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5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277" r:id="rId5"/>
    <p:sldMasterId id="2147484305" r:id="rId6"/>
    <p:sldMasterId id="2147484335" r:id="rId7"/>
    <p:sldMasterId id="2147484354" r:id="rId8"/>
    <p:sldMasterId id="2147484381" r:id="rId9"/>
  </p:sldMasterIdLst>
  <p:notesMasterIdLst>
    <p:notesMasterId r:id="rId36"/>
  </p:notesMasterIdLst>
  <p:handoutMasterIdLst>
    <p:handoutMasterId r:id="rId37"/>
  </p:handoutMasterIdLst>
  <p:sldIdLst>
    <p:sldId id="1368" r:id="rId10"/>
    <p:sldId id="1338" r:id="rId11"/>
    <p:sldId id="1372" r:id="rId12"/>
    <p:sldId id="1373" r:id="rId13"/>
    <p:sldId id="1374" r:id="rId14"/>
    <p:sldId id="1375" r:id="rId15"/>
    <p:sldId id="1376" r:id="rId16"/>
    <p:sldId id="1377" r:id="rId17"/>
    <p:sldId id="1378" r:id="rId18"/>
    <p:sldId id="1379" r:id="rId19"/>
    <p:sldId id="1380" r:id="rId20"/>
    <p:sldId id="1381" r:id="rId21"/>
    <p:sldId id="1382" r:id="rId22"/>
    <p:sldId id="1383" r:id="rId23"/>
    <p:sldId id="1384" r:id="rId24"/>
    <p:sldId id="1385" r:id="rId25"/>
    <p:sldId id="1386" r:id="rId26"/>
    <p:sldId id="1387" r:id="rId27"/>
    <p:sldId id="1388" r:id="rId28"/>
    <p:sldId id="1389" r:id="rId29"/>
    <p:sldId id="1390" r:id="rId30"/>
    <p:sldId id="1391" r:id="rId31"/>
    <p:sldId id="1392" r:id="rId32"/>
    <p:sldId id="1393" r:id="rId33"/>
    <p:sldId id="1369" r:id="rId34"/>
    <p:sldId id="1326" r:id="rId35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crosoft Ignite Breakout Template" id="{A073DAE3-B461-442F-A3D3-6642BD875E45}">
          <p14:sldIdLst>
            <p14:sldId id="1368"/>
            <p14:sldId id="1338"/>
            <p14:sldId id="1372"/>
            <p14:sldId id="1373"/>
            <p14:sldId id="1374"/>
            <p14:sldId id="1375"/>
            <p14:sldId id="1376"/>
            <p14:sldId id="1377"/>
            <p14:sldId id="1378"/>
            <p14:sldId id="1379"/>
            <p14:sldId id="1380"/>
            <p14:sldId id="1381"/>
            <p14:sldId id="1382"/>
            <p14:sldId id="1383"/>
            <p14:sldId id="1384"/>
            <p14:sldId id="1385"/>
            <p14:sldId id="1386"/>
            <p14:sldId id="1387"/>
            <p14:sldId id="1388"/>
            <p14:sldId id="1389"/>
            <p14:sldId id="1390"/>
            <p14:sldId id="1391"/>
            <p14:sldId id="1392"/>
            <p14:sldId id="1393"/>
            <p14:sldId id="1369"/>
            <p14:sldId id="132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7D8FF"/>
    <a:srgbClr val="11CCFF"/>
    <a:srgbClr val="85E5FF"/>
    <a:srgbClr val="43D7FF"/>
    <a:srgbClr val="B4A0FF"/>
    <a:srgbClr val="505050"/>
    <a:srgbClr val="000000"/>
    <a:srgbClr val="00BCF2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4" autoAdjust="0"/>
    <p:restoredTop sz="94187" autoAdjust="0"/>
  </p:normalViewPr>
  <p:slideViewPr>
    <p:cSldViewPr>
      <p:cViewPr varScale="1">
        <p:scale>
          <a:sx n="116" d="100"/>
          <a:sy n="116" d="100"/>
        </p:scale>
        <p:origin x="84" y="210"/>
      </p:cViewPr>
      <p:guideLst/>
    </p:cSldViewPr>
  </p:slideViewPr>
  <p:outlineViewPr>
    <p:cViewPr>
      <p:scale>
        <a:sx n="33" d="100"/>
        <a:sy n="33" d="100"/>
      </p:scale>
      <p:origin x="0" y="-3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2994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>
                <a:latin typeface="Segoe UI" pitchFamily="34" charset="0"/>
              </a:rPr>
              <a:t>Microsoft Ignite 2015</a:t>
            </a:r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5/6/2015 12:27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 smtClean="0"/>
              <a:t>Microsoft Ignite 2015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5/6/2015 12:27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5/6/2015 12:27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601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Build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12:27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289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53B9473-204C-4147-A2E0-C3E143278840}" type="datetime8">
              <a:rPr lang="en-US" smtClean="0">
                <a:solidFill>
                  <a:prstClr val="black"/>
                </a:solidFill>
              </a:rPr>
              <a:pPr/>
              <a:t>5/6/2015 12:27 PM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861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>
                <a:solidFill>
                  <a:prstClr val="black"/>
                </a:solidFill>
              </a:rPr>
              <a:pPr/>
              <a:t>5/6/2015 12:27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421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A17D118-1690-458F-B4D2-F9DA5D6F5033}" type="datetime8">
              <a:rPr lang="en-US" smtClean="0">
                <a:solidFill>
                  <a:prstClr val="black"/>
                </a:solidFill>
              </a:rPr>
              <a:t>5/6/2015 12:27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86149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587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93752" y="3040063"/>
            <a:ext cx="4333238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000" b="0" kern="1200" cap="none" spc="-125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rPr>
              <a:t>Spark the future.</a:t>
            </a:r>
            <a:endParaRPr lang="en-US" sz="5000" b="0" kern="1200" cap="none" spc="-125" baseline="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effectLst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441776" y="4617847"/>
            <a:ext cx="2185214" cy="7155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  <a:t>May 4 – 8, 2015</a:t>
            </a:r>
            <a:b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</a:br>
            <a: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  <a:t>Chicago, IL</a:t>
            </a:r>
            <a:endParaRPr lang="en-US" sz="2250" b="0" kern="1200" cap="none" spc="0" baseline="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effectLst/>
              <a:latin typeface="+mn-lt"/>
              <a:ea typeface="+mn-ea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4088040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6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9828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Color LG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94438" y="5913068"/>
            <a:ext cx="8018627" cy="574140"/>
          </a:xfrm>
        </p:spPr>
        <p:txBody>
          <a:bodyPr anchor="b" anchorCtr="0">
            <a:normAutofit/>
          </a:bodyPr>
          <a:lstStyle>
            <a:lvl1pPr>
              <a:defRPr sz="1904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94440" y="2841686"/>
            <a:ext cx="11443283" cy="979948"/>
          </a:xfrm>
        </p:spPr>
        <p:txBody>
          <a:bodyPr>
            <a:spAutoFit/>
          </a:bodyPr>
          <a:lstStyle>
            <a:lvl1pPr>
              <a:lnSpc>
                <a:spcPct val="95000"/>
              </a:lnSpc>
              <a:defRPr sz="5440">
                <a:solidFill>
                  <a:schemeClr val="bg1"/>
                </a:solidFill>
                <a:latin typeface="Segoe UI Light"/>
                <a:cs typeface="Segoe UI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684353" y="6175137"/>
            <a:ext cx="1368010" cy="462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177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0561638" y="6267914"/>
            <a:ext cx="1382812" cy="296502"/>
          </a:xfrm>
          <a:prstGeom prst="rect">
            <a:avLst/>
          </a:prstGeom>
        </p:spPr>
      </p:pic>
      <p:sp>
        <p:nvSpPr>
          <p:cNvPr id="3" name="Freeform 2"/>
          <p:cNvSpPr>
            <a:spLocks noEditPoints="1"/>
          </p:cNvSpPr>
          <p:nvPr userDrawn="1"/>
        </p:nvSpPr>
        <p:spPr bwMode="black">
          <a:xfrm>
            <a:off x="2137568" y="2473325"/>
            <a:ext cx="8161338" cy="2047875"/>
          </a:xfrm>
          <a:custGeom>
            <a:avLst/>
            <a:gdLst>
              <a:gd name="T0" fmla="*/ 336 w 2176"/>
              <a:gd name="T1" fmla="*/ 2 h 546"/>
              <a:gd name="T2" fmla="*/ 269 w 2176"/>
              <a:gd name="T3" fmla="*/ 2 h 546"/>
              <a:gd name="T4" fmla="*/ 48 w 2176"/>
              <a:gd name="T5" fmla="*/ 538 h 546"/>
              <a:gd name="T6" fmla="*/ 2128 w 2176"/>
              <a:gd name="T7" fmla="*/ 2 h 546"/>
              <a:gd name="T8" fmla="*/ 2176 w 2176"/>
              <a:gd name="T9" fmla="*/ 2 h 546"/>
              <a:gd name="T10" fmla="*/ 1049 w 2176"/>
              <a:gd name="T11" fmla="*/ 175 h 546"/>
              <a:gd name="T12" fmla="*/ 1025 w 2176"/>
              <a:gd name="T13" fmla="*/ 454 h 546"/>
              <a:gd name="T14" fmla="*/ 937 w 2176"/>
              <a:gd name="T15" fmla="*/ 473 h 546"/>
              <a:gd name="T16" fmla="*/ 892 w 2176"/>
              <a:gd name="T17" fmla="*/ 384 h 546"/>
              <a:gd name="T18" fmla="*/ 809 w 2176"/>
              <a:gd name="T19" fmla="*/ 394 h 546"/>
              <a:gd name="T20" fmla="*/ 975 w 2176"/>
              <a:gd name="T21" fmla="*/ 540 h 546"/>
              <a:gd name="T22" fmla="*/ 1048 w 2176"/>
              <a:gd name="T23" fmla="*/ 482 h 546"/>
              <a:gd name="T24" fmla="*/ 1131 w 2176"/>
              <a:gd name="T25" fmla="*/ 536 h 546"/>
              <a:gd name="T26" fmla="*/ 1293 w 2176"/>
              <a:gd name="T27" fmla="*/ 14 h 546"/>
              <a:gd name="T28" fmla="*/ 1238 w 2176"/>
              <a:gd name="T29" fmla="*/ 3 h 546"/>
              <a:gd name="T30" fmla="*/ 1207 w 2176"/>
              <a:gd name="T31" fmla="*/ 48 h 546"/>
              <a:gd name="T32" fmla="*/ 1237 w 2176"/>
              <a:gd name="T33" fmla="*/ 91 h 546"/>
              <a:gd name="T34" fmla="*/ 1293 w 2176"/>
              <a:gd name="T35" fmla="*/ 81 h 546"/>
              <a:gd name="T36" fmla="*/ 1216 w 2176"/>
              <a:gd name="T37" fmla="*/ 536 h 546"/>
              <a:gd name="T38" fmla="*/ 1216 w 2176"/>
              <a:gd name="T39" fmla="*/ 175 h 546"/>
              <a:gd name="T40" fmla="*/ 1457 w 2176"/>
              <a:gd name="T41" fmla="*/ 536 h 546"/>
              <a:gd name="T42" fmla="*/ 1376 w 2176"/>
              <a:gd name="T43" fmla="*/ 536 h 546"/>
              <a:gd name="T44" fmla="*/ 729 w 2176"/>
              <a:gd name="T45" fmla="*/ 213 h 546"/>
              <a:gd name="T46" fmla="*/ 573 w 2176"/>
              <a:gd name="T47" fmla="*/ 163 h 546"/>
              <a:gd name="T48" fmla="*/ 491 w 2176"/>
              <a:gd name="T49" fmla="*/ 226 h 546"/>
              <a:gd name="T50" fmla="*/ 460 w 2176"/>
              <a:gd name="T51" fmla="*/ 2 h 546"/>
              <a:gd name="T52" fmla="*/ 489 w 2176"/>
              <a:gd name="T53" fmla="*/ 537 h 546"/>
              <a:gd name="T54" fmla="*/ 509 w 2176"/>
              <a:gd name="T55" fmla="*/ 512 h 546"/>
              <a:gd name="T56" fmla="*/ 596 w 2176"/>
              <a:gd name="T57" fmla="*/ 546 h 546"/>
              <a:gd name="T58" fmla="*/ 754 w 2176"/>
              <a:gd name="T59" fmla="*/ 423 h 546"/>
              <a:gd name="T60" fmla="*/ 671 w 2176"/>
              <a:gd name="T61" fmla="*/ 400 h 546"/>
              <a:gd name="T62" fmla="*/ 578 w 2176"/>
              <a:gd name="T63" fmla="*/ 478 h 546"/>
              <a:gd name="T64" fmla="*/ 495 w 2176"/>
              <a:gd name="T65" fmla="*/ 421 h 546"/>
              <a:gd name="T66" fmla="*/ 496 w 2176"/>
              <a:gd name="T67" fmla="*/ 291 h 546"/>
              <a:gd name="T68" fmla="*/ 586 w 2176"/>
              <a:gd name="T69" fmla="*/ 226 h 546"/>
              <a:gd name="T70" fmla="*/ 672 w 2176"/>
              <a:gd name="T71" fmla="*/ 293 h 546"/>
              <a:gd name="T72" fmla="*/ 1866 w 2176"/>
              <a:gd name="T73" fmla="*/ 2 h 546"/>
              <a:gd name="T74" fmla="*/ 1783 w 2176"/>
              <a:gd name="T75" fmla="*/ 220 h 546"/>
              <a:gd name="T76" fmla="*/ 1716 w 2176"/>
              <a:gd name="T77" fmla="*/ 171 h 546"/>
              <a:gd name="T78" fmla="*/ 1561 w 2176"/>
              <a:gd name="T79" fmla="*/ 220 h 546"/>
              <a:gd name="T80" fmla="*/ 1526 w 2176"/>
              <a:gd name="T81" fmla="*/ 443 h 546"/>
              <a:gd name="T82" fmla="*/ 1665 w 2176"/>
              <a:gd name="T83" fmla="*/ 546 h 546"/>
              <a:gd name="T84" fmla="*/ 1763 w 2176"/>
              <a:gd name="T85" fmla="*/ 507 h 546"/>
              <a:gd name="T86" fmla="*/ 1785 w 2176"/>
              <a:gd name="T87" fmla="*/ 537 h 546"/>
              <a:gd name="T88" fmla="*/ 1778 w 2176"/>
              <a:gd name="T89" fmla="*/ 413 h 546"/>
              <a:gd name="T90" fmla="*/ 1692 w 2176"/>
              <a:gd name="T91" fmla="*/ 479 h 546"/>
              <a:gd name="T92" fmla="*/ 1607 w 2176"/>
              <a:gd name="T93" fmla="*/ 414 h 546"/>
              <a:gd name="T94" fmla="*/ 1624 w 2176"/>
              <a:gd name="T95" fmla="*/ 269 h 546"/>
              <a:gd name="T96" fmla="*/ 1732 w 2176"/>
              <a:gd name="T97" fmla="*/ 241 h 546"/>
              <a:gd name="T98" fmla="*/ 1786 w 2176"/>
              <a:gd name="T99" fmla="*/ 32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76" h="546">
                <a:moveTo>
                  <a:pt x="163" y="538"/>
                </a:moveTo>
                <a:cubicBezTo>
                  <a:pt x="116" y="538"/>
                  <a:pt x="116" y="538"/>
                  <a:pt x="116" y="538"/>
                </a:cubicBezTo>
                <a:cubicBezTo>
                  <a:pt x="336" y="2"/>
                  <a:pt x="336" y="2"/>
                  <a:pt x="336" y="2"/>
                </a:cubicBezTo>
                <a:cubicBezTo>
                  <a:pt x="384" y="2"/>
                  <a:pt x="384" y="2"/>
                  <a:pt x="384" y="2"/>
                </a:cubicBezTo>
                <a:lnTo>
                  <a:pt x="163" y="538"/>
                </a:lnTo>
                <a:close/>
                <a:moveTo>
                  <a:pt x="269" y="2"/>
                </a:moveTo>
                <a:cubicBezTo>
                  <a:pt x="221" y="2"/>
                  <a:pt x="221" y="2"/>
                  <a:pt x="221" y="2"/>
                </a:cubicBezTo>
                <a:cubicBezTo>
                  <a:pt x="0" y="538"/>
                  <a:pt x="0" y="538"/>
                  <a:pt x="0" y="538"/>
                </a:cubicBezTo>
                <a:cubicBezTo>
                  <a:pt x="48" y="538"/>
                  <a:pt x="48" y="538"/>
                  <a:pt x="48" y="538"/>
                </a:cubicBezTo>
                <a:lnTo>
                  <a:pt x="269" y="2"/>
                </a:lnTo>
                <a:close/>
                <a:moveTo>
                  <a:pt x="2176" y="2"/>
                </a:moveTo>
                <a:cubicBezTo>
                  <a:pt x="2128" y="2"/>
                  <a:pt x="2128" y="2"/>
                  <a:pt x="2128" y="2"/>
                </a:cubicBezTo>
                <a:cubicBezTo>
                  <a:pt x="1908" y="538"/>
                  <a:pt x="1908" y="538"/>
                  <a:pt x="1908" y="538"/>
                </a:cubicBezTo>
                <a:cubicBezTo>
                  <a:pt x="1955" y="538"/>
                  <a:pt x="1955" y="538"/>
                  <a:pt x="1955" y="538"/>
                </a:cubicBezTo>
                <a:lnTo>
                  <a:pt x="2176" y="2"/>
                </a:lnTo>
                <a:close/>
                <a:moveTo>
                  <a:pt x="1131" y="536"/>
                </a:moveTo>
                <a:cubicBezTo>
                  <a:pt x="1131" y="175"/>
                  <a:pt x="1131" y="175"/>
                  <a:pt x="1131" y="175"/>
                </a:cubicBezTo>
                <a:cubicBezTo>
                  <a:pt x="1049" y="175"/>
                  <a:pt x="1049" y="175"/>
                  <a:pt x="1049" y="175"/>
                </a:cubicBezTo>
                <a:cubicBezTo>
                  <a:pt x="1049" y="384"/>
                  <a:pt x="1049" y="384"/>
                  <a:pt x="1049" y="384"/>
                </a:cubicBezTo>
                <a:cubicBezTo>
                  <a:pt x="1049" y="399"/>
                  <a:pt x="1047" y="412"/>
                  <a:pt x="1042" y="424"/>
                </a:cubicBezTo>
                <a:cubicBezTo>
                  <a:pt x="1038" y="436"/>
                  <a:pt x="1032" y="446"/>
                  <a:pt x="1025" y="454"/>
                </a:cubicBezTo>
                <a:cubicBezTo>
                  <a:pt x="1017" y="462"/>
                  <a:pt x="1009" y="468"/>
                  <a:pt x="999" y="472"/>
                </a:cubicBezTo>
                <a:cubicBezTo>
                  <a:pt x="989" y="476"/>
                  <a:pt x="978" y="478"/>
                  <a:pt x="967" y="478"/>
                </a:cubicBezTo>
                <a:cubicBezTo>
                  <a:pt x="956" y="478"/>
                  <a:pt x="946" y="476"/>
                  <a:pt x="937" y="473"/>
                </a:cubicBezTo>
                <a:cubicBezTo>
                  <a:pt x="927" y="470"/>
                  <a:pt x="920" y="464"/>
                  <a:pt x="913" y="457"/>
                </a:cubicBezTo>
                <a:cubicBezTo>
                  <a:pt x="906" y="449"/>
                  <a:pt x="901" y="440"/>
                  <a:pt x="897" y="428"/>
                </a:cubicBezTo>
                <a:cubicBezTo>
                  <a:pt x="894" y="416"/>
                  <a:pt x="892" y="401"/>
                  <a:pt x="892" y="384"/>
                </a:cubicBezTo>
                <a:cubicBezTo>
                  <a:pt x="892" y="175"/>
                  <a:pt x="892" y="175"/>
                  <a:pt x="892" y="175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09" y="444"/>
                  <a:pt x="821" y="482"/>
                  <a:pt x="843" y="507"/>
                </a:cubicBezTo>
                <a:cubicBezTo>
                  <a:pt x="865" y="532"/>
                  <a:pt x="897" y="545"/>
                  <a:pt x="939" y="545"/>
                </a:cubicBezTo>
                <a:cubicBezTo>
                  <a:pt x="951" y="545"/>
                  <a:pt x="963" y="543"/>
                  <a:pt x="975" y="540"/>
                </a:cubicBezTo>
                <a:cubicBezTo>
                  <a:pt x="986" y="537"/>
                  <a:pt x="996" y="532"/>
                  <a:pt x="1005" y="526"/>
                </a:cubicBezTo>
                <a:cubicBezTo>
                  <a:pt x="1014" y="521"/>
                  <a:pt x="1022" y="514"/>
                  <a:pt x="1029" y="506"/>
                </a:cubicBezTo>
                <a:cubicBezTo>
                  <a:pt x="1037" y="499"/>
                  <a:pt x="1043" y="490"/>
                  <a:pt x="1048" y="482"/>
                </a:cubicBezTo>
                <a:cubicBezTo>
                  <a:pt x="1049" y="482"/>
                  <a:pt x="1049" y="482"/>
                  <a:pt x="1049" y="482"/>
                </a:cubicBezTo>
                <a:cubicBezTo>
                  <a:pt x="1049" y="536"/>
                  <a:pt x="1049" y="536"/>
                  <a:pt x="1049" y="536"/>
                </a:cubicBezTo>
                <a:lnTo>
                  <a:pt x="1131" y="536"/>
                </a:lnTo>
                <a:close/>
                <a:moveTo>
                  <a:pt x="1307" y="48"/>
                </a:moveTo>
                <a:cubicBezTo>
                  <a:pt x="1307" y="41"/>
                  <a:pt x="1306" y="35"/>
                  <a:pt x="1303" y="29"/>
                </a:cubicBezTo>
                <a:cubicBezTo>
                  <a:pt x="1301" y="23"/>
                  <a:pt x="1297" y="18"/>
                  <a:pt x="1293" y="14"/>
                </a:cubicBezTo>
                <a:cubicBezTo>
                  <a:pt x="1288" y="9"/>
                  <a:pt x="1283" y="6"/>
                  <a:pt x="1277" y="3"/>
                </a:cubicBezTo>
                <a:cubicBezTo>
                  <a:pt x="1271" y="1"/>
                  <a:pt x="1264" y="0"/>
                  <a:pt x="1257" y="0"/>
                </a:cubicBezTo>
                <a:cubicBezTo>
                  <a:pt x="1250" y="0"/>
                  <a:pt x="1244" y="1"/>
                  <a:pt x="1238" y="3"/>
                </a:cubicBezTo>
                <a:cubicBezTo>
                  <a:pt x="1232" y="6"/>
                  <a:pt x="1226" y="9"/>
                  <a:pt x="1222" y="13"/>
                </a:cubicBezTo>
                <a:cubicBezTo>
                  <a:pt x="1217" y="18"/>
                  <a:pt x="1214" y="23"/>
                  <a:pt x="1211" y="29"/>
                </a:cubicBezTo>
                <a:cubicBezTo>
                  <a:pt x="1209" y="34"/>
                  <a:pt x="1207" y="41"/>
                  <a:pt x="1207" y="48"/>
                </a:cubicBezTo>
                <a:cubicBezTo>
                  <a:pt x="1207" y="54"/>
                  <a:pt x="1209" y="60"/>
                  <a:pt x="1211" y="66"/>
                </a:cubicBezTo>
                <a:cubicBezTo>
                  <a:pt x="1214" y="72"/>
                  <a:pt x="1217" y="77"/>
                  <a:pt x="1221" y="81"/>
                </a:cubicBezTo>
                <a:cubicBezTo>
                  <a:pt x="1226" y="85"/>
                  <a:pt x="1231" y="88"/>
                  <a:pt x="1237" y="91"/>
                </a:cubicBezTo>
                <a:cubicBezTo>
                  <a:pt x="1243" y="93"/>
                  <a:pt x="1250" y="95"/>
                  <a:pt x="1257" y="95"/>
                </a:cubicBezTo>
                <a:cubicBezTo>
                  <a:pt x="1264" y="95"/>
                  <a:pt x="1271" y="93"/>
                  <a:pt x="1277" y="91"/>
                </a:cubicBezTo>
                <a:cubicBezTo>
                  <a:pt x="1283" y="88"/>
                  <a:pt x="1289" y="85"/>
                  <a:pt x="1293" y="81"/>
                </a:cubicBezTo>
                <a:cubicBezTo>
                  <a:pt x="1297" y="77"/>
                  <a:pt x="1301" y="72"/>
                  <a:pt x="1303" y="66"/>
                </a:cubicBezTo>
                <a:cubicBezTo>
                  <a:pt x="1306" y="60"/>
                  <a:pt x="1307" y="54"/>
                  <a:pt x="1307" y="48"/>
                </a:cubicBezTo>
                <a:moveTo>
                  <a:pt x="1216" y="536"/>
                </a:moveTo>
                <a:cubicBezTo>
                  <a:pt x="1297" y="536"/>
                  <a:pt x="1297" y="536"/>
                  <a:pt x="1297" y="536"/>
                </a:cubicBezTo>
                <a:cubicBezTo>
                  <a:pt x="1297" y="175"/>
                  <a:pt x="1297" y="175"/>
                  <a:pt x="1297" y="175"/>
                </a:cubicBezTo>
                <a:cubicBezTo>
                  <a:pt x="1216" y="175"/>
                  <a:pt x="1216" y="175"/>
                  <a:pt x="1216" y="175"/>
                </a:cubicBezTo>
                <a:lnTo>
                  <a:pt x="1216" y="536"/>
                </a:lnTo>
                <a:close/>
                <a:moveTo>
                  <a:pt x="1376" y="536"/>
                </a:moveTo>
                <a:cubicBezTo>
                  <a:pt x="1457" y="536"/>
                  <a:pt x="1457" y="536"/>
                  <a:pt x="1457" y="536"/>
                </a:cubicBezTo>
                <a:cubicBezTo>
                  <a:pt x="1457" y="2"/>
                  <a:pt x="1457" y="2"/>
                  <a:pt x="1457" y="2"/>
                </a:cubicBezTo>
                <a:cubicBezTo>
                  <a:pt x="1376" y="2"/>
                  <a:pt x="1376" y="2"/>
                  <a:pt x="1376" y="2"/>
                </a:cubicBezTo>
                <a:lnTo>
                  <a:pt x="1376" y="536"/>
                </a:lnTo>
                <a:close/>
                <a:moveTo>
                  <a:pt x="765" y="342"/>
                </a:moveTo>
                <a:cubicBezTo>
                  <a:pt x="765" y="317"/>
                  <a:pt x="762" y="294"/>
                  <a:pt x="756" y="272"/>
                </a:cubicBezTo>
                <a:cubicBezTo>
                  <a:pt x="750" y="249"/>
                  <a:pt x="741" y="230"/>
                  <a:pt x="729" y="213"/>
                </a:cubicBezTo>
                <a:cubicBezTo>
                  <a:pt x="717" y="196"/>
                  <a:pt x="701" y="183"/>
                  <a:pt x="682" y="173"/>
                </a:cubicBezTo>
                <a:cubicBezTo>
                  <a:pt x="663" y="163"/>
                  <a:pt x="640" y="158"/>
                  <a:pt x="613" y="158"/>
                </a:cubicBezTo>
                <a:cubicBezTo>
                  <a:pt x="599" y="158"/>
                  <a:pt x="585" y="160"/>
                  <a:pt x="573" y="163"/>
                </a:cubicBezTo>
                <a:cubicBezTo>
                  <a:pt x="561" y="166"/>
                  <a:pt x="549" y="171"/>
                  <a:pt x="539" y="177"/>
                </a:cubicBezTo>
                <a:cubicBezTo>
                  <a:pt x="529" y="183"/>
                  <a:pt x="520" y="190"/>
                  <a:pt x="512" y="199"/>
                </a:cubicBezTo>
                <a:cubicBezTo>
                  <a:pt x="504" y="207"/>
                  <a:pt x="497" y="216"/>
                  <a:pt x="491" y="226"/>
                </a:cubicBezTo>
                <a:cubicBezTo>
                  <a:pt x="489" y="226"/>
                  <a:pt x="489" y="226"/>
                  <a:pt x="489" y="226"/>
                </a:cubicBezTo>
                <a:cubicBezTo>
                  <a:pt x="489" y="2"/>
                  <a:pt x="489" y="2"/>
                  <a:pt x="489" y="2"/>
                </a:cubicBezTo>
                <a:cubicBezTo>
                  <a:pt x="460" y="2"/>
                  <a:pt x="460" y="2"/>
                  <a:pt x="460" y="2"/>
                </a:cubicBezTo>
                <a:cubicBezTo>
                  <a:pt x="406" y="133"/>
                  <a:pt x="406" y="133"/>
                  <a:pt x="406" y="133"/>
                </a:cubicBezTo>
                <a:cubicBezTo>
                  <a:pt x="406" y="537"/>
                  <a:pt x="406" y="537"/>
                  <a:pt x="406" y="537"/>
                </a:cubicBezTo>
                <a:cubicBezTo>
                  <a:pt x="489" y="537"/>
                  <a:pt x="489" y="537"/>
                  <a:pt x="489" y="537"/>
                </a:cubicBezTo>
                <a:cubicBezTo>
                  <a:pt x="489" y="490"/>
                  <a:pt x="489" y="490"/>
                  <a:pt x="489" y="490"/>
                </a:cubicBezTo>
                <a:cubicBezTo>
                  <a:pt x="491" y="490"/>
                  <a:pt x="491" y="490"/>
                  <a:pt x="491" y="490"/>
                </a:cubicBezTo>
                <a:cubicBezTo>
                  <a:pt x="496" y="498"/>
                  <a:pt x="502" y="505"/>
                  <a:pt x="509" y="512"/>
                </a:cubicBezTo>
                <a:cubicBezTo>
                  <a:pt x="515" y="519"/>
                  <a:pt x="523" y="525"/>
                  <a:pt x="532" y="530"/>
                </a:cubicBezTo>
                <a:cubicBezTo>
                  <a:pt x="540" y="535"/>
                  <a:pt x="550" y="539"/>
                  <a:pt x="561" y="542"/>
                </a:cubicBezTo>
                <a:cubicBezTo>
                  <a:pt x="571" y="544"/>
                  <a:pt x="583" y="546"/>
                  <a:pt x="596" y="546"/>
                </a:cubicBezTo>
                <a:cubicBezTo>
                  <a:pt x="623" y="546"/>
                  <a:pt x="647" y="541"/>
                  <a:pt x="668" y="530"/>
                </a:cubicBezTo>
                <a:cubicBezTo>
                  <a:pt x="689" y="520"/>
                  <a:pt x="707" y="506"/>
                  <a:pt x="721" y="488"/>
                </a:cubicBezTo>
                <a:cubicBezTo>
                  <a:pt x="736" y="470"/>
                  <a:pt x="747" y="448"/>
                  <a:pt x="754" y="423"/>
                </a:cubicBezTo>
                <a:cubicBezTo>
                  <a:pt x="761" y="398"/>
                  <a:pt x="765" y="371"/>
                  <a:pt x="765" y="342"/>
                </a:cubicBezTo>
                <a:moveTo>
                  <a:pt x="678" y="341"/>
                </a:moveTo>
                <a:cubicBezTo>
                  <a:pt x="678" y="363"/>
                  <a:pt x="676" y="383"/>
                  <a:pt x="671" y="400"/>
                </a:cubicBezTo>
                <a:cubicBezTo>
                  <a:pt x="667" y="418"/>
                  <a:pt x="660" y="432"/>
                  <a:pt x="651" y="443"/>
                </a:cubicBezTo>
                <a:cubicBezTo>
                  <a:pt x="643" y="455"/>
                  <a:pt x="632" y="463"/>
                  <a:pt x="620" y="469"/>
                </a:cubicBezTo>
                <a:cubicBezTo>
                  <a:pt x="607" y="475"/>
                  <a:pt x="593" y="478"/>
                  <a:pt x="578" y="478"/>
                </a:cubicBezTo>
                <a:cubicBezTo>
                  <a:pt x="565" y="478"/>
                  <a:pt x="553" y="475"/>
                  <a:pt x="542" y="470"/>
                </a:cubicBezTo>
                <a:cubicBezTo>
                  <a:pt x="531" y="466"/>
                  <a:pt x="522" y="459"/>
                  <a:pt x="514" y="450"/>
                </a:cubicBezTo>
                <a:cubicBezTo>
                  <a:pt x="506" y="442"/>
                  <a:pt x="500" y="432"/>
                  <a:pt x="495" y="421"/>
                </a:cubicBezTo>
                <a:cubicBezTo>
                  <a:pt x="491" y="410"/>
                  <a:pt x="488" y="397"/>
                  <a:pt x="488" y="384"/>
                </a:cubicBezTo>
                <a:cubicBezTo>
                  <a:pt x="488" y="336"/>
                  <a:pt x="488" y="336"/>
                  <a:pt x="488" y="336"/>
                </a:cubicBezTo>
                <a:cubicBezTo>
                  <a:pt x="488" y="319"/>
                  <a:pt x="491" y="304"/>
                  <a:pt x="496" y="291"/>
                </a:cubicBezTo>
                <a:cubicBezTo>
                  <a:pt x="500" y="278"/>
                  <a:pt x="507" y="266"/>
                  <a:pt x="516" y="257"/>
                </a:cubicBezTo>
                <a:cubicBezTo>
                  <a:pt x="524" y="247"/>
                  <a:pt x="534" y="240"/>
                  <a:pt x="546" y="234"/>
                </a:cubicBezTo>
                <a:cubicBezTo>
                  <a:pt x="558" y="229"/>
                  <a:pt x="571" y="226"/>
                  <a:pt x="586" y="226"/>
                </a:cubicBezTo>
                <a:cubicBezTo>
                  <a:pt x="601" y="226"/>
                  <a:pt x="614" y="229"/>
                  <a:pt x="625" y="234"/>
                </a:cubicBezTo>
                <a:cubicBezTo>
                  <a:pt x="636" y="240"/>
                  <a:pt x="646" y="247"/>
                  <a:pt x="654" y="257"/>
                </a:cubicBezTo>
                <a:cubicBezTo>
                  <a:pt x="662" y="267"/>
                  <a:pt x="668" y="279"/>
                  <a:pt x="672" y="293"/>
                </a:cubicBezTo>
                <a:cubicBezTo>
                  <a:pt x="676" y="307"/>
                  <a:pt x="678" y="323"/>
                  <a:pt x="678" y="341"/>
                </a:cubicBezTo>
                <a:moveTo>
                  <a:pt x="1866" y="537"/>
                </a:moveTo>
                <a:cubicBezTo>
                  <a:pt x="1866" y="2"/>
                  <a:pt x="1866" y="2"/>
                  <a:pt x="1866" y="2"/>
                </a:cubicBezTo>
                <a:cubicBezTo>
                  <a:pt x="1785" y="2"/>
                  <a:pt x="1785" y="2"/>
                  <a:pt x="1785" y="2"/>
                </a:cubicBezTo>
                <a:cubicBezTo>
                  <a:pt x="1785" y="220"/>
                  <a:pt x="1785" y="220"/>
                  <a:pt x="1785" y="220"/>
                </a:cubicBezTo>
                <a:cubicBezTo>
                  <a:pt x="1783" y="220"/>
                  <a:pt x="1783" y="220"/>
                  <a:pt x="1783" y="220"/>
                </a:cubicBezTo>
                <a:cubicBezTo>
                  <a:pt x="1779" y="213"/>
                  <a:pt x="1773" y="206"/>
                  <a:pt x="1767" y="199"/>
                </a:cubicBezTo>
                <a:cubicBezTo>
                  <a:pt x="1760" y="192"/>
                  <a:pt x="1753" y="187"/>
                  <a:pt x="1744" y="182"/>
                </a:cubicBezTo>
                <a:cubicBezTo>
                  <a:pt x="1736" y="177"/>
                  <a:pt x="1726" y="173"/>
                  <a:pt x="1716" y="171"/>
                </a:cubicBezTo>
                <a:cubicBezTo>
                  <a:pt x="1705" y="168"/>
                  <a:pt x="1693" y="167"/>
                  <a:pt x="1681" y="167"/>
                </a:cubicBezTo>
                <a:cubicBezTo>
                  <a:pt x="1656" y="167"/>
                  <a:pt x="1633" y="171"/>
                  <a:pt x="1613" y="181"/>
                </a:cubicBezTo>
                <a:cubicBezTo>
                  <a:pt x="1592" y="190"/>
                  <a:pt x="1575" y="203"/>
                  <a:pt x="1561" y="220"/>
                </a:cubicBezTo>
                <a:cubicBezTo>
                  <a:pt x="1546" y="238"/>
                  <a:pt x="1535" y="259"/>
                  <a:pt x="1527" y="283"/>
                </a:cubicBezTo>
                <a:cubicBezTo>
                  <a:pt x="1519" y="308"/>
                  <a:pt x="1515" y="335"/>
                  <a:pt x="1515" y="365"/>
                </a:cubicBezTo>
                <a:cubicBezTo>
                  <a:pt x="1515" y="394"/>
                  <a:pt x="1519" y="420"/>
                  <a:pt x="1526" y="443"/>
                </a:cubicBezTo>
                <a:cubicBezTo>
                  <a:pt x="1534" y="465"/>
                  <a:pt x="1544" y="484"/>
                  <a:pt x="1558" y="500"/>
                </a:cubicBezTo>
                <a:cubicBezTo>
                  <a:pt x="1571" y="515"/>
                  <a:pt x="1587" y="526"/>
                  <a:pt x="1605" y="534"/>
                </a:cubicBezTo>
                <a:cubicBezTo>
                  <a:pt x="1624" y="542"/>
                  <a:pt x="1643" y="546"/>
                  <a:pt x="1665" y="546"/>
                </a:cubicBezTo>
                <a:cubicBezTo>
                  <a:pt x="1679" y="546"/>
                  <a:pt x="1693" y="544"/>
                  <a:pt x="1705" y="541"/>
                </a:cubicBezTo>
                <a:cubicBezTo>
                  <a:pt x="1717" y="538"/>
                  <a:pt x="1728" y="533"/>
                  <a:pt x="1737" y="528"/>
                </a:cubicBezTo>
                <a:cubicBezTo>
                  <a:pt x="1747" y="522"/>
                  <a:pt x="1756" y="515"/>
                  <a:pt x="1763" y="507"/>
                </a:cubicBezTo>
                <a:cubicBezTo>
                  <a:pt x="1771" y="499"/>
                  <a:pt x="1778" y="490"/>
                  <a:pt x="1783" y="480"/>
                </a:cubicBezTo>
                <a:cubicBezTo>
                  <a:pt x="1785" y="480"/>
                  <a:pt x="1785" y="480"/>
                  <a:pt x="1785" y="480"/>
                </a:cubicBezTo>
                <a:cubicBezTo>
                  <a:pt x="1785" y="537"/>
                  <a:pt x="1785" y="537"/>
                  <a:pt x="1785" y="537"/>
                </a:cubicBezTo>
                <a:lnTo>
                  <a:pt x="1866" y="537"/>
                </a:lnTo>
                <a:close/>
                <a:moveTo>
                  <a:pt x="1786" y="366"/>
                </a:moveTo>
                <a:cubicBezTo>
                  <a:pt x="1786" y="384"/>
                  <a:pt x="1783" y="399"/>
                  <a:pt x="1778" y="413"/>
                </a:cubicBezTo>
                <a:cubicBezTo>
                  <a:pt x="1773" y="427"/>
                  <a:pt x="1767" y="439"/>
                  <a:pt x="1758" y="449"/>
                </a:cubicBezTo>
                <a:cubicBezTo>
                  <a:pt x="1750" y="458"/>
                  <a:pt x="1740" y="466"/>
                  <a:pt x="1728" y="471"/>
                </a:cubicBezTo>
                <a:cubicBezTo>
                  <a:pt x="1717" y="476"/>
                  <a:pt x="1705" y="479"/>
                  <a:pt x="1692" y="479"/>
                </a:cubicBezTo>
                <a:cubicBezTo>
                  <a:pt x="1679" y="479"/>
                  <a:pt x="1667" y="477"/>
                  <a:pt x="1656" y="472"/>
                </a:cubicBezTo>
                <a:cubicBezTo>
                  <a:pt x="1644" y="467"/>
                  <a:pt x="1635" y="460"/>
                  <a:pt x="1626" y="450"/>
                </a:cubicBezTo>
                <a:cubicBezTo>
                  <a:pt x="1618" y="440"/>
                  <a:pt x="1612" y="428"/>
                  <a:pt x="1607" y="414"/>
                </a:cubicBezTo>
                <a:cubicBezTo>
                  <a:pt x="1602" y="399"/>
                  <a:pt x="1600" y="382"/>
                  <a:pt x="1600" y="363"/>
                </a:cubicBezTo>
                <a:cubicBezTo>
                  <a:pt x="1600" y="343"/>
                  <a:pt x="1602" y="325"/>
                  <a:pt x="1606" y="309"/>
                </a:cubicBezTo>
                <a:cubicBezTo>
                  <a:pt x="1610" y="294"/>
                  <a:pt x="1616" y="280"/>
                  <a:pt x="1624" y="269"/>
                </a:cubicBezTo>
                <a:cubicBezTo>
                  <a:pt x="1632" y="257"/>
                  <a:pt x="1642" y="249"/>
                  <a:pt x="1654" y="242"/>
                </a:cubicBezTo>
                <a:cubicBezTo>
                  <a:pt x="1667" y="236"/>
                  <a:pt x="1681" y="233"/>
                  <a:pt x="1697" y="233"/>
                </a:cubicBezTo>
                <a:cubicBezTo>
                  <a:pt x="1709" y="233"/>
                  <a:pt x="1721" y="236"/>
                  <a:pt x="1732" y="241"/>
                </a:cubicBezTo>
                <a:cubicBezTo>
                  <a:pt x="1743" y="245"/>
                  <a:pt x="1752" y="252"/>
                  <a:pt x="1760" y="260"/>
                </a:cubicBezTo>
                <a:cubicBezTo>
                  <a:pt x="1768" y="269"/>
                  <a:pt x="1774" y="279"/>
                  <a:pt x="1779" y="290"/>
                </a:cubicBezTo>
                <a:cubicBezTo>
                  <a:pt x="1783" y="301"/>
                  <a:pt x="1786" y="313"/>
                  <a:pt x="1786" y="326"/>
                </a:cubicBezTo>
                <a:lnTo>
                  <a:pt x="1786" y="3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40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583" y="6240429"/>
            <a:ext cx="128058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542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909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9469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2817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5740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6537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2440" y="2284961"/>
            <a:ext cx="10056812" cy="1015663"/>
          </a:xfrm>
          <a:noFill/>
        </p:spPr>
        <p:txBody>
          <a:bodyPr tIns="91440" bIns="91440" anchor="b" anchorCtr="0">
            <a:spAutoFit/>
          </a:bodyPr>
          <a:lstStyle>
            <a:lvl1pPr>
              <a:defRPr sz="60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53077" y="3768007"/>
            <a:ext cx="10058401" cy="6832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28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30877" y="3497262"/>
            <a:ext cx="7312820" cy="0"/>
          </a:xfrm>
          <a:prstGeom prst="line">
            <a:avLst/>
          </a:prstGeom>
          <a:ln w="12700">
            <a:solidFill>
              <a:schemeClr val="accent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53077" y="4290790"/>
            <a:ext cx="10058401" cy="6278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24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 smtClean="0"/>
              <a:t>Optional Title Role, Company</a:t>
            </a:r>
          </a:p>
        </p:txBody>
      </p:sp>
    </p:spTree>
    <p:extLst>
      <p:ext uri="{BB962C8B-B14F-4D97-AF65-F5344CB8AC3E}">
        <p14:creationId xmlns:p14="http://schemas.microsoft.com/office/powerpoint/2010/main" val="72864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44 -0.00046 L 1.52668E-6 2.19246E-6 " pathEditMode="relative" rAng="0" ptsTypes="AA">
                                      <p:cBhvr>
                                        <p:cTn id="15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44 -0.00045 L 1.52668E-6 -3.37267E-6 " pathEditMode="relative" rAng="0" ptsTypes="AA">
                                      <p:cBhvr>
                                        <p:cTn id="21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-0.03944 -0.00046 L 1.52668E-6 2.19246E-6 " pathEditMode="relative" rAng="0" ptsTypes="AA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966" y="23"/>
                    </p:animMotion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0"/>
                  </p:stCondLst>
                  <p:childTnLst>
                    <p:animMotion origin="layout" path="M -0.03944 -0.00045 L 1.52668E-6 -3.37267E-6 " pathEditMode="relative" rAng="0" ptsTypes="AA">
                      <p:cBhvr>
                        <p:cTn dur="600" fill="hold"/>
                        <p:tgtEl>
                          <p:spTgt spid="1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966" y="23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ounc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75399" y="2284961"/>
            <a:ext cx="7086439" cy="10156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60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Announcing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096036" y="3768007"/>
            <a:ext cx="7087559" cy="6832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28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 smtClean="0"/>
              <a:t>Content placeholder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273836" y="3497262"/>
            <a:ext cx="6328660" cy="0"/>
          </a:xfrm>
          <a:prstGeom prst="line">
            <a:avLst/>
          </a:prstGeom>
          <a:ln w="12700">
            <a:solidFill>
              <a:schemeClr val="accent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42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944 -0.00046 L -4.28389E-6 2.19246E-6 " pathEditMode="relative" rAng="0" ptsTypes="AA">
                                      <p:cBhvr>
                                        <p:cTn id="15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-0.03944 -0.00046 L -4.28389E-6 2.19246E-6 " pathEditMode="relative" rAng="0" ptsTypes="AA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966" y="23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2440" y="2283441"/>
            <a:ext cx="11329398" cy="1015663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60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7481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2440" y="2283441"/>
            <a:ext cx="11329398" cy="1015663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60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3799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2440" y="2283441"/>
            <a:ext cx="11329398" cy="1015663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60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5608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2440" y="2283441"/>
            <a:ext cx="11329398" cy="1015663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60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8548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2440" y="2283441"/>
            <a:ext cx="11329398" cy="1015663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60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0574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charcoal_BUILD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EditPoints="1"/>
          </p:cNvSpPr>
          <p:nvPr userDrawn="1"/>
        </p:nvSpPr>
        <p:spPr bwMode="black">
          <a:xfrm>
            <a:off x="10744288" y="6344302"/>
            <a:ext cx="1408241" cy="353361"/>
          </a:xfrm>
          <a:custGeom>
            <a:avLst/>
            <a:gdLst>
              <a:gd name="T0" fmla="*/ 336 w 2176"/>
              <a:gd name="T1" fmla="*/ 2 h 546"/>
              <a:gd name="T2" fmla="*/ 269 w 2176"/>
              <a:gd name="T3" fmla="*/ 2 h 546"/>
              <a:gd name="T4" fmla="*/ 48 w 2176"/>
              <a:gd name="T5" fmla="*/ 538 h 546"/>
              <a:gd name="T6" fmla="*/ 2128 w 2176"/>
              <a:gd name="T7" fmla="*/ 2 h 546"/>
              <a:gd name="T8" fmla="*/ 2176 w 2176"/>
              <a:gd name="T9" fmla="*/ 2 h 546"/>
              <a:gd name="T10" fmla="*/ 1049 w 2176"/>
              <a:gd name="T11" fmla="*/ 175 h 546"/>
              <a:gd name="T12" fmla="*/ 1025 w 2176"/>
              <a:gd name="T13" fmla="*/ 454 h 546"/>
              <a:gd name="T14" fmla="*/ 937 w 2176"/>
              <a:gd name="T15" fmla="*/ 473 h 546"/>
              <a:gd name="T16" fmla="*/ 892 w 2176"/>
              <a:gd name="T17" fmla="*/ 384 h 546"/>
              <a:gd name="T18" fmla="*/ 809 w 2176"/>
              <a:gd name="T19" fmla="*/ 394 h 546"/>
              <a:gd name="T20" fmla="*/ 975 w 2176"/>
              <a:gd name="T21" fmla="*/ 540 h 546"/>
              <a:gd name="T22" fmla="*/ 1048 w 2176"/>
              <a:gd name="T23" fmla="*/ 482 h 546"/>
              <a:gd name="T24" fmla="*/ 1131 w 2176"/>
              <a:gd name="T25" fmla="*/ 536 h 546"/>
              <a:gd name="T26" fmla="*/ 1293 w 2176"/>
              <a:gd name="T27" fmla="*/ 14 h 546"/>
              <a:gd name="T28" fmla="*/ 1238 w 2176"/>
              <a:gd name="T29" fmla="*/ 3 h 546"/>
              <a:gd name="T30" fmla="*/ 1207 w 2176"/>
              <a:gd name="T31" fmla="*/ 48 h 546"/>
              <a:gd name="T32" fmla="*/ 1237 w 2176"/>
              <a:gd name="T33" fmla="*/ 91 h 546"/>
              <a:gd name="T34" fmla="*/ 1293 w 2176"/>
              <a:gd name="T35" fmla="*/ 81 h 546"/>
              <a:gd name="T36" fmla="*/ 1216 w 2176"/>
              <a:gd name="T37" fmla="*/ 536 h 546"/>
              <a:gd name="T38" fmla="*/ 1216 w 2176"/>
              <a:gd name="T39" fmla="*/ 175 h 546"/>
              <a:gd name="T40" fmla="*/ 1457 w 2176"/>
              <a:gd name="T41" fmla="*/ 536 h 546"/>
              <a:gd name="T42" fmla="*/ 1376 w 2176"/>
              <a:gd name="T43" fmla="*/ 536 h 546"/>
              <a:gd name="T44" fmla="*/ 729 w 2176"/>
              <a:gd name="T45" fmla="*/ 213 h 546"/>
              <a:gd name="T46" fmla="*/ 573 w 2176"/>
              <a:gd name="T47" fmla="*/ 163 h 546"/>
              <a:gd name="T48" fmla="*/ 491 w 2176"/>
              <a:gd name="T49" fmla="*/ 226 h 546"/>
              <a:gd name="T50" fmla="*/ 460 w 2176"/>
              <a:gd name="T51" fmla="*/ 2 h 546"/>
              <a:gd name="T52" fmla="*/ 489 w 2176"/>
              <a:gd name="T53" fmla="*/ 537 h 546"/>
              <a:gd name="T54" fmla="*/ 509 w 2176"/>
              <a:gd name="T55" fmla="*/ 512 h 546"/>
              <a:gd name="T56" fmla="*/ 596 w 2176"/>
              <a:gd name="T57" fmla="*/ 546 h 546"/>
              <a:gd name="T58" fmla="*/ 754 w 2176"/>
              <a:gd name="T59" fmla="*/ 423 h 546"/>
              <a:gd name="T60" fmla="*/ 671 w 2176"/>
              <a:gd name="T61" fmla="*/ 400 h 546"/>
              <a:gd name="T62" fmla="*/ 578 w 2176"/>
              <a:gd name="T63" fmla="*/ 478 h 546"/>
              <a:gd name="T64" fmla="*/ 495 w 2176"/>
              <a:gd name="T65" fmla="*/ 421 h 546"/>
              <a:gd name="T66" fmla="*/ 496 w 2176"/>
              <a:gd name="T67" fmla="*/ 291 h 546"/>
              <a:gd name="T68" fmla="*/ 586 w 2176"/>
              <a:gd name="T69" fmla="*/ 226 h 546"/>
              <a:gd name="T70" fmla="*/ 672 w 2176"/>
              <a:gd name="T71" fmla="*/ 293 h 546"/>
              <a:gd name="T72" fmla="*/ 1866 w 2176"/>
              <a:gd name="T73" fmla="*/ 2 h 546"/>
              <a:gd name="T74" fmla="*/ 1783 w 2176"/>
              <a:gd name="T75" fmla="*/ 220 h 546"/>
              <a:gd name="T76" fmla="*/ 1716 w 2176"/>
              <a:gd name="T77" fmla="*/ 171 h 546"/>
              <a:gd name="T78" fmla="*/ 1561 w 2176"/>
              <a:gd name="T79" fmla="*/ 220 h 546"/>
              <a:gd name="T80" fmla="*/ 1526 w 2176"/>
              <a:gd name="T81" fmla="*/ 443 h 546"/>
              <a:gd name="T82" fmla="*/ 1665 w 2176"/>
              <a:gd name="T83" fmla="*/ 546 h 546"/>
              <a:gd name="T84" fmla="*/ 1763 w 2176"/>
              <a:gd name="T85" fmla="*/ 507 h 546"/>
              <a:gd name="T86" fmla="*/ 1785 w 2176"/>
              <a:gd name="T87" fmla="*/ 537 h 546"/>
              <a:gd name="T88" fmla="*/ 1778 w 2176"/>
              <a:gd name="T89" fmla="*/ 413 h 546"/>
              <a:gd name="T90" fmla="*/ 1692 w 2176"/>
              <a:gd name="T91" fmla="*/ 479 h 546"/>
              <a:gd name="T92" fmla="*/ 1607 w 2176"/>
              <a:gd name="T93" fmla="*/ 414 h 546"/>
              <a:gd name="T94" fmla="*/ 1624 w 2176"/>
              <a:gd name="T95" fmla="*/ 269 h 546"/>
              <a:gd name="T96" fmla="*/ 1732 w 2176"/>
              <a:gd name="T97" fmla="*/ 241 h 546"/>
              <a:gd name="T98" fmla="*/ 1786 w 2176"/>
              <a:gd name="T99" fmla="*/ 32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76" h="546">
                <a:moveTo>
                  <a:pt x="163" y="538"/>
                </a:moveTo>
                <a:cubicBezTo>
                  <a:pt x="116" y="538"/>
                  <a:pt x="116" y="538"/>
                  <a:pt x="116" y="538"/>
                </a:cubicBezTo>
                <a:cubicBezTo>
                  <a:pt x="336" y="2"/>
                  <a:pt x="336" y="2"/>
                  <a:pt x="336" y="2"/>
                </a:cubicBezTo>
                <a:cubicBezTo>
                  <a:pt x="384" y="2"/>
                  <a:pt x="384" y="2"/>
                  <a:pt x="384" y="2"/>
                </a:cubicBezTo>
                <a:lnTo>
                  <a:pt x="163" y="538"/>
                </a:lnTo>
                <a:close/>
                <a:moveTo>
                  <a:pt x="269" y="2"/>
                </a:moveTo>
                <a:cubicBezTo>
                  <a:pt x="221" y="2"/>
                  <a:pt x="221" y="2"/>
                  <a:pt x="221" y="2"/>
                </a:cubicBezTo>
                <a:cubicBezTo>
                  <a:pt x="0" y="538"/>
                  <a:pt x="0" y="538"/>
                  <a:pt x="0" y="538"/>
                </a:cubicBezTo>
                <a:cubicBezTo>
                  <a:pt x="48" y="538"/>
                  <a:pt x="48" y="538"/>
                  <a:pt x="48" y="538"/>
                </a:cubicBezTo>
                <a:lnTo>
                  <a:pt x="269" y="2"/>
                </a:lnTo>
                <a:close/>
                <a:moveTo>
                  <a:pt x="2176" y="2"/>
                </a:moveTo>
                <a:cubicBezTo>
                  <a:pt x="2128" y="2"/>
                  <a:pt x="2128" y="2"/>
                  <a:pt x="2128" y="2"/>
                </a:cubicBezTo>
                <a:cubicBezTo>
                  <a:pt x="1908" y="538"/>
                  <a:pt x="1908" y="538"/>
                  <a:pt x="1908" y="538"/>
                </a:cubicBezTo>
                <a:cubicBezTo>
                  <a:pt x="1955" y="538"/>
                  <a:pt x="1955" y="538"/>
                  <a:pt x="1955" y="538"/>
                </a:cubicBezTo>
                <a:lnTo>
                  <a:pt x="2176" y="2"/>
                </a:lnTo>
                <a:close/>
                <a:moveTo>
                  <a:pt x="1131" y="536"/>
                </a:moveTo>
                <a:cubicBezTo>
                  <a:pt x="1131" y="175"/>
                  <a:pt x="1131" y="175"/>
                  <a:pt x="1131" y="175"/>
                </a:cubicBezTo>
                <a:cubicBezTo>
                  <a:pt x="1049" y="175"/>
                  <a:pt x="1049" y="175"/>
                  <a:pt x="1049" y="175"/>
                </a:cubicBezTo>
                <a:cubicBezTo>
                  <a:pt x="1049" y="384"/>
                  <a:pt x="1049" y="384"/>
                  <a:pt x="1049" y="384"/>
                </a:cubicBezTo>
                <a:cubicBezTo>
                  <a:pt x="1049" y="399"/>
                  <a:pt x="1047" y="412"/>
                  <a:pt x="1042" y="424"/>
                </a:cubicBezTo>
                <a:cubicBezTo>
                  <a:pt x="1038" y="436"/>
                  <a:pt x="1032" y="446"/>
                  <a:pt x="1025" y="454"/>
                </a:cubicBezTo>
                <a:cubicBezTo>
                  <a:pt x="1017" y="462"/>
                  <a:pt x="1009" y="468"/>
                  <a:pt x="999" y="472"/>
                </a:cubicBezTo>
                <a:cubicBezTo>
                  <a:pt x="989" y="476"/>
                  <a:pt x="978" y="478"/>
                  <a:pt x="967" y="478"/>
                </a:cubicBezTo>
                <a:cubicBezTo>
                  <a:pt x="956" y="478"/>
                  <a:pt x="946" y="476"/>
                  <a:pt x="937" y="473"/>
                </a:cubicBezTo>
                <a:cubicBezTo>
                  <a:pt x="927" y="470"/>
                  <a:pt x="920" y="464"/>
                  <a:pt x="913" y="457"/>
                </a:cubicBezTo>
                <a:cubicBezTo>
                  <a:pt x="906" y="449"/>
                  <a:pt x="901" y="440"/>
                  <a:pt x="897" y="428"/>
                </a:cubicBezTo>
                <a:cubicBezTo>
                  <a:pt x="894" y="416"/>
                  <a:pt x="892" y="401"/>
                  <a:pt x="892" y="384"/>
                </a:cubicBezTo>
                <a:cubicBezTo>
                  <a:pt x="892" y="175"/>
                  <a:pt x="892" y="175"/>
                  <a:pt x="892" y="175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09" y="444"/>
                  <a:pt x="821" y="482"/>
                  <a:pt x="843" y="507"/>
                </a:cubicBezTo>
                <a:cubicBezTo>
                  <a:pt x="865" y="532"/>
                  <a:pt x="897" y="545"/>
                  <a:pt x="939" y="545"/>
                </a:cubicBezTo>
                <a:cubicBezTo>
                  <a:pt x="951" y="545"/>
                  <a:pt x="963" y="543"/>
                  <a:pt x="975" y="540"/>
                </a:cubicBezTo>
                <a:cubicBezTo>
                  <a:pt x="986" y="537"/>
                  <a:pt x="996" y="532"/>
                  <a:pt x="1005" y="526"/>
                </a:cubicBezTo>
                <a:cubicBezTo>
                  <a:pt x="1014" y="521"/>
                  <a:pt x="1022" y="514"/>
                  <a:pt x="1029" y="506"/>
                </a:cubicBezTo>
                <a:cubicBezTo>
                  <a:pt x="1037" y="499"/>
                  <a:pt x="1043" y="490"/>
                  <a:pt x="1048" y="482"/>
                </a:cubicBezTo>
                <a:cubicBezTo>
                  <a:pt x="1049" y="482"/>
                  <a:pt x="1049" y="482"/>
                  <a:pt x="1049" y="482"/>
                </a:cubicBezTo>
                <a:cubicBezTo>
                  <a:pt x="1049" y="536"/>
                  <a:pt x="1049" y="536"/>
                  <a:pt x="1049" y="536"/>
                </a:cubicBezTo>
                <a:lnTo>
                  <a:pt x="1131" y="536"/>
                </a:lnTo>
                <a:close/>
                <a:moveTo>
                  <a:pt x="1307" y="48"/>
                </a:moveTo>
                <a:cubicBezTo>
                  <a:pt x="1307" y="41"/>
                  <a:pt x="1306" y="35"/>
                  <a:pt x="1303" y="29"/>
                </a:cubicBezTo>
                <a:cubicBezTo>
                  <a:pt x="1301" y="23"/>
                  <a:pt x="1297" y="18"/>
                  <a:pt x="1293" y="14"/>
                </a:cubicBezTo>
                <a:cubicBezTo>
                  <a:pt x="1288" y="9"/>
                  <a:pt x="1283" y="6"/>
                  <a:pt x="1277" y="3"/>
                </a:cubicBezTo>
                <a:cubicBezTo>
                  <a:pt x="1271" y="1"/>
                  <a:pt x="1264" y="0"/>
                  <a:pt x="1257" y="0"/>
                </a:cubicBezTo>
                <a:cubicBezTo>
                  <a:pt x="1250" y="0"/>
                  <a:pt x="1244" y="1"/>
                  <a:pt x="1238" y="3"/>
                </a:cubicBezTo>
                <a:cubicBezTo>
                  <a:pt x="1232" y="6"/>
                  <a:pt x="1226" y="9"/>
                  <a:pt x="1222" y="13"/>
                </a:cubicBezTo>
                <a:cubicBezTo>
                  <a:pt x="1217" y="18"/>
                  <a:pt x="1214" y="23"/>
                  <a:pt x="1211" y="29"/>
                </a:cubicBezTo>
                <a:cubicBezTo>
                  <a:pt x="1209" y="34"/>
                  <a:pt x="1207" y="41"/>
                  <a:pt x="1207" y="48"/>
                </a:cubicBezTo>
                <a:cubicBezTo>
                  <a:pt x="1207" y="54"/>
                  <a:pt x="1209" y="60"/>
                  <a:pt x="1211" y="66"/>
                </a:cubicBezTo>
                <a:cubicBezTo>
                  <a:pt x="1214" y="72"/>
                  <a:pt x="1217" y="77"/>
                  <a:pt x="1221" y="81"/>
                </a:cubicBezTo>
                <a:cubicBezTo>
                  <a:pt x="1226" y="85"/>
                  <a:pt x="1231" y="88"/>
                  <a:pt x="1237" y="91"/>
                </a:cubicBezTo>
                <a:cubicBezTo>
                  <a:pt x="1243" y="93"/>
                  <a:pt x="1250" y="95"/>
                  <a:pt x="1257" y="95"/>
                </a:cubicBezTo>
                <a:cubicBezTo>
                  <a:pt x="1264" y="95"/>
                  <a:pt x="1271" y="93"/>
                  <a:pt x="1277" y="91"/>
                </a:cubicBezTo>
                <a:cubicBezTo>
                  <a:pt x="1283" y="88"/>
                  <a:pt x="1289" y="85"/>
                  <a:pt x="1293" y="81"/>
                </a:cubicBezTo>
                <a:cubicBezTo>
                  <a:pt x="1297" y="77"/>
                  <a:pt x="1301" y="72"/>
                  <a:pt x="1303" y="66"/>
                </a:cubicBezTo>
                <a:cubicBezTo>
                  <a:pt x="1306" y="60"/>
                  <a:pt x="1307" y="54"/>
                  <a:pt x="1307" y="48"/>
                </a:cubicBezTo>
                <a:moveTo>
                  <a:pt x="1216" y="536"/>
                </a:moveTo>
                <a:cubicBezTo>
                  <a:pt x="1297" y="536"/>
                  <a:pt x="1297" y="536"/>
                  <a:pt x="1297" y="536"/>
                </a:cubicBezTo>
                <a:cubicBezTo>
                  <a:pt x="1297" y="175"/>
                  <a:pt x="1297" y="175"/>
                  <a:pt x="1297" y="175"/>
                </a:cubicBezTo>
                <a:cubicBezTo>
                  <a:pt x="1216" y="175"/>
                  <a:pt x="1216" y="175"/>
                  <a:pt x="1216" y="175"/>
                </a:cubicBezTo>
                <a:lnTo>
                  <a:pt x="1216" y="536"/>
                </a:lnTo>
                <a:close/>
                <a:moveTo>
                  <a:pt x="1376" y="536"/>
                </a:moveTo>
                <a:cubicBezTo>
                  <a:pt x="1457" y="536"/>
                  <a:pt x="1457" y="536"/>
                  <a:pt x="1457" y="536"/>
                </a:cubicBezTo>
                <a:cubicBezTo>
                  <a:pt x="1457" y="2"/>
                  <a:pt x="1457" y="2"/>
                  <a:pt x="1457" y="2"/>
                </a:cubicBezTo>
                <a:cubicBezTo>
                  <a:pt x="1376" y="2"/>
                  <a:pt x="1376" y="2"/>
                  <a:pt x="1376" y="2"/>
                </a:cubicBezTo>
                <a:lnTo>
                  <a:pt x="1376" y="536"/>
                </a:lnTo>
                <a:close/>
                <a:moveTo>
                  <a:pt x="765" y="342"/>
                </a:moveTo>
                <a:cubicBezTo>
                  <a:pt x="765" y="317"/>
                  <a:pt x="762" y="294"/>
                  <a:pt x="756" y="272"/>
                </a:cubicBezTo>
                <a:cubicBezTo>
                  <a:pt x="750" y="249"/>
                  <a:pt x="741" y="230"/>
                  <a:pt x="729" y="213"/>
                </a:cubicBezTo>
                <a:cubicBezTo>
                  <a:pt x="717" y="196"/>
                  <a:pt x="701" y="183"/>
                  <a:pt x="682" y="173"/>
                </a:cubicBezTo>
                <a:cubicBezTo>
                  <a:pt x="663" y="163"/>
                  <a:pt x="640" y="158"/>
                  <a:pt x="613" y="158"/>
                </a:cubicBezTo>
                <a:cubicBezTo>
                  <a:pt x="599" y="158"/>
                  <a:pt x="585" y="160"/>
                  <a:pt x="573" y="163"/>
                </a:cubicBezTo>
                <a:cubicBezTo>
                  <a:pt x="561" y="166"/>
                  <a:pt x="549" y="171"/>
                  <a:pt x="539" y="177"/>
                </a:cubicBezTo>
                <a:cubicBezTo>
                  <a:pt x="529" y="183"/>
                  <a:pt x="520" y="190"/>
                  <a:pt x="512" y="199"/>
                </a:cubicBezTo>
                <a:cubicBezTo>
                  <a:pt x="504" y="207"/>
                  <a:pt x="497" y="216"/>
                  <a:pt x="491" y="226"/>
                </a:cubicBezTo>
                <a:cubicBezTo>
                  <a:pt x="489" y="226"/>
                  <a:pt x="489" y="226"/>
                  <a:pt x="489" y="226"/>
                </a:cubicBezTo>
                <a:cubicBezTo>
                  <a:pt x="489" y="2"/>
                  <a:pt x="489" y="2"/>
                  <a:pt x="489" y="2"/>
                </a:cubicBezTo>
                <a:cubicBezTo>
                  <a:pt x="460" y="2"/>
                  <a:pt x="460" y="2"/>
                  <a:pt x="460" y="2"/>
                </a:cubicBezTo>
                <a:cubicBezTo>
                  <a:pt x="406" y="133"/>
                  <a:pt x="406" y="133"/>
                  <a:pt x="406" y="133"/>
                </a:cubicBezTo>
                <a:cubicBezTo>
                  <a:pt x="406" y="537"/>
                  <a:pt x="406" y="537"/>
                  <a:pt x="406" y="537"/>
                </a:cubicBezTo>
                <a:cubicBezTo>
                  <a:pt x="489" y="537"/>
                  <a:pt x="489" y="537"/>
                  <a:pt x="489" y="537"/>
                </a:cubicBezTo>
                <a:cubicBezTo>
                  <a:pt x="489" y="490"/>
                  <a:pt x="489" y="490"/>
                  <a:pt x="489" y="490"/>
                </a:cubicBezTo>
                <a:cubicBezTo>
                  <a:pt x="491" y="490"/>
                  <a:pt x="491" y="490"/>
                  <a:pt x="491" y="490"/>
                </a:cubicBezTo>
                <a:cubicBezTo>
                  <a:pt x="496" y="498"/>
                  <a:pt x="502" y="505"/>
                  <a:pt x="509" y="512"/>
                </a:cubicBezTo>
                <a:cubicBezTo>
                  <a:pt x="515" y="519"/>
                  <a:pt x="523" y="525"/>
                  <a:pt x="532" y="530"/>
                </a:cubicBezTo>
                <a:cubicBezTo>
                  <a:pt x="540" y="535"/>
                  <a:pt x="550" y="539"/>
                  <a:pt x="561" y="542"/>
                </a:cubicBezTo>
                <a:cubicBezTo>
                  <a:pt x="571" y="544"/>
                  <a:pt x="583" y="546"/>
                  <a:pt x="596" y="546"/>
                </a:cubicBezTo>
                <a:cubicBezTo>
                  <a:pt x="623" y="546"/>
                  <a:pt x="647" y="541"/>
                  <a:pt x="668" y="530"/>
                </a:cubicBezTo>
                <a:cubicBezTo>
                  <a:pt x="689" y="520"/>
                  <a:pt x="707" y="506"/>
                  <a:pt x="721" y="488"/>
                </a:cubicBezTo>
                <a:cubicBezTo>
                  <a:pt x="736" y="470"/>
                  <a:pt x="747" y="448"/>
                  <a:pt x="754" y="423"/>
                </a:cubicBezTo>
                <a:cubicBezTo>
                  <a:pt x="761" y="398"/>
                  <a:pt x="765" y="371"/>
                  <a:pt x="765" y="342"/>
                </a:cubicBezTo>
                <a:moveTo>
                  <a:pt x="678" y="341"/>
                </a:moveTo>
                <a:cubicBezTo>
                  <a:pt x="678" y="363"/>
                  <a:pt x="676" y="383"/>
                  <a:pt x="671" y="400"/>
                </a:cubicBezTo>
                <a:cubicBezTo>
                  <a:pt x="667" y="418"/>
                  <a:pt x="660" y="432"/>
                  <a:pt x="651" y="443"/>
                </a:cubicBezTo>
                <a:cubicBezTo>
                  <a:pt x="643" y="455"/>
                  <a:pt x="632" y="463"/>
                  <a:pt x="620" y="469"/>
                </a:cubicBezTo>
                <a:cubicBezTo>
                  <a:pt x="607" y="475"/>
                  <a:pt x="593" y="478"/>
                  <a:pt x="578" y="478"/>
                </a:cubicBezTo>
                <a:cubicBezTo>
                  <a:pt x="565" y="478"/>
                  <a:pt x="553" y="475"/>
                  <a:pt x="542" y="470"/>
                </a:cubicBezTo>
                <a:cubicBezTo>
                  <a:pt x="531" y="466"/>
                  <a:pt x="522" y="459"/>
                  <a:pt x="514" y="450"/>
                </a:cubicBezTo>
                <a:cubicBezTo>
                  <a:pt x="506" y="442"/>
                  <a:pt x="500" y="432"/>
                  <a:pt x="495" y="421"/>
                </a:cubicBezTo>
                <a:cubicBezTo>
                  <a:pt x="491" y="410"/>
                  <a:pt x="488" y="397"/>
                  <a:pt x="488" y="384"/>
                </a:cubicBezTo>
                <a:cubicBezTo>
                  <a:pt x="488" y="336"/>
                  <a:pt x="488" y="336"/>
                  <a:pt x="488" y="336"/>
                </a:cubicBezTo>
                <a:cubicBezTo>
                  <a:pt x="488" y="319"/>
                  <a:pt x="491" y="304"/>
                  <a:pt x="496" y="291"/>
                </a:cubicBezTo>
                <a:cubicBezTo>
                  <a:pt x="500" y="278"/>
                  <a:pt x="507" y="266"/>
                  <a:pt x="516" y="257"/>
                </a:cubicBezTo>
                <a:cubicBezTo>
                  <a:pt x="524" y="247"/>
                  <a:pt x="534" y="240"/>
                  <a:pt x="546" y="234"/>
                </a:cubicBezTo>
                <a:cubicBezTo>
                  <a:pt x="558" y="229"/>
                  <a:pt x="571" y="226"/>
                  <a:pt x="586" y="226"/>
                </a:cubicBezTo>
                <a:cubicBezTo>
                  <a:pt x="601" y="226"/>
                  <a:pt x="614" y="229"/>
                  <a:pt x="625" y="234"/>
                </a:cubicBezTo>
                <a:cubicBezTo>
                  <a:pt x="636" y="240"/>
                  <a:pt x="646" y="247"/>
                  <a:pt x="654" y="257"/>
                </a:cubicBezTo>
                <a:cubicBezTo>
                  <a:pt x="662" y="267"/>
                  <a:pt x="668" y="279"/>
                  <a:pt x="672" y="293"/>
                </a:cubicBezTo>
                <a:cubicBezTo>
                  <a:pt x="676" y="307"/>
                  <a:pt x="678" y="323"/>
                  <a:pt x="678" y="341"/>
                </a:cubicBezTo>
                <a:moveTo>
                  <a:pt x="1866" y="537"/>
                </a:moveTo>
                <a:cubicBezTo>
                  <a:pt x="1866" y="2"/>
                  <a:pt x="1866" y="2"/>
                  <a:pt x="1866" y="2"/>
                </a:cubicBezTo>
                <a:cubicBezTo>
                  <a:pt x="1785" y="2"/>
                  <a:pt x="1785" y="2"/>
                  <a:pt x="1785" y="2"/>
                </a:cubicBezTo>
                <a:cubicBezTo>
                  <a:pt x="1785" y="220"/>
                  <a:pt x="1785" y="220"/>
                  <a:pt x="1785" y="220"/>
                </a:cubicBezTo>
                <a:cubicBezTo>
                  <a:pt x="1783" y="220"/>
                  <a:pt x="1783" y="220"/>
                  <a:pt x="1783" y="220"/>
                </a:cubicBezTo>
                <a:cubicBezTo>
                  <a:pt x="1779" y="213"/>
                  <a:pt x="1773" y="206"/>
                  <a:pt x="1767" y="199"/>
                </a:cubicBezTo>
                <a:cubicBezTo>
                  <a:pt x="1760" y="192"/>
                  <a:pt x="1753" y="187"/>
                  <a:pt x="1744" y="182"/>
                </a:cubicBezTo>
                <a:cubicBezTo>
                  <a:pt x="1736" y="177"/>
                  <a:pt x="1726" y="173"/>
                  <a:pt x="1716" y="171"/>
                </a:cubicBezTo>
                <a:cubicBezTo>
                  <a:pt x="1705" y="168"/>
                  <a:pt x="1693" y="167"/>
                  <a:pt x="1681" y="167"/>
                </a:cubicBezTo>
                <a:cubicBezTo>
                  <a:pt x="1656" y="167"/>
                  <a:pt x="1633" y="171"/>
                  <a:pt x="1613" y="181"/>
                </a:cubicBezTo>
                <a:cubicBezTo>
                  <a:pt x="1592" y="190"/>
                  <a:pt x="1575" y="203"/>
                  <a:pt x="1561" y="220"/>
                </a:cubicBezTo>
                <a:cubicBezTo>
                  <a:pt x="1546" y="238"/>
                  <a:pt x="1535" y="259"/>
                  <a:pt x="1527" y="283"/>
                </a:cubicBezTo>
                <a:cubicBezTo>
                  <a:pt x="1519" y="308"/>
                  <a:pt x="1515" y="335"/>
                  <a:pt x="1515" y="365"/>
                </a:cubicBezTo>
                <a:cubicBezTo>
                  <a:pt x="1515" y="394"/>
                  <a:pt x="1519" y="420"/>
                  <a:pt x="1526" y="443"/>
                </a:cubicBezTo>
                <a:cubicBezTo>
                  <a:pt x="1534" y="465"/>
                  <a:pt x="1544" y="484"/>
                  <a:pt x="1558" y="500"/>
                </a:cubicBezTo>
                <a:cubicBezTo>
                  <a:pt x="1571" y="515"/>
                  <a:pt x="1587" y="526"/>
                  <a:pt x="1605" y="534"/>
                </a:cubicBezTo>
                <a:cubicBezTo>
                  <a:pt x="1624" y="542"/>
                  <a:pt x="1643" y="546"/>
                  <a:pt x="1665" y="546"/>
                </a:cubicBezTo>
                <a:cubicBezTo>
                  <a:pt x="1679" y="546"/>
                  <a:pt x="1693" y="544"/>
                  <a:pt x="1705" y="541"/>
                </a:cubicBezTo>
                <a:cubicBezTo>
                  <a:pt x="1717" y="538"/>
                  <a:pt x="1728" y="533"/>
                  <a:pt x="1737" y="528"/>
                </a:cubicBezTo>
                <a:cubicBezTo>
                  <a:pt x="1747" y="522"/>
                  <a:pt x="1756" y="515"/>
                  <a:pt x="1763" y="507"/>
                </a:cubicBezTo>
                <a:cubicBezTo>
                  <a:pt x="1771" y="499"/>
                  <a:pt x="1778" y="490"/>
                  <a:pt x="1783" y="480"/>
                </a:cubicBezTo>
                <a:cubicBezTo>
                  <a:pt x="1785" y="480"/>
                  <a:pt x="1785" y="480"/>
                  <a:pt x="1785" y="480"/>
                </a:cubicBezTo>
                <a:cubicBezTo>
                  <a:pt x="1785" y="537"/>
                  <a:pt x="1785" y="537"/>
                  <a:pt x="1785" y="537"/>
                </a:cubicBezTo>
                <a:lnTo>
                  <a:pt x="1866" y="537"/>
                </a:lnTo>
                <a:close/>
                <a:moveTo>
                  <a:pt x="1786" y="366"/>
                </a:moveTo>
                <a:cubicBezTo>
                  <a:pt x="1786" y="384"/>
                  <a:pt x="1783" y="399"/>
                  <a:pt x="1778" y="413"/>
                </a:cubicBezTo>
                <a:cubicBezTo>
                  <a:pt x="1773" y="427"/>
                  <a:pt x="1767" y="439"/>
                  <a:pt x="1758" y="449"/>
                </a:cubicBezTo>
                <a:cubicBezTo>
                  <a:pt x="1750" y="458"/>
                  <a:pt x="1740" y="466"/>
                  <a:pt x="1728" y="471"/>
                </a:cubicBezTo>
                <a:cubicBezTo>
                  <a:pt x="1717" y="476"/>
                  <a:pt x="1705" y="479"/>
                  <a:pt x="1692" y="479"/>
                </a:cubicBezTo>
                <a:cubicBezTo>
                  <a:pt x="1679" y="479"/>
                  <a:pt x="1667" y="477"/>
                  <a:pt x="1656" y="472"/>
                </a:cubicBezTo>
                <a:cubicBezTo>
                  <a:pt x="1644" y="467"/>
                  <a:pt x="1635" y="460"/>
                  <a:pt x="1626" y="450"/>
                </a:cubicBezTo>
                <a:cubicBezTo>
                  <a:pt x="1618" y="440"/>
                  <a:pt x="1612" y="428"/>
                  <a:pt x="1607" y="414"/>
                </a:cubicBezTo>
                <a:cubicBezTo>
                  <a:pt x="1602" y="399"/>
                  <a:pt x="1600" y="382"/>
                  <a:pt x="1600" y="363"/>
                </a:cubicBezTo>
                <a:cubicBezTo>
                  <a:pt x="1600" y="343"/>
                  <a:pt x="1602" y="325"/>
                  <a:pt x="1606" y="309"/>
                </a:cubicBezTo>
                <a:cubicBezTo>
                  <a:pt x="1610" y="294"/>
                  <a:pt x="1616" y="280"/>
                  <a:pt x="1624" y="269"/>
                </a:cubicBezTo>
                <a:cubicBezTo>
                  <a:pt x="1632" y="257"/>
                  <a:pt x="1642" y="249"/>
                  <a:pt x="1654" y="242"/>
                </a:cubicBezTo>
                <a:cubicBezTo>
                  <a:pt x="1667" y="236"/>
                  <a:pt x="1681" y="233"/>
                  <a:pt x="1697" y="233"/>
                </a:cubicBezTo>
                <a:cubicBezTo>
                  <a:pt x="1709" y="233"/>
                  <a:pt x="1721" y="236"/>
                  <a:pt x="1732" y="241"/>
                </a:cubicBezTo>
                <a:cubicBezTo>
                  <a:pt x="1743" y="245"/>
                  <a:pt x="1752" y="252"/>
                  <a:pt x="1760" y="260"/>
                </a:cubicBezTo>
                <a:cubicBezTo>
                  <a:pt x="1768" y="269"/>
                  <a:pt x="1774" y="279"/>
                  <a:pt x="1779" y="290"/>
                </a:cubicBezTo>
                <a:cubicBezTo>
                  <a:pt x="1783" y="301"/>
                  <a:pt x="1786" y="313"/>
                  <a:pt x="1786" y="326"/>
                </a:cubicBezTo>
                <a:lnTo>
                  <a:pt x="1786" y="3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992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_BUILD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EditPoints="1"/>
          </p:cNvSpPr>
          <p:nvPr userDrawn="1"/>
        </p:nvSpPr>
        <p:spPr bwMode="black">
          <a:xfrm>
            <a:off x="10744288" y="6344302"/>
            <a:ext cx="1408241" cy="353361"/>
          </a:xfrm>
          <a:custGeom>
            <a:avLst/>
            <a:gdLst>
              <a:gd name="T0" fmla="*/ 336 w 2176"/>
              <a:gd name="T1" fmla="*/ 2 h 546"/>
              <a:gd name="T2" fmla="*/ 269 w 2176"/>
              <a:gd name="T3" fmla="*/ 2 h 546"/>
              <a:gd name="T4" fmla="*/ 48 w 2176"/>
              <a:gd name="T5" fmla="*/ 538 h 546"/>
              <a:gd name="T6" fmla="*/ 2128 w 2176"/>
              <a:gd name="T7" fmla="*/ 2 h 546"/>
              <a:gd name="T8" fmla="*/ 2176 w 2176"/>
              <a:gd name="T9" fmla="*/ 2 h 546"/>
              <a:gd name="T10" fmla="*/ 1049 w 2176"/>
              <a:gd name="T11" fmla="*/ 175 h 546"/>
              <a:gd name="T12" fmla="*/ 1025 w 2176"/>
              <a:gd name="T13" fmla="*/ 454 h 546"/>
              <a:gd name="T14" fmla="*/ 937 w 2176"/>
              <a:gd name="T15" fmla="*/ 473 h 546"/>
              <a:gd name="T16" fmla="*/ 892 w 2176"/>
              <a:gd name="T17" fmla="*/ 384 h 546"/>
              <a:gd name="T18" fmla="*/ 809 w 2176"/>
              <a:gd name="T19" fmla="*/ 394 h 546"/>
              <a:gd name="T20" fmla="*/ 975 w 2176"/>
              <a:gd name="T21" fmla="*/ 540 h 546"/>
              <a:gd name="T22" fmla="*/ 1048 w 2176"/>
              <a:gd name="T23" fmla="*/ 482 h 546"/>
              <a:gd name="T24" fmla="*/ 1131 w 2176"/>
              <a:gd name="T25" fmla="*/ 536 h 546"/>
              <a:gd name="T26" fmla="*/ 1293 w 2176"/>
              <a:gd name="T27" fmla="*/ 14 h 546"/>
              <a:gd name="T28" fmla="*/ 1238 w 2176"/>
              <a:gd name="T29" fmla="*/ 3 h 546"/>
              <a:gd name="T30" fmla="*/ 1207 w 2176"/>
              <a:gd name="T31" fmla="*/ 48 h 546"/>
              <a:gd name="T32" fmla="*/ 1237 w 2176"/>
              <a:gd name="T33" fmla="*/ 91 h 546"/>
              <a:gd name="T34" fmla="*/ 1293 w 2176"/>
              <a:gd name="T35" fmla="*/ 81 h 546"/>
              <a:gd name="T36" fmla="*/ 1216 w 2176"/>
              <a:gd name="T37" fmla="*/ 536 h 546"/>
              <a:gd name="T38" fmla="*/ 1216 w 2176"/>
              <a:gd name="T39" fmla="*/ 175 h 546"/>
              <a:gd name="T40" fmla="*/ 1457 w 2176"/>
              <a:gd name="T41" fmla="*/ 536 h 546"/>
              <a:gd name="T42" fmla="*/ 1376 w 2176"/>
              <a:gd name="T43" fmla="*/ 536 h 546"/>
              <a:gd name="T44" fmla="*/ 729 w 2176"/>
              <a:gd name="T45" fmla="*/ 213 h 546"/>
              <a:gd name="T46" fmla="*/ 573 w 2176"/>
              <a:gd name="T47" fmla="*/ 163 h 546"/>
              <a:gd name="T48" fmla="*/ 491 w 2176"/>
              <a:gd name="T49" fmla="*/ 226 h 546"/>
              <a:gd name="T50" fmla="*/ 460 w 2176"/>
              <a:gd name="T51" fmla="*/ 2 h 546"/>
              <a:gd name="T52" fmla="*/ 489 w 2176"/>
              <a:gd name="T53" fmla="*/ 537 h 546"/>
              <a:gd name="T54" fmla="*/ 509 w 2176"/>
              <a:gd name="T55" fmla="*/ 512 h 546"/>
              <a:gd name="T56" fmla="*/ 596 w 2176"/>
              <a:gd name="T57" fmla="*/ 546 h 546"/>
              <a:gd name="T58" fmla="*/ 754 w 2176"/>
              <a:gd name="T59" fmla="*/ 423 h 546"/>
              <a:gd name="T60" fmla="*/ 671 w 2176"/>
              <a:gd name="T61" fmla="*/ 400 h 546"/>
              <a:gd name="T62" fmla="*/ 578 w 2176"/>
              <a:gd name="T63" fmla="*/ 478 h 546"/>
              <a:gd name="T64" fmla="*/ 495 w 2176"/>
              <a:gd name="T65" fmla="*/ 421 h 546"/>
              <a:gd name="T66" fmla="*/ 496 w 2176"/>
              <a:gd name="T67" fmla="*/ 291 h 546"/>
              <a:gd name="T68" fmla="*/ 586 w 2176"/>
              <a:gd name="T69" fmla="*/ 226 h 546"/>
              <a:gd name="T70" fmla="*/ 672 w 2176"/>
              <a:gd name="T71" fmla="*/ 293 h 546"/>
              <a:gd name="T72" fmla="*/ 1866 w 2176"/>
              <a:gd name="T73" fmla="*/ 2 h 546"/>
              <a:gd name="T74" fmla="*/ 1783 w 2176"/>
              <a:gd name="T75" fmla="*/ 220 h 546"/>
              <a:gd name="T76" fmla="*/ 1716 w 2176"/>
              <a:gd name="T77" fmla="*/ 171 h 546"/>
              <a:gd name="T78" fmla="*/ 1561 w 2176"/>
              <a:gd name="T79" fmla="*/ 220 h 546"/>
              <a:gd name="T80" fmla="*/ 1526 w 2176"/>
              <a:gd name="T81" fmla="*/ 443 h 546"/>
              <a:gd name="T82" fmla="*/ 1665 w 2176"/>
              <a:gd name="T83" fmla="*/ 546 h 546"/>
              <a:gd name="T84" fmla="*/ 1763 w 2176"/>
              <a:gd name="T85" fmla="*/ 507 h 546"/>
              <a:gd name="T86" fmla="*/ 1785 w 2176"/>
              <a:gd name="T87" fmla="*/ 537 h 546"/>
              <a:gd name="T88" fmla="*/ 1778 w 2176"/>
              <a:gd name="T89" fmla="*/ 413 h 546"/>
              <a:gd name="T90" fmla="*/ 1692 w 2176"/>
              <a:gd name="T91" fmla="*/ 479 h 546"/>
              <a:gd name="T92" fmla="*/ 1607 w 2176"/>
              <a:gd name="T93" fmla="*/ 414 h 546"/>
              <a:gd name="T94" fmla="*/ 1624 w 2176"/>
              <a:gd name="T95" fmla="*/ 269 h 546"/>
              <a:gd name="T96" fmla="*/ 1732 w 2176"/>
              <a:gd name="T97" fmla="*/ 241 h 546"/>
              <a:gd name="T98" fmla="*/ 1786 w 2176"/>
              <a:gd name="T99" fmla="*/ 32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76" h="546">
                <a:moveTo>
                  <a:pt x="163" y="538"/>
                </a:moveTo>
                <a:cubicBezTo>
                  <a:pt x="116" y="538"/>
                  <a:pt x="116" y="538"/>
                  <a:pt x="116" y="538"/>
                </a:cubicBezTo>
                <a:cubicBezTo>
                  <a:pt x="336" y="2"/>
                  <a:pt x="336" y="2"/>
                  <a:pt x="336" y="2"/>
                </a:cubicBezTo>
                <a:cubicBezTo>
                  <a:pt x="384" y="2"/>
                  <a:pt x="384" y="2"/>
                  <a:pt x="384" y="2"/>
                </a:cubicBezTo>
                <a:lnTo>
                  <a:pt x="163" y="538"/>
                </a:lnTo>
                <a:close/>
                <a:moveTo>
                  <a:pt x="269" y="2"/>
                </a:moveTo>
                <a:cubicBezTo>
                  <a:pt x="221" y="2"/>
                  <a:pt x="221" y="2"/>
                  <a:pt x="221" y="2"/>
                </a:cubicBezTo>
                <a:cubicBezTo>
                  <a:pt x="0" y="538"/>
                  <a:pt x="0" y="538"/>
                  <a:pt x="0" y="538"/>
                </a:cubicBezTo>
                <a:cubicBezTo>
                  <a:pt x="48" y="538"/>
                  <a:pt x="48" y="538"/>
                  <a:pt x="48" y="538"/>
                </a:cubicBezTo>
                <a:lnTo>
                  <a:pt x="269" y="2"/>
                </a:lnTo>
                <a:close/>
                <a:moveTo>
                  <a:pt x="2176" y="2"/>
                </a:moveTo>
                <a:cubicBezTo>
                  <a:pt x="2128" y="2"/>
                  <a:pt x="2128" y="2"/>
                  <a:pt x="2128" y="2"/>
                </a:cubicBezTo>
                <a:cubicBezTo>
                  <a:pt x="1908" y="538"/>
                  <a:pt x="1908" y="538"/>
                  <a:pt x="1908" y="538"/>
                </a:cubicBezTo>
                <a:cubicBezTo>
                  <a:pt x="1955" y="538"/>
                  <a:pt x="1955" y="538"/>
                  <a:pt x="1955" y="538"/>
                </a:cubicBezTo>
                <a:lnTo>
                  <a:pt x="2176" y="2"/>
                </a:lnTo>
                <a:close/>
                <a:moveTo>
                  <a:pt x="1131" y="536"/>
                </a:moveTo>
                <a:cubicBezTo>
                  <a:pt x="1131" y="175"/>
                  <a:pt x="1131" y="175"/>
                  <a:pt x="1131" y="175"/>
                </a:cubicBezTo>
                <a:cubicBezTo>
                  <a:pt x="1049" y="175"/>
                  <a:pt x="1049" y="175"/>
                  <a:pt x="1049" y="175"/>
                </a:cubicBezTo>
                <a:cubicBezTo>
                  <a:pt x="1049" y="384"/>
                  <a:pt x="1049" y="384"/>
                  <a:pt x="1049" y="384"/>
                </a:cubicBezTo>
                <a:cubicBezTo>
                  <a:pt x="1049" y="399"/>
                  <a:pt x="1047" y="412"/>
                  <a:pt x="1042" y="424"/>
                </a:cubicBezTo>
                <a:cubicBezTo>
                  <a:pt x="1038" y="436"/>
                  <a:pt x="1032" y="446"/>
                  <a:pt x="1025" y="454"/>
                </a:cubicBezTo>
                <a:cubicBezTo>
                  <a:pt x="1017" y="462"/>
                  <a:pt x="1009" y="468"/>
                  <a:pt x="999" y="472"/>
                </a:cubicBezTo>
                <a:cubicBezTo>
                  <a:pt x="989" y="476"/>
                  <a:pt x="978" y="478"/>
                  <a:pt x="967" y="478"/>
                </a:cubicBezTo>
                <a:cubicBezTo>
                  <a:pt x="956" y="478"/>
                  <a:pt x="946" y="476"/>
                  <a:pt x="937" y="473"/>
                </a:cubicBezTo>
                <a:cubicBezTo>
                  <a:pt x="927" y="470"/>
                  <a:pt x="920" y="464"/>
                  <a:pt x="913" y="457"/>
                </a:cubicBezTo>
                <a:cubicBezTo>
                  <a:pt x="906" y="449"/>
                  <a:pt x="901" y="440"/>
                  <a:pt x="897" y="428"/>
                </a:cubicBezTo>
                <a:cubicBezTo>
                  <a:pt x="894" y="416"/>
                  <a:pt x="892" y="401"/>
                  <a:pt x="892" y="384"/>
                </a:cubicBezTo>
                <a:cubicBezTo>
                  <a:pt x="892" y="175"/>
                  <a:pt x="892" y="175"/>
                  <a:pt x="892" y="175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09" y="444"/>
                  <a:pt x="821" y="482"/>
                  <a:pt x="843" y="507"/>
                </a:cubicBezTo>
                <a:cubicBezTo>
                  <a:pt x="865" y="532"/>
                  <a:pt x="897" y="545"/>
                  <a:pt x="939" y="545"/>
                </a:cubicBezTo>
                <a:cubicBezTo>
                  <a:pt x="951" y="545"/>
                  <a:pt x="963" y="543"/>
                  <a:pt x="975" y="540"/>
                </a:cubicBezTo>
                <a:cubicBezTo>
                  <a:pt x="986" y="537"/>
                  <a:pt x="996" y="532"/>
                  <a:pt x="1005" y="526"/>
                </a:cubicBezTo>
                <a:cubicBezTo>
                  <a:pt x="1014" y="521"/>
                  <a:pt x="1022" y="514"/>
                  <a:pt x="1029" y="506"/>
                </a:cubicBezTo>
                <a:cubicBezTo>
                  <a:pt x="1037" y="499"/>
                  <a:pt x="1043" y="490"/>
                  <a:pt x="1048" y="482"/>
                </a:cubicBezTo>
                <a:cubicBezTo>
                  <a:pt x="1049" y="482"/>
                  <a:pt x="1049" y="482"/>
                  <a:pt x="1049" y="482"/>
                </a:cubicBezTo>
                <a:cubicBezTo>
                  <a:pt x="1049" y="536"/>
                  <a:pt x="1049" y="536"/>
                  <a:pt x="1049" y="536"/>
                </a:cubicBezTo>
                <a:lnTo>
                  <a:pt x="1131" y="536"/>
                </a:lnTo>
                <a:close/>
                <a:moveTo>
                  <a:pt x="1307" y="48"/>
                </a:moveTo>
                <a:cubicBezTo>
                  <a:pt x="1307" y="41"/>
                  <a:pt x="1306" y="35"/>
                  <a:pt x="1303" y="29"/>
                </a:cubicBezTo>
                <a:cubicBezTo>
                  <a:pt x="1301" y="23"/>
                  <a:pt x="1297" y="18"/>
                  <a:pt x="1293" y="14"/>
                </a:cubicBezTo>
                <a:cubicBezTo>
                  <a:pt x="1288" y="9"/>
                  <a:pt x="1283" y="6"/>
                  <a:pt x="1277" y="3"/>
                </a:cubicBezTo>
                <a:cubicBezTo>
                  <a:pt x="1271" y="1"/>
                  <a:pt x="1264" y="0"/>
                  <a:pt x="1257" y="0"/>
                </a:cubicBezTo>
                <a:cubicBezTo>
                  <a:pt x="1250" y="0"/>
                  <a:pt x="1244" y="1"/>
                  <a:pt x="1238" y="3"/>
                </a:cubicBezTo>
                <a:cubicBezTo>
                  <a:pt x="1232" y="6"/>
                  <a:pt x="1226" y="9"/>
                  <a:pt x="1222" y="13"/>
                </a:cubicBezTo>
                <a:cubicBezTo>
                  <a:pt x="1217" y="18"/>
                  <a:pt x="1214" y="23"/>
                  <a:pt x="1211" y="29"/>
                </a:cubicBezTo>
                <a:cubicBezTo>
                  <a:pt x="1209" y="34"/>
                  <a:pt x="1207" y="41"/>
                  <a:pt x="1207" y="48"/>
                </a:cubicBezTo>
                <a:cubicBezTo>
                  <a:pt x="1207" y="54"/>
                  <a:pt x="1209" y="60"/>
                  <a:pt x="1211" y="66"/>
                </a:cubicBezTo>
                <a:cubicBezTo>
                  <a:pt x="1214" y="72"/>
                  <a:pt x="1217" y="77"/>
                  <a:pt x="1221" y="81"/>
                </a:cubicBezTo>
                <a:cubicBezTo>
                  <a:pt x="1226" y="85"/>
                  <a:pt x="1231" y="88"/>
                  <a:pt x="1237" y="91"/>
                </a:cubicBezTo>
                <a:cubicBezTo>
                  <a:pt x="1243" y="93"/>
                  <a:pt x="1250" y="95"/>
                  <a:pt x="1257" y="95"/>
                </a:cubicBezTo>
                <a:cubicBezTo>
                  <a:pt x="1264" y="95"/>
                  <a:pt x="1271" y="93"/>
                  <a:pt x="1277" y="91"/>
                </a:cubicBezTo>
                <a:cubicBezTo>
                  <a:pt x="1283" y="88"/>
                  <a:pt x="1289" y="85"/>
                  <a:pt x="1293" y="81"/>
                </a:cubicBezTo>
                <a:cubicBezTo>
                  <a:pt x="1297" y="77"/>
                  <a:pt x="1301" y="72"/>
                  <a:pt x="1303" y="66"/>
                </a:cubicBezTo>
                <a:cubicBezTo>
                  <a:pt x="1306" y="60"/>
                  <a:pt x="1307" y="54"/>
                  <a:pt x="1307" y="48"/>
                </a:cubicBezTo>
                <a:moveTo>
                  <a:pt x="1216" y="536"/>
                </a:moveTo>
                <a:cubicBezTo>
                  <a:pt x="1297" y="536"/>
                  <a:pt x="1297" y="536"/>
                  <a:pt x="1297" y="536"/>
                </a:cubicBezTo>
                <a:cubicBezTo>
                  <a:pt x="1297" y="175"/>
                  <a:pt x="1297" y="175"/>
                  <a:pt x="1297" y="175"/>
                </a:cubicBezTo>
                <a:cubicBezTo>
                  <a:pt x="1216" y="175"/>
                  <a:pt x="1216" y="175"/>
                  <a:pt x="1216" y="175"/>
                </a:cubicBezTo>
                <a:lnTo>
                  <a:pt x="1216" y="536"/>
                </a:lnTo>
                <a:close/>
                <a:moveTo>
                  <a:pt x="1376" y="536"/>
                </a:moveTo>
                <a:cubicBezTo>
                  <a:pt x="1457" y="536"/>
                  <a:pt x="1457" y="536"/>
                  <a:pt x="1457" y="536"/>
                </a:cubicBezTo>
                <a:cubicBezTo>
                  <a:pt x="1457" y="2"/>
                  <a:pt x="1457" y="2"/>
                  <a:pt x="1457" y="2"/>
                </a:cubicBezTo>
                <a:cubicBezTo>
                  <a:pt x="1376" y="2"/>
                  <a:pt x="1376" y="2"/>
                  <a:pt x="1376" y="2"/>
                </a:cubicBezTo>
                <a:lnTo>
                  <a:pt x="1376" y="536"/>
                </a:lnTo>
                <a:close/>
                <a:moveTo>
                  <a:pt x="765" y="342"/>
                </a:moveTo>
                <a:cubicBezTo>
                  <a:pt x="765" y="317"/>
                  <a:pt x="762" y="294"/>
                  <a:pt x="756" y="272"/>
                </a:cubicBezTo>
                <a:cubicBezTo>
                  <a:pt x="750" y="249"/>
                  <a:pt x="741" y="230"/>
                  <a:pt x="729" y="213"/>
                </a:cubicBezTo>
                <a:cubicBezTo>
                  <a:pt x="717" y="196"/>
                  <a:pt x="701" y="183"/>
                  <a:pt x="682" y="173"/>
                </a:cubicBezTo>
                <a:cubicBezTo>
                  <a:pt x="663" y="163"/>
                  <a:pt x="640" y="158"/>
                  <a:pt x="613" y="158"/>
                </a:cubicBezTo>
                <a:cubicBezTo>
                  <a:pt x="599" y="158"/>
                  <a:pt x="585" y="160"/>
                  <a:pt x="573" y="163"/>
                </a:cubicBezTo>
                <a:cubicBezTo>
                  <a:pt x="561" y="166"/>
                  <a:pt x="549" y="171"/>
                  <a:pt x="539" y="177"/>
                </a:cubicBezTo>
                <a:cubicBezTo>
                  <a:pt x="529" y="183"/>
                  <a:pt x="520" y="190"/>
                  <a:pt x="512" y="199"/>
                </a:cubicBezTo>
                <a:cubicBezTo>
                  <a:pt x="504" y="207"/>
                  <a:pt x="497" y="216"/>
                  <a:pt x="491" y="226"/>
                </a:cubicBezTo>
                <a:cubicBezTo>
                  <a:pt x="489" y="226"/>
                  <a:pt x="489" y="226"/>
                  <a:pt x="489" y="226"/>
                </a:cubicBezTo>
                <a:cubicBezTo>
                  <a:pt x="489" y="2"/>
                  <a:pt x="489" y="2"/>
                  <a:pt x="489" y="2"/>
                </a:cubicBezTo>
                <a:cubicBezTo>
                  <a:pt x="460" y="2"/>
                  <a:pt x="460" y="2"/>
                  <a:pt x="460" y="2"/>
                </a:cubicBezTo>
                <a:cubicBezTo>
                  <a:pt x="406" y="133"/>
                  <a:pt x="406" y="133"/>
                  <a:pt x="406" y="133"/>
                </a:cubicBezTo>
                <a:cubicBezTo>
                  <a:pt x="406" y="537"/>
                  <a:pt x="406" y="537"/>
                  <a:pt x="406" y="537"/>
                </a:cubicBezTo>
                <a:cubicBezTo>
                  <a:pt x="489" y="537"/>
                  <a:pt x="489" y="537"/>
                  <a:pt x="489" y="537"/>
                </a:cubicBezTo>
                <a:cubicBezTo>
                  <a:pt x="489" y="490"/>
                  <a:pt x="489" y="490"/>
                  <a:pt x="489" y="490"/>
                </a:cubicBezTo>
                <a:cubicBezTo>
                  <a:pt x="491" y="490"/>
                  <a:pt x="491" y="490"/>
                  <a:pt x="491" y="490"/>
                </a:cubicBezTo>
                <a:cubicBezTo>
                  <a:pt x="496" y="498"/>
                  <a:pt x="502" y="505"/>
                  <a:pt x="509" y="512"/>
                </a:cubicBezTo>
                <a:cubicBezTo>
                  <a:pt x="515" y="519"/>
                  <a:pt x="523" y="525"/>
                  <a:pt x="532" y="530"/>
                </a:cubicBezTo>
                <a:cubicBezTo>
                  <a:pt x="540" y="535"/>
                  <a:pt x="550" y="539"/>
                  <a:pt x="561" y="542"/>
                </a:cubicBezTo>
                <a:cubicBezTo>
                  <a:pt x="571" y="544"/>
                  <a:pt x="583" y="546"/>
                  <a:pt x="596" y="546"/>
                </a:cubicBezTo>
                <a:cubicBezTo>
                  <a:pt x="623" y="546"/>
                  <a:pt x="647" y="541"/>
                  <a:pt x="668" y="530"/>
                </a:cubicBezTo>
                <a:cubicBezTo>
                  <a:pt x="689" y="520"/>
                  <a:pt x="707" y="506"/>
                  <a:pt x="721" y="488"/>
                </a:cubicBezTo>
                <a:cubicBezTo>
                  <a:pt x="736" y="470"/>
                  <a:pt x="747" y="448"/>
                  <a:pt x="754" y="423"/>
                </a:cubicBezTo>
                <a:cubicBezTo>
                  <a:pt x="761" y="398"/>
                  <a:pt x="765" y="371"/>
                  <a:pt x="765" y="342"/>
                </a:cubicBezTo>
                <a:moveTo>
                  <a:pt x="678" y="341"/>
                </a:moveTo>
                <a:cubicBezTo>
                  <a:pt x="678" y="363"/>
                  <a:pt x="676" y="383"/>
                  <a:pt x="671" y="400"/>
                </a:cubicBezTo>
                <a:cubicBezTo>
                  <a:pt x="667" y="418"/>
                  <a:pt x="660" y="432"/>
                  <a:pt x="651" y="443"/>
                </a:cubicBezTo>
                <a:cubicBezTo>
                  <a:pt x="643" y="455"/>
                  <a:pt x="632" y="463"/>
                  <a:pt x="620" y="469"/>
                </a:cubicBezTo>
                <a:cubicBezTo>
                  <a:pt x="607" y="475"/>
                  <a:pt x="593" y="478"/>
                  <a:pt x="578" y="478"/>
                </a:cubicBezTo>
                <a:cubicBezTo>
                  <a:pt x="565" y="478"/>
                  <a:pt x="553" y="475"/>
                  <a:pt x="542" y="470"/>
                </a:cubicBezTo>
                <a:cubicBezTo>
                  <a:pt x="531" y="466"/>
                  <a:pt x="522" y="459"/>
                  <a:pt x="514" y="450"/>
                </a:cubicBezTo>
                <a:cubicBezTo>
                  <a:pt x="506" y="442"/>
                  <a:pt x="500" y="432"/>
                  <a:pt x="495" y="421"/>
                </a:cubicBezTo>
                <a:cubicBezTo>
                  <a:pt x="491" y="410"/>
                  <a:pt x="488" y="397"/>
                  <a:pt x="488" y="384"/>
                </a:cubicBezTo>
                <a:cubicBezTo>
                  <a:pt x="488" y="336"/>
                  <a:pt x="488" y="336"/>
                  <a:pt x="488" y="336"/>
                </a:cubicBezTo>
                <a:cubicBezTo>
                  <a:pt x="488" y="319"/>
                  <a:pt x="491" y="304"/>
                  <a:pt x="496" y="291"/>
                </a:cubicBezTo>
                <a:cubicBezTo>
                  <a:pt x="500" y="278"/>
                  <a:pt x="507" y="266"/>
                  <a:pt x="516" y="257"/>
                </a:cubicBezTo>
                <a:cubicBezTo>
                  <a:pt x="524" y="247"/>
                  <a:pt x="534" y="240"/>
                  <a:pt x="546" y="234"/>
                </a:cubicBezTo>
                <a:cubicBezTo>
                  <a:pt x="558" y="229"/>
                  <a:pt x="571" y="226"/>
                  <a:pt x="586" y="226"/>
                </a:cubicBezTo>
                <a:cubicBezTo>
                  <a:pt x="601" y="226"/>
                  <a:pt x="614" y="229"/>
                  <a:pt x="625" y="234"/>
                </a:cubicBezTo>
                <a:cubicBezTo>
                  <a:pt x="636" y="240"/>
                  <a:pt x="646" y="247"/>
                  <a:pt x="654" y="257"/>
                </a:cubicBezTo>
                <a:cubicBezTo>
                  <a:pt x="662" y="267"/>
                  <a:pt x="668" y="279"/>
                  <a:pt x="672" y="293"/>
                </a:cubicBezTo>
                <a:cubicBezTo>
                  <a:pt x="676" y="307"/>
                  <a:pt x="678" y="323"/>
                  <a:pt x="678" y="341"/>
                </a:cubicBezTo>
                <a:moveTo>
                  <a:pt x="1866" y="537"/>
                </a:moveTo>
                <a:cubicBezTo>
                  <a:pt x="1866" y="2"/>
                  <a:pt x="1866" y="2"/>
                  <a:pt x="1866" y="2"/>
                </a:cubicBezTo>
                <a:cubicBezTo>
                  <a:pt x="1785" y="2"/>
                  <a:pt x="1785" y="2"/>
                  <a:pt x="1785" y="2"/>
                </a:cubicBezTo>
                <a:cubicBezTo>
                  <a:pt x="1785" y="220"/>
                  <a:pt x="1785" y="220"/>
                  <a:pt x="1785" y="220"/>
                </a:cubicBezTo>
                <a:cubicBezTo>
                  <a:pt x="1783" y="220"/>
                  <a:pt x="1783" y="220"/>
                  <a:pt x="1783" y="220"/>
                </a:cubicBezTo>
                <a:cubicBezTo>
                  <a:pt x="1779" y="213"/>
                  <a:pt x="1773" y="206"/>
                  <a:pt x="1767" y="199"/>
                </a:cubicBezTo>
                <a:cubicBezTo>
                  <a:pt x="1760" y="192"/>
                  <a:pt x="1753" y="187"/>
                  <a:pt x="1744" y="182"/>
                </a:cubicBezTo>
                <a:cubicBezTo>
                  <a:pt x="1736" y="177"/>
                  <a:pt x="1726" y="173"/>
                  <a:pt x="1716" y="171"/>
                </a:cubicBezTo>
                <a:cubicBezTo>
                  <a:pt x="1705" y="168"/>
                  <a:pt x="1693" y="167"/>
                  <a:pt x="1681" y="167"/>
                </a:cubicBezTo>
                <a:cubicBezTo>
                  <a:pt x="1656" y="167"/>
                  <a:pt x="1633" y="171"/>
                  <a:pt x="1613" y="181"/>
                </a:cubicBezTo>
                <a:cubicBezTo>
                  <a:pt x="1592" y="190"/>
                  <a:pt x="1575" y="203"/>
                  <a:pt x="1561" y="220"/>
                </a:cubicBezTo>
                <a:cubicBezTo>
                  <a:pt x="1546" y="238"/>
                  <a:pt x="1535" y="259"/>
                  <a:pt x="1527" y="283"/>
                </a:cubicBezTo>
                <a:cubicBezTo>
                  <a:pt x="1519" y="308"/>
                  <a:pt x="1515" y="335"/>
                  <a:pt x="1515" y="365"/>
                </a:cubicBezTo>
                <a:cubicBezTo>
                  <a:pt x="1515" y="394"/>
                  <a:pt x="1519" y="420"/>
                  <a:pt x="1526" y="443"/>
                </a:cubicBezTo>
                <a:cubicBezTo>
                  <a:pt x="1534" y="465"/>
                  <a:pt x="1544" y="484"/>
                  <a:pt x="1558" y="500"/>
                </a:cubicBezTo>
                <a:cubicBezTo>
                  <a:pt x="1571" y="515"/>
                  <a:pt x="1587" y="526"/>
                  <a:pt x="1605" y="534"/>
                </a:cubicBezTo>
                <a:cubicBezTo>
                  <a:pt x="1624" y="542"/>
                  <a:pt x="1643" y="546"/>
                  <a:pt x="1665" y="546"/>
                </a:cubicBezTo>
                <a:cubicBezTo>
                  <a:pt x="1679" y="546"/>
                  <a:pt x="1693" y="544"/>
                  <a:pt x="1705" y="541"/>
                </a:cubicBezTo>
                <a:cubicBezTo>
                  <a:pt x="1717" y="538"/>
                  <a:pt x="1728" y="533"/>
                  <a:pt x="1737" y="528"/>
                </a:cubicBezTo>
                <a:cubicBezTo>
                  <a:pt x="1747" y="522"/>
                  <a:pt x="1756" y="515"/>
                  <a:pt x="1763" y="507"/>
                </a:cubicBezTo>
                <a:cubicBezTo>
                  <a:pt x="1771" y="499"/>
                  <a:pt x="1778" y="490"/>
                  <a:pt x="1783" y="480"/>
                </a:cubicBezTo>
                <a:cubicBezTo>
                  <a:pt x="1785" y="480"/>
                  <a:pt x="1785" y="480"/>
                  <a:pt x="1785" y="480"/>
                </a:cubicBezTo>
                <a:cubicBezTo>
                  <a:pt x="1785" y="537"/>
                  <a:pt x="1785" y="537"/>
                  <a:pt x="1785" y="537"/>
                </a:cubicBezTo>
                <a:lnTo>
                  <a:pt x="1866" y="537"/>
                </a:lnTo>
                <a:close/>
                <a:moveTo>
                  <a:pt x="1786" y="366"/>
                </a:moveTo>
                <a:cubicBezTo>
                  <a:pt x="1786" y="384"/>
                  <a:pt x="1783" y="399"/>
                  <a:pt x="1778" y="413"/>
                </a:cubicBezTo>
                <a:cubicBezTo>
                  <a:pt x="1773" y="427"/>
                  <a:pt x="1767" y="439"/>
                  <a:pt x="1758" y="449"/>
                </a:cubicBezTo>
                <a:cubicBezTo>
                  <a:pt x="1750" y="458"/>
                  <a:pt x="1740" y="466"/>
                  <a:pt x="1728" y="471"/>
                </a:cubicBezTo>
                <a:cubicBezTo>
                  <a:pt x="1717" y="476"/>
                  <a:pt x="1705" y="479"/>
                  <a:pt x="1692" y="479"/>
                </a:cubicBezTo>
                <a:cubicBezTo>
                  <a:pt x="1679" y="479"/>
                  <a:pt x="1667" y="477"/>
                  <a:pt x="1656" y="472"/>
                </a:cubicBezTo>
                <a:cubicBezTo>
                  <a:pt x="1644" y="467"/>
                  <a:pt x="1635" y="460"/>
                  <a:pt x="1626" y="450"/>
                </a:cubicBezTo>
                <a:cubicBezTo>
                  <a:pt x="1618" y="440"/>
                  <a:pt x="1612" y="428"/>
                  <a:pt x="1607" y="414"/>
                </a:cubicBezTo>
                <a:cubicBezTo>
                  <a:pt x="1602" y="399"/>
                  <a:pt x="1600" y="382"/>
                  <a:pt x="1600" y="363"/>
                </a:cubicBezTo>
                <a:cubicBezTo>
                  <a:pt x="1600" y="343"/>
                  <a:pt x="1602" y="325"/>
                  <a:pt x="1606" y="309"/>
                </a:cubicBezTo>
                <a:cubicBezTo>
                  <a:pt x="1610" y="294"/>
                  <a:pt x="1616" y="280"/>
                  <a:pt x="1624" y="269"/>
                </a:cubicBezTo>
                <a:cubicBezTo>
                  <a:pt x="1632" y="257"/>
                  <a:pt x="1642" y="249"/>
                  <a:pt x="1654" y="242"/>
                </a:cubicBezTo>
                <a:cubicBezTo>
                  <a:pt x="1667" y="236"/>
                  <a:pt x="1681" y="233"/>
                  <a:pt x="1697" y="233"/>
                </a:cubicBezTo>
                <a:cubicBezTo>
                  <a:pt x="1709" y="233"/>
                  <a:pt x="1721" y="236"/>
                  <a:pt x="1732" y="241"/>
                </a:cubicBezTo>
                <a:cubicBezTo>
                  <a:pt x="1743" y="245"/>
                  <a:pt x="1752" y="252"/>
                  <a:pt x="1760" y="260"/>
                </a:cubicBezTo>
                <a:cubicBezTo>
                  <a:pt x="1768" y="269"/>
                  <a:pt x="1774" y="279"/>
                  <a:pt x="1779" y="290"/>
                </a:cubicBezTo>
                <a:cubicBezTo>
                  <a:pt x="1783" y="301"/>
                  <a:pt x="1786" y="313"/>
                  <a:pt x="1786" y="326"/>
                </a:cubicBezTo>
                <a:lnTo>
                  <a:pt x="1786" y="3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187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gray_BUILD LOG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EditPoints="1"/>
          </p:cNvSpPr>
          <p:nvPr userDrawn="1"/>
        </p:nvSpPr>
        <p:spPr bwMode="black">
          <a:xfrm>
            <a:off x="10744288" y="6344302"/>
            <a:ext cx="1408241" cy="353361"/>
          </a:xfrm>
          <a:custGeom>
            <a:avLst/>
            <a:gdLst>
              <a:gd name="T0" fmla="*/ 336 w 2176"/>
              <a:gd name="T1" fmla="*/ 2 h 546"/>
              <a:gd name="T2" fmla="*/ 269 w 2176"/>
              <a:gd name="T3" fmla="*/ 2 h 546"/>
              <a:gd name="T4" fmla="*/ 48 w 2176"/>
              <a:gd name="T5" fmla="*/ 538 h 546"/>
              <a:gd name="T6" fmla="*/ 2128 w 2176"/>
              <a:gd name="T7" fmla="*/ 2 h 546"/>
              <a:gd name="T8" fmla="*/ 2176 w 2176"/>
              <a:gd name="T9" fmla="*/ 2 h 546"/>
              <a:gd name="T10" fmla="*/ 1049 w 2176"/>
              <a:gd name="T11" fmla="*/ 175 h 546"/>
              <a:gd name="T12" fmla="*/ 1025 w 2176"/>
              <a:gd name="T13" fmla="*/ 454 h 546"/>
              <a:gd name="T14" fmla="*/ 937 w 2176"/>
              <a:gd name="T15" fmla="*/ 473 h 546"/>
              <a:gd name="T16" fmla="*/ 892 w 2176"/>
              <a:gd name="T17" fmla="*/ 384 h 546"/>
              <a:gd name="T18" fmla="*/ 809 w 2176"/>
              <a:gd name="T19" fmla="*/ 394 h 546"/>
              <a:gd name="T20" fmla="*/ 975 w 2176"/>
              <a:gd name="T21" fmla="*/ 540 h 546"/>
              <a:gd name="T22" fmla="*/ 1048 w 2176"/>
              <a:gd name="T23" fmla="*/ 482 h 546"/>
              <a:gd name="T24" fmla="*/ 1131 w 2176"/>
              <a:gd name="T25" fmla="*/ 536 h 546"/>
              <a:gd name="T26" fmla="*/ 1293 w 2176"/>
              <a:gd name="T27" fmla="*/ 14 h 546"/>
              <a:gd name="T28" fmla="*/ 1238 w 2176"/>
              <a:gd name="T29" fmla="*/ 3 h 546"/>
              <a:gd name="T30" fmla="*/ 1207 w 2176"/>
              <a:gd name="T31" fmla="*/ 48 h 546"/>
              <a:gd name="T32" fmla="*/ 1237 w 2176"/>
              <a:gd name="T33" fmla="*/ 91 h 546"/>
              <a:gd name="T34" fmla="*/ 1293 w 2176"/>
              <a:gd name="T35" fmla="*/ 81 h 546"/>
              <a:gd name="T36" fmla="*/ 1216 w 2176"/>
              <a:gd name="T37" fmla="*/ 536 h 546"/>
              <a:gd name="T38" fmla="*/ 1216 w 2176"/>
              <a:gd name="T39" fmla="*/ 175 h 546"/>
              <a:gd name="T40" fmla="*/ 1457 w 2176"/>
              <a:gd name="T41" fmla="*/ 536 h 546"/>
              <a:gd name="T42" fmla="*/ 1376 w 2176"/>
              <a:gd name="T43" fmla="*/ 536 h 546"/>
              <a:gd name="T44" fmla="*/ 729 w 2176"/>
              <a:gd name="T45" fmla="*/ 213 h 546"/>
              <a:gd name="T46" fmla="*/ 573 w 2176"/>
              <a:gd name="T47" fmla="*/ 163 h 546"/>
              <a:gd name="T48" fmla="*/ 491 w 2176"/>
              <a:gd name="T49" fmla="*/ 226 h 546"/>
              <a:gd name="T50" fmla="*/ 460 w 2176"/>
              <a:gd name="T51" fmla="*/ 2 h 546"/>
              <a:gd name="T52" fmla="*/ 489 w 2176"/>
              <a:gd name="T53" fmla="*/ 537 h 546"/>
              <a:gd name="T54" fmla="*/ 509 w 2176"/>
              <a:gd name="T55" fmla="*/ 512 h 546"/>
              <a:gd name="T56" fmla="*/ 596 w 2176"/>
              <a:gd name="T57" fmla="*/ 546 h 546"/>
              <a:gd name="T58" fmla="*/ 754 w 2176"/>
              <a:gd name="T59" fmla="*/ 423 h 546"/>
              <a:gd name="T60" fmla="*/ 671 w 2176"/>
              <a:gd name="T61" fmla="*/ 400 h 546"/>
              <a:gd name="T62" fmla="*/ 578 w 2176"/>
              <a:gd name="T63" fmla="*/ 478 h 546"/>
              <a:gd name="T64" fmla="*/ 495 w 2176"/>
              <a:gd name="T65" fmla="*/ 421 h 546"/>
              <a:gd name="T66" fmla="*/ 496 w 2176"/>
              <a:gd name="T67" fmla="*/ 291 h 546"/>
              <a:gd name="T68" fmla="*/ 586 w 2176"/>
              <a:gd name="T69" fmla="*/ 226 h 546"/>
              <a:gd name="T70" fmla="*/ 672 w 2176"/>
              <a:gd name="T71" fmla="*/ 293 h 546"/>
              <a:gd name="T72" fmla="*/ 1866 w 2176"/>
              <a:gd name="T73" fmla="*/ 2 h 546"/>
              <a:gd name="T74" fmla="*/ 1783 w 2176"/>
              <a:gd name="T75" fmla="*/ 220 h 546"/>
              <a:gd name="T76" fmla="*/ 1716 w 2176"/>
              <a:gd name="T77" fmla="*/ 171 h 546"/>
              <a:gd name="T78" fmla="*/ 1561 w 2176"/>
              <a:gd name="T79" fmla="*/ 220 h 546"/>
              <a:gd name="T80" fmla="*/ 1526 w 2176"/>
              <a:gd name="T81" fmla="*/ 443 h 546"/>
              <a:gd name="T82" fmla="*/ 1665 w 2176"/>
              <a:gd name="T83" fmla="*/ 546 h 546"/>
              <a:gd name="T84" fmla="*/ 1763 w 2176"/>
              <a:gd name="T85" fmla="*/ 507 h 546"/>
              <a:gd name="T86" fmla="*/ 1785 w 2176"/>
              <a:gd name="T87" fmla="*/ 537 h 546"/>
              <a:gd name="T88" fmla="*/ 1778 w 2176"/>
              <a:gd name="T89" fmla="*/ 413 h 546"/>
              <a:gd name="T90" fmla="*/ 1692 w 2176"/>
              <a:gd name="T91" fmla="*/ 479 h 546"/>
              <a:gd name="T92" fmla="*/ 1607 w 2176"/>
              <a:gd name="T93" fmla="*/ 414 h 546"/>
              <a:gd name="T94" fmla="*/ 1624 w 2176"/>
              <a:gd name="T95" fmla="*/ 269 h 546"/>
              <a:gd name="T96" fmla="*/ 1732 w 2176"/>
              <a:gd name="T97" fmla="*/ 241 h 546"/>
              <a:gd name="T98" fmla="*/ 1786 w 2176"/>
              <a:gd name="T99" fmla="*/ 32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76" h="546">
                <a:moveTo>
                  <a:pt x="163" y="538"/>
                </a:moveTo>
                <a:cubicBezTo>
                  <a:pt x="116" y="538"/>
                  <a:pt x="116" y="538"/>
                  <a:pt x="116" y="538"/>
                </a:cubicBezTo>
                <a:cubicBezTo>
                  <a:pt x="336" y="2"/>
                  <a:pt x="336" y="2"/>
                  <a:pt x="336" y="2"/>
                </a:cubicBezTo>
                <a:cubicBezTo>
                  <a:pt x="384" y="2"/>
                  <a:pt x="384" y="2"/>
                  <a:pt x="384" y="2"/>
                </a:cubicBezTo>
                <a:lnTo>
                  <a:pt x="163" y="538"/>
                </a:lnTo>
                <a:close/>
                <a:moveTo>
                  <a:pt x="269" y="2"/>
                </a:moveTo>
                <a:cubicBezTo>
                  <a:pt x="221" y="2"/>
                  <a:pt x="221" y="2"/>
                  <a:pt x="221" y="2"/>
                </a:cubicBezTo>
                <a:cubicBezTo>
                  <a:pt x="0" y="538"/>
                  <a:pt x="0" y="538"/>
                  <a:pt x="0" y="538"/>
                </a:cubicBezTo>
                <a:cubicBezTo>
                  <a:pt x="48" y="538"/>
                  <a:pt x="48" y="538"/>
                  <a:pt x="48" y="538"/>
                </a:cubicBezTo>
                <a:lnTo>
                  <a:pt x="269" y="2"/>
                </a:lnTo>
                <a:close/>
                <a:moveTo>
                  <a:pt x="2176" y="2"/>
                </a:moveTo>
                <a:cubicBezTo>
                  <a:pt x="2128" y="2"/>
                  <a:pt x="2128" y="2"/>
                  <a:pt x="2128" y="2"/>
                </a:cubicBezTo>
                <a:cubicBezTo>
                  <a:pt x="1908" y="538"/>
                  <a:pt x="1908" y="538"/>
                  <a:pt x="1908" y="538"/>
                </a:cubicBezTo>
                <a:cubicBezTo>
                  <a:pt x="1955" y="538"/>
                  <a:pt x="1955" y="538"/>
                  <a:pt x="1955" y="538"/>
                </a:cubicBezTo>
                <a:lnTo>
                  <a:pt x="2176" y="2"/>
                </a:lnTo>
                <a:close/>
                <a:moveTo>
                  <a:pt x="1131" y="536"/>
                </a:moveTo>
                <a:cubicBezTo>
                  <a:pt x="1131" y="175"/>
                  <a:pt x="1131" y="175"/>
                  <a:pt x="1131" y="175"/>
                </a:cubicBezTo>
                <a:cubicBezTo>
                  <a:pt x="1049" y="175"/>
                  <a:pt x="1049" y="175"/>
                  <a:pt x="1049" y="175"/>
                </a:cubicBezTo>
                <a:cubicBezTo>
                  <a:pt x="1049" y="384"/>
                  <a:pt x="1049" y="384"/>
                  <a:pt x="1049" y="384"/>
                </a:cubicBezTo>
                <a:cubicBezTo>
                  <a:pt x="1049" y="399"/>
                  <a:pt x="1047" y="412"/>
                  <a:pt x="1042" y="424"/>
                </a:cubicBezTo>
                <a:cubicBezTo>
                  <a:pt x="1038" y="436"/>
                  <a:pt x="1032" y="446"/>
                  <a:pt x="1025" y="454"/>
                </a:cubicBezTo>
                <a:cubicBezTo>
                  <a:pt x="1017" y="462"/>
                  <a:pt x="1009" y="468"/>
                  <a:pt x="999" y="472"/>
                </a:cubicBezTo>
                <a:cubicBezTo>
                  <a:pt x="989" y="476"/>
                  <a:pt x="978" y="478"/>
                  <a:pt x="967" y="478"/>
                </a:cubicBezTo>
                <a:cubicBezTo>
                  <a:pt x="956" y="478"/>
                  <a:pt x="946" y="476"/>
                  <a:pt x="937" y="473"/>
                </a:cubicBezTo>
                <a:cubicBezTo>
                  <a:pt x="927" y="470"/>
                  <a:pt x="920" y="464"/>
                  <a:pt x="913" y="457"/>
                </a:cubicBezTo>
                <a:cubicBezTo>
                  <a:pt x="906" y="449"/>
                  <a:pt x="901" y="440"/>
                  <a:pt x="897" y="428"/>
                </a:cubicBezTo>
                <a:cubicBezTo>
                  <a:pt x="894" y="416"/>
                  <a:pt x="892" y="401"/>
                  <a:pt x="892" y="384"/>
                </a:cubicBezTo>
                <a:cubicBezTo>
                  <a:pt x="892" y="175"/>
                  <a:pt x="892" y="175"/>
                  <a:pt x="892" y="175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09" y="444"/>
                  <a:pt x="821" y="482"/>
                  <a:pt x="843" y="507"/>
                </a:cubicBezTo>
                <a:cubicBezTo>
                  <a:pt x="865" y="532"/>
                  <a:pt x="897" y="545"/>
                  <a:pt x="939" y="545"/>
                </a:cubicBezTo>
                <a:cubicBezTo>
                  <a:pt x="951" y="545"/>
                  <a:pt x="963" y="543"/>
                  <a:pt x="975" y="540"/>
                </a:cubicBezTo>
                <a:cubicBezTo>
                  <a:pt x="986" y="537"/>
                  <a:pt x="996" y="532"/>
                  <a:pt x="1005" y="526"/>
                </a:cubicBezTo>
                <a:cubicBezTo>
                  <a:pt x="1014" y="521"/>
                  <a:pt x="1022" y="514"/>
                  <a:pt x="1029" y="506"/>
                </a:cubicBezTo>
                <a:cubicBezTo>
                  <a:pt x="1037" y="499"/>
                  <a:pt x="1043" y="490"/>
                  <a:pt x="1048" y="482"/>
                </a:cubicBezTo>
                <a:cubicBezTo>
                  <a:pt x="1049" y="482"/>
                  <a:pt x="1049" y="482"/>
                  <a:pt x="1049" y="482"/>
                </a:cubicBezTo>
                <a:cubicBezTo>
                  <a:pt x="1049" y="536"/>
                  <a:pt x="1049" y="536"/>
                  <a:pt x="1049" y="536"/>
                </a:cubicBezTo>
                <a:lnTo>
                  <a:pt x="1131" y="536"/>
                </a:lnTo>
                <a:close/>
                <a:moveTo>
                  <a:pt x="1307" y="48"/>
                </a:moveTo>
                <a:cubicBezTo>
                  <a:pt x="1307" y="41"/>
                  <a:pt x="1306" y="35"/>
                  <a:pt x="1303" y="29"/>
                </a:cubicBezTo>
                <a:cubicBezTo>
                  <a:pt x="1301" y="23"/>
                  <a:pt x="1297" y="18"/>
                  <a:pt x="1293" y="14"/>
                </a:cubicBezTo>
                <a:cubicBezTo>
                  <a:pt x="1288" y="9"/>
                  <a:pt x="1283" y="6"/>
                  <a:pt x="1277" y="3"/>
                </a:cubicBezTo>
                <a:cubicBezTo>
                  <a:pt x="1271" y="1"/>
                  <a:pt x="1264" y="0"/>
                  <a:pt x="1257" y="0"/>
                </a:cubicBezTo>
                <a:cubicBezTo>
                  <a:pt x="1250" y="0"/>
                  <a:pt x="1244" y="1"/>
                  <a:pt x="1238" y="3"/>
                </a:cubicBezTo>
                <a:cubicBezTo>
                  <a:pt x="1232" y="6"/>
                  <a:pt x="1226" y="9"/>
                  <a:pt x="1222" y="13"/>
                </a:cubicBezTo>
                <a:cubicBezTo>
                  <a:pt x="1217" y="18"/>
                  <a:pt x="1214" y="23"/>
                  <a:pt x="1211" y="29"/>
                </a:cubicBezTo>
                <a:cubicBezTo>
                  <a:pt x="1209" y="34"/>
                  <a:pt x="1207" y="41"/>
                  <a:pt x="1207" y="48"/>
                </a:cubicBezTo>
                <a:cubicBezTo>
                  <a:pt x="1207" y="54"/>
                  <a:pt x="1209" y="60"/>
                  <a:pt x="1211" y="66"/>
                </a:cubicBezTo>
                <a:cubicBezTo>
                  <a:pt x="1214" y="72"/>
                  <a:pt x="1217" y="77"/>
                  <a:pt x="1221" y="81"/>
                </a:cubicBezTo>
                <a:cubicBezTo>
                  <a:pt x="1226" y="85"/>
                  <a:pt x="1231" y="88"/>
                  <a:pt x="1237" y="91"/>
                </a:cubicBezTo>
                <a:cubicBezTo>
                  <a:pt x="1243" y="93"/>
                  <a:pt x="1250" y="95"/>
                  <a:pt x="1257" y="95"/>
                </a:cubicBezTo>
                <a:cubicBezTo>
                  <a:pt x="1264" y="95"/>
                  <a:pt x="1271" y="93"/>
                  <a:pt x="1277" y="91"/>
                </a:cubicBezTo>
                <a:cubicBezTo>
                  <a:pt x="1283" y="88"/>
                  <a:pt x="1289" y="85"/>
                  <a:pt x="1293" y="81"/>
                </a:cubicBezTo>
                <a:cubicBezTo>
                  <a:pt x="1297" y="77"/>
                  <a:pt x="1301" y="72"/>
                  <a:pt x="1303" y="66"/>
                </a:cubicBezTo>
                <a:cubicBezTo>
                  <a:pt x="1306" y="60"/>
                  <a:pt x="1307" y="54"/>
                  <a:pt x="1307" y="48"/>
                </a:cubicBezTo>
                <a:moveTo>
                  <a:pt x="1216" y="536"/>
                </a:moveTo>
                <a:cubicBezTo>
                  <a:pt x="1297" y="536"/>
                  <a:pt x="1297" y="536"/>
                  <a:pt x="1297" y="536"/>
                </a:cubicBezTo>
                <a:cubicBezTo>
                  <a:pt x="1297" y="175"/>
                  <a:pt x="1297" y="175"/>
                  <a:pt x="1297" y="175"/>
                </a:cubicBezTo>
                <a:cubicBezTo>
                  <a:pt x="1216" y="175"/>
                  <a:pt x="1216" y="175"/>
                  <a:pt x="1216" y="175"/>
                </a:cubicBezTo>
                <a:lnTo>
                  <a:pt x="1216" y="536"/>
                </a:lnTo>
                <a:close/>
                <a:moveTo>
                  <a:pt x="1376" y="536"/>
                </a:moveTo>
                <a:cubicBezTo>
                  <a:pt x="1457" y="536"/>
                  <a:pt x="1457" y="536"/>
                  <a:pt x="1457" y="536"/>
                </a:cubicBezTo>
                <a:cubicBezTo>
                  <a:pt x="1457" y="2"/>
                  <a:pt x="1457" y="2"/>
                  <a:pt x="1457" y="2"/>
                </a:cubicBezTo>
                <a:cubicBezTo>
                  <a:pt x="1376" y="2"/>
                  <a:pt x="1376" y="2"/>
                  <a:pt x="1376" y="2"/>
                </a:cubicBezTo>
                <a:lnTo>
                  <a:pt x="1376" y="536"/>
                </a:lnTo>
                <a:close/>
                <a:moveTo>
                  <a:pt x="765" y="342"/>
                </a:moveTo>
                <a:cubicBezTo>
                  <a:pt x="765" y="317"/>
                  <a:pt x="762" y="294"/>
                  <a:pt x="756" y="272"/>
                </a:cubicBezTo>
                <a:cubicBezTo>
                  <a:pt x="750" y="249"/>
                  <a:pt x="741" y="230"/>
                  <a:pt x="729" y="213"/>
                </a:cubicBezTo>
                <a:cubicBezTo>
                  <a:pt x="717" y="196"/>
                  <a:pt x="701" y="183"/>
                  <a:pt x="682" y="173"/>
                </a:cubicBezTo>
                <a:cubicBezTo>
                  <a:pt x="663" y="163"/>
                  <a:pt x="640" y="158"/>
                  <a:pt x="613" y="158"/>
                </a:cubicBezTo>
                <a:cubicBezTo>
                  <a:pt x="599" y="158"/>
                  <a:pt x="585" y="160"/>
                  <a:pt x="573" y="163"/>
                </a:cubicBezTo>
                <a:cubicBezTo>
                  <a:pt x="561" y="166"/>
                  <a:pt x="549" y="171"/>
                  <a:pt x="539" y="177"/>
                </a:cubicBezTo>
                <a:cubicBezTo>
                  <a:pt x="529" y="183"/>
                  <a:pt x="520" y="190"/>
                  <a:pt x="512" y="199"/>
                </a:cubicBezTo>
                <a:cubicBezTo>
                  <a:pt x="504" y="207"/>
                  <a:pt x="497" y="216"/>
                  <a:pt x="491" y="226"/>
                </a:cubicBezTo>
                <a:cubicBezTo>
                  <a:pt x="489" y="226"/>
                  <a:pt x="489" y="226"/>
                  <a:pt x="489" y="226"/>
                </a:cubicBezTo>
                <a:cubicBezTo>
                  <a:pt x="489" y="2"/>
                  <a:pt x="489" y="2"/>
                  <a:pt x="489" y="2"/>
                </a:cubicBezTo>
                <a:cubicBezTo>
                  <a:pt x="460" y="2"/>
                  <a:pt x="460" y="2"/>
                  <a:pt x="460" y="2"/>
                </a:cubicBezTo>
                <a:cubicBezTo>
                  <a:pt x="406" y="133"/>
                  <a:pt x="406" y="133"/>
                  <a:pt x="406" y="133"/>
                </a:cubicBezTo>
                <a:cubicBezTo>
                  <a:pt x="406" y="537"/>
                  <a:pt x="406" y="537"/>
                  <a:pt x="406" y="537"/>
                </a:cubicBezTo>
                <a:cubicBezTo>
                  <a:pt x="489" y="537"/>
                  <a:pt x="489" y="537"/>
                  <a:pt x="489" y="537"/>
                </a:cubicBezTo>
                <a:cubicBezTo>
                  <a:pt x="489" y="490"/>
                  <a:pt x="489" y="490"/>
                  <a:pt x="489" y="490"/>
                </a:cubicBezTo>
                <a:cubicBezTo>
                  <a:pt x="491" y="490"/>
                  <a:pt x="491" y="490"/>
                  <a:pt x="491" y="490"/>
                </a:cubicBezTo>
                <a:cubicBezTo>
                  <a:pt x="496" y="498"/>
                  <a:pt x="502" y="505"/>
                  <a:pt x="509" y="512"/>
                </a:cubicBezTo>
                <a:cubicBezTo>
                  <a:pt x="515" y="519"/>
                  <a:pt x="523" y="525"/>
                  <a:pt x="532" y="530"/>
                </a:cubicBezTo>
                <a:cubicBezTo>
                  <a:pt x="540" y="535"/>
                  <a:pt x="550" y="539"/>
                  <a:pt x="561" y="542"/>
                </a:cubicBezTo>
                <a:cubicBezTo>
                  <a:pt x="571" y="544"/>
                  <a:pt x="583" y="546"/>
                  <a:pt x="596" y="546"/>
                </a:cubicBezTo>
                <a:cubicBezTo>
                  <a:pt x="623" y="546"/>
                  <a:pt x="647" y="541"/>
                  <a:pt x="668" y="530"/>
                </a:cubicBezTo>
                <a:cubicBezTo>
                  <a:pt x="689" y="520"/>
                  <a:pt x="707" y="506"/>
                  <a:pt x="721" y="488"/>
                </a:cubicBezTo>
                <a:cubicBezTo>
                  <a:pt x="736" y="470"/>
                  <a:pt x="747" y="448"/>
                  <a:pt x="754" y="423"/>
                </a:cubicBezTo>
                <a:cubicBezTo>
                  <a:pt x="761" y="398"/>
                  <a:pt x="765" y="371"/>
                  <a:pt x="765" y="342"/>
                </a:cubicBezTo>
                <a:moveTo>
                  <a:pt x="678" y="341"/>
                </a:moveTo>
                <a:cubicBezTo>
                  <a:pt x="678" y="363"/>
                  <a:pt x="676" y="383"/>
                  <a:pt x="671" y="400"/>
                </a:cubicBezTo>
                <a:cubicBezTo>
                  <a:pt x="667" y="418"/>
                  <a:pt x="660" y="432"/>
                  <a:pt x="651" y="443"/>
                </a:cubicBezTo>
                <a:cubicBezTo>
                  <a:pt x="643" y="455"/>
                  <a:pt x="632" y="463"/>
                  <a:pt x="620" y="469"/>
                </a:cubicBezTo>
                <a:cubicBezTo>
                  <a:pt x="607" y="475"/>
                  <a:pt x="593" y="478"/>
                  <a:pt x="578" y="478"/>
                </a:cubicBezTo>
                <a:cubicBezTo>
                  <a:pt x="565" y="478"/>
                  <a:pt x="553" y="475"/>
                  <a:pt x="542" y="470"/>
                </a:cubicBezTo>
                <a:cubicBezTo>
                  <a:pt x="531" y="466"/>
                  <a:pt x="522" y="459"/>
                  <a:pt x="514" y="450"/>
                </a:cubicBezTo>
                <a:cubicBezTo>
                  <a:pt x="506" y="442"/>
                  <a:pt x="500" y="432"/>
                  <a:pt x="495" y="421"/>
                </a:cubicBezTo>
                <a:cubicBezTo>
                  <a:pt x="491" y="410"/>
                  <a:pt x="488" y="397"/>
                  <a:pt x="488" y="384"/>
                </a:cubicBezTo>
                <a:cubicBezTo>
                  <a:pt x="488" y="336"/>
                  <a:pt x="488" y="336"/>
                  <a:pt x="488" y="336"/>
                </a:cubicBezTo>
                <a:cubicBezTo>
                  <a:pt x="488" y="319"/>
                  <a:pt x="491" y="304"/>
                  <a:pt x="496" y="291"/>
                </a:cubicBezTo>
                <a:cubicBezTo>
                  <a:pt x="500" y="278"/>
                  <a:pt x="507" y="266"/>
                  <a:pt x="516" y="257"/>
                </a:cubicBezTo>
                <a:cubicBezTo>
                  <a:pt x="524" y="247"/>
                  <a:pt x="534" y="240"/>
                  <a:pt x="546" y="234"/>
                </a:cubicBezTo>
                <a:cubicBezTo>
                  <a:pt x="558" y="229"/>
                  <a:pt x="571" y="226"/>
                  <a:pt x="586" y="226"/>
                </a:cubicBezTo>
                <a:cubicBezTo>
                  <a:pt x="601" y="226"/>
                  <a:pt x="614" y="229"/>
                  <a:pt x="625" y="234"/>
                </a:cubicBezTo>
                <a:cubicBezTo>
                  <a:pt x="636" y="240"/>
                  <a:pt x="646" y="247"/>
                  <a:pt x="654" y="257"/>
                </a:cubicBezTo>
                <a:cubicBezTo>
                  <a:pt x="662" y="267"/>
                  <a:pt x="668" y="279"/>
                  <a:pt x="672" y="293"/>
                </a:cubicBezTo>
                <a:cubicBezTo>
                  <a:pt x="676" y="307"/>
                  <a:pt x="678" y="323"/>
                  <a:pt x="678" y="341"/>
                </a:cubicBezTo>
                <a:moveTo>
                  <a:pt x="1866" y="537"/>
                </a:moveTo>
                <a:cubicBezTo>
                  <a:pt x="1866" y="2"/>
                  <a:pt x="1866" y="2"/>
                  <a:pt x="1866" y="2"/>
                </a:cubicBezTo>
                <a:cubicBezTo>
                  <a:pt x="1785" y="2"/>
                  <a:pt x="1785" y="2"/>
                  <a:pt x="1785" y="2"/>
                </a:cubicBezTo>
                <a:cubicBezTo>
                  <a:pt x="1785" y="220"/>
                  <a:pt x="1785" y="220"/>
                  <a:pt x="1785" y="220"/>
                </a:cubicBezTo>
                <a:cubicBezTo>
                  <a:pt x="1783" y="220"/>
                  <a:pt x="1783" y="220"/>
                  <a:pt x="1783" y="220"/>
                </a:cubicBezTo>
                <a:cubicBezTo>
                  <a:pt x="1779" y="213"/>
                  <a:pt x="1773" y="206"/>
                  <a:pt x="1767" y="199"/>
                </a:cubicBezTo>
                <a:cubicBezTo>
                  <a:pt x="1760" y="192"/>
                  <a:pt x="1753" y="187"/>
                  <a:pt x="1744" y="182"/>
                </a:cubicBezTo>
                <a:cubicBezTo>
                  <a:pt x="1736" y="177"/>
                  <a:pt x="1726" y="173"/>
                  <a:pt x="1716" y="171"/>
                </a:cubicBezTo>
                <a:cubicBezTo>
                  <a:pt x="1705" y="168"/>
                  <a:pt x="1693" y="167"/>
                  <a:pt x="1681" y="167"/>
                </a:cubicBezTo>
                <a:cubicBezTo>
                  <a:pt x="1656" y="167"/>
                  <a:pt x="1633" y="171"/>
                  <a:pt x="1613" y="181"/>
                </a:cubicBezTo>
                <a:cubicBezTo>
                  <a:pt x="1592" y="190"/>
                  <a:pt x="1575" y="203"/>
                  <a:pt x="1561" y="220"/>
                </a:cubicBezTo>
                <a:cubicBezTo>
                  <a:pt x="1546" y="238"/>
                  <a:pt x="1535" y="259"/>
                  <a:pt x="1527" y="283"/>
                </a:cubicBezTo>
                <a:cubicBezTo>
                  <a:pt x="1519" y="308"/>
                  <a:pt x="1515" y="335"/>
                  <a:pt x="1515" y="365"/>
                </a:cubicBezTo>
                <a:cubicBezTo>
                  <a:pt x="1515" y="394"/>
                  <a:pt x="1519" y="420"/>
                  <a:pt x="1526" y="443"/>
                </a:cubicBezTo>
                <a:cubicBezTo>
                  <a:pt x="1534" y="465"/>
                  <a:pt x="1544" y="484"/>
                  <a:pt x="1558" y="500"/>
                </a:cubicBezTo>
                <a:cubicBezTo>
                  <a:pt x="1571" y="515"/>
                  <a:pt x="1587" y="526"/>
                  <a:pt x="1605" y="534"/>
                </a:cubicBezTo>
                <a:cubicBezTo>
                  <a:pt x="1624" y="542"/>
                  <a:pt x="1643" y="546"/>
                  <a:pt x="1665" y="546"/>
                </a:cubicBezTo>
                <a:cubicBezTo>
                  <a:pt x="1679" y="546"/>
                  <a:pt x="1693" y="544"/>
                  <a:pt x="1705" y="541"/>
                </a:cubicBezTo>
                <a:cubicBezTo>
                  <a:pt x="1717" y="538"/>
                  <a:pt x="1728" y="533"/>
                  <a:pt x="1737" y="528"/>
                </a:cubicBezTo>
                <a:cubicBezTo>
                  <a:pt x="1747" y="522"/>
                  <a:pt x="1756" y="515"/>
                  <a:pt x="1763" y="507"/>
                </a:cubicBezTo>
                <a:cubicBezTo>
                  <a:pt x="1771" y="499"/>
                  <a:pt x="1778" y="490"/>
                  <a:pt x="1783" y="480"/>
                </a:cubicBezTo>
                <a:cubicBezTo>
                  <a:pt x="1785" y="480"/>
                  <a:pt x="1785" y="480"/>
                  <a:pt x="1785" y="480"/>
                </a:cubicBezTo>
                <a:cubicBezTo>
                  <a:pt x="1785" y="537"/>
                  <a:pt x="1785" y="537"/>
                  <a:pt x="1785" y="537"/>
                </a:cubicBezTo>
                <a:lnTo>
                  <a:pt x="1866" y="537"/>
                </a:lnTo>
                <a:close/>
                <a:moveTo>
                  <a:pt x="1786" y="366"/>
                </a:moveTo>
                <a:cubicBezTo>
                  <a:pt x="1786" y="384"/>
                  <a:pt x="1783" y="399"/>
                  <a:pt x="1778" y="413"/>
                </a:cubicBezTo>
                <a:cubicBezTo>
                  <a:pt x="1773" y="427"/>
                  <a:pt x="1767" y="439"/>
                  <a:pt x="1758" y="449"/>
                </a:cubicBezTo>
                <a:cubicBezTo>
                  <a:pt x="1750" y="458"/>
                  <a:pt x="1740" y="466"/>
                  <a:pt x="1728" y="471"/>
                </a:cubicBezTo>
                <a:cubicBezTo>
                  <a:pt x="1717" y="476"/>
                  <a:pt x="1705" y="479"/>
                  <a:pt x="1692" y="479"/>
                </a:cubicBezTo>
                <a:cubicBezTo>
                  <a:pt x="1679" y="479"/>
                  <a:pt x="1667" y="477"/>
                  <a:pt x="1656" y="472"/>
                </a:cubicBezTo>
                <a:cubicBezTo>
                  <a:pt x="1644" y="467"/>
                  <a:pt x="1635" y="460"/>
                  <a:pt x="1626" y="450"/>
                </a:cubicBezTo>
                <a:cubicBezTo>
                  <a:pt x="1618" y="440"/>
                  <a:pt x="1612" y="428"/>
                  <a:pt x="1607" y="414"/>
                </a:cubicBezTo>
                <a:cubicBezTo>
                  <a:pt x="1602" y="399"/>
                  <a:pt x="1600" y="382"/>
                  <a:pt x="1600" y="363"/>
                </a:cubicBezTo>
                <a:cubicBezTo>
                  <a:pt x="1600" y="343"/>
                  <a:pt x="1602" y="325"/>
                  <a:pt x="1606" y="309"/>
                </a:cubicBezTo>
                <a:cubicBezTo>
                  <a:pt x="1610" y="294"/>
                  <a:pt x="1616" y="280"/>
                  <a:pt x="1624" y="269"/>
                </a:cubicBezTo>
                <a:cubicBezTo>
                  <a:pt x="1632" y="257"/>
                  <a:pt x="1642" y="249"/>
                  <a:pt x="1654" y="242"/>
                </a:cubicBezTo>
                <a:cubicBezTo>
                  <a:pt x="1667" y="236"/>
                  <a:pt x="1681" y="233"/>
                  <a:pt x="1697" y="233"/>
                </a:cubicBezTo>
                <a:cubicBezTo>
                  <a:pt x="1709" y="233"/>
                  <a:pt x="1721" y="236"/>
                  <a:pt x="1732" y="241"/>
                </a:cubicBezTo>
                <a:cubicBezTo>
                  <a:pt x="1743" y="245"/>
                  <a:pt x="1752" y="252"/>
                  <a:pt x="1760" y="260"/>
                </a:cubicBezTo>
                <a:cubicBezTo>
                  <a:pt x="1768" y="269"/>
                  <a:pt x="1774" y="279"/>
                  <a:pt x="1779" y="290"/>
                </a:cubicBezTo>
                <a:cubicBezTo>
                  <a:pt x="1783" y="301"/>
                  <a:pt x="1786" y="313"/>
                  <a:pt x="1786" y="326"/>
                </a:cubicBezTo>
                <a:lnTo>
                  <a:pt x="1786" y="3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018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silver_BUILD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 noEditPoints="1"/>
          </p:cNvSpPr>
          <p:nvPr userDrawn="1"/>
        </p:nvSpPr>
        <p:spPr bwMode="black">
          <a:xfrm>
            <a:off x="10744288" y="6344302"/>
            <a:ext cx="1408241" cy="353361"/>
          </a:xfrm>
          <a:custGeom>
            <a:avLst/>
            <a:gdLst>
              <a:gd name="T0" fmla="*/ 336 w 2176"/>
              <a:gd name="T1" fmla="*/ 2 h 546"/>
              <a:gd name="T2" fmla="*/ 269 w 2176"/>
              <a:gd name="T3" fmla="*/ 2 h 546"/>
              <a:gd name="T4" fmla="*/ 48 w 2176"/>
              <a:gd name="T5" fmla="*/ 538 h 546"/>
              <a:gd name="T6" fmla="*/ 2128 w 2176"/>
              <a:gd name="T7" fmla="*/ 2 h 546"/>
              <a:gd name="T8" fmla="*/ 2176 w 2176"/>
              <a:gd name="T9" fmla="*/ 2 h 546"/>
              <a:gd name="T10" fmla="*/ 1049 w 2176"/>
              <a:gd name="T11" fmla="*/ 175 h 546"/>
              <a:gd name="T12" fmla="*/ 1025 w 2176"/>
              <a:gd name="T13" fmla="*/ 454 h 546"/>
              <a:gd name="T14" fmla="*/ 937 w 2176"/>
              <a:gd name="T15" fmla="*/ 473 h 546"/>
              <a:gd name="T16" fmla="*/ 892 w 2176"/>
              <a:gd name="T17" fmla="*/ 384 h 546"/>
              <a:gd name="T18" fmla="*/ 809 w 2176"/>
              <a:gd name="T19" fmla="*/ 394 h 546"/>
              <a:gd name="T20" fmla="*/ 975 w 2176"/>
              <a:gd name="T21" fmla="*/ 540 h 546"/>
              <a:gd name="T22" fmla="*/ 1048 w 2176"/>
              <a:gd name="T23" fmla="*/ 482 h 546"/>
              <a:gd name="T24" fmla="*/ 1131 w 2176"/>
              <a:gd name="T25" fmla="*/ 536 h 546"/>
              <a:gd name="T26" fmla="*/ 1293 w 2176"/>
              <a:gd name="T27" fmla="*/ 14 h 546"/>
              <a:gd name="T28" fmla="*/ 1238 w 2176"/>
              <a:gd name="T29" fmla="*/ 3 h 546"/>
              <a:gd name="T30" fmla="*/ 1207 w 2176"/>
              <a:gd name="T31" fmla="*/ 48 h 546"/>
              <a:gd name="T32" fmla="*/ 1237 w 2176"/>
              <a:gd name="T33" fmla="*/ 91 h 546"/>
              <a:gd name="T34" fmla="*/ 1293 w 2176"/>
              <a:gd name="T35" fmla="*/ 81 h 546"/>
              <a:gd name="T36" fmla="*/ 1216 w 2176"/>
              <a:gd name="T37" fmla="*/ 536 h 546"/>
              <a:gd name="T38" fmla="*/ 1216 w 2176"/>
              <a:gd name="T39" fmla="*/ 175 h 546"/>
              <a:gd name="T40" fmla="*/ 1457 w 2176"/>
              <a:gd name="T41" fmla="*/ 536 h 546"/>
              <a:gd name="T42" fmla="*/ 1376 w 2176"/>
              <a:gd name="T43" fmla="*/ 536 h 546"/>
              <a:gd name="T44" fmla="*/ 729 w 2176"/>
              <a:gd name="T45" fmla="*/ 213 h 546"/>
              <a:gd name="T46" fmla="*/ 573 w 2176"/>
              <a:gd name="T47" fmla="*/ 163 h 546"/>
              <a:gd name="T48" fmla="*/ 491 w 2176"/>
              <a:gd name="T49" fmla="*/ 226 h 546"/>
              <a:gd name="T50" fmla="*/ 460 w 2176"/>
              <a:gd name="T51" fmla="*/ 2 h 546"/>
              <a:gd name="T52" fmla="*/ 489 w 2176"/>
              <a:gd name="T53" fmla="*/ 537 h 546"/>
              <a:gd name="T54" fmla="*/ 509 w 2176"/>
              <a:gd name="T55" fmla="*/ 512 h 546"/>
              <a:gd name="T56" fmla="*/ 596 w 2176"/>
              <a:gd name="T57" fmla="*/ 546 h 546"/>
              <a:gd name="T58" fmla="*/ 754 w 2176"/>
              <a:gd name="T59" fmla="*/ 423 h 546"/>
              <a:gd name="T60" fmla="*/ 671 w 2176"/>
              <a:gd name="T61" fmla="*/ 400 h 546"/>
              <a:gd name="T62" fmla="*/ 578 w 2176"/>
              <a:gd name="T63" fmla="*/ 478 h 546"/>
              <a:gd name="T64" fmla="*/ 495 w 2176"/>
              <a:gd name="T65" fmla="*/ 421 h 546"/>
              <a:gd name="T66" fmla="*/ 496 w 2176"/>
              <a:gd name="T67" fmla="*/ 291 h 546"/>
              <a:gd name="T68" fmla="*/ 586 w 2176"/>
              <a:gd name="T69" fmla="*/ 226 h 546"/>
              <a:gd name="T70" fmla="*/ 672 w 2176"/>
              <a:gd name="T71" fmla="*/ 293 h 546"/>
              <a:gd name="T72" fmla="*/ 1866 w 2176"/>
              <a:gd name="T73" fmla="*/ 2 h 546"/>
              <a:gd name="T74" fmla="*/ 1783 w 2176"/>
              <a:gd name="T75" fmla="*/ 220 h 546"/>
              <a:gd name="T76" fmla="*/ 1716 w 2176"/>
              <a:gd name="T77" fmla="*/ 171 h 546"/>
              <a:gd name="T78" fmla="*/ 1561 w 2176"/>
              <a:gd name="T79" fmla="*/ 220 h 546"/>
              <a:gd name="T80" fmla="*/ 1526 w 2176"/>
              <a:gd name="T81" fmla="*/ 443 h 546"/>
              <a:gd name="T82" fmla="*/ 1665 w 2176"/>
              <a:gd name="T83" fmla="*/ 546 h 546"/>
              <a:gd name="T84" fmla="*/ 1763 w 2176"/>
              <a:gd name="T85" fmla="*/ 507 h 546"/>
              <a:gd name="T86" fmla="*/ 1785 w 2176"/>
              <a:gd name="T87" fmla="*/ 537 h 546"/>
              <a:gd name="T88" fmla="*/ 1778 w 2176"/>
              <a:gd name="T89" fmla="*/ 413 h 546"/>
              <a:gd name="T90" fmla="*/ 1692 w 2176"/>
              <a:gd name="T91" fmla="*/ 479 h 546"/>
              <a:gd name="T92" fmla="*/ 1607 w 2176"/>
              <a:gd name="T93" fmla="*/ 414 h 546"/>
              <a:gd name="T94" fmla="*/ 1624 w 2176"/>
              <a:gd name="T95" fmla="*/ 269 h 546"/>
              <a:gd name="T96" fmla="*/ 1732 w 2176"/>
              <a:gd name="T97" fmla="*/ 241 h 546"/>
              <a:gd name="T98" fmla="*/ 1786 w 2176"/>
              <a:gd name="T99" fmla="*/ 32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76" h="546">
                <a:moveTo>
                  <a:pt x="163" y="538"/>
                </a:moveTo>
                <a:cubicBezTo>
                  <a:pt x="116" y="538"/>
                  <a:pt x="116" y="538"/>
                  <a:pt x="116" y="538"/>
                </a:cubicBezTo>
                <a:cubicBezTo>
                  <a:pt x="336" y="2"/>
                  <a:pt x="336" y="2"/>
                  <a:pt x="336" y="2"/>
                </a:cubicBezTo>
                <a:cubicBezTo>
                  <a:pt x="384" y="2"/>
                  <a:pt x="384" y="2"/>
                  <a:pt x="384" y="2"/>
                </a:cubicBezTo>
                <a:lnTo>
                  <a:pt x="163" y="538"/>
                </a:lnTo>
                <a:close/>
                <a:moveTo>
                  <a:pt x="269" y="2"/>
                </a:moveTo>
                <a:cubicBezTo>
                  <a:pt x="221" y="2"/>
                  <a:pt x="221" y="2"/>
                  <a:pt x="221" y="2"/>
                </a:cubicBezTo>
                <a:cubicBezTo>
                  <a:pt x="0" y="538"/>
                  <a:pt x="0" y="538"/>
                  <a:pt x="0" y="538"/>
                </a:cubicBezTo>
                <a:cubicBezTo>
                  <a:pt x="48" y="538"/>
                  <a:pt x="48" y="538"/>
                  <a:pt x="48" y="538"/>
                </a:cubicBezTo>
                <a:lnTo>
                  <a:pt x="269" y="2"/>
                </a:lnTo>
                <a:close/>
                <a:moveTo>
                  <a:pt x="2176" y="2"/>
                </a:moveTo>
                <a:cubicBezTo>
                  <a:pt x="2128" y="2"/>
                  <a:pt x="2128" y="2"/>
                  <a:pt x="2128" y="2"/>
                </a:cubicBezTo>
                <a:cubicBezTo>
                  <a:pt x="1908" y="538"/>
                  <a:pt x="1908" y="538"/>
                  <a:pt x="1908" y="538"/>
                </a:cubicBezTo>
                <a:cubicBezTo>
                  <a:pt x="1955" y="538"/>
                  <a:pt x="1955" y="538"/>
                  <a:pt x="1955" y="538"/>
                </a:cubicBezTo>
                <a:lnTo>
                  <a:pt x="2176" y="2"/>
                </a:lnTo>
                <a:close/>
                <a:moveTo>
                  <a:pt x="1131" y="536"/>
                </a:moveTo>
                <a:cubicBezTo>
                  <a:pt x="1131" y="175"/>
                  <a:pt x="1131" y="175"/>
                  <a:pt x="1131" y="175"/>
                </a:cubicBezTo>
                <a:cubicBezTo>
                  <a:pt x="1049" y="175"/>
                  <a:pt x="1049" y="175"/>
                  <a:pt x="1049" y="175"/>
                </a:cubicBezTo>
                <a:cubicBezTo>
                  <a:pt x="1049" y="384"/>
                  <a:pt x="1049" y="384"/>
                  <a:pt x="1049" y="384"/>
                </a:cubicBezTo>
                <a:cubicBezTo>
                  <a:pt x="1049" y="399"/>
                  <a:pt x="1047" y="412"/>
                  <a:pt x="1042" y="424"/>
                </a:cubicBezTo>
                <a:cubicBezTo>
                  <a:pt x="1038" y="436"/>
                  <a:pt x="1032" y="446"/>
                  <a:pt x="1025" y="454"/>
                </a:cubicBezTo>
                <a:cubicBezTo>
                  <a:pt x="1017" y="462"/>
                  <a:pt x="1009" y="468"/>
                  <a:pt x="999" y="472"/>
                </a:cubicBezTo>
                <a:cubicBezTo>
                  <a:pt x="989" y="476"/>
                  <a:pt x="978" y="478"/>
                  <a:pt x="967" y="478"/>
                </a:cubicBezTo>
                <a:cubicBezTo>
                  <a:pt x="956" y="478"/>
                  <a:pt x="946" y="476"/>
                  <a:pt x="937" y="473"/>
                </a:cubicBezTo>
                <a:cubicBezTo>
                  <a:pt x="927" y="470"/>
                  <a:pt x="920" y="464"/>
                  <a:pt x="913" y="457"/>
                </a:cubicBezTo>
                <a:cubicBezTo>
                  <a:pt x="906" y="449"/>
                  <a:pt x="901" y="440"/>
                  <a:pt x="897" y="428"/>
                </a:cubicBezTo>
                <a:cubicBezTo>
                  <a:pt x="894" y="416"/>
                  <a:pt x="892" y="401"/>
                  <a:pt x="892" y="384"/>
                </a:cubicBezTo>
                <a:cubicBezTo>
                  <a:pt x="892" y="175"/>
                  <a:pt x="892" y="175"/>
                  <a:pt x="892" y="175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09" y="444"/>
                  <a:pt x="821" y="482"/>
                  <a:pt x="843" y="507"/>
                </a:cubicBezTo>
                <a:cubicBezTo>
                  <a:pt x="865" y="532"/>
                  <a:pt x="897" y="545"/>
                  <a:pt x="939" y="545"/>
                </a:cubicBezTo>
                <a:cubicBezTo>
                  <a:pt x="951" y="545"/>
                  <a:pt x="963" y="543"/>
                  <a:pt x="975" y="540"/>
                </a:cubicBezTo>
                <a:cubicBezTo>
                  <a:pt x="986" y="537"/>
                  <a:pt x="996" y="532"/>
                  <a:pt x="1005" y="526"/>
                </a:cubicBezTo>
                <a:cubicBezTo>
                  <a:pt x="1014" y="521"/>
                  <a:pt x="1022" y="514"/>
                  <a:pt x="1029" y="506"/>
                </a:cubicBezTo>
                <a:cubicBezTo>
                  <a:pt x="1037" y="499"/>
                  <a:pt x="1043" y="490"/>
                  <a:pt x="1048" y="482"/>
                </a:cubicBezTo>
                <a:cubicBezTo>
                  <a:pt x="1049" y="482"/>
                  <a:pt x="1049" y="482"/>
                  <a:pt x="1049" y="482"/>
                </a:cubicBezTo>
                <a:cubicBezTo>
                  <a:pt x="1049" y="536"/>
                  <a:pt x="1049" y="536"/>
                  <a:pt x="1049" y="536"/>
                </a:cubicBezTo>
                <a:lnTo>
                  <a:pt x="1131" y="536"/>
                </a:lnTo>
                <a:close/>
                <a:moveTo>
                  <a:pt x="1307" y="48"/>
                </a:moveTo>
                <a:cubicBezTo>
                  <a:pt x="1307" y="41"/>
                  <a:pt x="1306" y="35"/>
                  <a:pt x="1303" y="29"/>
                </a:cubicBezTo>
                <a:cubicBezTo>
                  <a:pt x="1301" y="23"/>
                  <a:pt x="1297" y="18"/>
                  <a:pt x="1293" y="14"/>
                </a:cubicBezTo>
                <a:cubicBezTo>
                  <a:pt x="1288" y="9"/>
                  <a:pt x="1283" y="6"/>
                  <a:pt x="1277" y="3"/>
                </a:cubicBezTo>
                <a:cubicBezTo>
                  <a:pt x="1271" y="1"/>
                  <a:pt x="1264" y="0"/>
                  <a:pt x="1257" y="0"/>
                </a:cubicBezTo>
                <a:cubicBezTo>
                  <a:pt x="1250" y="0"/>
                  <a:pt x="1244" y="1"/>
                  <a:pt x="1238" y="3"/>
                </a:cubicBezTo>
                <a:cubicBezTo>
                  <a:pt x="1232" y="6"/>
                  <a:pt x="1226" y="9"/>
                  <a:pt x="1222" y="13"/>
                </a:cubicBezTo>
                <a:cubicBezTo>
                  <a:pt x="1217" y="18"/>
                  <a:pt x="1214" y="23"/>
                  <a:pt x="1211" y="29"/>
                </a:cubicBezTo>
                <a:cubicBezTo>
                  <a:pt x="1209" y="34"/>
                  <a:pt x="1207" y="41"/>
                  <a:pt x="1207" y="48"/>
                </a:cubicBezTo>
                <a:cubicBezTo>
                  <a:pt x="1207" y="54"/>
                  <a:pt x="1209" y="60"/>
                  <a:pt x="1211" y="66"/>
                </a:cubicBezTo>
                <a:cubicBezTo>
                  <a:pt x="1214" y="72"/>
                  <a:pt x="1217" y="77"/>
                  <a:pt x="1221" y="81"/>
                </a:cubicBezTo>
                <a:cubicBezTo>
                  <a:pt x="1226" y="85"/>
                  <a:pt x="1231" y="88"/>
                  <a:pt x="1237" y="91"/>
                </a:cubicBezTo>
                <a:cubicBezTo>
                  <a:pt x="1243" y="93"/>
                  <a:pt x="1250" y="95"/>
                  <a:pt x="1257" y="95"/>
                </a:cubicBezTo>
                <a:cubicBezTo>
                  <a:pt x="1264" y="95"/>
                  <a:pt x="1271" y="93"/>
                  <a:pt x="1277" y="91"/>
                </a:cubicBezTo>
                <a:cubicBezTo>
                  <a:pt x="1283" y="88"/>
                  <a:pt x="1289" y="85"/>
                  <a:pt x="1293" y="81"/>
                </a:cubicBezTo>
                <a:cubicBezTo>
                  <a:pt x="1297" y="77"/>
                  <a:pt x="1301" y="72"/>
                  <a:pt x="1303" y="66"/>
                </a:cubicBezTo>
                <a:cubicBezTo>
                  <a:pt x="1306" y="60"/>
                  <a:pt x="1307" y="54"/>
                  <a:pt x="1307" y="48"/>
                </a:cubicBezTo>
                <a:moveTo>
                  <a:pt x="1216" y="536"/>
                </a:moveTo>
                <a:cubicBezTo>
                  <a:pt x="1297" y="536"/>
                  <a:pt x="1297" y="536"/>
                  <a:pt x="1297" y="536"/>
                </a:cubicBezTo>
                <a:cubicBezTo>
                  <a:pt x="1297" y="175"/>
                  <a:pt x="1297" y="175"/>
                  <a:pt x="1297" y="175"/>
                </a:cubicBezTo>
                <a:cubicBezTo>
                  <a:pt x="1216" y="175"/>
                  <a:pt x="1216" y="175"/>
                  <a:pt x="1216" y="175"/>
                </a:cubicBezTo>
                <a:lnTo>
                  <a:pt x="1216" y="536"/>
                </a:lnTo>
                <a:close/>
                <a:moveTo>
                  <a:pt x="1376" y="536"/>
                </a:moveTo>
                <a:cubicBezTo>
                  <a:pt x="1457" y="536"/>
                  <a:pt x="1457" y="536"/>
                  <a:pt x="1457" y="536"/>
                </a:cubicBezTo>
                <a:cubicBezTo>
                  <a:pt x="1457" y="2"/>
                  <a:pt x="1457" y="2"/>
                  <a:pt x="1457" y="2"/>
                </a:cubicBezTo>
                <a:cubicBezTo>
                  <a:pt x="1376" y="2"/>
                  <a:pt x="1376" y="2"/>
                  <a:pt x="1376" y="2"/>
                </a:cubicBezTo>
                <a:lnTo>
                  <a:pt x="1376" y="536"/>
                </a:lnTo>
                <a:close/>
                <a:moveTo>
                  <a:pt x="765" y="342"/>
                </a:moveTo>
                <a:cubicBezTo>
                  <a:pt x="765" y="317"/>
                  <a:pt x="762" y="294"/>
                  <a:pt x="756" y="272"/>
                </a:cubicBezTo>
                <a:cubicBezTo>
                  <a:pt x="750" y="249"/>
                  <a:pt x="741" y="230"/>
                  <a:pt x="729" y="213"/>
                </a:cubicBezTo>
                <a:cubicBezTo>
                  <a:pt x="717" y="196"/>
                  <a:pt x="701" y="183"/>
                  <a:pt x="682" y="173"/>
                </a:cubicBezTo>
                <a:cubicBezTo>
                  <a:pt x="663" y="163"/>
                  <a:pt x="640" y="158"/>
                  <a:pt x="613" y="158"/>
                </a:cubicBezTo>
                <a:cubicBezTo>
                  <a:pt x="599" y="158"/>
                  <a:pt x="585" y="160"/>
                  <a:pt x="573" y="163"/>
                </a:cubicBezTo>
                <a:cubicBezTo>
                  <a:pt x="561" y="166"/>
                  <a:pt x="549" y="171"/>
                  <a:pt x="539" y="177"/>
                </a:cubicBezTo>
                <a:cubicBezTo>
                  <a:pt x="529" y="183"/>
                  <a:pt x="520" y="190"/>
                  <a:pt x="512" y="199"/>
                </a:cubicBezTo>
                <a:cubicBezTo>
                  <a:pt x="504" y="207"/>
                  <a:pt x="497" y="216"/>
                  <a:pt x="491" y="226"/>
                </a:cubicBezTo>
                <a:cubicBezTo>
                  <a:pt x="489" y="226"/>
                  <a:pt x="489" y="226"/>
                  <a:pt x="489" y="226"/>
                </a:cubicBezTo>
                <a:cubicBezTo>
                  <a:pt x="489" y="2"/>
                  <a:pt x="489" y="2"/>
                  <a:pt x="489" y="2"/>
                </a:cubicBezTo>
                <a:cubicBezTo>
                  <a:pt x="460" y="2"/>
                  <a:pt x="460" y="2"/>
                  <a:pt x="460" y="2"/>
                </a:cubicBezTo>
                <a:cubicBezTo>
                  <a:pt x="406" y="133"/>
                  <a:pt x="406" y="133"/>
                  <a:pt x="406" y="133"/>
                </a:cubicBezTo>
                <a:cubicBezTo>
                  <a:pt x="406" y="537"/>
                  <a:pt x="406" y="537"/>
                  <a:pt x="406" y="537"/>
                </a:cubicBezTo>
                <a:cubicBezTo>
                  <a:pt x="489" y="537"/>
                  <a:pt x="489" y="537"/>
                  <a:pt x="489" y="537"/>
                </a:cubicBezTo>
                <a:cubicBezTo>
                  <a:pt x="489" y="490"/>
                  <a:pt x="489" y="490"/>
                  <a:pt x="489" y="490"/>
                </a:cubicBezTo>
                <a:cubicBezTo>
                  <a:pt x="491" y="490"/>
                  <a:pt x="491" y="490"/>
                  <a:pt x="491" y="490"/>
                </a:cubicBezTo>
                <a:cubicBezTo>
                  <a:pt x="496" y="498"/>
                  <a:pt x="502" y="505"/>
                  <a:pt x="509" y="512"/>
                </a:cubicBezTo>
                <a:cubicBezTo>
                  <a:pt x="515" y="519"/>
                  <a:pt x="523" y="525"/>
                  <a:pt x="532" y="530"/>
                </a:cubicBezTo>
                <a:cubicBezTo>
                  <a:pt x="540" y="535"/>
                  <a:pt x="550" y="539"/>
                  <a:pt x="561" y="542"/>
                </a:cubicBezTo>
                <a:cubicBezTo>
                  <a:pt x="571" y="544"/>
                  <a:pt x="583" y="546"/>
                  <a:pt x="596" y="546"/>
                </a:cubicBezTo>
                <a:cubicBezTo>
                  <a:pt x="623" y="546"/>
                  <a:pt x="647" y="541"/>
                  <a:pt x="668" y="530"/>
                </a:cubicBezTo>
                <a:cubicBezTo>
                  <a:pt x="689" y="520"/>
                  <a:pt x="707" y="506"/>
                  <a:pt x="721" y="488"/>
                </a:cubicBezTo>
                <a:cubicBezTo>
                  <a:pt x="736" y="470"/>
                  <a:pt x="747" y="448"/>
                  <a:pt x="754" y="423"/>
                </a:cubicBezTo>
                <a:cubicBezTo>
                  <a:pt x="761" y="398"/>
                  <a:pt x="765" y="371"/>
                  <a:pt x="765" y="342"/>
                </a:cubicBezTo>
                <a:moveTo>
                  <a:pt x="678" y="341"/>
                </a:moveTo>
                <a:cubicBezTo>
                  <a:pt x="678" y="363"/>
                  <a:pt x="676" y="383"/>
                  <a:pt x="671" y="400"/>
                </a:cubicBezTo>
                <a:cubicBezTo>
                  <a:pt x="667" y="418"/>
                  <a:pt x="660" y="432"/>
                  <a:pt x="651" y="443"/>
                </a:cubicBezTo>
                <a:cubicBezTo>
                  <a:pt x="643" y="455"/>
                  <a:pt x="632" y="463"/>
                  <a:pt x="620" y="469"/>
                </a:cubicBezTo>
                <a:cubicBezTo>
                  <a:pt x="607" y="475"/>
                  <a:pt x="593" y="478"/>
                  <a:pt x="578" y="478"/>
                </a:cubicBezTo>
                <a:cubicBezTo>
                  <a:pt x="565" y="478"/>
                  <a:pt x="553" y="475"/>
                  <a:pt x="542" y="470"/>
                </a:cubicBezTo>
                <a:cubicBezTo>
                  <a:pt x="531" y="466"/>
                  <a:pt x="522" y="459"/>
                  <a:pt x="514" y="450"/>
                </a:cubicBezTo>
                <a:cubicBezTo>
                  <a:pt x="506" y="442"/>
                  <a:pt x="500" y="432"/>
                  <a:pt x="495" y="421"/>
                </a:cubicBezTo>
                <a:cubicBezTo>
                  <a:pt x="491" y="410"/>
                  <a:pt x="488" y="397"/>
                  <a:pt x="488" y="384"/>
                </a:cubicBezTo>
                <a:cubicBezTo>
                  <a:pt x="488" y="336"/>
                  <a:pt x="488" y="336"/>
                  <a:pt x="488" y="336"/>
                </a:cubicBezTo>
                <a:cubicBezTo>
                  <a:pt x="488" y="319"/>
                  <a:pt x="491" y="304"/>
                  <a:pt x="496" y="291"/>
                </a:cubicBezTo>
                <a:cubicBezTo>
                  <a:pt x="500" y="278"/>
                  <a:pt x="507" y="266"/>
                  <a:pt x="516" y="257"/>
                </a:cubicBezTo>
                <a:cubicBezTo>
                  <a:pt x="524" y="247"/>
                  <a:pt x="534" y="240"/>
                  <a:pt x="546" y="234"/>
                </a:cubicBezTo>
                <a:cubicBezTo>
                  <a:pt x="558" y="229"/>
                  <a:pt x="571" y="226"/>
                  <a:pt x="586" y="226"/>
                </a:cubicBezTo>
                <a:cubicBezTo>
                  <a:pt x="601" y="226"/>
                  <a:pt x="614" y="229"/>
                  <a:pt x="625" y="234"/>
                </a:cubicBezTo>
                <a:cubicBezTo>
                  <a:pt x="636" y="240"/>
                  <a:pt x="646" y="247"/>
                  <a:pt x="654" y="257"/>
                </a:cubicBezTo>
                <a:cubicBezTo>
                  <a:pt x="662" y="267"/>
                  <a:pt x="668" y="279"/>
                  <a:pt x="672" y="293"/>
                </a:cubicBezTo>
                <a:cubicBezTo>
                  <a:pt x="676" y="307"/>
                  <a:pt x="678" y="323"/>
                  <a:pt x="678" y="341"/>
                </a:cubicBezTo>
                <a:moveTo>
                  <a:pt x="1866" y="537"/>
                </a:moveTo>
                <a:cubicBezTo>
                  <a:pt x="1866" y="2"/>
                  <a:pt x="1866" y="2"/>
                  <a:pt x="1866" y="2"/>
                </a:cubicBezTo>
                <a:cubicBezTo>
                  <a:pt x="1785" y="2"/>
                  <a:pt x="1785" y="2"/>
                  <a:pt x="1785" y="2"/>
                </a:cubicBezTo>
                <a:cubicBezTo>
                  <a:pt x="1785" y="220"/>
                  <a:pt x="1785" y="220"/>
                  <a:pt x="1785" y="220"/>
                </a:cubicBezTo>
                <a:cubicBezTo>
                  <a:pt x="1783" y="220"/>
                  <a:pt x="1783" y="220"/>
                  <a:pt x="1783" y="220"/>
                </a:cubicBezTo>
                <a:cubicBezTo>
                  <a:pt x="1779" y="213"/>
                  <a:pt x="1773" y="206"/>
                  <a:pt x="1767" y="199"/>
                </a:cubicBezTo>
                <a:cubicBezTo>
                  <a:pt x="1760" y="192"/>
                  <a:pt x="1753" y="187"/>
                  <a:pt x="1744" y="182"/>
                </a:cubicBezTo>
                <a:cubicBezTo>
                  <a:pt x="1736" y="177"/>
                  <a:pt x="1726" y="173"/>
                  <a:pt x="1716" y="171"/>
                </a:cubicBezTo>
                <a:cubicBezTo>
                  <a:pt x="1705" y="168"/>
                  <a:pt x="1693" y="167"/>
                  <a:pt x="1681" y="167"/>
                </a:cubicBezTo>
                <a:cubicBezTo>
                  <a:pt x="1656" y="167"/>
                  <a:pt x="1633" y="171"/>
                  <a:pt x="1613" y="181"/>
                </a:cubicBezTo>
                <a:cubicBezTo>
                  <a:pt x="1592" y="190"/>
                  <a:pt x="1575" y="203"/>
                  <a:pt x="1561" y="220"/>
                </a:cubicBezTo>
                <a:cubicBezTo>
                  <a:pt x="1546" y="238"/>
                  <a:pt x="1535" y="259"/>
                  <a:pt x="1527" y="283"/>
                </a:cubicBezTo>
                <a:cubicBezTo>
                  <a:pt x="1519" y="308"/>
                  <a:pt x="1515" y="335"/>
                  <a:pt x="1515" y="365"/>
                </a:cubicBezTo>
                <a:cubicBezTo>
                  <a:pt x="1515" y="394"/>
                  <a:pt x="1519" y="420"/>
                  <a:pt x="1526" y="443"/>
                </a:cubicBezTo>
                <a:cubicBezTo>
                  <a:pt x="1534" y="465"/>
                  <a:pt x="1544" y="484"/>
                  <a:pt x="1558" y="500"/>
                </a:cubicBezTo>
                <a:cubicBezTo>
                  <a:pt x="1571" y="515"/>
                  <a:pt x="1587" y="526"/>
                  <a:pt x="1605" y="534"/>
                </a:cubicBezTo>
                <a:cubicBezTo>
                  <a:pt x="1624" y="542"/>
                  <a:pt x="1643" y="546"/>
                  <a:pt x="1665" y="546"/>
                </a:cubicBezTo>
                <a:cubicBezTo>
                  <a:pt x="1679" y="546"/>
                  <a:pt x="1693" y="544"/>
                  <a:pt x="1705" y="541"/>
                </a:cubicBezTo>
                <a:cubicBezTo>
                  <a:pt x="1717" y="538"/>
                  <a:pt x="1728" y="533"/>
                  <a:pt x="1737" y="528"/>
                </a:cubicBezTo>
                <a:cubicBezTo>
                  <a:pt x="1747" y="522"/>
                  <a:pt x="1756" y="515"/>
                  <a:pt x="1763" y="507"/>
                </a:cubicBezTo>
                <a:cubicBezTo>
                  <a:pt x="1771" y="499"/>
                  <a:pt x="1778" y="490"/>
                  <a:pt x="1783" y="480"/>
                </a:cubicBezTo>
                <a:cubicBezTo>
                  <a:pt x="1785" y="480"/>
                  <a:pt x="1785" y="480"/>
                  <a:pt x="1785" y="480"/>
                </a:cubicBezTo>
                <a:cubicBezTo>
                  <a:pt x="1785" y="537"/>
                  <a:pt x="1785" y="537"/>
                  <a:pt x="1785" y="537"/>
                </a:cubicBezTo>
                <a:lnTo>
                  <a:pt x="1866" y="537"/>
                </a:lnTo>
                <a:close/>
                <a:moveTo>
                  <a:pt x="1786" y="366"/>
                </a:moveTo>
                <a:cubicBezTo>
                  <a:pt x="1786" y="384"/>
                  <a:pt x="1783" y="399"/>
                  <a:pt x="1778" y="413"/>
                </a:cubicBezTo>
                <a:cubicBezTo>
                  <a:pt x="1773" y="427"/>
                  <a:pt x="1767" y="439"/>
                  <a:pt x="1758" y="449"/>
                </a:cubicBezTo>
                <a:cubicBezTo>
                  <a:pt x="1750" y="458"/>
                  <a:pt x="1740" y="466"/>
                  <a:pt x="1728" y="471"/>
                </a:cubicBezTo>
                <a:cubicBezTo>
                  <a:pt x="1717" y="476"/>
                  <a:pt x="1705" y="479"/>
                  <a:pt x="1692" y="479"/>
                </a:cubicBezTo>
                <a:cubicBezTo>
                  <a:pt x="1679" y="479"/>
                  <a:pt x="1667" y="477"/>
                  <a:pt x="1656" y="472"/>
                </a:cubicBezTo>
                <a:cubicBezTo>
                  <a:pt x="1644" y="467"/>
                  <a:pt x="1635" y="460"/>
                  <a:pt x="1626" y="450"/>
                </a:cubicBezTo>
                <a:cubicBezTo>
                  <a:pt x="1618" y="440"/>
                  <a:pt x="1612" y="428"/>
                  <a:pt x="1607" y="414"/>
                </a:cubicBezTo>
                <a:cubicBezTo>
                  <a:pt x="1602" y="399"/>
                  <a:pt x="1600" y="382"/>
                  <a:pt x="1600" y="363"/>
                </a:cubicBezTo>
                <a:cubicBezTo>
                  <a:pt x="1600" y="343"/>
                  <a:pt x="1602" y="325"/>
                  <a:pt x="1606" y="309"/>
                </a:cubicBezTo>
                <a:cubicBezTo>
                  <a:pt x="1610" y="294"/>
                  <a:pt x="1616" y="280"/>
                  <a:pt x="1624" y="269"/>
                </a:cubicBezTo>
                <a:cubicBezTo>
                  <a:pt x="1632" y="257"/>
                  <a:pt x="1642" y="249"/>
                  <a:pt x="1654" y="242"/>
                </a:cubicBezTo>
                <a:cubicBezTo>
                  <a:pt x="1667" y="236"/>
                  <a:pt x="1681" y="233"/>
                  <a:pt x="1697" y="233"/>
                </a:cubicBezTo>
                <a:cubicBezTo>
                  <a:pt x="1709" y="233"/>
                  <a:pt x="1721" y="236"/>
                  <a:pt x="1732" y="241"/>
                </a:cubicBezTo>
                <a:cubicBezTo>
                  <a:pt x="1743" y="245"/>
                  <a:pt x="1752" y="252"/>
                  <a:pt x="1760" y="260"/>
                </a:cubicBezTo>
                <a:cubicBezTo>
                  <a:pt x="1768" y="269"/>
                  <a:pt x="1774" y="279"/>
                  <a:pt x="1779" y="290"/>
                </a:cubicBezTo>
                <a:cubicBezTo>
                  <a:pt x="1783" y="301"/>
                  <a:pt x="1786" y="313"/>
                  <a:pt x="1786" y="326"/>
                </a:cubicBezTo>
                <a:lnTo>
                  <a:pt x="1786" y="3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79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charco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544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278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7759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silv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651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cya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354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>
              <a:defRPr/>
            </a:pPr>
            <a:r>
              <a:rPr lang="en-US" sz="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2014 </a:t>
            </a:r>
            <a:r>
              <a:rPr lang="en-US" sz="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9232" y="3145040"/>
            <a:ext cx="3291840" cy="7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709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4735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587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93752" y="3040063"/>
            <a:ext cx="4333238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5000" spc="-125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Spark the future.</a:t>
            </a:r>
            <a:endParaRPr lang="en-US" sz="5000" spc="-125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latin typeface="Segoe UI Light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441776" y="4617847"/>
            <a:ext cx="2185214" cy="7155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May 4 – 8, 2015</a:t>
            </a:r>
            <a:b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</a:b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Chicago, IL</a:t>
            </a:r>
            <a:endParaRPr lang="en-US" sz="225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4088040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94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58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5632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25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1247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660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134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589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310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3107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468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1228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68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04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849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081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6082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3636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9512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771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0358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068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915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2979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997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8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56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1824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7589822" y="6294476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15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" y="5580859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8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490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454" indent="-28096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944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526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107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6877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626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/>
          <a:p>
            <a:fld id="{C44DC5CD-0C54-40D2-A2C0-3B7BD0375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/>
          <a:lstStyle/>
          <a:p>
            <a:fld id="{65129387-D6F5-4164-90EA-AB5FEFC6B4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80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1688724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/>
          <a:p>
            <a:fld id="{4C983552-CD3D-455B-BD13-116EE02C0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/>
          <a:lstStyle/>
          <a:p>
            <a:fld id="{FFB0F5E7-A7D0-4F89-BAFC-4F2B086F29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7057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Shape &amp; Color Background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846638" y="3040063"/>
            <a:ext cx="7315203" cy="914400"/>
          </a:xfrm>
        </p:spPr>
        <p:txBody>
          <a:bodyPr vert="horz" wrap="square" lIns="182880" tIns="146304" rIns="182880" bIns="146304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3600" kern="1200" dirty="0" smtClean="0">
                <a:gradFill>
                  <a:gsLst>
                    <a:gs pos="1299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166" rtl="0" eaLnBrk="1" latinLnBrk="0" hangingPunct="1">
              <a:spcBef>
                <a:spcPct val="2000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274638" y="1535875"/>
            <a:ext cx="3931920" cy="392277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74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28"/>
              <a:gd name="connsiteX1" fmla="*/ 10000 w 10000"/>
              <a:gd name="connsiteY1" fmla="*/ 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00"/>
              <a:gd name="connsiteY0" fmla="*/ 0 h 10028"/>
              <a:gd name="connsiteX1" fmla="*/ 10000 w 10000"/>
              <a:gd name="connsiteY1" fmla="*/ 146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399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418"/>
              <a:gd name="connsiteY0" fmla="*/ 0 h 10028"/>
              <a:gd name="connsiteX1" fmla="*/ 10411 w 10418"/>
              <a:gd name="connsiteY1" fmla="*/ 992 h 10028"/>
              <a:gd name="connsiteX2" fmla="*/ 10022 w 10418"/>
              <a:gd name="connsiteY2" fmla="*/ 8623 h 10028"/>
              <a:gd name="connsiteX3" fmla="*/ 115 w 10418"/>
              <a:gd name="connsiteY3" fmla="*/ 10028 h 10028"/>
              <a:gd name="connsiteX4" fmla="*/ 0 w 10418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38 w 10022"/>
              <a:gd name="connsiteY3" fmla="*/ 10028 h 10028"/>
              <a:gd name="connsiteX4" fmla="*/ 0 w 10022"/>
              <a:gd name="connsiteY4" fmla="*/ 0 h 10028"/>
              <a:gd name="connsiteX0" fmla="*/ 1 w 9997"/>
              <a:gd name="connsiteY0" fmla="*/ 0 h 10028"/>
              <a:gd name="connsiteX1" fmla="*/ 9975 w 9997"/>
              <a:gd name="connsiteY1" fmla="*/ 1405 h 10028"/>
              <a:gd name="connsiteX2" fmla="*/ 9997 w 9997"/>
              <a:gd name="connsiteY2" fmla="*/ 8623 h 10028"/>
              <a:gd name="connsiteX3" fmla="*/ 13 w 9997"/>
              <a:gd name="connsiteY3" fmla="*/ 10028 h 10028"/>
              <a:gd name="connsiteX4" fmla="*/ 1 w 9997"/>
              <a:gd name="connsiteY4" fmla="*/ 0 h 10028"/>
              <a:gd name="connsiteX0" fmla="*/ 1 w 10029"/>
              <a:gd name="connsiteY0" fmla="*/ 0 h 10000"/>
              <a:gd name="connsiteX1" fmla="*/ 10029 w 10029"/>
              <a:gd name="connsiteY1" fmla="*/ 1452 h 10000"/>
              <a:gd name="connsiteX2" fmla="*/ 10000 w 10029"/>
              <a:gd name="connsiteY2" fmla="*/ 8599 h 10000"/>
              <a:gd name="connsiteX3" fmla="*/ 13 w 10029"/>
              <a:gd name="connsiteY3" fmla="*/ 10000 h 10000"/>
              <a:gd name="connsiteX4" fmla="*/ 1 w 10029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5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4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4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5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28 w 10067"/>
              <a:gd name="connsiteY0" fmla="*/ 0 h 10000"/>
              <a:gd name="connsiteX1" fmla="*/ 10066 w 10067"/>
              <a:gd name="connsiteY1" fmla="*/ 1452 h 10000"/>
              <a:gd name="connsiteX2" fmla="*/ 10063 w 10067"/>
              <a:gd name="connsiteY2" fmla="*/ 8579 h 10000"/>
              <a:gd name="connsiteX3" fmla="*/ 9 w 10067"/>
              <a:gd name="connsiteY3" fmla="*/ 10000 h 10000"/>
              <a:gd name="connsiteX4" fmla="*/ 28 w 10067"/>
              <a:gd name="connsiteY4" fmla="*/ 0 h 10000"/>
              <a:gd name="connsiteX0" fmla="*/ 1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19 w 10058"/>
              <a:gd name="connsiteY4" fmla="*/ 0 h 10000"/>
              <a:gd name="connsiteX0" fmla="*/ 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9 w 1005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8" h="10000">
                <a:moveTo>
                  <a:pt x="9" y="0"/>
                </a:moveTo>
                <a:lnTo>
                  <a:pt x="10057" y="1452"/>
                </a:lnTo>
                <a:cubicBezTo>
                  <a:pt x="10063" y="3834"/>
                  <a:pt x="10048" y="6197"/>
                  <a:pt x="10054" y="8579"/>
                </a:cubicBezTo>
                <a:lnTo>
                  <a:pt x="0" y="10000"/>
                </a:lnTo>
                <a:cubicBezTo>
                  <a:pt x="6" y="6667"/>
                  <a:pt x="3" y="3333"/>
                  <a:pt x="9" y="0"/>
                </a:cubicBezTo>
                <a:close/>
              </a:path>
            </a:pathLst>
          </a:custGeom>
        </p:spPr>
        <p:txBody>
          <a:bodyPr lIns="182880" tIns="146304" rIns="182880" bIns="146304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none" lIns="182880" tIns="146304" rIns="182880" bIns="146304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2605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05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834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911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22262" y="360323"/>
            <a:ext cx="2667000" cy="406265"/>
          </a:xfrm>
        </p:spPr>
        <p:txBody>
          <a:bodyPr/>
          <a:lstStyle>
            <a:lvl1pPr marL="0" indent="0">
              <a:buFontTx/>
              <a:buNone/>
              <a:defRPr sz="1600" baseline="0">
                <a:latin typeface="+mn-lt"/>
              </a:defRPr>
            </a:lvl1pPr>
            <a:lvl2pPr marL="342873" indent="0">
              <a:buFontTx/>
              <a:buNone/>
              <a:defRPr sz="1600">
                <a:latin typeface="+mn-lt"/>
              </a:defRPr>
            </a:lvl2pPr>
            <a:lvl3pPr marL="571454" indent="0">
              <a:buFontTx/>
              <a:buNone/>
              <a:defRPr sz="1600">
                <a:latin typeface="+mn-lt"/>
              </a:defRPr>
            </a:lvl3pPr>
            <a:lvl4pPr marL="800036" indent="0">
              <a:buFontTx/>
              <a:buNone/>
              <a:defRPr sz="1600">
                <a:latin typeface="+mn-lt"/>
              </a:defRPr>
            </a:lvl4pPr>
            <a:lvl5pPr marL="1028617" indent="0"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2588231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492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390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8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56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7589822" y="6294476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15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" y="5580859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490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454" indent="-28096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944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526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107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587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88677" y="3033651"/>
            <a:ext cx="4652598" cy="7976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5000" spc="-125" dirty="0" smtClean="0">
                <a:ln w="3175">
                  <a:noFill/>
                </a:ln>
                <a:solidFill>
                  <a:srgbClr val="FFFFFF"/>
                </a:solidFill>
                <a:latin typeface="Segoe UI Light"/>
                <a:cs typeface="Segoe UI" pitchFamily="34" charset="0"/>
              </a:rPr>
              <a:t>Spark the future.</a:t>
            </a:r>
            <a:endParaRPr lang="en-US" sz="5000" spc="-125" dirty="0">
              <a:ln w="3175">
                <a:noFill/>
              </a:ln>
              <a:solidFill>
                <a:srgbClr val="FFFFFF"/>
              </a:solidFill>
              <a:latin typeface="Segoe UI Light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890023" y="4617847"/>
            <a:ext cx="2185214" cy="7155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May 4 – 8, 2015</a:t>
            </a:r>
            <a:b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</a:b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Chicago, IL</a:t>
            </a:r>
            <a:endParaRPr lang="en-US" sz="225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922" y="4088040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63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77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3273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1182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58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563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68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028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231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923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1812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29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0986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9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237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894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4132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966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6150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747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873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2352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2211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9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8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56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126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7589822" y="6294476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15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0" y="5580859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04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490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454" indent="-28096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944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526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107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367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422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587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93752" y="3040063"/>
            <a:ext cx="4333238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5000" spc="-125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Spark the future.</a:t>
            </a:r>
            <a:endParaRPr lang="en-US" sz="5000" spc="-125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latin typeface="Segoe UI Light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441776" y="4617847"/>
            <a:ext cx="2185214" cy="7155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May 4 – 8, 2015</a:t>
            </a:r>
            <a:b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</a:b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Chicago, IL</a:t>
            </a:r>
            <a:endParaRPr lang="en-US" sz="225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4088040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68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56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0141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173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720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277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3234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8813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7593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2227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5123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50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9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277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4961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3901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2954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75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0453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140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4289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3584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0228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8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56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813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7589822" y="6294476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15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" y="5580859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7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86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490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454" indent="-28096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944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526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107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9750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182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or Shape &amp; Color Background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846638" y="3040063"/>
            <a:ext cx="7315203" cy="914400"/>
          </a:xfrm>
        </p:spPr>
        <p:txBody>
          <a:bodyPr vert="horz" wrap="square" lIns="182880" tIns="146304" rIns="182880" bIns="146304" rtlCol="0" anchor="ctr">
            <a:noAutofit/>
          </a:bodyPr>
          <a:lstStyle>
            <a:lvl1pPr marL="0" indent="0">
              <a:buNone/>
              <a:defRPr lang="en-US" sz="3600" kern="1200" dirty="0" smtClean="0">
                <a:gradFill>
                  <a:gsLst>
                    <a:gs pos="8491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166" rtl="0" eaLnBrk="1" latinLnBrk="0" hangingPunct="1">
              <a:spcBef>
                <a:spcPct val="20000"/>
              </a:spcBef>
              <a:spcAft>
                <a:spcPts val="1632"/>
              </a:spcAft>
            </a:pPr>
            <a:r>
              <a:rPr lang="en-US" smtClean="0"/>
              <a:t>Edit Master text styles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74641" y="296864"/>
            <a:ext cx="11887199" cy="914400"/>
          </a:xfrm>
        </p:spPr>
        <p:txBody>
          <a:bodyPr vert="horz" lIns="182880" tIns="146304" rIns="182880" bIns="146304" rtlCol="0" anchor="t">
            <a:noAutofit/>
          </a:bodyPr>
          <a:lstStyle>
            <a:lvl1pPr marL="0" indent="0"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74638" y="1537564"/>
            <a:ext cx="3931941" cy="3919398"/>
          </a:xfrm>
          <a:custGeom>
            <a:avLst/>
            <a:gdLst>
              <a:gd name="connsiteX0" fmla="*/ 0 w 2431552"/>
              <a:gd name="connsiteY0" fmla="*/ 0 h 576072"/>
              <a:gd name="connsiteX1" fmla="*/ 2431552 w 2431552"/>
              <a:gd name="connsiteY1" fmla="*/ 0 h 576072"/>
              <a:gd name="connsiteX2" fmla="*/ 2431552 w 2431552"/>
              <a:gd name="connsiteY2" fmla="*/ 576072 h 576072"/>
              <a:gd name="connsiteX3" fmla="*/ 0 w 2431552"/>
              <a:gd name="connsiteY3" fmla="*/ 576072 h 576072"/>
              <a:gd name="connsiteX4" fmla="*/ 0 w 2431552"/>
              <a:gd name="connsiteY4" fmla="*/ 0 h 576072"/>
              <a:gd name="connsiteX0" fmla="*/ 0 w 2610228"/>
              <a:gd name="connsiteY0" fmla="*/ 704193 h 1280265"/>
              <a:gd name="connsiteX1" fmla="*/ 2610228 w 2610228"/>
              <a:gd name="connsiteY1" fmla="*/ 0 h 1280265"/>
              <a:gd name="connsiteX2" fmla="*/ 2431552 w 2610228"/>
              <a:gd name="connsiteY2" fmla="*/ 1280265 h 1280265"/>
              <a:gd name="connsiteX3" fmla="*/ 0 w 2610228"/>
              <a:gd name="connsiteY3" fmla="*/ 1280265 h 1280265"/>
              <a:gd name="connsiteX4" fmla="*/ 0 w 2610228"/>
              <a:gd name="connsiteY4" fmla="*/ 704193 h 1280265"/>
              <a:gd name="connsiteX0" fmla="*/ 0 w 2620739"/>
              <a:gd name="connsiteY0" fmla="*/ 704193 h 2037009"/>
              <a:gd name="connsiteX1" fmla="*/ 2610228 w 2620739"/>
              <a:gd name="connsiteY1" fmla="*/ 0 h 2037009"/>
              <a:gd name="connsiteX2" fmla="*/ 2620739 w 2620739"/>
              <a:gd name="connsiteY2" fmla="*/ 2037009 h 2037009"/>
              <a:gd name="connsiteX3" fmla="*/ 0 w 2620739"/>
              <a:gd name="connsiteY3" fmla="*/ 1280265 h 2037009"/>
              <a:gd name="connsiteX4" fmla="*/ 0 w 2620739"/>
              <a:gd name="connsiteY4" fmla="*/ 704193 h 2037009"/>
              <a:gd name="connsiteX0" fmla="*/ 0 w 2620739"/>
              <a:gd name="connsiteY0" fmla="*/ 483476 h 1816292"/>
              <a:gd name="connsiteX1" fmla="*/ 2389511 w 2620739"/>
              <a:gd name="connsiteY1" fmla="*/ 0 h 1816292"/>
              <a:gd name="connsiteX2" fmla="*/ 2620739 w 2620739"/>
              <a:gd name="connsiteY2" fmla="*/ 1816292 h 1816292"/>
              <a:gd name="connsiteX3" fmla="*/ 0 w 2620739"/>
              <a:gd name="connsiteY3" fmla="*/ 1059548 h 1816292"/>
              <a:gd name="connsiteX4" fmla="*/ 0 w 2620739"/>
              <a:gd name="connsiteY4" fmla="*/ 483476 h 1816292"/>
              <a:gd name="connsiteX0" fmla="*/ 0 w 2620739"/>
              <a:gd name="connsiteY0" fmla="*/ 704193 h 2037009"/>
              <a:gd name="connsiteX1" fmla="*/ 2589207 w 2620739"/>
              <a:gd name="connsiteY1" fmla="*/ 0 h 2037009"/>
              <a:gd name="connsiteX2" fmla="*/ 2620739 w 2620739"/>
              <a:gd name="connsiteY2" fmla="*/ 2037009 h 2037009"/>
              <a:gd name="connsiteX3" fmla="*/ 0 w 2620739"/>
              <a:gd name="connsiteY3" fmla="*/ 1280265 h 2037009"/>
              <a:gd name="connsiteX4" fmla="*/ 0 w 2620739"/>
              <a:gd name="connsiteY4" fmla="*/ 704193 h 2037009"/>
              <a:gd name="connsiteX0" fmla="*/ 0 w 2862477"/>
              <a:gd name="connsiteY0" fmla="*/ 0 h 2425892"/>
              <a:gd name="connsiteX1" fmla="*/ 2830945 w 2862477"/>
              <a:gd name="connsiteY1" fmla="*/ 388883 h 2425892"/>
              <a:gd name="connsiteX2" fmla="*/ 2862477 w 2862477"/>
              <a:gd name="connsiteY2" fmla="*/ 2425892 h 2425892"/>
              <a:gd name="connsiteX3" fmla="*/ 241738 w 2862477"/>
              <a:gd name="connsiteY3" fmla="*/ 1669148 h 2425892"/>
              <a:gd name="connsiteX4" fmla="*/ 0 w 2862477"/>
              <a:gd name="connsiteY4" fmla="*/ 0 h 2425892"/>
              <a:gd name="connsiteX0" fmla="*/ 0 w 2862477"/>
              <a:gd name="connsiteY0" fmla="*/ 0 h 2804265"/>
              <a:gd name="connsiteX1" fmla="*/ 2830945 w 2862477"/>
              <a:gd name="connsiteY1" fmla="*/ 388883 h 2804265"/>
              <a:gd name="connsiteX2" fmla="*/ 2862477 w 2862477"/>
              <a:gd name="connsiteY2" fmla="*/ 2425892 h 2804265"/>
              <a:gd name="connsiteX3" fmla="*/ 21021 w 2862477"/>
              <a:gd name="connsiteY3" fmla="*/ 2804265 h 2804265"/>
              <a:gd name="connsiteX4" fmla="*/ 0 w 2862477"/>
              <a:gd name="connsiteY4" fmla="*/ 0 h 2804265"/>
              <a:gd name="connsiteX0" fmla="*/ 0 w 2967580"/>
              <a:gd name="connsiteY0" fmla="*/ 0 h 2961920"/>
              <a:gd name="connsiteX1" fmla="*/ 2936048 w 2967580"/>
              <a:gd name="connsiteY1" fmla="*/ 546538 h 2961920"/>
              <a:gd name="connsiteX2" fmla="*/ 2967580 w 2967580"/>
              <a:gd name="connsiteY2" fmla="*/ 2583547 h 2961920"/>
              <a:gd name="connsiteX3" fmla="*/ 126124 w 2967580"/>
              <a:gd name="connsiteY3" fmla="*/ 2961920 h 2961920"/>
              <a:gd name="connsiteX4" fmla="*/ 0 w 2967580"/>
              <a:gd name="connsiteY4" fmla="*/ 0 h 2961920"/>
              <a:gd name="connsiteX0" fmla="*/ 10511 w 2841456"/>
              <a:gd name="connsiteY0" fmla="*/ 0 h 2814775"/>
              <a:gd name="connsiteX1" fmla="*/ 2809924 w 2841456"/>
              <a:gd name="connsiteY1" fmla="*/ 399393 h 2814775"/>
              <a:gd name="connsiteX2" fmla="*/ 2841456 w 2841456"/>
              <a:gd name="connsiteY2" fmla="*/ 2436402 h 2814775"/>
              <a:gd name="connsiteX3" fmla="*/ 0 w 2841456"/>
              <a:gd name="connsiteY3" fmla="*/ 2814775 h 2814775"/>
              <a:gd name="connsiteX4" fmla="*/ 10511 w 2841456"/>
              <a:gd name="connsiteY4" fmla="*/ 0 h 2814775"/>
              <a:gd name="connsiteX0" fmla="*/ 10511 w 2845941"/>
              <a:gd name="connsiteY0" fmla="*/ 0 h 2814775"/>
              <a:gd name="connsiteX1" fmla="*/ 2842437 w 2845941"/>
              <a:gd name="connsiteY1" fmla="*/ 415742 h 2814775"/>
              <a:gd name="connsiteX2" fmla="*/ 2841456 w 2845941"/>
              <a:gd name="connsiteY2" fmla="*/ 2436402 h 2814775"/>
              <a:gd name="connsiteX3" fmla="*/ 0 w 2845941"/>
              <a:gd name="connsiteY3" fmla="*/ 2814775 h 2814775"/>
              <a:gd name="connsiteX4" fmla="*/ 10511 w 2845941"/>
              <a:gd name="connsiteY4" fmla="*/ 0 h 2814775"/>
              <a:gd name="connsiteX0" fmla="*/ 10511 w 2841456"/>
              <a:gd name="connsiteY0" fmla="*/ 0 h 2814775"/>
              <a:gd name="connsiteX1" fmla="*/ 2834309 w 2841456"/>
              <a:gd name="connsiteY1" fmla="*/ 391219 h 2814775"/>
              <a:gd name="connsiteX2" fmla="*/ 2841456 w 2841456"/>
              <a:gd name="connsiteY2" fmla="*/ 2436402 h 2814775"/>
              <a:gd name="connsiteX3" fmla="*/ 0 w 2841456"/>
              <a:gd name="connsiteY3" fmla="*/ 2814775 h 2814775"/>
              <a:gd name="connsiteX4" fmla="*/ 10511 w 2841456"/>
              <a:gd name="connsiteY4" fmla="*/ 0 h 2814775"/>
              <a:gd name="connsiteX0" fmla="*/ 3504 w 2834449"/>
              <a:gd name="connsiteY0" fmla="*/ 0 h 2847473"/>
              <a:gd name="connsiteX1" fmla="*/ 2827302 w 2834449"/>
              <a:gd name="connsiteY1" fmla="*/ 391219 h 2847473"/>
              <a:gd name="connsiteX2" fmla="*/ 2834449 w 2834449"/>
              <a:gd name="connsiteY2" fmla="*/ 2436402 h 2847473"/>
              <a:gd name="connsiteX3" fmla="*/ 1122 w 2834449"/>
              <a:gd name="connsiteY3" fmla="*/ 2847473 h 2847473"/>
              <a:gd name="connsiteX4" fmla="*/ 3504 w 2834449"/>
              <a:gd name="connsiteY4" fmla="*/ 0 h 2847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449" h="2847473">
                <a:moveTo>
                  <a:pt x="3504" y="0"/>
                </a:moveTo>
                <a:lnTo>
                  <a:pt x="2827302" y="391219"/>
                </a:lnTo>
                <a:cubicBezTo>
                  <a:pt x="2830806" y="1070222"/>
                  <a:pt x="2830945" y="1757399"/>
                  <a:pt x="2834449" y="2436402"/>
                </a:cubicBezTo>
                <a:lnTo>
                  <a:pt x="1122" y="2847473"/>
                </a:lnTo>
                <a:cubicBezTo>
                  <a:pt x="4626" y="1909215"/>
                  <a:pt x="0" y="938258"/>
                  <a:pt x="3504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182880" tIns="146304" rIns="182880" bIns="146304" numCol="1" anchor="ctr" anchorCtr="0" compatLnSpc="1">
            <a:prstTxWarp prst="textNoShape">
              <a:avLst/>
            </a:prstTxWarp>
            <a:noAutofit/>
          </a:bodyPr>
          <a:lstStyle>
            <a:lvl1pPr>
              <a:lnSpc>
                <a:spcPct val="95000"/>
              </a:lnSpc>
              <a:defRPr lang="en-US" sz="4000" kern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ＭＳ Ｐゴシック" charset="0"/>
                <a:cs typeface="Segoe UI Light"/>
              </a:defRPr>
            </a:lvl1pPr>
          </a:lstStyle>
          <a:p>
            <a:pPr marL="0" lvl="0" indent="0" algn="l" defTabSz="12432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7513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053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6540" y="5783263"/>
            <a:ext cx="9142098" cy="902608"/>
          </a:xfrm>
          <a:noFill/>
        </p:spPr>
        <p:txBody>
          <a:bodyPr lIns="146304" tIns="109728" rIns="146304" bIns="109728" anchor="b">
            <a:no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17165"/>
            <a:ext cx="11887135" cy="1837298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10129837" y="6126162"/>
            <a:ext cx="1849602" cy="3948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74702" y="307621"/>
            <a:ext cx="3656013" cy="572464"/>
          </a:xfrm>
        </p:spPr>
        <p:txBody>
          <a:bodyPr lIns="182880" tIns="146304" rIns="182880" bIns="146304"/>
          <a:lstStyle>
            <a:lvl1pPr marL="0" indent="0">
              <a:buNone/>
              <a:defRPr sz="2000">
                <a:latin typeface="+mn-lt"/>
              </a:defRPr>
            </a:lvl1pPr>
            <a:lvl2pPr marL="342900" indent="0">
              <a:buNone/>
              <a:defRPr sz="2000"/>
            </a:lvl2pPr>
            <a:lvl3pPr marL="571500" indent="0">
              <a:buNone/>
              <a:defRPr sz="2000"/>
            </a:lvl3pPr>
            <a:lvl4pPr marL="800100" indent="0">
              <a:buNone/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 dirty="0" smtClean="0"/>
              <a:t>Session Code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37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406">
          <p15:clr>
            <a:srgbClr val="C35EA4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6540" y="5783263"/>
            <a:ext cx="9142098" cy="902608"/>
          </a:xfrm>
          <a:noFill/>
        </p:spPr>
        <p:txBody>
          <a:bodyPr lIns="146304" tIns="109728" rIns="146304" bIns="109728" anchor="b">
            <a:no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17165"/>
            <a:ext cx="11887135" cy="1837298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4" name="Freeform 3"/>
          <p:cNvSpPr>
            <a:spLocks noChangeAspect="1" noEditPoints="1"/>
          </p:cNvSpPr>
          <p:nvPr userDrawn="1"/>
        </p:nvSpPr>
        <p:spPr bwMode="black">
          <a:xfrm>
            <a:off x="10332993" y="6103269"/>
            <a:ext cx="1639861" cy="411480"/>
          </a:xfrm>
          <a:custGeom>
            <a:avLst/>
            <a:gdLst>
              <a:gd name="T0" fmla="*/ 336 w 2176"/>
              <a:gd name="T1" fmla="*/ 2 h 546"/>
              <a:gd name="T2" fmla="*/ 269 w 2176"/>
              <a:gd name="T3" fmla="*/ 2 h 546"/>
              <a:gd name="T4" fmla="*/ 48 w 2176"/>
              <a:gd name="T5" fmla="*/ 538 h 546"/>
              <a:gd name="T6" fmla="*/ 2128 w 2176"/>
              <a:gd name="T7" fmla="*/ 2 h 546"/>
              <a:gd name="T8" fmla="*/ 2176 w 2176"/>
              <a:gd name="T9" fmla="*/ 2 h 546"/>
              <a:gd name="T10" fmla="*/ 1049 w 2176"/>
              <a:gd name="T11" fmla="*/ 175 h 546"/>
              <a:gd name="T12" fmla="*/ 1025 w 2176"/>
              <a:gd name="T13" fmla="*/ 454 h 546"/>
              <a:gd name="T14" fmla="*/ 937 w 2176"/>
              <a:gd name="T15" fmla="*/ 473 h 546"/>
              <a:gd name="T16" fmla="*/ 892 w 2176"/>
              <a:gd name="T17" fmla="*/ 384 h 546"/>
              <a:gd name="T18" fmla="*/ 809 w 2176"/>
              <a:gd name="T19" fmla="*/ 394 h 546"/>
              <a:gd name="T20" fmla="*/ 975 w 2176"/>
              <a:gd name="T21" fmla="*/ 540 h 546"/>
              <a:gd name="T22" fmla="*/ 1048 w 2176"/>
              <a:gd name="T23" fmla="*/ 482 h 546"/>
              <a:gd name="T24" fmla="*/ 1131 w 2176"/>
              <a:gd name="T25" fmla="*/ 536 h 546"/>
              <a:gd name="T26" fmla="*/ 1293 w 2176"/>
              <a:gd name="T27" fmla="*/ 14 h 546"/>
              <a:gd name="T28" fmla="*/ 1238 w 2176"/>
              <a:gd name="T29" fmla="*/ 3 h 546"/>
              <a:gd name="T30" fmla="*/ 1207 w 2176"/>
              <a:gd name="T31" fmla="*/ 48 h 546"/>
              <a:gd name="T32" fmla="*/ 1237 w 2176"/>
              <a:gd name="T33" fmla="*/ 91 h 546"/>
              <a:gd name="T34" fmla="*/ 1293 w 2176"/>
              <a:gd name="T35" fmla="*/ 81 h 546"/>
              <a:gd name="T36" fmla="*/ 1216 w 2176"/>
              <a:gd name="T37" fmla="*/ 536 h 546"/>
              <a:gd name="T38" fmla="*/ 1216 w 2176"/>
              <a:gd name="T39" fmla="*/ 175 h 546"/>
              <a:gd name="T40" fmla="*/ 1457 w 2176"/>
              <a:gd name="T41" fmla="*/ 536 h 546"/>
              <a:gd name="T42" fmla="*/ 1376 w 2176"/>
              <a:gd name="T43" fmla="*/ 536 h 546"/>
              <a:gd name="T44" fmla="*/ 729 w 2176"/>
              <a:gd name="T45" fmla="*/ 213 h 546"/>
              <a:gd name="T46" fmla="*/ 573 w 2176"/>
              <a:gd name="T47" fmla="*/ 163 h 546"/>
              <a:gd name="T48" fmla="*/ 491 w 2176"/>
              <a:gd name="T49" fmla="*/ 226 h 546"/>
              <a:gd name="T50" fmla="*/ 460 w 2176"/>
              <a:gd name="T51" fmla="*/ 2 h 546"/>
              <a:gd name="T52" fmla="*/ 489 w 2176"/>
              <a:gd name="T53" fmla="*/ 537 h 546"/>
              <a:gd name="T54" fmla="*/ 509 w 2176"/>
              <a:gd name="T55" fmla="*/ 512 h 546"/>
              <a:gd name="T56" fmla="*/ 596 w 2176"/>
              <a:gd name="T57" fmla="*/ 546 h 546"/>
              <a:gd name="T58" fmla="*/ 754 w 2176"/>
              <a:gd name="T59" fmla="*/ 423 h 546"/>
              <a:gd name="T60" fmla="*/ 671 w 2176"/>
              <a:gd name="T61" fmla="*/ 400 h 546"/>
              <a:gd name="T62" fmla="*/ 578 w 2176"/>
              <a:gd name="T63" fmla="*/ 478 h 546"/>
              <a:gd name="T64" fmla="*/ 495 w 2176"/>
              <a:gd name="T65" fmla="*/ 421 h 546"/>
              <a:gd name="T66" fmla="*/ 496 w 2176"/>
              <a:gd name="T67" fmla="*/ 291 h 546"/>
              <a:gd name="T68" fmla="*/ 586 w 2176"/>
              <a:gd name="T69" fmla="*/ 226 h 546"/>
              <a:gd name="T70" fmla="*/ 672 w 2176"/>
              <a:gd name="T71" fmla="*/ 293 h 546"/>
              <a:gd name="T72" fmla="*/ 1866 w 2176"/>
              <a:gd name="T73" fmla="*/ 2 h 546"/>
              <a:gd name="T74" fmla="*/ 1783 w 2176"/>
              <a:gd name="T75" fmla="*/ 220 h 546"/>
              <a:gd name="T76" fmla="*/ 1716 w 2176"/>
              <a:gd name="T77" fmla="*/ 171 h 546"/>
              <a:gd name="T78" fmla="*/ 1561 w 2176"/>
              <a:gd name="T79" fmla="*/ 220 h 546"/>
              <a:gd name="T80" fmla="*/ 1526 w 2176"/>
              <a:gd name="T81" fmla="*/ 443 h 546"/>
              <a:gd name="T82" fmla="*/ 1665 w 2176"/>
              <a:gd name="T83" fmla="*/ 546 h 546"/>
              <a:gd name="T84" fmla="*/ 1763 w 2176"/>
              <a:gd name="T85" fmla="*/ 507 h 546"/>
              <a:gd name="T86" fmla="*/ 1785 w 2176"/>
              <a:gd name="T87" fmla="*/ 537 h 546"/>
              <a:gd name="T88" fmla="*/ 1778 w 2176"/>
              <a:gd name="T89" fmla="*/ 413 h 546"/>
              <a:gd name="T90" fmla="*/ 1692 w 2176"/>
              <a:gd name="T91" fmla="*/ 479 h 546"/>
              <a:gd name="T92" fmla="*/ 1607 w 2176"/>
              <a:gd name="T93" fmla="*/ 414 h 546"/>
              <a:gd name="T94" fmla="*/ 1624 w 2176"/>
              <a:gd name="T95" fmla="*/ 269 h 546"/>
              <a:gd name="T96" fmla="*/ 1732 w 2176"/>
              <a:gd name="T97" fmla="*/ 241 h 546"/>
              <a:gd name="T98" fmla="*/ 1786 w 2176"/>
              <a:gd name="T99" fmla="*/ 32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76" h="546">
                <a:moveTo>
                  <a:pt x="163" y="538"/>
                </a:moveTo>
                <a:cubicBezTo>
                  <a:pt x="116" y="538"/>
                  <a:pt x="116" y="538"/>
                  <a:pt x="116" y="538"/>
                </a:cubicBezTo>
                <a:cubicBezTo>
                  <a:pt x="336" y="2"/>
                  <a:pt x="336" y="2"/>
                  <a:pt x="336" y="2"/>
                </a:cubicBezTo>
                <a:cubicBezTo>
                  <a:pt x="384" y="2"/>
                  <a:pt x="384" y="2"/>
                  <a:pt x="384" y="2"/>
                </a:cubicBezTo>
                <a:lnTo>
                  <a:pt x="163" y="538"/>
                </a:lnTo>
                <a:close/>
                <a:moveTo>
                  <a:pt x="269" y="2"/>
                </a:moveTo>
                <a:cubicBezTo>
                  <a:pt x="221" y="2"/>
                  <a:pt x="221" y="2"/>
                  <a:pt x="221" y="2"/>
                </a:cubicBezTo>
                <a:cubicBezTo>
                  <a:pt x="0" y="538"/>
                  <a:pt x="0" y="538"/>
                  <a:pt x="0" y="538"/>
                </a:cubicBezTo>
                <a:cubicBezTo>
                  <a:pt x="48" y="538"/>
                  <a:pt x="48" y="538"/>
                  <a:pt x="48" y="538"/>
                </a:cubicBezTo>
                <a:lnTo>
                  <a:pt x="269" y="2"/>
                </a:lnTo>
                <a:close/>
                <a:moveTo>
                  <a:pt x="2176" y="2"/>
                </a:moveTo>
                <a:cubicBezTo>
                  <a:pt x="2128" y="2"/>
                  <a:pt x="2128" y="2"/>
                  <a:pt x="2128" y="2"/>
                </a:cubicBezTo>
                <a:cubicBezTo>
                  <a:pt x="1908" y="538"/>
                  <a:pt x="1908" y="538"/>
                  <a:pt x="1908" y="538"/>
                </a:cubicBezTo>
                <a:cubicBezTo>
                  <a:pt x="1955" y="538"/>
                  <a:pt x="1955" y="538"/>
                  <a:pt x="1955" y="538"/>
                </a:cubicBezTo>
                <a:lnTo>
                  <a:pt x="2176" y="2"/>
                </a:lnTo>
                <a:close/>
                <a:moveTo>
                  <a:pt x="1131" y="536"/>
                </a:moveTo>
                <a:cubicBezTo>
                  <a:pt x="1131" y="175"/>
                  <a:pt x="1131" y="175"/>
                  <a:pt x="1131" y="175"/>
                </a:cubicBezTo>
                <a:cubicBezTo>
                  <a:pt x="1049" y="175"/>
                  <a:pt x="1049" y="175"/>
                  <a:pt x="1049" y="175"/>
                </a:cubicBezTo>
                <a:cubicBezTo>
                  <a:pt x="1049" y="384"/>
                  <a:pt x="1049" y="384"/>
                  <a:pt x="1049" y="384"/>
                </a:cubicBezTo>
                <a:cubicBezTo>
                  <a:pt x="1049" y="399"/>
                  <a:pt x="1047" y="412"/>
                  <a:pt x="1042" y="424"/>
                </a:cubicBezTo>
                <a:cubicBezTo>
                  <a:pt x="1038" y="436"/>
                  <a:pt x="1032" y="446"/>
                  <a:pt x="1025" y="454"/>
                </a:cubicBezTo>
                <a:cubicBezTo>
                  <a:pt x="1017" y="462"/>
                  <a:pt x="1009" y="468"/>
                  <a:pt x="999" y="472"/>
                </a:cubicBezTo>
                <a:cubicBezTo>
                  <a:pt x="989" y="476"/>
                  <a:pt x="978" y="478"/>
                  <a:pt x="967" y="478"/>
                </a:cubicBezTo>
                <a:cubicBezTo>
                  <a:pt x="956" y="478"/>
                  <a:pt x="946" y="476"/>
                  <a:pt x="937" y="473"/>
                </a:cubicBezTo>
                <a:cubicBezTo>
                  <a:pt x="927" y="470"/>
                  <a:pt x="920" y="464"/>
                  <a:pt x="913" y="457"/>
                </a:cubicBezTo>
                <a:cubicBezTo>
                  <a:pt x="906" y="449"/>
                  <a:pt x="901" y="440"/>
                  <a:pt x="897" y="428"/>
                </a:cubicBezTo>
                <a:cubicBezTo>
                  <a:pt x="894" y="416"/>
                  <a:pt x="892" y="401"/>
                  <a:pt x="892" y="384"/>
                </a:cubicBezTo>
                <a:cubicBezTo>
                  <a:pt x="892" y="175"/>
                  <a:pt x="892" y="175"/>
                  <a:pt x="892" y="175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09" y="444"/>
                  <a:pt x="821" y="482"/>
                  <a:pt x="843" y="507"/>
                </a:cubicBezTo>
                <a:cubicBezTo>
                  <a:pt x="865" y="532"/>
                  <a:pt x="897" y="545"/>
                  <a:pt x="939" y="545"/>
                </a:cubicBezTo>
                <a:cubicBezTo>
                  <a:pt x="951" y="545"/>
                  <a:pt x="963" y="543"/>
                  <a:pt x="975" y="540"/>
                </a:cubicBezTo>
                <a:cubicBezTo>
                  <a:pt x="986" y="537"/>
                  <a:pt x="996" y="532"/>
                  <a:pt x="1005" y="526"/>
                </a:cubicBezTo>
                <a:cubicBezTo>
                  <a:pt x="1014" y="521"/>
                  <a:pt x="1022" y="514"/>
                  <a:pt x="1029" y="506"/>
                </a:cubicBezTo>
                <a:cubicBezTo>
                  <a:pt x="1037" y="499"/>
                  <a:pt x="1043" y="490"/>
                  <a:pt x="1048" y="482"/>
                </a:cubicBezTo>
                <a:cubicBezTo>
                  <a:pt x="1049" y="482"/>
                  <a:pt x="1049" y="482"/>
                  <a:pt x="1049" y="482"/>
                </a:cubicBezTo>
                <a:cubicBezTo>
                  <a:pt x="1049" y="536"/>
                  <a:pt x="1049" y="536"/>
                  <a:pt x="1049" y="536"/>
                </a:cubicBezTo>
                <a:lnTo>
                  <a:pt x="1131" y="536"/>
                </a:lnTo>
                <a:close/>
                <a:moveTo>
                  <a:pt x="1307" y="48"/>
                </a:moveTo>
                <a:cubicBezTo>
                  <a:pt x="1307" y="41"/>
                  <a:pt x="1306" y="35"/>
                  <a:pt x="1303" y="29"/>
                </a:cubicBezTo>
                <a:cubicBezTo>
                  <a:pt x="1301" y="23"/>
                  <a:pt x="1297" y="18"/>
                  <a:pt x="1293" y="14"/>
                </a:cubicBezTo>
                <a:cubicBezTo>
                  <a:pt x="1288" y="9"/>
                  <a:pt x="1283" y="6"/>
                  <a:pt x="1277" y="3"/>
                </a:cubicBezTo>
                <a:cubicBezTo>
                  <a:pt x="1271" y="1"/>
                  <a:pt x="1264" y="0"/>
                  <a:pt x="1257" y="0"/>
                </a:cubicBezTo>
                <a:cubicBezTo>
                  <a:pt x="1250" y="0"/>
                  <a:pt x="1244" y="1"/>
                  <a:pt x="1238" y="3"/>
                </a:cubicBezTo>
                <a:cubicBezTo>
                  <a:pt x="1232" y="6"/>
                  <a:pt x="1226" y="9"/>
                  <a:pt x="1222" y="13"/>
                </a:cubicBezTo>
                <a:cubicBezTo>
                  <a:pt x="1217" y="18"/>
                  <a:pt x="1214" y="23"/>
                  <a:pt x="1211" y="29"/>
                </a:cubicBezTo>
                <a:cubicBezTo>
                  <a:pt x="1209" y="34"/>
                  <a:pt x="1207" y="41"/>
                  <a:pt x="1207" y="48"/>
                </a:cubicBezTo>
                <a:cubicBezTo>
                  <a:pt x="1207" y="54"/>
                  <a:pt x="1209" y="60"/>
                  <a:pt x="1211" y="66"/>
                </a:cubicBezTo>
                <a:cubicBezTo>
                  <a:pt x="1214" y="72"/>
                  <a:pt x="1217" y="77"/>
                  <a:pt x="1221" y="81"/>
                </a:cubicBezTo>
                <a:cubicBezTo>
                  <a:pt x="1226" y="85"/>
                  <a:pt x="1231" y="88"/>
                  <a:pt x="1237" y="91"/>
                </a:cubicBezTo>
                <a:cubicBezTo>
                  <a:pt x="1243" y="93"/>
                  <a:pt x="1250" y="95"/>
                  <a:pt x="1257" y="95"/>
                </a:cubicBezTo>
                <a:cubicBezTo>
                  <a:pt x="1264" y="95"/>
                  <a:pt x="1271" y="93"/>
                  <a:pt x="1277" y="91"/>
                </a:cubicBezTo>
                <a:cubicBezTo>
                  <a:pt x="1283" y="88"/>
                  <a:pt x="1289" y="85"/>
                  <a:pt x="1293" y="81"/>
                </a:cubicBezTo>
                <a:cubicBezTo>
                  <a:pt x="1297" y="77"/>
                  <a:pt x="1301" y="72"/>
                  <a:pt x="1303" y="66"/>
                </a:cubicBezTo>
                <a:cubicBezTo>
                  <a:pt x="1306" y="60"/>
                  <a:pt x="1307" y="54"/>
                  <a:pt x="1307" y="48"/>
                </a:cubicBezTo>
                <a:moveTo>
                  <a:pt x="1216" y="536"/>
                </a:moveTo>
                <a:cubicBezTo>
                  <a:pt x="1297" y="536"/>
                  <a:pt x="1297" y="536"/>
                  <a:pt x="1297" y="536"/>
                </a:cubicBezTo>
                <a:cubicBezTo>
                  <a:pt x="1297" y="175"/>
                  <a:pt x="1297" y="175"/>
                  <a:pt x="1297" y="175"/>
                </a:cubicBezTo>
                <a:cubicBezTo>
                  <a:pt x="1216" y="175"/>
                  <a:pt x="1216" y="175"/>
                  <a:pt x="1216" y="175"/>
                </a:cubicBezTo>
                <a:lnTo>
                  <a:pt x="1216" y="536"/>
                </a:lnTo>
                <a:close/>
                <a:moveTo>
                  <a:pt x="1376" y="536"/>
                </a:moveTo>
                <a:cubicBezTo>
                  <a:pt x="1457" y="536"/>
                  <a:pt x="1457" y="536"/>
                  <a:pt x="1457" y="536"/>
                </a:cubicBezTo>
                <a:cubicBezTo>
                  <a:pt x="1457" y="2"/>
                  <a:pt x="1457" y="2"/>
                  <a:pt x="1457" y="2"/>
                </a:cubicBezTo>
                <a:cubicBezTo>
                  <a:pt x="1376" y="2"/>
                  <a:pt x="1376" y="2"/>
                  <a:pt x="1376" y="2"/>
                </a:cubicBezTo>
                <a:lnTo>
                  <a:pt x="1376" y="536"/>
                </a:lnTo>
                <a:close/>
                <a:moveTo>
                  <a:pt x="765" y="342"/>
                </a:moveTo>
                <a:cubicBezTo>
                  <a:pt x="765" y="317"/>
                  <a:pt x="762" y="294"/>
                  <a:pt x="756" y="272"/>
                </a:cubicBezTo>
                <a:cubicBezTo>
                  <a:pt x="750" y="249"/>
                  <a:pt x="741" y="230"/>
                  <a:pt x="729" y="213"/>
                </a:cubicBezTo>
                <a:cubicBezTo>
                  <a:pt x="717" y="196"/>
                  <a:pt x="701" y="183"/>
                  <a:pt x="682" y="173"/>
                </a:cubicBezTo>
                <a:cubicBezTo>
                  <a:pt x="663" y="163"/>
                  <a:pt x="640" y="158"/>
                  <a:pt x="613" y="158"/>
                </a:cubicBezTo>
                <a:cubicBezTo>
                  <a:pt x="599" y="158"/>
                  <a:pt x="585" y="160"/>
                  <a:pt x="573" y="163"/>
                </a:cubicBezTo>
                <a:cubicBezTo>
                  <a:pt x="561" y="166"/>
                  <a:pt x="549" y="171"/>
                  <a:pt x="539" y="177"/>
                </a:cubicBezTo>
                <a:cubicBezTo>
                  <a:pt x="529" y="183"/>
                  <a:pt x="520" y="190"/>
                  <a:pt x="512" y="199"/>
                </a:cubicBezTo>
                <a:cubicBezTo>
                  <a:pt x="504" y="207"/>
                  <a:pt x="497" y="216"/>
                  <a:pt x="491" y="226"/>
                </a:cubicBezTo>
                <a:cubicBezTo>
                  <a:pt x="489" y="226"/>
                  <a:pt x="489" y="226"/>
                  <a:pt x="489" y="226"/>
                </a:cubicBezTo>
                <a:cubicBezTo>
                  <a:pt x="489" y="2"/>
                  <a:pt x="489" y="2"/>
                  <a:pt x="489" y="2"/>
                </a:cubicBezTo>
                <a:cubicBezTo>
                  <a:pt x="460" y="2"/>
                  <a:pt x="460" y="2"/>
                  <a:pt x="460" y="2"/>
                </a:cubicBezTo>
                <a:cubicBezTo>
                  <a:pt x="406" y="133"/>
                  <a:pt x="406" y="133"/>
                  <a:pt x="406" y="133"/>
                </a:cubicBezTo>
                <a:cubicBezTo>
                  <a:pt x="406" y="537"/>
                  <a:pt x="406" y="537"/>
                  <a:pt x="406" y="537"/>
                </a:cubicBezTo>
                <a:cubicBezTo>
                  <a:pt x="489" y="537"/>
                  <a:pt x="489" y="537"/>
                  <a:pt x="489" y="537"/>
                </a:cubicBezTo>
                <a:cubicBezTo>
                  <a:pt x="489" y="490"/>
                  <a:pt x="489" y="490"/>
                  <a:pt x="489" y="490"/>
                </a:cubicBezTo>
                <a:cubicBezTo>
                  <a:pt x="491" y="490"/>
                  <a:pt x="491" y="490"/>
                  <a:pt x="491" y="490"/>
                </a:cubicBezTo>
                <a:cubicBezTo>
                  <a:pt x="496" y="498"/>
                  <a:pt x="502" y="505"/>
                  <a:pt x="509" y="512"/>
                </a:cubicBezTo>
                <a:cubicBezTo>
                  <a:pt x="515" y="519"/>
                  <a:pt x="523" y="525"/>
                  <a:pt x="532" y="530"/>
                </a:cubicBezTo>
                <a:cubicBezTo>
                  <a:pt x="540" y="535"/>
                  <a:pt x="550" y="539"/>
                  <a:pt x="561" y="542"/>
                </a:cubicBezTo>
                <a:cubicBezTo>
                  <a:pt x="571" y="544"/>
                  <a:pt x="583" y="546"/>
                  <a:pt x="596" y="546"/>
                </a:cubicBezTo>
                <a:cubicBezTo>
                  <a:pt x="623" y="546"/>
                  <a:pt x="647" y="541"/>
                  <a:pt x="668" y="530"/>
                </a:cubicBezTo>
                <a:cubicBezTo>
                  <a:pt x="689" y="520"/>
                  <a:pt x="707" y="506"/>
                  <a:pt x="721" y="488"/>
                </a:cubicBezTo>
                <a:cubicBezTo>
                  <a:pt x="736" y="470"/>
                  <a:pt x="747" y="448"/>
                  <a:pt x="754" y="423"/>
                </a:cubicBezTo>
                <a:cubicBezTo>
                  <a:pt x="761" y="398"/>
                  <a:pt x="765" y="371"/>
                  <a:pt x="765" y="342"/>
                </a:cubicBezTo>
                <a:moveTo>
                  <a:pt x="678" y="341"/>
                </a:moveTo>
                <a:cubicBezTo>
                  <a:pt x="678" y="363"/>
                  <a:pt x="676" y="383"/>
                  <a:pt x="671" y="400"/>
                </a:cubicBezTo>
                <a:cubicBezTo>
                  <a:pt x="667" y="418"/>
                  <a:pt x="660" y="432"/>
                  <a:pt x="651" y="443"/>
                </a:cubicBezTo>
                <a:cubicBezTo>
                  <a:pt x="643" y="455"/>
                  <a:pt x="632" y="463"/>
                  <a:pt x="620" y="469"/>
                </a:cubicBezTo>
                <a:cubicBezTo>
                  <a:pt x="607" y="475"/>
                  <a:pt x="593" y="478"/>
                  <a:pt x="578" y="478"/>
                </a:cubicBezTo>
                <a:cubicBezTo>
                  <a:pt x="565" y="478"/>
                  <a:pt x="553" y="475"/>
                  <a:pt x="542" y="470"/>
                </a:cubicBezTo>
                <a:cubicBezTo>
                  <a:pt x="531" y="466"/>
                  <a:pt x="522" y="459"/>
                  <a:pt x="514" y="450"/>
                </a:cubicBezTo>
                <a:cubicBezTo>
                  <a:pt x="506" y="442"/>
                  <a:pt x="500" y="432"/>
                  <a:pt x="495" y="421"/>
                </a:cubicBezTo>
                <a:cubicBezTo>
                  <a:pt x="491" y="410"/>
                  <a:pt x="488" y="397"/>
                  <a:pt x="488" y="384"/>
                </a:cubicBezTo>
                <a:cubicBezTo>
                  <a:pt x="488" y="336"/>
                  <a:pt x="488" y="336"/>
                  <a:pt x="488" y="336"/>
                </a:cubicBezTo>
                <a:cubicBezTo>
                  <a:pt x="488" y="319"/>
                  <a:pt x="491" y="304"/>
                  <a:pt x="496" y="291"/>
                </a:cubicBezTo>
                <a:cubicBezTo>
                  <a:pt x="500" y="278"/>
                  <a:pt x="507" y="266"/>
                  <a:pt x="516" y="257"/>
                </a:cubicBezTo>
                <a:cubicBezTo>
                  <a:pt x="524" y="247"/>
                  <a:pt x="534" y="240"/>
                  <a:pt x="546" y="234"/>
                </a:cubicBezTo>
                <a:cubicBezTo>
                  <a:pt x="558" y="229"/>
                  <a:pt x="571" y="226"/>
                  <a:pt x="586" y="226"/>
                </a:cubicBezTo>
                <a:cubicBezTo>
                  <a:pt x="601" y="226"/>
                  <a:pt x="614" y="229"/>
                  <a:pt x="625" y="234"/>
                </a:cubicBezTo>
                <a:cubicBezTo>
                  <a:pt x="636" y="240"/>
                  <a:pt x="646" y="247"/>
                  <a:pt x="654" y="257"/>
                </a:cubicBezTo>
                <a:cubicBezTo>
                  <a:pt x="662" y="267"/>
                  <a:pt x="668" y="279"/>
                  <a:pt x="672" y="293"/>
                </a:cubicBezTo>
                <a:cubicBezTo>
                  <a:pt x="676" y="307"/>
                  <a:pt x="678" y="323"/>
                  <a:pt x="678" y="341"/>
                </a:cubicBezTo>
                <a:moveTo>
                  <a:pt x="1866" y="537"/>
                </a:moveTo>
                <a:cubicBezTo>
                  <a:pt x="1866" y="2"/>
                  <a:pt x="1866" y="2"/>
                  <a:pt x="1866" y="2"/>
                </a:cubicBezTo>
                <a:cubicBezTo>
                  <a:pt x="1785" y="2"/>
                  <a:pt x="1785" y="2"/>
                  <a:pt x="1785" y="2"/>
                </a:cubicBezTo>
                <a:cubicBezTo>
                  <a:pt x="1785" y="220"/>
                  <a:pt x="1785" y="220"/>
                  <a:pt x="1785" y="220"/>
                </a:cubicBezTo>
                <a:cubicBezTo>
                  <a:pt x="1783" y="220"/>
                  <a:pt x="1783" y="220"/>
                  <a:pt x="1783" y="220"/>
                </a:cubicBezTo>
                <a:cubicBezTo>
                  <a:pt x="1779" y="213"/>
                  <a:pt x="1773" y="206"/>
                  <a:pt x="1767" y="199"/>
                </a:cubicBezTo>
                <a:cubicBezTo>
                  <a:pt x="1760" y="192"/>
                  <a:pt x="1753" y="187"/>
                  <a:pt x="1744" y="182"/>
                </a:cubicBezTo>
                <a:cubicBezTo>
                  <a:pt x="1736" y="177"/>
                  <a:pt x="1726" y="173"/>
                  <a:pt x="1716" y="171"/>
                </a:cubicBezTo>
                <a:cubicBezTo>
                  <a:pt x="1705" y="168"/>
                  <a:pt x="1693" y="167"/>
                  <a:pt x="1681" y="167"/>
                </a:cubicBezTo>
                <a:cubicBezTo>
                  <a:pt x="1656" y="167"/>
                  <a:pt x="1633" y="171"/>
                  <a:pt x="1613" y="181"/>
                </a:cubicBezTo>
                <a:cubicBezTo>
                  <a:pt x="1592" y="190"/>
                  <a:pt x="1575" y="203"/>
                  <a:pt x="1561" y="220"/>
                </a:cubicBezTo>
                <a:cubicBezTo>
                  <a:pt x="1546" y="238"/>
                  <a:pt x="1535" y="259"/>
                  <a:pt x="1527" y="283"/>
                </a:cubicBezTo>
                <a:cubicBezTo>
                  <a:pt x="1519" y="308"/>
                  <a:pt x="1515" y="335"/>
                  <a:pt x="1515" y="365"/>
                </a:cubicBezTo>
                <a:cubicBezTo>
                  <a:pt x="1515" y="394"/>
                  <a:pt x="1519" y="420"/>
                  <a:pt x="1526" y="443"/>
                </a:cubicBezTo>
                <a:cubicBezTo>
                  <a:pt x="1534" y="465"/>
                  <a:pt x="1544" y="484"/>
                  <a:pt x="1558" y="500"/>
                </a:cubicBezTo>
                <a:cubicBezTo>
                  <a:pt x="1571" y="515"/>
                  <a:pt x="1587" y="526"/>
                  <a:pt x="1605" y="534"/>
                </a:cubicBezTo>
                <a:cubicBezTo>
                  <a:pt x="1624" y="542"/>
                  <a:pt x="1643" y="546"/>
                  <a:pt x="1665" y="546"/>
                </a:cubicBezTo>
                <a:cubicBezTo>
                  <a:pt x="1679" y="546"/>
                  <a:pt x="1693" y="544"/>
                  <a:pt x="1705" y="541"/>
                </a:cubicBezTo>
                <a:cubicBezTo>
                  <a:pt x="1717" y="538"/>
                  <a:pt x="1728" y="533"/>
                  <a:pt x="1737" y="528"/>
                </a:cubicBezTo>
                <a:cubicBezTo>
                  <a:pt x="1747" y="522"/>
                  <a:pt x="1756" y="515"/>
                  <a:pt x="1763" y="507"/>
                </a:cubicBezTo>
                <a:cubicBezTo>
                  <a:pt x="1771" y="499"/>
                  <a:pt x="1778" y="490"/>
                  <a:pt x="1783" y="480"/>
                </a:cubicBezTo>
                <a:cubicBezTo>
                  <a:pt x="1785" y="480"/>
                  <a:pt x="1785" y="480"/>
                  <a:pt x="1785" y="480"/>
                </a:cubicBezTo>
                <a:cubicBezTo>
                  <a:pt x="1785" y="537"/>
                  <a:pt x="1785" y="537"/>
                  <a:pt x="1785" y="537"/>
                </a:cubicBezTo>
                <a:lnTo>
                  <a:pt x="1866" y="537"/>
                </a:lnTo>
                <a:close/>
                <a:moveTo>
                  <a:pt x="1786" y="366"/>
                </a:moveTo>
                <a:cubicBezTo>
                  <a:pt x="1786" y="384"/>
                  <a:pt x="1783" y="399"/>
                  <a:pt x="1778" y="413"/>
                </a:cubicBezTo>
                <a:cubicBezTo>
                  <a:pt x="1773" y="427"/>
                  <a:pt x="1767" y="439"/>
                  <a:pt x="1758" y="449"/>
                </a:cubicBezTo>
                <a:cubicBezTo>
                  <a:pt x="1750" y="458"/>
                  <a:pt x="1740" y="466"/>
                  <a:pt x="1728" y="471"/>
                </a:cubicBezTo>
                <a:cubicBezTo>
                  <a:pt x="1717" y="476"/>
                  <a:pt x="1705" y="479"/>
                  <a:pt x="1692" y="479"/>
                </a:cubicBezTo>
                <a:cubicBezTo>
                  <a:pt x="1679" y="479"/>
                  <a:pt x="1667" y="477"/>
                  <a:pt x="1656" y="472"/>
                </a:cubicBezTo>
                <a:cubicBezTo>
                  <a:pt x="1644" y="467"/>
                  <a:pt x="1635" y="460"/>
                  <a:pt x="1626" y="450"/>
                </a:cubicBezTo>
                <a:cubicBezTo>
                  <a:pt x="1618" y="440"/>
                  <a:pt x="1612" y="428"/>
                  <a:pt x="1607" y="414"/>
                </a:cubicBezTo>
                <a:cubicBezTo>
                  <a:pt x="1602" y="399"/>
                  <a:pt x="1600" y="382"/>
                  <a:pt x="1600" y="363"/>
                </a:cubicBezTo>
                <a:cubicBezTo>
                  <a:pt x="1600" y="343"/>
                  <a:pt x="1602" y="325"/>
                  <a:pt x="1606" y="309"/>
                </a:cubicBezTo>
                <a:cubicBezTo>
                  <a:pt x="1610" y="294"/>
                  <a:pt x="1616" y="280"/>
                  <a:pt x="1624" y="269"/>
                </a:cubicBezTo>
                <a:cubicBezTo>
                  <a:pt x="1632" y="257"/>
                  <a:pt x="1642" y="249"/>
                  <a:pt x="1654" y="242"/>
                </a:cubicBezTo>
                <a:cubicBezTo>
                  <a:pt x="1667" y="236"/>
                  <a:pt x="1681" y="233"/>
                  <a:pt x="1697" y="233"/>
                </a:cubicBezTo>
                <a:cubicBezTo>
                  <a:pt x="1709" y="233"/>
                  <a:pt x="1721" y="236"/>
                  <a:pt x="1732" y="241"/>
                </a:cubicBezTo>
                <a:cubicBezTo>
                  <a:pt x="1743" y="245"/>
                  <a:pt x="1752" y="252"/>
                  <a:pt x="1760" y="260"/>
                </a:cubicBezTo>
                <a:cubicBezTo>
                  <a:pt x="1768" y="269"/>
                  <a:pt x="1774" y="279"/>
                  <a:pt x="1779" y="290"/>
                </a:cubicBezTo>
                <a:cubicBezTo>
                  <a:pt x="1783" y="301"/>
                  <a:pt x="1786" y="313"/>
                  <a:pt x="1786" y="326"/>
                </a:cubicBezTo>
                <a:lnTo>
                  <a:pt x="1786" y="366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74702" y="307621"/>
            <a:ext cx="3656013" cy="572464"/>
          </a:xfrm>
        </p:spPr>
        <p:txBody>
          <a:bodyPr lIns="182880" tIns="146304" rIns="182880" bIns="146304"/>
          <a:lstStyle>
            <a:lvl1pPr marL="0" indent="0">
              <a:buNone/>
              <a:defRPr sz="2000">
                <a:latin typeface="+mn-lt"/>
              </a:defRPr>
            </a:lvl1pPr>
            <a:lvl2pPr marL="342900" indent="0">
              <a:buNone/>
              <a:defRPr sz="2000"/>
            </a:lvl2pPr>
            <a:lvl3pPr marL="571500" indent="0">
              <a:buNone/>
              <a:defRPr sz="2000"/>
            </a:lvl3pPr>
            <a:lvl4pPr marL="800100" indent="0">
              <a:buNone/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 dirty="0" smtClean="0"/>
              <a:t>Session Code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27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406">
          <p15:clr>
            <a:srgbClr val="C35EA4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228302"/>
          </a:xfrm>
        </p:spPr>
        <p:txBody>
          <a:bodyPr>
            <a:spAutoFit/>
          </a:bodyPr>
          <a:lstStyle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300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83628" y="1668463"/>
            <a:ext cx="8778210" cy="5029200"/>
          </a:xfrm>
        </p:spPr>
        <p:txBody>
          <a:bodyPr wrap="square">
            <a:noAutofit/>
          </a:bodyPr>
          <a:lstStyle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83148" y="1668463"/>
            <a:ext cx="2743200" cy="5029200"/>
          </a:xfrm>
        </p:spPr>
        <p:txBody>
          <a:bodyPr>
            <a:noAutofit/>
          </a:bodyPr>
          <a:lstStyle>
            <a:lvl1pPr marL="0" indent="0">
              <a:buNone/>
              <a:defRPr kumimoji="0" lang="en-US" sz="2400" b="0" i="0" u="none" strike="noStrike" kern="1200" cap="none" spc="0" normalizeH="0" baseline="0" dirty="0" smtClean="0">
                <a:ln>
                  <a:noFill/>
                </a:ln>
                <a:gradFill>
                  <a:gsLst>
                    <a:gs pos="100000">
                      <a:srgbClr val="000000">
                        <a:lumMod val="75000"/>
                        <a:lumOff val="25000"/>
                      </a:srgbClr>
                    </a:gs>
                    <a:gs pos="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16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25723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038" y="2125663"/>
            <a:ext cx="10058399" cy="1828800"/>
          </a:xfrm>
        </p:spPr>
        <p:txBody>
          <a:bodyPr/>
          <a:lstStyle>
            <a:lvl1pPr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2159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83148" y="1668463"/>
            <a:ext cx="2743200" cy="5029200"/>
          </a:xfrm>
        </p:spPr>
        <p:txBody>
          <a:bodyPr>
            <a:noAutofit/>
          </a:bodyPr>
          <a:lstStyle>
            <a:lvl1pPr marL="342900" indent="-342900">
              <a:buNone/>
              <a:defRPr kumimoji="0" lang="en-US" sz="2400" b="0" i="0" u="none" strike="noStrike" kern="1200" cap="none" spc="0" normalizeH="0" baseline="0" dirty="0" smtClean="0">
                <a:ln>
                  <a:noFill/>
                </a:ln>
                <a:gradFill>
                  <a:gsLst>
                    <a:gs pos="100000">
                      <a:srgbClr val="000000">
                        <a:lumMod val="75000"/>
                        <a:lumOff val="25000"/>
                      </a:srgbClr>
                    </a:gs>
                    <a:gs pos="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16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1424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Shape &amp; 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846638" y="3040063"/>
            <a:ext cx="7315203" cy="914400"/>
          </a:xfrm>
        </p:spPr>
        <p:txBody>
          <a:bodyPr wrap="square" lIns="182880" tIns="146304" rIns="182880" bIns="146304" anchor="ctr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632"/>
              </a:spcAft>
              <a:buNone/>
              <a:defRPr lang="en-US" sz="3600" kern="1200" dirty="0" smtClean="0">
                <a:gradFill>
                  <a:gsLst>
                    <a:gs pos="28302">
                      <a:schemeClr val="tx1">
                        <a:lumMod val="75000"/>
                        <a:lumOff val="25000"/>
                      </a:schemeClr>
                    </a:gs>
                    <a:gs pos="67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816"/>
              </a:spcBef>
              <a:defRPr sz="190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spcBef>
                <a:spcPts val="816"/>
              </a:spcBef>
              <a:defRPr sz="190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spcBef>
                <a:spcPts val="816"/>
              </a:spcBef>
              <a:defRPr sz="190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spcBef>
                <a:spcPts val="816"/>
              </a:spcBef>
              <a:defRPr sz="1900">
                <a:solidFill>
                  <a:srgbClr val="FFFFFF"/>
                </a:solidFill>
              </a:defRPr>
            </a:lvl5pPr>
          </a:lstStyle>
          <a:p>
            <a:pPr marL="0" lvl="0" indent="0" algn="l" defTabSz="914166" rtl="0" eaLnBrk="1" latinLnBrk="0" hangingPunct="1">
              <a:spcBef>
                <a:spcPct val="20000"/>
              </a:spcBef>
            </a:pPr>
            <a:r>
              <a:rPr lang="en-US" smtClean="0"/>
              <a:t>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274638" y="1537563"/>
            <a:ext cx="3931941" cy="3919398"/>
          </a:xfrm>
          <a:custGeom>
            <a:avLst/>
            <a:gdLst>
              <a:gd name="connsiteX0" fmla="*/ 0 w 2431552"/>
              <a:gd name="connsiteY0" fmla="*/ 0 h 576072"/>
              <a:gd name="connsiteX1" fmla="*/ 2431552 w 2431552"/>
              <a:gd name="connsiteY1" fmla="*/ 0 h 576072"/>
              <a:gd name="connsiteX2" fmla="*/ 2431552 w 2431552"/>
              <a:gd name="connsiteY2" fmla="*/ 576072 h 576072"/>
              <a:gd name="connsiteX3" fmla="*/ 0 w 2431552"/>
              <a:gd name="connsiteY3" fmla="*/ 576072 h 576072"/>
              <a:gd name="connsiteX4" fmla="*/ 0 w 2431552"/>
              <a:gd name="connsiteY4" fmla="*/ 0 h 576072"/>
              <a:gd name="connsiteX0" fmla="*/ 0 w 2610228"/>
              <a:gd name="connsiteY0" fmla="*/ 704193 h 1280265"/>
              <a:gd name="connsiteX1" fmla="*/ 2610228 w 2610228"/>
              <a:gd name="connsiteY1" fmla="*/ 0 h 1280265"/>
              <a:gd name="connsiteX2" fmla="*/ 2431552 w 2610228"/>
              <a:gd name="connsiteY2" fmla="*/ 1280265 h 1280265"/>
              <a:gd name="connsiteX3" fmla="*/ 0 w 2610228"/>
              <a:gd name="connsiteY3" fmla="*/ 1280265 h 1280265"/>
              <a:gd name="connsiteX4" fmla="*/ 0 w 2610228"/>
              <a:gd name="connsiteY4" fmla="*/ 704193 h 1280265"/>
              <a:gd name="connsiteX0" fmla="*/ 0 w 2620739"/>
              <a:gd name="connsiteY0" fmla="*/ 704193 h 2037009"/>
              <a:gd name="connsiteX1" fmla="*/ 2610228 w 2620739"/>
              <a:gd name="connsiteY1" fmla="*/ 0 h 2037009"/>
              <a:gd name="connsiteX2" fmla="*/ 2620739 w 2620739"/>
              <a:gd name="connsiteY2" fmla="*/ 2037009 h 2037009"/>
              <a:gd name="connsiteX3" fmla="*/ 0 w 2620739"/>
              <a:gd name="connsiteY3" fmla="*/ 1280265 h 2037009"/>
              <a:gd name="connsiteX4" fmla="*/ 0 w 2620739"/>
              <a:gd name="connsiteY4" fmla="*/ 704193 h 2037009"/>
              <a:gd name="connsiteX0" fmla="*/ 0 w 2620739"/>
              <a:gd name="connsiteY0" fmla="*/ 483476 h 1816292"/>
              <a:gd name="connsiteX1" fmla="*/ 2389511 w 2620739"/>
              <a:gd name="connsiteY1" fmla="*/ 0 h 1816292"/>
              <a:gd name="connsiteX2" fmla="*/ 2620739 w 2620739"/>
              <a:gd name="connsiteY2" fmla="*/ 1816292 h 1816292"/>
              <a:gd name="connsiteX3" fmla="*/ 0 w 2620739"/>
              <a:gd name="connsiteY3" fmla="*/ 1059548 h 1816292"/>
              <a:gd name="connsiteX4" fmla="*/ 0 w 2620739"/>
              <a:gd name="connsiteY4" fmla="*/ 483476 h 1816292"/>
              <a:gd name="connsiteX0" fmla="*/ 0 w 2620739"/>
              <a:gd name="connsiteY0" fmla="*/ 704193 h 2037009"/>
              <a:gd name="connsiteX1" fmla="*/ 2589207 w 2620739"/>
              <a:gd name="connsiteY1" fmla="*/ 0 h 2037009"/>
              <a:gd name="connsiteX2" fmla="*/ 2620739 w 2620739"/>
              <a:gd name="connsiteY2" fmla="*/ 2037009 h 2037009"/>
              <a:gd name="connsiteX3" fmla="*/ 0 w 2620739"/>
              <a:gd name="connsiteY3" fmla="*/ 1280265 h 2037009"/>
              <a:gd name="connsiteX4" fmla="*/ 0 w 2620739"/>
              <a:gd name="connsiteY4" fmla="*/ 704193 h 2037009"/>
              <a:gd name="connsiteX0" fmla="*/ 0 w 2862477"/>
              <a:gd name="connsiteY0" fmla="*/ 0 h 2425892"/>
              <a:gd name="connsiteX1" fmla="*/ 2830945 w 2862477"/>
              <a:gd name="connsiteY1" fmla="*/ 388883 h 2425892"/>
              <a:gd name="connsiteX2" fmla="*/ 2862477 w 2862477"/>
              <a:gd name="connsiteY2" fmla="*/ 2425892 h 2425892"/>
              <a:gd name="connsiteX3" fmla="*/ 241738 w 2862477"/>
              <a:gd name="connsiteY3" fmla="*/ 1669148 h 2425892"/>
              <a:gd name="connsiteX4" fmla="*/ 0 w 2862477"/>
              <a:gd name="connsiteY4" fmla="*/ 0 h 2425892"/>
              <a:gd name="connsiteX0" fmla="*/ 0 w 2862477"/>
              <a:gd name="connsiteY0" fmla="*/ 0 h 2804265"/>
              <a:gd name="connsiteX1" fmla="*/ 2830945 w 2862477"/>
              <a:gd name="connsiteY1" fmla="*/ 388883 h 2804265"/>
              <a:gd name="connsiteX2" fmla="*/ 2862477 w 2862477"/>
              <a:gd name="connsiteY2" fmla="*/ 2425892 h 2804265"/>
              <a:gd name="connsiteX3" fmla="*/ 21021 w 2862477"/>
              <a:gd name="connsiteY3" fmla="*/ 2804265 h 2804265"/>
              <a:gd name="connsiteX4" fmla="*/ 0 w 2862477"/>
              <a:gd name="connsiteY4" fmla="*/ 0 h 2804265"/>
              <a:gd name="connsiteX0" fmla="*/ 0 w 2967580"/>
              <a:gd name="connsiteY0" fmla="*/ 0 h 2961920"/>
              <a:gd name="connsiteX1" fmla="*/ 2936048 w 2967580"/>
              <a:gd name="connsiteY1" fmla="*/ 546538 h 2961920"/>
              <a:gd name="connsiteX2" fmla="*/ 2967580 w 2967580"/>
              <a:gd name="connsiteY2" fmla="*/ 2583547 h 2961920"/>
              <a:gd name="connsiteX3" fmla="*/ 126124 w 2967580"/>
              <a:gd name="connsiteY3" fmla="*/ 2961920 h 2961920"/>
              <a:gd name="connsiteX4" fmla="*/ 0 w 2967580"/>
              <a:gd name="connsiteY4" fmla="*/ 0 h 2961920"/>
              <a:gd name="connsiteX0" fmla="*/ 10511 w 2841456"/>
              <a:gd name="connsiteY0" fmla="*/ 0 h 2814775"/>
              <a:gd name="connsiteX1" fmla="*/ 2809924 w 2841456"/>
              <a:gd name="connsiteY1" fmla="*/ 399393 h 2814775"/>
              <a:gd name="connsiteX2" fmla="*/ 2841456 w 2841456"/>
              <a:gd name="connsiteY2" fmla="*/ 2436402 h 2814775"/>
              <a:gd name="connsiteX3" fmla="*/ 0 w 2841456"/>
              <a:gd name="connsiteY3" fmla="*/ 2814775 h 2814775"/>
              <a:gd name="connsiteX4" fmla="*/ 10511 w 2841456"/>
              <a:gd name="connsiteY4" fmla="*/ 0 h 2814775"/>
              <a:gd name="connsiteX0" fmla="*/ 10511 w 2845941"/>
              <a:gd name="connsiteY0" fmla="*/ 0 h 2814775"/>
              <a:gd name="connsiteX1" fmla="*/ 2842437 w 2845941"/>
              <a:gd name="connsiteY1" fmla="*/ 415742 h 2814775"/>
              <a:gd name="connsiteX2" fmla="*/ 2841456 w 2845941"/>
              <a:gd name="connsiteY2" fmla="*/ 2436402 h 2814775"/>
              <a:gd name="connsiteX3" fmla="*/ 0 w 2845941"/>
              <a:gd name="connsiteY3" fmla="*/ 2814775 h 2814775"/>
              <a:gd name="connsiteX4" fmla="*/ 10511 w 2845941"/>
              <a:gd name="connsiteY4" fmla="*/ 0 h 2814775"/>
              <a:gd name="connsiteX0" fmla="*/ 10511 w 2841456"/>
              <a:gd name="connsiteY0" fmla="*/ 0 h 2814775"/>
              <a:gd name="connsiteX1" fmla="*/ 2834309 w 2841456"/>
              <a:gd name="connsiteY1" fmla="*/ 391219 h 2814775"/>
              <a:gd name="connsiteX2" fmla="*/ 2841456 w 2841456"/>
              <a:gd name="connsiteY2" fmla="*/ 2436402 h 2814775"/>
              <a:gd name="connsiteX3" fmla="*/ 0 w 2841456"/>
              <a:gd name="connsiteY3" fmla="*/ 2814775 h 2814775"/>
              <a:gd name="connsiteX4" fmla="*/ 10511 w 2841456"/>
              <a:gd name="connsiteY4" fmla="*/ 0 h 2814775"/>
              <a:gd name="connsiteX0" fmla="*/ 3504 w 2834449"/>
              <a:gd name="connsiteY0" fmla="*/ 0 h 2847473"/>
              <a:gd name="connsiteX1" fmla="*/ 2827302 w 2834449"/>
              <a:gd name="connsiteY1" fmla="*/ 391219 h 2847473"/>
              <a:gd name="connsiteX2" fmla="*/ 2834449 w 2834449"/>
              <a:gd name="connsiteY2" fmla="*/ 2436402 h 2847473"/>
              <a:gd name="connsiteX3" fmla="*/ 1122 w 2834449"/>
              <a:gd name="connsiteY3" fmla="*/ 2847473 h 2847473"/>
              <a:gd name="connsiteX4" fmla="*/ 3504 w 2834449"/>
              <a:gd name="connsiteY4" fmla="*/ 0 h 2847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449" h="2847473">
                <a:moveTo>
                  <a:pt x="3504" y="0"/>
                </a:moveTo>
                <a:lnTo>
                  <a:pt x="2827302" y="391219"/>
                </a:lnTo>
                <a:cubicBezTo>
                  <a:pt x="2830806" y="1070222"/>
                  <a:pt x="2830945" y="1757399"/>
                  <a:pt x="2834449" y="2436402"/>
                </a:cubicBezTo>
                <a:lnTo>
                  <a:pt x="1122" y="2847473"/>
                </a:lnTo>
                <a:cubicBezTo>
                  <a:pt x="4626" y="1909215"/>
                  <a:pt x="0" y="938258"/>
                  <a:pt x="3504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182880" tIns="146304" rIns="182880" bIns="146304" numCol="1" anchor="ctr" anchorCtr="0" compatLnSpc="1">
            <a:prstTxWarp prst="textNoShape">
              <a:avLst/>
            </a:prstTxWarp>
            <a:noAutofit/>
          </a:bodyPr>
          <a:lstStyle>
            <a:lvl1pPr>
              <a:lnSpc>
                <a:spcPct val="95000"/>
              </a:lnSpc>
              <a:defRPr lang="en-US" sz="4000" kern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ＭＳ Ｐゴシック" charset="0"/>
                <a:cs typeface="Segoe UI Light"/>
              </a:defRPr>
            </a:lvl1pPr>
          </a:lstStyle>
          <a:p>
            <a:pPr marL="0" lvl="0" indent="0" algn="l" defTabSz="12432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8591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05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Shape &amp; Color Background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846638" y="3040063"/>
            <a:ext cx="7315203" cy="914400"/>
          </a:xfrm>
        </p:spPr>
        <p:txBody>
          <a:bodyPr vert="horz" wrap="square" lIns="182880" tIns="146304" rIns="182880" bIns="146304" rtlCol="0" anchor="ctr">
            <a:noAutofit/>
          </a:bodyPr>
          <a:lstStyle>
            <a:lvl1pPr marL="0" indent="0">
              <a:buNone/>
              <a:defRPr lang="en-US" sz="3600" kern="1200" dirty="0" smtClean="0">
                <a:gradFill>
                  <a:gsLst>
                    <a:gs pos="8491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166" rtl="0" eaLnBrk="1" latinLnBrk="0" hangingPunct="1">
              <a:spcBef>
                <a:spcPct val="20000"/>
              </a:spcBef>
              <a:spcAft>
                <a:spcPts val="1632"/>
              </a:spcAft>
            </a:pPr>
            <a:r>
              <a:rPr lang="en-US" smtClean="0"/>
              <a:t>Edit Master text styles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74641" y="296864"/>
            <a:ext cx="11887199" cy="914400"/>
          </a:xfrm>
        </p:spPr>
        <p:txBody>
          <a:bodyPr vert="horz" lIns="182880" tIns="146304" rIns="182880" bIns="146304" rtlCol="0" anchor="t">
            <a:noAutofit/>
          </a:bodyPr>
          <a:lstStyle>
            <a:lvl1pPr marL="0" indent="0"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74638" y="1537564"/>
            <a:ext cx="3931941" cy="3919398"/>
          </a:xfrm>
          <a:custGeom>
            <a:avLst/>
            <a:gdLst>
              <a:gd name="connsiteX0" fmla="*/ 0 w 2431552"/>
              <a:gd name="connsiteY0" fmla="*/ 0 h 576072"/>
              <a:gd name="connsiteX1" fmla="*/ 2431552 w 2431552"/>
              <a:gd name="connsiteY1" fmla="*/ 0 h 576072"/>
              <a:gd name="connsiteX2" fmla="*/ 2431552 w 2431552"/>
              <a:gd name="connsiteY2" fmla="*/ 576072 h 576072"/>
              <a:gd name="connsiteX3" fmla="*/ 0 w 2431552"/>
              <a:gd name="connsiteY3" fmla="*/ 576072 h 576072"/>
              <a:gd name="connsiteX4" fmla="*/ 0 w 2431552"/>
              <a:gd name="connsiteY4" fmla="*/ 0 h 576072"/>
              <a:gd name="connsiteX0" fmla="*/ 0 w 2610228"/>
              <a:gd name="connsiteY0" fmla="*/ 704193 h 1280265"/>
              <a:gd name="connsiteX1" fmla="*/ 2610228 w 2610228"/>
              <a:gd name="connsiteY1" fmla="*/ 0 h 1280265"/>
              <a:gd name="connsiteX2" fmla="*/ 2431552 w 2610228"/>
              <a:gd name="connsiteY2" fmla="*/ 1280265 h 1280265"/>
              <a:gd name="connsiteX3" fmla="*/ 0 w 2610228"/>
              <a:gd name="connsiteY3" fmla="*/ 1280265 h 1280265"/>
              <a:gd name="connsiteX4" fmla="*/ 0 w 2610228"/>
              <a:gd name="connsiteY4" fmla="*/ 704193 h 1280265"/>
              <a:gd name="connsiteX0" fmla="*/ 0 w 2620739"/>
              <a:gd name="connsiteY0" fmla="*/ 704193 h 2037009"/>
              <a:gd name="connsiteX1" fmla="*/ 2610228 w 2620739"/>
              <a:gd name="connsiteY1" fmla="*/ 0 h 2037009"/>
              <a:gd name="connsiteX2" fmla="*/ 2620739 w 2620739"/>
              <a:gd name="connsiteY2" fmla="*/ 2037009 h 2037009"/>
              <a:gd name="connsiteX3" fmla="*/ 0 w 2620739"/>
              <a:gd name="connsiteY3" fmla="*/ 1280265 h 2037009"/>
              <a:gd name="connsiteX4" fmla="*/ 0 w 2620739"/>
              <a:gd name="connsiteY4" fmla="*/ 704193 h 2037009"/>
              <a:gd name="connsiteX0" fmla="*/ 0 w 2620739"/>
              <a:gd name="connsiteY0" fmla="*/ 483476 h 1816292"/>
              <a:gd name="connsiteX1" fmla="*/ 2389511 w 2620739"/>
              <a:gd name="connsiteY1" fmla="*/ 0 h 1816292"/>
              <a:gd name="connsiteX2" fmla="*/ 2620739 w 2620739"/>
              <a:gd name="connsiteY2" fmla="*/ 1816292 h 1816292"/>
              <a:gd name="connsiteX3" fmla="*/ 0 w 2620739"/>
              <a:gd name="connsiteY3" fmla="*/ 1059548 h 1816292"/>
              <a:gd name="connsiteX4" fmla="*/ 0 w 2620739"/>
              <a:gd name="connsiteY4" fmla="*/ 483476 h 1816292"/>
              <a:gd name="connsiteX0" fmla="*/ 0 w 2620739"/>
              <a:gd name="connsiteY0" fmla="*/ 704193 h 2037009"/>
              <a:gd name="connsiteX1" fmla="*/ 2589207 w 2620739"/>
              <a:gd name="connsiteY1" fmla="*/ 0 h 2037009"/>
              <a:gd name="connsiteX2" fmla="*/ 2620739 w 2620739"/>
              <a:gd name="connsiteY2" fmla="*/ 2037009 h 2037009"/>
              <a:gd name="connsiteX3" fmla="*/ 0 w 2620739"/>
              <a:gd name="connsiteY3" fmla="*/ 1280265 h 2037009"/>
              <a:gd name="connsiteX4" fmla="*/ 0 w 2620739"/>
              <a:gd name="connsiteY4" fmla="*/ 704193 h 2037009"/>
              <a:gd name="connsiteX0" fmla="*/ 0 w 2862477"/>
              <a:gd name="connsiteY0" fmla="*/ 0 h 2425892"/>
              <a:gd name="connsiteX1" fmla="*/ 2830945 w 2862477"/>
              <a:gd name="connsiteY1" fmla="*/ 388883 h 2425892"/>
              <a:gd name="connsiteX2" fmla="*/ 2862477 w 2862477"/>
              <a:gd name="connsiteY2" fmla="*/ 2425892 h 2425892"/>
              <a:gd name="connsiteX3" fmla="*/ 241738 w 2862477"/>
              <a:gd name="connsiteY3" fmla="*/ 1669148 h 2425892"/>
              <a:gd name="connsiteX4" fmla="*/ 0 w 2862477"/>
              <a:gd name="connsiteY4" fmla="*/ 0 h 2425892"/>
              <a:gd name="connsiteX0" fmla="*/ 0 w 2862477"/>
              <a:gd name="connsiteY0" fmla="*/ 0 h 2804265"/>
              <a:gd name="connsiteX1" fmla="*/ 2830945 w 2862477"/>
              <a:gd name="connsiteY1" fmla="*/ 388883 h 2804265"/>
              <a:gd name="connsiteX2" fmla="*/ 2862477 w 2862477"/>
              <a:gd name="connsiteY2" fmla="*/ 2425892 h 2804265"/>
              <a:gd name="connsiteX3" fmla="*/ 21021 w 2862477"/>
              <a:gd name="connsiteY3" fmla="*/ 2804265 h 2804265"/>
              <a:gd name="connsiteX4" fmla="*/ 0 w 2862477"/>
              <a:gd name="connsiteY4" fmla="*/ 0 h 2804265"/>
              <a:gd name="connsiteX0" fmla="*/ 0 w 2967580"/>
              <a:gd name="connsiteY0" fmla="*/ 0 h 2961920"/>
              <a:gd name="connsiteX1" fmla="*/ 2936048 w 2967580"/>
              <a:gd name="connsiteY1" fmla="*/ 546538 h 2961920"/>
              <a:gd name="connsiteX2" fmla="*/ 2967580 w 2967580"/>
              <a:gd name="connsiteY2" fmla="*/ 2583547 h 2961920"/>
              <a:gd name="connsiteX3" fmla="*/ 126124 w 2967580"/>
              <a:gd name="connsiteY3" fmla="*/ 2961920 h 2961920"/>
              <a:gd name="connsiteX4" fmla="*/ 0 w 2967580"/>
              <a:gd name="connsiteY4" fmla="*/ 0 h 2961920"/>
              <a:gd name="connsiteX0" fmla="*/ 10511 w 2841456"/>
              <a:gd name="connsiteY0" fmla="*/ 0 h 2814775"/>
              <a:gd name="connsiteX1" fmla="*/ 2809924 w 2841456"/>
              <a:gd name="connsiteY1" fmla="*/ 399393 h 2814775"/>
              <a:gd name="connsiteX2" fmla="*/ 2841456 w 2841456"/>
              <a:gd name="connsiteY2" fmla="*/ 2436402 h 2814775"/>
              <a:gd name="connsiteX3" fmla="*/ 0 w 2841456"/>
              <a:gd name="connsiteY3" fmla="*/ 2814775 h 2814775"/>
              <a:gd name="connsiteX4" fmla="*/ 10511 w 2841456"/>
              <a:gd name="connsiteY4" fmla="*/ 0 h 2814775"/>
              <a:gd name="connsiteX0" fmla="*/ 10511 w 2845941"/>
              <a:gd name="connsiteY0" fmla="*/ 0 h 2814775"/>
              <a:gd name="connsiteX1" fmla="*/ 2842437 w 2845941"/>
              <a:gd name="connsiteY1" fmla="*/ 415742 h 2814775"/>
              <a:gd name="connsiteX2" fmla="*/ 2841456 w 2845941"/>
              <a:gd name="connsiteY2" fmla="*/ 2436402 h 2814775"/>
              <a:gd name="connsiteX3" fmla="*/ 0 w 2845941"/>
              <a:gd name="connsiteY3" fmla="*/ 2814775 h 2814775"/>
              <a:gd name="connsiteX4" fmla="*/ 10511 w 2845941"/>
              <a:gd name="connsiteY4" fmla="*/ 0 h 2814775"/>
              <a:gd name="connsiteX0" fmla="*/ 10511 w 2841456"/>
              <a:gd name="connsiteY0" fmla="*/ 0 h 2814775"/>
              <a:gd name="connsiteX1" fmla="*/ 2834309 w 2841456"/>
              <a:gd name="connsiteY1" fmla="*/ 391219 h 2814775"/>
              <a:gd name="connsiteX2" fmla="*/ 2841456 w 2841456"/>
              <a:gd name="connsiteY2" fmla="*/ 2436402 h 2814775"/>
              <a:gd name="connsiteX3" fmla="*/ 0 w 2841456"/>
              <a:gd name="connsiteY3" fmla="*/ 2814775 h 2814775"/>
              <a:gd name="connsiteX4" fmla="*/ 10511 w 2841456"/>
              <a:gd name="connsiteY4" fmla="*/ 0 h 2814775"/>
              <a:gd name="connsiteX0" fmla="*/ 3504 w 2834449"/>
              <a:gd name="connsiteY0" fmla="*/ 0 h 2847473"/>
              <a:gd name="connsiteX1" fmla="*/ 2827302 w 2834449"/>
              <a:gd name="connsiteY1" fmla="*/ 391219 h 2847473"/>
              <a:gd name="connsiteX2" fmla="*/ 2834449 w 2834449"/>
              <a:gd name="connsiteY2" fmla="*/ 2436402 h 2847473"/>
              <a:gd name="connsiteX3" fmla="*/ 1122 w 2834449"/>
              <a:gd name="connsiteY3" fmla="*/ 2847473 h 2847473"/>
              <a:gd name="connsiteX4" fmla="*/ 3504 w 2834449"/>
              <a:gd name="connsiteY4" fmla="*/ 0 h 2847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449" h="2847473">
                <a:moveTo>
                  <a:pt x="3504" y="0"/>
                </a:moveTo>
                <a:lnTo>
                  <a:pt x="2827302" y="391219"/>
                </a:lnTo>
                <a:cubicBezTo>
                  <a:pt x="2830806" y="1070222"/>
                  <a:pt x="2830945" y="1757399"/>
                  <a:pt x="2834449" y="2436402"/>
                </a:cubicBezTo>
                <a:lnTo>
                  <a:pt x="1122" y="2847473"/>
                </a:lnTo>
                <a:cubicBezTo>
                  <a:pt x="4626" y="1909215"/>
                  <a:pt x="0" y="938258"/>
                  <a:pt x="3504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182880" tIns="146304" rIns="182880" bIns="146304" numCol="1" anchor="ctr" anchorCtr="0" compatLnSpc="1">
            <a:prstTxWarp prst="textNoShape">
              <a:avLst/>
            </a:prstTxWarp>
            <a:noAutofit/>
          </a:bodyPr>
          <a:lstStyle>
            <a:lvl1pPr>
              <a:lnSpc>
                <a:spcPct val="95000"/>
              </a:lnSpc>
              <a:defRPr lang="en-US" sz="4000" kern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ea typeface="ＭＳ Ｐゴシック" charset="0"/>
                <a:cs typeface="Segoe UI Light"/>
              </a:defRPr>
            </a:lvl1pPr>
          </a:lstStyle>
          <a:p>
            <a:pPr marL="0" lvl="0" indent="0" algn="l" defTabSz="12432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3625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053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hape &amp; Color Background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846638" y="3040063"/>
            <a:ext cx="7315203" cy="914400"/>
          </a:xfrm>
        </p:spPr>
        <p:txBody>
          <a:bodyPr vert="horz" wrap="square" lIns="182880" tIns="146304" rIns="182880" bIns="146304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3600" kern="1200" dirty="0" smtClean="0">
                <a:gradFill>
                  <a:gsLst>
                    <a:gs pos="1299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166" rtl="0" eaLnBrk="1" latinLnBrk="0" hangingPunct="1">
              <a:spcBef>
                <a:spcPct val="20000"/>
              </a:spcBef>
            </a:pPr>
            <a:r>
              <a:rPr lang="en-US" smtClean="0"/>
              <a:t>Edit Master text styles</a:t>
            </a:r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274638" y="1535875"/>
            <a:ext cx="3931920" cy="392277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74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28"/>
              <a:gd name="connsiteX1" fmla="*/ 10000 w 10000"/>
              <a:gd name="connsiteY1" fmla="*/ 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00"/>
              <a:gd name="connsiteY0" fmla="*/ 0 h 10028"/>
              <a:gd name="connsiteX1" fmla="*/ 10000 w 10000"/>
              <a:gd name="connsiteY1" fmla="*/ 146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399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418"/>
              <a:gd name="connsiteY0" fmla="*/ 0 h 10028"/>
              <a:gd name="connsiteX1" fmla="*/ 10411 w 10418"/>
              <a:gd name="connsiteY1" fmla="*/ 992 h 10028"/>
              <a:gd name="connsiteX2" fmla="*/ 10022 w 10418"/>
              <a:gd name="connsiteY2" fmla="*/ 8623 h 10028"/>
              <a:gd name="connsiteX3" fmla="*/ 115 w 10418"/>
              <a:gd name="connsiteY3" fmla="*/ 10028 h 10028"/>
              <a:gd name="connsiteX4" fmla="*/ 0 w 10418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38 w 10022"/>
              <a:gd name="connsiteY3" fmla="*/ 10028 h 10028"/>
              <a:gd name="connsiteX4" fmla="*/ 0 w 10022"/>
              <a:gd name="connsiteY4" fmla="*/ 0 h 10028"/>
              <a:gd name="connsiteX0" fmla="*/ 1 w 9997"/>
              <a:gd name="connsiteY0" fmla="*/ 0 h 10028"/>
              <a:gd name="connsiteX1" fmla="*/ 9975 w 9997"/>
              <a:gd name="connsiteY1" fmla="*/ 1405 h 10028"/>
              <a:gd name="connsiteX2" fmla="*/ 9997 w 9997"/>
              <a:gd name="connsiteY2" fmla="*/ 8623 h 10028"/>
              <a:gd name="connsiteX3" fmla="*/ 13 w 9997"/>
              <a:gd name="connsiteY3" fmla="*/ 10028 h 10028"/>
              <a:gd name="connsiteX4" fmla="*/ 1 w 9997"/>
              <a:gd name="connsiteY4" fmla="*/ 0 h 10028"/>
              <a:gd name="connsiteX0" fmla="*/ 1 w 10029"/>
              <a:gd name="connsiteY0" fmla="*/ 0 h 10000"/>
              <a:gd name="connsiteX1" fmla="*/ 10029 w 10029"/>
              <a:gd name="connsiteY1" fmla="*/ 1452 h 10000"/>
              <a:gd name="connsiteX2" fmla="*/ 10000 w 10029"/>
              <a:gd name="connsiteY2" fmla="*/ 8599 h 10000"/>
              <a:gd name="connsiteX3" fmla="*/ 13 w 10029"/>
              <a:gd name="connsiteY3" fmla="*/ 10000 h 10000"/>
              <a:gd name="connsiteX4" fmla="*/ 1 w 10029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5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4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4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5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28 w 10067"/>
              <a:gd name="connsiteY0" fmla="*/ 0 h 10000"/>
              <a:gd name="connsiteX1" fmla="*/ 10066 w 10067"/>
              <a:gd name="connsiteY1" fmla="*/ 1452 h 10000"/>
              <a:gd name="connsiteX2" fmla="*/ 10063 w 10067"/>
              <a:gd name="connsiteY2" fmla="*/ 8579 h 10000"/>
              <a:gd name="connsiteX3" fmla="*/ 9 w 10067"/>
              <a:gd name="connsiteY3" fmla="*/ 10000 h 10000"/>
              <a:gd name="connsiteX4" fmla="*/ 28 w 10067"/>
              <a:gd name="connsiteY4" fmla="*/ 0 h 10000"/>
              <a:gd name="connsiteX0" fmla="*/ 1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19 w 10058"/>
              <a:gd name="connsiteY4" fmla="*/ 0 h 10000"/>
              <a:gd name="connsiteX0" fmla="*/ 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9 w 1005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8" h="10000">
                <a:moveTo>
                  <a:pt x="9" y="0"/>
                </a:moveTo>
                <a:lnTo>
                  <a:pt x="10057" y="1452"/>
                </a:lnTo>
                <a:cubicBezTo>
                  <a:pt x="10063" y="3834"/>
                  <a:pt x="10048" y="6197"/>
                  <a:pt x="10054" y="8579"/>
                </a:cubicBezTo>
                <a:lnTo>
                  <a:pt x="0" y="10000"/>
                </a:lnTo>
                <a:cubicBezTo>
                  <a:pt x="6" y="6667"/>
                  <a:pt x="3" y="3333"/>
                  <a:pt x="9" y="0"/>
                </a:cubicBezTo>
                <a:close/>
              </a:path>
            </a:pathLst>
          </a:custGeom>
        </p:spPr>
        <p:txBody>
          <a:bodyPr lIns="182880" tIns="146304" rIns="182880" bIns="146304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none" lIns="182880" tIns="146304" rIns="182880" bIns="146304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2051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053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1534779"/>
          </a:xfrm>
        </p:spPr>
        <p:txBody>
          <a:bodyPr>
            <a:spAutoFit/>
          </a:bodyPr>
          <a:lstStyle>
            <a:lvl1pPr>
              <a:defRPr lang="en-US" sz="2400" kern="120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Consolas" pitchFamily="49" charset="0"/>
                <a:ea typeface="+mn-ea"/>
                <a:cs typeface="Consolas" pitchFamily="49" charset="0"/>
              </a:defRPr>
            </a:lvl1pPr>
            <a:lvl2pPr marL="584200" indent="-241300">
              <a:defRPr lang="en-US" sz="2400" kern="120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Consolas" pitchFamily="49" charset="0"/>
                <a:ea typeface="+mn-ea"/>
                <a:cs typeface="Consolas" pitchFamily="49" charset="0"/>
              </a:defRPr>
            </a:lvl2pPr>
            <a:lvl3pPr marL="571441" indent="-342900">
              <a:defRPr lang="en-US" sz="2400" kern="120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Consolas" pitchFamily="49" charset="0"/>
                <a:ea typeface="+mn-ea"/>
                <a:cs typeface="Consolas" pitchFamily="49" charset="0"/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marL="0" lvl="0" indent="0" algn="l" defTabSz="914166" rtl="0" eaLnBrk="1" latinLnBrk="0" hangingPunct="1">
              <a:spcBef>
                <a:spcPct val="20000"/>
              </a:spcBef>
              <a:spcAft>
                <a:spcPts val="816"/>
              </a:spcAft>
              <a:buFont typeface="Arial" pitchFamily="34" charset="0"/>
              <a:buNone/>
            </a:pPr>
            <a:r>
              <a:rPr lang="en-US" smtClean="0"/>
              <a:t>Edit Master text styles</a:t>
            </a:r>
          </a:p>
          <a:p>
            <a:pPr marL="0" lvl="1" indent="0" algn="l" defTabSz="914166" rtl="0" eaLnBrk="1" latinLnBrk="0" hangingPunct="1">
              <a:spcBef>
                <a:spcPct val="20000"/>
              </a:spcBef>
              <a:spcAft>
                <a:spcPts val="816"/>
              </a:spcAft>
              <a:buFont typeface="Arial" pitchFamily="34" charset="0"/>
              <a:buNone/>
            </a:pPr>
            <a:r>
              <a:rPr lang="en-US" smtClean="0"/>
              <a:t>Second level</a:t>
            </a:r>
          </a:p>
          <a:p>
            <a:pPr marL="0" lvl="2" indent="0" algn="l" defTabSz="914166" rtl="0" eaLnBrk="1" latinLnBrk="0" hangingPunct="1">
              <a:spcBef>
                <a:spcPct val="20000"/>
              </a:spcBef>
              <a:spcAft>
                <a:spcPts val="816"/>
              </a:spcAft>
              <a:buFont typeface="Arial" pitchFamily="34" charset="0"/>
              <a:buNone/>
            </a:pPr>
            <a:r>
              <a:rPr lang="en-US" smtClean="0"/>
              <a:t>Third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96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9092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 noEditPoints="1"/>
          </p:cNvSpPr>
          <p:nvPr userDrawn="1"/>
        </p:nvSpPr>
        <p:spPr bwMode="black">
          <a:xfrm>
            <a:off x="2137568" y="2473325"/>
            <a:ext cx="8161338" cy="2047875"/>
          </a:xfrm>
          <a:custGeom>
            <a:avLst/>
            <a:gdLst>
              <a:gd name="T0" fmla="*/ 336 w 2176"/>
              <a:gd name="T1" fmla="*/ 2 h 546"/>
              <a:gd name="T2" fmla="*/ 269 w 2176"/>
              <a:gd name="T3" fmla="*/ 2 h 546"/>
              <a:gd name="T4" fmla="*/ 48 w 2176"/>
              <a:gd name="T5" fmla="*/ 538 h 546"/>
              <a:gd name="T6" fmla="*/ 2128 w 2176"/>
              <a:gd name="T7" fmla="*/ 2 h 546"/>
              <a:gd name="T8" fmla="*/ 2176 w 2176"/>
              <a:gd name="T9" fmla="*/ 2 h 546"/>
              <a:gd name="T10" fmla="*/ 1049 w 2176"/>
              <a:gd name="T11" fmla="*/ 175 h 546"/>
              <a:gd name="T12" fmla="*/ 1025 w 2176"/>
              <a:gd name="T13" fmla="*/ 454 h 546"/>
              <a:gd name="T14" fmla="*/ 937 w 2176"/>
              <a:gd name="T15" fmla="*/ 473 h 546"/>
              <a:gd name="T16" fmla="*/ 892 w 2176"/>
              <a:gd name="T17" fmla="*/ 384 h 546"/>
              <a:gd name="T18" fmla="*/ 809 w 2176"/>
              <a:gd name="T19" fmla="*/ 394 h 546"/>
              <a:gd name="T20" fmla="*/ 975 w 2176"/>
              <a:gd name="T21" fmla="*/ 540 h 546"/>
              <a:gd name="T22" fmla="*/ 1048 w 2176"/>
              <a:gd name="T23" fmla="*/ 482 h 546"/>
              <a:gd name="T24" fmla="*/ 1131 w 2176"/>
              <a:gd name="T25" fmla="*/ 536 h 546"/>
              <a:gd name="T26" fmla="*/ 1293 w 2176"/>
              <a:gd name="T27" fmla="*/ 14 h 546"/>
              <a:gd name="T28" fmla="*/ 1238 w 2176"/>
              <a:gd name="T29" fmla="*/ 3 h 546"/>
              <a:gd name="T30" fmla="*/ 1207 w 2176"/>
              <a:gd name="T31" fmla="*/ 48 h 546"/>
              <a:gd name="T32" fmla="*/ 1237 w 2176"/>
              <a:gd name="T33" fmla="*/ 91 h 546"/>
              <a:gd name="T34" fmla="*/ 1293 w 2176"/>
              <a:gd name="T35" fmla="*/ 81 h 546"/>
              <a:gd name="T36" fmla="*/ 1216 w 2176"/>
              <a:gd name="T37" fmla="*/ 536 h 546"/>
              <a:gd name="T38" fmla="*/ 1216 w 2176"/>
              <a:gd name="T39" fmla="*/ 175 h 546"/>
              <a:gd name="T40" fmla="*/ 1457 w 2176"/>
              <a:gd name="T41" fmla="*/ 536 h 546"/>
              <a:gd name="T42" fmla="*/ 1376 w 2176"/>
              <a:gd name="T43" fmla="*/ 536 h 546"/>
              <a:gd name="T44" fmla="*/ 729 w 2176"/>
              <a:gd name="T45" fmla="*/ 213 h 546"/>
              <a:gd name="T46" fmla="*/ 573 w 2176"/>
              <a:gd name="T47" fmla="*/ 163 h 546"/>
              <a:gd name="T48" fmla="*/ 491 w 2176"/>
              <a:gd name="T49" fmla="*/ 226 h 546"/>
              <a:gd name="T50" fmla="*/ 460 w 2176"/>
              <a:gd name="T51" fmla="*/ 2 h 546"/>
              <a:gd name="T52" fmla="*/ 489 w 2176"/>
              <a:gd name="T53" fmla="*/ 537 h 546"/>
              <a:gd name="T54" fmla="*/ 509 w 2176"/>
              <a:gd name="T55" fmla="*/ 512 h 546"/>
              <a:gd name="T56" fmla="*/ 596 w 2176"/>
              <a:gd name="T57" fmla="*/ 546 h 546"/>
              <a:gd name="T58" fmla="*/ 754 w 2176"/>
              <a:gd name="T59" fmla="*/ 423 h 546"/>
              <a:gd name="T60" fmla="*/ 671 w 2176"/>
              <a:gd name="T61" fmla="*/ 400 h 546"/>
              <a:gd name="T62" fmla="*/ 578 w 2176"/>
              <a:gd name="T63" fmla="*/ 478 h 546"/>
              <a:gd name="T64" fmla="*/ 495 w 2176"/>
              <a:gd name="T65" fmla="*/ 421 h 546"/>
              <a:gd name="T66" fmla="*/ 496 w 2176"/>
              <a:gd name="T67" fmla="*/ 291 h 546"/>
              <a:gd name="T68" fmla="*/ 586 w 2176"/>
              <a:gd name="T69" fmla="*/ 226 h 546"/>
              <a:gd name="T70" fmla="*/ 672 w 2176"/>
              <a:gd name="T71" fmla="*/ 293 h 546"/>
              <a:gd name="T72" fmla="*/ 1866 w 2176"/>
              <a:gd name="T73" fmla="*/ 2 h 546"/>
              <a:gd name="T74" fmla="*/ 1783 w 2176"/>
              <a:gd name="T75" fmla="*/ 220 h 546"/>
              <a:gd name="T76" fmla="*/ 1716 w 2176"/>
              <a:gd name="T77" fmla="*/ 171 h 546"/>
              <a:gd name="T78" fmla="*/ 1561 w 2176"/>
              <a:gd name="T79" fmla="*/ 220 h 546"/>
              <a:gd name="T80" fmla="*/ 1526 w 2176"/>
              <a:gd name="T81" fmla="*/ 443 h 546"/>
              <a:gd name="T82" fmla="*/ 1665 w 2176"/>
              <a:gd name="T83" fmla="*/ 546 h 546"/>
              <a:gd name="T84" fmla="*/ 1763 w 2176"/>
              <a:gd name="T85" fmla="*/ 507 h 546"/>
              <a:gd name="T86" fmla="*/ 1785 w 2176"/>
              <a:gd name="T87" fmla="*/ 537 h 546"/>
              <a:gd name="T88" fmla="*/ 1778 w 2176"/>
              <a:gd name="T89" fmla="*/ 413 h 546"/>
              <a:gd name="T90" fmla="*/ 1692 w 2176"/>
              <a:gd name="T91" fmla="*/ 479 h 546"/>
              <a:gd name="T92" fmla="*/ 1607 w 2176"/>
              <a:gd name="T93" fmla="*/ 414 h 546"/>
              <a:gd name="T94" fmla="*/ 1624 w 2176"/>
              <a:gd name="T95" fmla="*/ 269 h 546"/>
              <a:gd name="T96" fmla="*/ 1732 w 2176"/>
              <a:gd name="T97" fmla="*/ 241 h 546"/>
              <a:gd name="T98" fmla="*/ 1786 w 2176"/>
              <a:gd name="T99" fmla="*/ 32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76" h="546">
                <a:moveTo>
                  <a:pt x="163" y="538"/>
                </a:moveTo>
                <a:cubicBezTo>
                  <a:pt x="116" y="538"/>
                  <a:pt x="116" y="538"/>
                  <a:pt x="116" y="538"/>
                </a:cubicBezTo>
                <a:cubicBezTo>
                  <a:pt x="336" y="2"/>
                  <a:pt x="336" y="2"/>
                  <a:pt x="336" y="2"/>
                </a:cubicBezTo>
                <a:cubicBezTo>
                  <a:pt x="384" y="2"/>
                  <a:pt x="384" y="2"/>
                  <a:pt x="384" y="2"/>
                </a:cubicBezTo>
                <a:lnTo>
                  <a:pt x="163" y="538"/>
                </a:lnTo>
                <a:close/>
                <a:moveTo>
                  <a:pt x="269" y="2"/>
                </a:moveTo>
                <a:cubicBezTo>
                  <a:pt x="221" y="2"/>
                  <a:pt x="221" y="2"/>
                  <a:pt x="221" y="2"/>
                </a:cubicBezTo>
                <a:cubicBezTo>
                  <a:pt x="0" y="538"/>
                  <a:pt x="0" y="538"/>
                  <a:pt x="0" y="538"/>
                </a:cubicBezTo>
                <a:cubicBezTo>
                  <a:pt x="48" y="538"/>
                  <a:pt x="48" y="538"/>
                  <a:pt x="48" y="538"/>
                </a:cubicBezTo>
                <a:lnTo>
                  <a:pt x="269" y="2"/>
                </a:lnTo>
                <a:close/>
                <a:moveTo>
                  <a:pt x="2176" y="2"/>
                </a:moveTo>
                <a:cubicBezTo>
                  <a:pt x="2128" y="2"/>
                  <a:pt x="2128" y="2"/>
                  <a:pt x="2128" y="2"/>
                </a:cubicBezTo>
                <a:cubicBezTo>
                  <a:pt x="1908" y="538"/>
                  <a:pt x="1908" y="538"/>
                  <a:pt x="1908" y="538"/>
                </a:cubicBezTo>
                <a:cubicBezTo>
                  <a:pt x="1955" y="538"/>
                  <a:pt x="1955" y="538"/>
                  <a:pt x="1955" y="538"/>
                </a:cubicBezTo>
                <a:lnTo>
                  <a:pt x="2176" y="2"/>
                </a:lnTo>
                <a:close/>
                <a:moveTo>
                  <a:pt x="1131" y="536"/>
                </a:moveTo>
                <a:cubicBezTo>
                  <a:pt x="1131" y="175"/>
                  <a:pt x="1131" y="175"/>
                  <a:pt x="1131" y="175"/>
                </a:cubicBezTo>
                <a:cubicBezTo>
                  <a:pt x="1049" y="175"/>
                  <a:pt x="1049" y="175"/>
                  <a:pt x="1049" y="175"/>
                </a:cubicBezTo>
                <a:cubicBezTo>
                  <a:pt x="1049" y="384"/>
                  <a:pt x="1049" y="384"/>
                  <a:pt x="1049" y="384"/>
                </a:cubicBezTo>
                <a:cubicBezTo>
                  <a:pt x="1049" y="399"/>
                  <a:pt x="1047" y="412"/>
                  <a:pt x="1042" y="424"/>
                </a:cubicBezTo>
                <a:cubicBezTo>
                  <a:pt x="1038" y="436"/>
                  <a:pt x="1032" y="446"/>
                  <a:pt x="1025" y="454"/>
                </a:cubicBezTo>
                <a:cubicBezTo>
                  <a:pt x="1017" y="462"/>
                  <a:pt x="1009" y="468"/>
                  <a:pt x="999" y="472"/>
                </a:cubicBezTo>
                <a:cubicBezTo>
                  <a:pt x="989" y="476"/>
                  <a:pt x="978" y="478"/>
                  <a:pt x="967" y="478"/>
                </a:cubicBezTo>
                <a:cubicBezTo>
                  <a:pt x="956" y="478"/>
                  <a:pt x="946" y="476"/>
                  <a:pt x="937" y="473"/>
                </a:cubicBezTo>
                <a:cubicBezTo>
                  <a:pt x="927" y="470"/>
                  <a:pt x="920" y="464"/>
                  <a:pt x="913" y="457"/>
                </a:cubicBezTo>
                <a:cubicBezTo>
                  <a:pt x="906" y="449"/>
                  <a:pt x="901" y="440"/>
                  <a:pt x="897" y="428"/>
                </a:cubicBezTo>
                <a:cubicBezTo>
                  <a:pt x="894" y="416"/>
                  <a:pt x="892" y="401"/>
                  <a:pt x="892" y="384"/>
                </a:cubicBezTo>
                <a:cubicBezTo>
                  <a:pt x="892" y="175"/>
                  <a:pt x="892" y="175"/>
                  <a:pt x="892" y="175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09" y="444"/>
                  <a:pt x="821" y="482"/>
                  <a:pt x="843" y="507"/>
                </a:cubicBezTo>
                <a:cubicBezTo>
                  <a:pt x="865" y="532"/>
                  <a:pt x="897" y="545"/>
                  <a:pt x="939" y="545"/>
                </a:cubicBezTo>
                <a:cubicBezTo>
                  <a:pt x="951" y="545"/>
                  <a:pt x="963" y="543"/>
                  <a:pt x="975" y="540"/>
                </a:cubicBezTo>
                <a:cubicBezTo>
                  <a:pt x="986" y="537"/>
                  <a:pt x="996" y="532"/>
                  <a:pt x="1005" y="526"/>
                </a:cubicBezTo>
                <a:cubicBezTo>
                  <a:pt x="1014" y="521"/>
                  <a:pt x="1022" y="514"/>
                  <a:pt x="1029" y="506"/>
                </a:cubicBezTo>
                <a:cubicBezTo>
                  <a:pt x="1037" y="499"/>
                  <a:pt x="1043" y="490"/>
                  <a:pt x="1048" y="482"/>
                </a:cubicBezTo>
                <a:cubicBezTo>
                  <a:pt x="1049" y="482"/>
                  <a:pt x="1049" y="482"/>
                  <a:pt x="1049" y="482"/>
                </a:cubicBezTo>
                <a:cubicBezTo>
                  <a:pt x="1049" y="536"/>
                  <a:pt x="1049" y="536"/>
                  <a:pt x="1049" y="536"/>
                </a:cubicBezTo>
                <a:lnTo>
                  <a:pt x="1131" y="536"/>
                </a:lnTo>
                <a:close/>
                <a:moveTo>
                  <a:pt x="1307" y="48"/>
                </a:moveTo>
                <a:cubicBezTo>
                  <a:pt x="1307" y="41"/>
                  <a:pt x="1306" y="35"/>
                  <a:pt x="1303" y="29"/>
                </a:cubicBezTo>
                <a:cubicBezTo>
                  <a:pt x="1301" y="23"/>
                  <a:pt x="1297" y="18"/>
                  <a:pt x="1293" y="14"/>
                </a:cubicBezTo>
                <a:cubicBezTo>
                  <a:pt x="1288" y="9"/>
                  <a:pt x="1283" y="6"/>
                  <a:pt x="1277" y="3"/>
                </a:cubicBezTo>
                <a:cubicBezTo>
                  <a:pt x="1271" y="1"/>
                  <a:pt x="1264" y="0"/>
                  <a:pt x="1257" y="0"/>
                </a:cubicBezTo>
                <a:cubicBezTo>
                  <a:pt x="1250" y="0"/>
                  <a:pt x="1244" y="1"/>
                  <a:pt x="1238" y="3"/>
                </a:cubicBezTo>
                <a:cubicBezTo>
                  <a:pt x="1232" y="6"/>
                  <a:pt x="1226" y="9"/>
                  <a:pt x="1222" y="13"/>
                </a:cubicBezTo>
                <a:cubicBezTo>
                  <a:pt x="1217" y="18"/>
                  <a:pt x="1214" y="23"/>
                  <a:pt x="1211" y="29"/>
                </a:cubicBezTo>
                <a:cubicBezTo>
                  <a:pt x="1209" y="34"/>
                  <a:pt x="1207" y="41"/>
                  <a:pt x="1207" y="48"/>
                </a:cubicBezTo>
                <a:cubicBezTo>
                  <a:pt x="1207" y="54"/>
                  <a:pt x="1209" y="60"/>
                  <a:pt x="1211" y="66"/>
                </a:cubicBezTo>
                <a:cubicBezTo>
                  <a:pt x="1214" y="72"/>
                  <a:pt x="1217" y="77"/>
                  <a:pt x="1221" y="81"/>
                </a:cubicBezTo>
                <a:cubicBezTo>
                  <a:pt x="1226" y="85"/>
                  <a:pt x="1231" y="88"/>
                  <a:pt x="1237" y="91"/>
                </a:cubicBezTo>
                <a:cubicBezTo>
                  <a:pt x="1243" y="93"/>
                  <a:pt x="1250" y="95"/>
                  <a:pt x="1257" y="95"/>
                </a:cubicBezTo>
                <a:cubicBezTo>
                  <a:pt x="1264" y="95"/>
                  <a:pt x="1271" y="93"/>
                  <a:pt x="1277" y="91"/>
                </a:cubicBezTo>
                <a:cubicBezTo>
                  <a:pt x="1283" y="88"/>
                  <a:pt x="1289" y="85"/>
                  <a:pt x="1293" y="81"/>
                </a:cubicBezTo>
                <a:cubicBezTo>
                  <a:pt x="1297" y="77"/>
                  <a:pt x="1301" y="72"/>
                  <a:pt x="1303" y="66"/>
                </a:cubicBezTo>
                <a:cubicBezTo>
                  <a:pt x="1306" y="60"/>
                  <a:pt x="1307" y="54"/>
                  <a:pt x="1307" y="48"/>
                </a:cubicBezTo>
                <a:moveTo>
                  <a:pt x="1216" y="536"/>
                </a:moveTo>
                <a:cubicBezTo>
                  <a:pt x="1297" y="536"/>
                  <a:pt x="1297" y="536"/>
                  <a:pt x="1297" y="536"/>
                </a:cubicBezTo>
                <a:cubicBezTo>
                  <a:pt x="1297" y="175"/>
                  <a:pt x="1297" y="175"/>
                  <a:pt x="1297" y="175"/>
                </a:cubicBezTo>
                <a:cubicBezTo>
                  <a:pt x="1216" y="175"/>
                  <a:pt x="1216" y="175"/>
                  <a:pt x="1216" y="175"/>
                </a:cubicBezTo>
                <a:lnTo>
                  <a:pt x="1216" y="536"/>
                </a:lnTo>
                <a:close/>
                <a:moveTo>
                  <a:pt x="1376" y="536"/>
                </a:moveTo>
                <a:cubicBezTo>
                  <a:pt x="1457" y="536"/>
                  <a:pt x="1457" y="536"/>
                  <a:pt x="1457" y="536"/>
                </a:cubicBezTo>
                <a:cubicBezTo>
                  <a:pt x="1457" y="2"/>
                  <a:pt x="1457" y="2"/>
                  <a:pt x="1457" y="2"/>
                </a:cubicBezTo>
                <a:cubicBezTo>
                  <a:pt x="1376" y="2"/>
                  <a:pt x="1376" y="2"/>
                  <a:pt x="1376" y="2"/>
                </a:cubicBezTo>
                <a:lnTo>
                  <a:pt x="1376" y="536"/>
                </a:lnTo>
                <a:close/>
                <a:moveTo>
                  <a:pt x="765" y="342"/>
                </a:moveTo>
                <a:cubicBezTo>
                  <a:pt x="765" y="317"/>
                  <a:pt x="762" y="294"/>
                  <a:pt x="756" y="272"/>
                </a:cubicBezTo>
                <a:cubicBezTo>
                  <a:pt x="750" y="249"/>
                  <a:pt x="741" y="230"/>
                  <a:pt x="729" y="213"/>
                </a:cubicBezTo>
                <a:cubicBezTo>
                  <a:pt x="717" y="196"/>
                  <a:pt x="701" y="183"/>
                  <a:pt x="682" y="173"/>
                </a:cubicBezTo>
                <a:cubicBezTo>
                  <a:pt x="663" y="163"/>
                  <a:pt x="640" y="158"/>
                  <a:pt x="613" y="158"/>
                </a:cubicBezTo>
                <a:cubicBezTo>
                  <a:pt x="599" y="158"/>
                  <a:pt x="585" y="160"/>
                  <a:pt x="573" y="163"/>
                </a:cubicBezTo>
                <a:cubicBezTo>
                  <a:pt x="561" y="166"/>
                  <a:pt x="549" y="171"/>
                  <a:pt x="539" y="177"/>
                </a:cubicBezTo>
                <a:cubicBezTo>
                  <a:pt x="529" y="183"/>
                  <a:pt x="520" y="190"/>
                  <a:pt x="512" y="199"/>
                </a:cubicBezTo>
                <a:cubicBezTo>
                  <a:pt x="504" y="207"/>
                  <a:pt x="497" y="216"/>
                  <a:pt x="491" y="226"/>
                </a:cubicBezTo>
                <a:cubicBezTo>
                  <a:pt x="489" y="226"/>
                  <a:pt x="489" y="226"/>
                  <a:pt x="489" y="226"/>
                </a:cubicBezTo>
                <a:cubicBezTo>
                  <a:pt x="489" y="2"/>
                  <a:pt x="489" y="2"/>
                  <a:pt x="489" y="2"/>
                </a:cubicBezTo>
                <a:cubicBezTo>
                  <a:pt x="460" y="2"/>
                  <a:pt x="460" y="2"/>
                  <a:pt x="460" y="2"/>
                </a:cubicBezTo>
                <a:cubicBezTo>
                  <a:pt x="406" y="133"/>
                  <a:pt x="406" y="133"/>
                  <a:pt x="406" y="133"/>
                </a:cubicBezTo>
                <a:cubicBezTo>
                  <a:pt x="406" y="537"/>
                  <a:pt x="406" y="537"/>
                  <a:pt x="406" y="537"/>
                </a:cubicBezTo>
                <a:cubicBezTo>
                  <a:pt x="489" y="537"/>
                  <a:pt x="489" y="537"/>
                  <a:pt x="489" y="537"/>
                </a:cubicBezTo>
                <a:cubicBezTo>
                  <a:pt x="489" y="490"/>
                  <a:pt x="489" y="490"/>
                  <a:pt x="489" y="490"/>
                </a:cubicBezTo>
                <a:cubicBezTo>
                  <a:pt x="491" y="490"/>
                  <a:pt x="491" y="490"/>
                  <a:pt x="491" y="490"/>
                </a:cubicBezTo>
                <a:cubicBezTo>
                  <a:pt x="496" y="498"/>
                  <a:pt x="502" y="505"/>
                  <a:pt x="509" y="512"/>
                </a:cubicBezTo>
                <a:cubicBezTo>
                  <a:pt x="515" y="519"/>
                  <a:pt x="523" y="525"/>
                  <a:pt x="532" y="530"/>
                </a:cubicBezTo>
                <a:cubicBezTo>
                  <a:pt x="540" y="535"/>
                  <a:pt x="550" y="539"/>
                  <a:pt x="561" y="542"/>
                </a:cubicBezTo>
                <a:cubicBezTo>
                  <a:pt x="571" y="544"/>
                  <a:pt x="583" y="546"/>
                  <a:pt x="596" y="546"/>
                </a:cubicBezTo>
                <a:cubicBezTo>
                  <a:pt x="623" y="546"/>
                  <a:pt x="647" y="541"/>
                  <a:pt x="668" y="530"/>
                </a:cubicBezTo>
                <a:cubicBezTo>
                  <a:pt x="689" y="520"/>
                  <a:pt x="707" y="506"/>
                  <a:pt x="721" y="488"/>
                </a:cubicBezTo>
                <a:cubicBezTo>
                  <a:pt x="736" y="470"/>
                  <a:pt x="747" y="448"/>
                  <a:pt x="754" y="423"/>
                </a:cubicBezTo>
                <a:cubicBezTo>
                  <a:pt x="761" y="398"/>
                  <a:pt x="765" y="371"/>
                  <a:pt x="765" y="342"/>
                </a:cubicBezTo>
                <a:moveTo>
                  <a:pt x="678" y="341"/>
                </a:moveTo>
                <a:cubicBezTo>
                  <a:pt x="678" y="363"/>
                  <a:pt x="676" y="383"/>
                  <a:pt x="671" y="400"/>
                </a:cubicBezTo>
                <a:cubicBezTo>
                  <a:pt x="667" y="418"/>
                  <a:pt x="660" y="432"/>
                  <a:pt x="651" y="443"/>
                </a:cubicBezTo>
                <a:cubicBezTo>
                  <a:pt x="643" y="455"/>
                  <a:pt x="632" y="463"/>
                  <a:pt x="620" y="469"/>
                </a:cubicBezTo>
                <a:cubicBezTo>
                  <a:pt x="607" y="475"/>
                  <a:pt x="593" y="478"/>
                  <a:pt x="578" y="478"/>
                </a:cubicBezTo>
                <a:cubicBezTo>
                  <a:pt x="565" y="478"/>
                  <a:pt x="553" y="475"/>
                  <a:pt x="542" y="470"/>
                </a:cubicBezTo>
                <a:cubicBezTo>
                  <a:pt x="531" y="466"/>
                  <a:pt x="522" y="459"/>
                  <a:pt x="514" y="450"/>
                </a:cubicBezTo>
                <a:cubicBezTo>
                  <a:pt x="506" y="442"/>
                  <a:pt x="500" y="432"/>
                  <a:pt x="495" y="421"/>
                </a:cubicBezTo>
                <a:cubicBezTo>
                  <a:pt x="491" y="410"/>
                  <a:pt x="488" y="397"/>
                  <a:pt x="488" y="384"/>
                </a:cubicBezTo>
                <a:cubicBezTo>
                  <a:pt x="488" y="336"/>
                  <a:pt x="488" y="336"/>
                  <a:pt x="488" y="336"/>
                </a:cubicBezTo>
                <a:cubicBezTo>
                  <a:pt x="488" y="319"/>
                  <a:pt x="491" y="304"/>
                  <a:pt x="496" y="291"/>
                </a:cubicBezTo>
                <a:cubicBezTo>
                  <a:pt x="500" y="278"/>
                  <a:pt x="507" y="266"/>
                  <a:pt x="516" y="257"/>
                </a:cubicBezTo>
                <a:cubicBezTo>
                  <a:pt x="524" y="247"/>
                  <a:pt x="534" y="240"/>
                  <a:pt x="546" y="234"/>
                </a:cubicBezTo>
                <a:cubicBezTo>
                  <a:pt x="558" y="229"/>
                  <a:pt x="571" y="226"/>
                  <a:pt x="586" y="226"/>
                </a:cubicBezTo>
                <a:cubicBezTo>
                  <a:pt x="601" y="226"/>
                  <a:pt x="614" y="229"/>
                  <a:pt x="625" y="234"/>
                </a:cubicBezTo>
                <a:cubicBezTo>
                  <a:pt x="636" y="240"/>
                  <a:pt x="646" y="247"/>
                  <a:pt x="654" y="257"/>
                </a:cubicBezTo>
                <a:cubicBezTo>
                  <a:pt x="662" y="267"/>
                  <a:pt x="668" y="279"/>
                  <a:pt x="672" y="293"/>
                </a:cubicBezTo>
                <a:cubicBezTo>
                  <a:pt x="676" y="307"/>
                  <a:pt x="678" y="323"/>
                  <a:pt x="678" y="341"/>
                </a:cubicBezTo>
                <a:moveTo>
                  <a:pt x="1866" y="537"/>
                </a:moveTo>
                <a:cubicBezTo>
                  <a:pt x="1866" y="2"/>
                  <a:pt x="1866" y="2"/>
                  <a:pt x="1866" y="2"/>
                </a:cubicBezTo>
                <a:cubicBezTo>
                  <a:pt x="1785" y="2"/>
                  <a:pt x="1785" y="2"/>
                  <a:pt x="1785" y="2"/>
                </a:cubicBezTo>
                <a:cubicBezTo>
                  <a:pt x="1785" y="220"/>
                  <a:pt x="1785" y="220"/>
                  <a:pt x="1785" y="220"/>
                </a:cubicBezTo>
                <a:cubicBezTo>
                  <a:pt x="1783" y="220"/>
                  <a:pt x="1783" y="220"/>
                  <a:pt x="1783" y="220"/>
                </a:cubicBezTo>
                <a:cubicBezTo>
                  <a:pt x="1779" y="213"/>
                  <a:pt x="1773" y="206"/>
                  <a:pt x="1767" y="199"/>
                </a:cubicBezTo>
                <a:cubicBezTo>
                  <a:pt x="1760" y="192"/>
                  <a:pt x="1753" y="187"/>
                  <a:pt x="1744" y="182"/>
                </a:cubicBezTo>
                <a:cubicBezTo>
                  <a:pt x="1736" y="177"/>
                  <a:pt x="1726" y="173"/>
                  <a:pt x="1716" y="171"/>
                </a:cubicBezTo>
                <a:cubicBezTo>
                  <a:pt x="1705" y="168"/>
                  <a:pt x="1693" y="167"/>
                  <a:pt x="1681" y="167"/>
                </a:cubicBezTo>
                <a:cubicBezTo>
                  <a:pt x="1656" y="167"/>
                  <a:pt x="1633" y="171"/>
                  <a:pt x="1613" y="181"/>
                </a:cubicBezTo>
                <a:cubicBezTo>
                  <a:pt x="1592" y="190"/>
                  <a:pt x="1575" y="203"/>
                  <a:pt x="1561" y="220"/>
                </a:cubicBezTo>
                <a:cubicBezTo>
                  <a:pt x="1546" y="238"/>
                  <a:pt x="1535" y="259"/>
                  <a:pt x="1527" y="283"/>
                </a:cubicBezTo>
                <a:cubicBezTo>
                  <a:pt x="1519" y="308"/>
                  <a:pt x="1515" y="335"/>
                  <a:pt x="1515" y="365"/>
                </a:cubicBezTo>
                <a:cubicBezTo>
                  <a:pt x="1515" y="394"/>
                  <a:pt x="1519" y="420"/>
                  <a:pt x="1526" y="443"/>
                </a:cubicBezTo>
                <a:cubicBezTo>
                  <a:pt x="1534" y="465"/>
                  <a:pt x="1544" y="484"/>
                  <a:pt x="1558" y="500"/>
                </a:cubicBezTo>
                <a:cubicBezTo>
                  <a:pt x="1571" y="515"/>
                  <a:pt x="1587" y="526"/>
                  <a:pt x="1605" y="534"/>
                </a:cubicBezTo>
                <a:cubicBezTo>
                  <a:pt x="1624" y="542"/>
                  <a:pt x="1643" y="546"/>
                  <a:pt x="1665" y="546"/>
                </a:cubicBezTo>
                <a:cubicBezTo>
                  <a:pt x="1679" y="546"/>
                  <a:pt x="1693" y="544"/>
                  <a:pt x="1705" y="541"/>
                </a:cubicBezTo>
                <a:cubicBezTo>
                  <a:pt x="1717" y="538"/>
                  <a:pt x="1728" y="533"/>
                  <a:pt x="1737" y="528"/>
                </a:cubicBezTo>
                <a:cubicBezTo>
                  <a:pt x="1747" y="522"/>
                  <a:pt x="1756" y="515"/>
                  <a:pt x="1763" y="507"/>
                </a:cubicBezTo>
                <a:cubicBezTo>
                  <a:pt x="1771" y="499"/>
                  <a:pt x="1778" y="490"/>
                  <a:pt x="1783" y="480"/>
                </a:cubicBezTo>
                <a:cubicBezTo>
                  <a:pt x="1785" y="480"/>
                  <a:pt x="1785" y="480"/>
                  <a:pt x="1785" y="480"/>
                </a:cubicBezTo>
                <a:cubicBezTo>
                  <a:pt x="1785" y="537"/>
                  <a:pt x="1785" y="537"/>
                  <a:pt x="1785" y="537"/>
                </a:cubicBezTo>
                <a:lnTo>
                  <a:pt x="1866" y="537"/>
                </a:lnTo>
                <a:close/>
                <a:moveTo>
                  <a:pt x="1786" y="366"/>
                </a:moveTo>
                <a:cubicBezTo>
                  <a:pt x="1786" y="384"/>
                  <a:pt x="1783" y="399"/>
                  <a:pt x="1778" y="413"/>
                </a:cubicBezTo>
                <a:cubicBezTo>
                  <a:pt x="1773" y="427"/>
                  <a:pt x="1767" y="439"/>
                  <a:pt x="1758" y="449"/>
                </a:cubicBezTo>
                <a:cubicBezTo>
                  <a:pt x="1750" y="458"/>
                  <a:pt x="1740" y="466"/>
                  <a:pt x="1728" y="471"/>
                </a:cubicBezTo>
                <a:cubicBezTo>
                  <a:pt x="1717" y="476"/>
                  <a:pt x="1705" y="479"/>
                  <a:pt x="1692" y="479"/>
                </a:cubicBezTo>
                <a:cubicBezTo>
                  <a:pt x="1679" y="479"/>
                  <a:pt x="1667" y="477"/>
                  <a:pt x="1656" y="472"/>
                </a:cubicBezTo>
                <a:cubicBezTo>
                  <a:pt x="1644" y="467"/>
                  <a:pt x="1635" y="460"/>
                  <a:pt x="1626" y="450"/>
                </a:cubicBezTo>
                <a:cubicBezTo>
                  <a:pt x="1618" y="440"/>
                  <a:pt x="1612" y="428"/>
                  <a:pt x="1607" y="414"/>
                </a:cubicBezTo>
                <a:cubicBezTo>
                  <a:pt x="1602" y="399"/>
                  <a:pt x="1600" y="382"/>
                  <a:pt x="1600" y="363"/>
                </a:cubicBezTo>
                <a:cubicBezTo>
                  <a:pt x="1600" y="343"/>
                  <a:pt x="1602" y="325"/>
                  <a:pt x="1606" y="309"/>
                </a:cubicBezTo>
                <a:cubicBezTo>
                  <a:pt x="1610" y="294"/>
                  <a:pt x="1616" y="280"/>
                  <a:pt x="1624" y="269"/>
                </a:cubicBezTo>
                <a:cubicBezTo>
                  <a:pt x="1632" y="257"/>
                  <a:pt x="1642" y="249"/>
                  <a:pt x="1654" y="242"/>
                </a:cubicBezTo>
                <a:cubicBezTo>
                  <a:pt x="1667" y="236"/>
                  <a:pt x="1681" y="233"/>
                  <a:pt x="1697" y="233"/>
                </a:cubicBezTo>
                <a:cubicBezTo>
                  <a:pt x="1709" y="233"/>
                  <a:pt x="1721" y="236"/>
                  <a:pt x="1732" y="241"/>
                </a:cubicBezTo>
                <a:cubicBezTo>
                  <a:pt x="1743" y="245"/>
                  <a:pt x="1752" y="252"/>
                  <a:pt x="1760" y="260"/>
                </a:cubicBezTo>
                <a:cubicBezTo>
                  <a:pt x="1768" y="269"/>
                  <a:pt x="1774" y="279"/>
                  <a:pt x="1779" y="290"/>
                </a:cubicBezTo>
                <a:cubicBezTo>
                  <a:pt x="1783" y="301"/>
                  <a:pt x="1786" y="313"/>
                  <a:pt x="1786" y="326"/>
                </a:cubicBezTo>
                <a:lnTo>
                  <a:pt x="1786" y="366"/>
                </a:lnTo>
                <a:close/>
              </a:path>
            </a:pathLst>
          </a:custGeom>
          <a:solidFill>
            <a:srgbClr val="32323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10129837" y="6126162"/>
            <a:ext cx="1849602" cy="394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3509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2" y="3147122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286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Shapes &amp; 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274638" y="2307518"/>
            <a:ext cx="1563194" cy="323299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74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28"/>
              <a:gd name="connsiteX1" fmla="*/ 10000 w 10000"/>
              <a:gd name="connsiteY1" fmla="*/ 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00"/>
              <a:gd name="connsiteY0" fmla="*/ 0 h 10028"/>
              <a:gd name="connsiteX1" fmla="*/ 10000 w 10000"/>
              <a:gd name="connsiteY1" fmla="*/ 146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399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418"/>
              <a:gd name="connsiteY0" fmla="*/ 0 h 10028"/>
              <a:gd name="connsiteX1" fmla="*/ 10411 w 10418"/>
              <a:gd name="connsiteY1" fmla="*/ 992 h 10028"/>
              <a:gd name="connsiteX2" fmla="*/ 10022 w 10418"/>
              <a:gd name="connsiteY2" fmla="*/ 8623 h 10028"/>
              <a:gd name="connsiteX3" fmla="*/ 115 w 10418"/>
              <a:gd name="connsiteY3" fmla="*/ 10028 h 10028"/>
              <a:gd name="connsiteX4" fmla="*/ 0 w 10418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38 w 10022"/>
              <a:gd name="connsiteY3" fmla="*/ 10028 h 10028"/>
              <a:gd name="connsiteX4" fmla="*/ 0 w 10022"/>
              <a:gd name="connsiteY4" fmla="*/ 0 h 10028"/>
              <a:gd name="connsiteX0" fmla="*/ 1 w 9997"/>
              <a:gd name="connsiteY0" fmla="*/ 0 h 10028"/>
              <a:gd name="connsiteX1" fmla="*/ 9975 w 9997"/>
              <a:gd name="connsiteY1" fmla="*/ 1405 h 10028"/>
              <a:gd name="connsiteX2" fmla="*/ 9997 w 9997"/>
              <a:gd name="connsiteY2" fmla="*/ 8623 h 10028"/>
              <a:gd name="connsiteX3" fmla="*/ 13 w 9997"/>
              <a:gd name="connsiteY3" fmla="*/ 10028 h 10028"/>
              <a:gd name="connsiteX4" fmla="*/ 1 w 9997"/>
              <a:gd name="connsiteY4" fmla="*/ 0 h 10028"/>
              <a:gd name="connsiteX0" fmla="*/ 1 w 10029"/>
              <a:gd name="connsiteY0" fmla="*/ 0 h 10000"/>
              <a:gd name="connsiteX1" fmla="*/ 10029 w 10029"/>
              <a:gd name="connsiteY1" fmla="*/ 1452 h 10000"/>
              <a:gd name="connsiteX2" fmla="*/ 10000 w 10029"/>
              <a:gd name="connsiteY2" fmla="*/ 8599 h 10000"/>
              <a:gd name="connsiteX3" fmla="*/ 13 w 10029"/>
              <a:gd name="connsiteY3" fmla="*/ 10000 h 10000"/>
              <a:gd name="connsiteX4" fmla="*/ 1 w 10029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5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4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4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5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28 w 10067"/>
              <a:gd name="connsiteY0" fmla="*/ 0 h 10000"/>
              <a:gd name="connsiteX1" fmla="*/ 10066 w 10067"/>
              <a:gd name="connsiteY1" fmla="*/ 1452 h 10000"/>
              <a:gd name="connsiteX2" fmla="*/ 10063 w 10067"/>
              <a:gd name="connsiteY2" fmla="*/ 8579 h 10000"/>
              <a:gd name="connsiteX3" fmla="*/ 9 w 10067"/>
              <a:gd name="connsiteY3" fmla="*/ 10000 h 10000"/>
              <a:gd name="connsiteX4" fmla="*/ 28 w 10067"/>
              <a:gd name="connsiteY4" fmla="*/ 0 h 10000"/>
              <a:gd name="connsiteX0" fmla="*/ 1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19 w 10058"/>
              <a:gd name="connsiteY4" fmla="*/ 0 h 10000"/>
              <a:gd name="connsiteX0" fmla="*/ 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9 w 10058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5606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5606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7951"/>
              <a:gd name="connsiteX1" fmla="*/ 10057 w 10057"/>
              <a:gd name="connsiteY1" fmla="*/ 1452 h 7951"/>
              <a:gd name="connsiteX2" fmla="*/ 10054 w 10057"/>
              <a:gd name="connsiteY2" fmla="*/ 5606 h 7951"/>
              <a:gd name="connsiteX3" fmla="*/ 0 w 10057"/>
              <a:gd name="connsiteY3" fmla="*/ 7951 h 7951"/>
              <a:gd name="connsiteX4" fmla="*/ 9 w 10057"/>
              <a:gd name="connsiteY4" fmla="*/ 0 h 7951"/>
              <a:gd name="connsiteX0" fmla="*/ 9 w 10000"/>
              <a:gd name="connsiteY0" fmla="*/ 0 h 10000"/>
              <a:gd name="connsiteX1" fmla="*/ 10000 w 10000"/>
              <a:gd name="connsiteY1" fmla="*/ 1826 h 10000"/>
              <a:gd name="connsiteX2" fmla="*/ 9997 w 10000"/>
              <a:gd name="connsiteY2" fmla="*/ 7051 h 10000"/>
              <a:gd name="connsiteX3" fmla="*/ 0 w 10000"/>
              <a:gd name="connsiteY3" fmla="*/ 10000 h 10000"/>
              <a:gd name="connsiteX4" fmla="*/ 9 w 10000"/>
              <a:gd name="connsiteY4" fmla="*/ 0 h 10000"/>
              <a:gd name="connsiteX0" fmla="*/ 9 w 10000"/>
              <a:gd name="connsiteY0" fmla="*/ 0 h 10000"/>
              <a:gd name="connsiteX1" fmla="*/ 10000 w 10000"/>
              <a:gd name="connsiteY1" fmla="*/ 1826 h 10000"/>
              <a:gd name="connsiteX2" fmla="*/ 9969 w 10000"/>
              <a:gd name="connsiteY2" fmla="*/ 7131 h 10000"/>
              <a:gd name="connsiteX3" fmla="*/ 0 w 10000"/>
              <a:gd name="connsiteY3" fmla="*/ 10000 h 10000"/>
              <a:gd name="connsiteX4" fmla="*/ 9 w 10000"/>
              <a:gd name="connsiteY4" fmla="*/ 0 h 10000"/>
              <a:gd name="connsiteX0" fmla="*/ 9 w 10000"/>
              <a:gd name="connsiteY0" fmla="*/ 0 h 10000"/>
              <a:gd name="connsiteX1" fmla="*/ 10000 w 10000"/>
              <a:gd name="connsiteY1" fmla="*/ 2854 h 10000"/>
              <a:gd name="connsiteX2" fmla="*/ 9969 w 10000"/>
              <a:gd name="connsiteY2" fmla="*/ 7131 h 10000"/>
              <a:gd name="connsiteX3" fmla="*/ 0 w 10000"/>
              <a:gd name="connsiteY3" fmla="*/ 10000 h 10000"/>
              <a:gd name="connsiteX4" fmla="*/ 9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" y="0"/>
                </a:moveTo>
                <a:lnTo>
                  <a:pt x="10000" y="2854"/>
                </a:lnTo>
                <a:cubicBezTo>
                  <a:pt x="9998" y="7335"/>
                  <a:pt x="9970" y="2648"/>
                  <a:pt x="9969" y="7131"/>
                </a:cubicBezTo>
                <a:cubicBezTo>
                  <a:pt x="9964" y="7082"/>
                  <a:pt x="-38" y="10005"/>
                  <a:pt x="0" y="10000"/>
                </a:cubicBezTo>
                <a:cubicBezTo>
                  <a:pt x="6" y="5808"/>
                  <a:pt x="3" y="4192"/>
                  <a:pt x="9" y="0"/>
                </a:cubicBezTo>
                <a:close/>
              </a:path>
            </a:pathLst>
          </a:custGeom>
        </p:spPr>
        <p:txBody>
          <a:bodyPr anchor="ctr" anchorCtr="0">
            <a:normAutofit/>
          </a:bodyPr>
          <a:lstStyle>
            <a:lvl1pPr marL="0" marR="0" indent="0" algn="l" defTabSz="124326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venir LT Pro 45 Book" charset="0"/>
              <a:buNone/>
              <a:tabLst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4745014" y="2301239"/>
            <a:ext cx="3232905" cy="324554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74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28"/>
              <a:gd name="connsiteX1" fmla="*/ 10000 w 10000"/>
              <a:gd name="connsiteY1" fmla="*/ 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00"/>
              <a:gd name="connsiteY0" fmla="*/ 0 h 10028"/>
              <a:gd name="connsiteX1" fmla="*/ 10000 w 10000"/>
              <a:gd name="connsiteY1" fmla="*/ 146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399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418"/>
              <a:gd name="connsiteY0" fmla="*/ 0 h 10028"/>
              <a:gd name="connsiteX1" fmla="*/ 10411 w 10418"/>
              <a:gd name="connsiteY1" fmla="*/ 992 h 10028"/>
              <a:gd name="connsiteX2" fmla="*/ 10022 w 10418"/>
              <a:gd name="connsiteY2" fmla="*/ 8623 h 10028"/>
              <a:gd name="connsiteX3" fmla="*/ 115 w 10418"/>
              <a:gd name="connsiteY3" fmla="*/ 10028 h 10028"/>
              <a:gd name="connsiteX4" fmla="*/ 0 w 10418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38 w 10022"/>
              <a:gd name="connsiteY3" fmla="*/ 10028 h 10028"/>
              <a:gd name="connsiteX4" fmla="*/ 0 w 10022"/>
              <a:gd name="connsiteY4" fmla="*/ 0 h 10028"/>
              <a:gd name="connsiteX0" fmla="*/ 1 w 9997"/>
              <a:gd name="connsiteY0" fmla="*/ 0 h 10028"/>
              <a:gd name="connsiteX1" fmla="*/ 9975 w 9997"/>
              <a:gd name="connsiteY1" fmla="*/ 1405 h 10028"/>
              <a:gd name="connsiteX2" fmla="*/ 9997 w 9997"/>
              <a:gd name="connsiteY2" fmla="*/ 8623 h 10028"/>
              <a:gd name="connsiteX3" fmla="*/ 13 w 9997"/>
              <a:gd name="connsiteY3" fmla="*/ 10028 h 10028"/>
              <a:gd name="connsiteX4" fmla="*/ 1 w 9997"/>
              <a:gd name="connsiteY4" fmla="*/ 0 h 10028"/>
              <a:gd name="connsiteX0" fmla="*/ 1 w 10029"/>
              <a:gd name="connsiteY0" fmla="*/ 0 h 10000"/>
              <a:gd name="connsiteX1" fmla="*/ 10029 w 10029"/>
              <a:gd name="connsiteY1" fmla="*/ 1452 h 10000"/>
              <a:gd name="connsiteX2" fmla="*/ 10000 w 10029"/>
              <a:gd name="connsiteY2" fmla="*/ 8599 h 10000"/>
              <a:gd name="connsiteX3" fmla="*/ 13 w 10029"/>
              <a:gd name="connsiteY3" fmla="*/ 10000 h 10000"/>
              <a:gd name="connsiteX4" fmla="*/ 1 w 10029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5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4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4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5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28 w 10067"/>
              <a:gd name="connsiteY0" fmla="*/ 0 h 10000"/>
              <a:gd name="connsiteX1" fmla="*/ 10066 w 10067"/>
              <a:gd name="connsiteY1" fmla="*/ 1452 h 10000"/>
              <a:gd name="connsiteX2" fmla="*/ 10063 w 10067"/>
              <a:gd name="connsiteY2" fmla="*/ 8579 h 10000"/>
              <a:gd name="connsiteX3" fmla="*/ 9 w 10067"/>
              <a:gd name="connsiteY3" fmla="*/ 10000 h 10000"/>
              <a:gd name="connsiteX4" fmla="*/ 28 w 10067"/>
              <a:gd name="connsiteY4" fmla="*/ 0 h 10000"/>
              <a:gd name="connsiteX0" fmla="*/ 1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19 w 10058"/>
              <a:gd name="connsiteY4" fmla="*/ 0 h 10000"/>
              <a:gd name="connsiteX0" fmla="*/ 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9 w 10058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8" h="10000">
                <a:moveTo>
                  <a:pt x="9" y="0"/>
                </a:moveTo>
                <a:lnTo>
                  <a:pt x="10057" y="1452"/>
                </a:lnTo>
                <a:cubicBezTo>
                  <a:pt x="10063" y="3834"/>
                  <a:pt x="10048" y="6197"/>
                  <a:pt x="10054" y="8579"/>
                </a:cubicBezTo>
                <a:lnTo>
                  <a:pt x="0" y="10000"/>
                </a:lnTo>
                <a:cubicBezTo>
                  <a:pt x="6" y="6667"/>
                  <a:pt x="3" y="3333"/>
                  <a:pt x="9" y="0"/>
                </a:cubicBezTo>
                <a:close/>
              </a:path>
            </a:pathLst>
          </a:custGeo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8258122" y="2302035"/>
            <a:ext cx="3903716" cy="324396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74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28"/>
              <a:gd name="connsiteX1" fmla="*/ 10000 w 10000"/>
              <a:gd name="connsiteY1" fmla="*/ 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00"/>
              <a:gd name="connsiteY0" fmla="*/ 0 h 10028"/>
              <a:gd name="connsiteX1" fmla="*/ 10000 w 10000"/>
              <a:gd name="connsiteY1" fmla="*/ 146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399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418"/>
              <a:gd name="connsiteY0" fmla="*/ 0 h 10028"/>
              <a:gd name="connsiteX1" fmla="*/ 10411 w 10418"/>
              <a:gd name="connsiteY1" fmla="*/ 992 h 10028"/>
              <a:gd name="connsiteX2" fmla="*/ 10022 w 10418"/>
              <a:gd name="connsiteY2" fmla="*/ 8623 h 10028"/>
              <a:gd name="connsiteX3" fmla="*/ 115 w 10418"/>
              <a:gd name="connsiteY3" fmla="*/ 10028 h 10028"/>
              <a:gd name="connsiteX4" fmla="*/ 0 w 10418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38 w 10022"/>
              <a:gd name="connsiteY3" fmla="*/ 10028 h 10028"/>
              <a:gd name="connsiteX4" fmla="*/ 0 w 10022"/>
              <a:gd name="connsiteY4" fmla="*/ 0 h 10028"/>
              <a:gd name="connsiteX0" fmla="*/ 1 w 9997"/>
              <a:gd name="connsiteY0" fmla="*/ 0 h 10028"/>
              <a:gd name="connsiteX1" fmla="*/ 9975 w 9997"/>
              <a:gd name="connsiteY1" fmla="*/ 1405 h 10028"/>
              <a:gd name="connsiteX2" fmla="*/ 9997 w 9997"/>
              <a:gd name="connsiteY2" fmla="*/ 8623 h 10028"/>
              <a:gd name="connsiteX3" fmla="*/ 13 w 9997"/>
              <a:gd name="connsiteY3" fmla="*/ 10028 h 10028"/>
              <a:gd name="connsiteX4" fmla="*/ 1 w 9997"/>
              <a:gd name="connsiteY4" fmla="*/ 0 h 10028"/>
              <a:gd name="connsiteX0" fmla="*/ 1 w 10029"/>
              <a:gd name="connsiteY0" fmla="*/ 0 h 10000"/>
              <a:gd name="connsiteX1" fmla="*/ 10029 w 10029"/>
              <a:gd name="connsiteY1" fmla="*/ 1452 h 10000"/>
              <a:gd name="connsiteX2" fmla="*/ 10000 w 10029"/>
              <a:gd name="connsiteY2" fmla="*/ 8599 h 10000"/>
              <a:gd name="connsiteX3" fmla="*/ 13 w 10029"/>
              <a:gd name="connsiteY3" fmla="*/ 10000 h 10000"/>
              <a:gd name="connsiteX4" fmla="*/ 1 w 10029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5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4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4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5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28 w 10067"/>
              <a:gd name="connsiteY0" fmla="*/ 0 h 10000"/>
              <a:gd name="connsiteX1" fmla="*/ 10066 w 10067"/>
              <a:gd name="connsiteY1" fmla="*/ 1452 h 10000"/>
              <a:gd name="connsiteX2" fmla="*/ 10063 w 10067"/>
              <a:gd name="connsiteY2" fmla="*/ 8579 h 10000"/>
              <a:gd name="connsiteX3" fmla="*/ 9 w 10067"/>
              <a:gd name="connsiteY3" fmla="*/ 10000 h 10000"/>
              <a:gd name="connsiteX4" fmla="*/ 28 w 10067"/>
              <a:gd name="connsiteY4" fmla="*/ 0 h 10000"/>
              <a:gd name="connsiteX0" fmla="*/ 1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19 w 10058"/>
              <a:gd name="connsiteY4" fmla="*/ 0 h 10000"/>
              <a:gd name="connsiteX0" fmla="*/ 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9 w 10058"/>
              <a:gd name="connsiteY4" fmla="*/ 0 h 10000"/>
              <a:gd name="connsiteX0" fmla="*/ 9 w 10054"/>
              <a:gd name="connsiteY0" fmla="*/ 0 h 10000"/>
              <a:gd name="connsiteX1" fmla="*/ 10046 w 10054"/>
              <a:gd name="connsiteY1" fmla="*/ 693 h 10000"/>
              <a:gd name="connsiteX2" fmla="*/ 10054 w 10054"/>
              <a:gd name="connsiteY2" fmla="*/ 8579 h 10000"/>
              <a:gd name="connsiteX3" fmla="*/ 0 w 10054"/>
              <a:gd name="connsiteY3" fmla="*/ 10000 h 10000"/>
              <a:gd name="connsiteX4" fmla="*/ 9 w 10054"/>
              <a:gd name="connsiteY4" fmla="*/ 0 h 10000"/>
              <a:gd name="connsiteX0" fmla="*/ 9 w 10054"/>
              <a:gd name="connsiteY0" fmla="*/ 0 h 10000"/>
              <a:gd name="connsiteX1" fmla="*/ 10046 w 10054"/>
              <a:gd name="connsiteY1" fmla="*/ 693 h 10000"/>
              <a:gd name="connsiteX2" fmla="*/ 10054 w 10054"/>
              <a:gd name="connsiteY2" fmla="*/ 8579 h 10000"/>
              <a:gd name="connsiteX3" fmla="*/ 0 w 10054"/>
              <a:gd name="connsiteY3" fmla="*/ 10000 h 10000"/>
              <a:gd name="connsiteX4" fmla="*/ 9 w 10054"/>
              <a:gd name="connsiteY4" fmla="*/ 0 h 10000"/>
              <a:gd name="connsiteX0" fmla="*/ 9 w 10054"/>
              <a:gd name="connsiteY0" fmla="*/ 0 h 10000"/>
              <a:gd name="connsiteX1" fmla="*/ 10046 w 10054"/>
              <a:gd name="connsiteY1" fmla="*/ 693 h 10000"/>
              <a:gd name="connsiteX2" fmla="*/ 10054 w 10054"/>
              <a:gd name="connsiteY2" fmla="*/ 8579 h 10000"/>
              <a:gd name="connsiteX3" fmla="*/ 0 w 10054"/>
              <a:gd name="connsiteY3" fmla="*/ 10000 h 10000"/>
              <a:gd name="connsiteX4" fmla="*/ 9 w 10054"/>
              <a:gd name="connsiteY4" fmla="*/ 0 h 10000"/>
              <a:gd name="connsiteX0" fmla="*/ 9 w 10054"/>
              <a:gd name="connsiteY0" fmla="*/ 0 h 10000"/>
              <a:gd name="connsiteX1" fmla="*/ 10046 w 10054"/>
              <a:gd name="connsiteY1" fmla="*/ 693 h 10000"/>
              <a:gd name="connsiteX2" fmla="*/ 10054 w 10054"/>
              <a:gd name="connsiteY2" fmla="*/ 8579 h 10000"/>
              <a:gd name="connsiteX3" fmla="*/ 0 w 10054"/>
              <a:gd name="connsiteY3" fmla="*/ 10000 h 10000"/>
              <a:gd name="connsiteX4" fmla="*/ 9 w 10054"/>
              <a:gd name="connsiteY4" fmla="*/ 0 h 10000"/>
              <a:gd name="connsiteX0" fmla="*/ 9 w 10054"/>
              <a:gd name="connsiteY0" fmla="*/ 0 h 10000"/>
              <a:gd name="connsiteX1" fmla="*/ 10046 w 10054"/>
              <a:gd name="connsiteY1" fmla="*/ 693 h 10000"/>
              <a:gd name="connsiteX2" fmla="*/ 10054 w 10054"/>
              <a:gd name="connsiteY2" fmla="*/ 8579 h 10000"/>
              <a:gd name="connsiteX3" fmla="*/ 0 w 10054"/>
              <a:gd name="connsiteY3" fmla="*/ 10000 h 10000"/>
              <a:gd name="connsiteX4" fmla="*/ 9 w 10054"/>
              <a:gd name="connsiteY4" fmla="*/ 0 h 10000"/>
              <a:gd name="connsiteX0" fmla="*/ 9 w 10047"/>
              <a:gd name="connsiteY0" fmla="*/ 0 h 10000"/>
              <a:gd name="connsiteX1" fmla="*/ 10046 w 10047"/>
              <a:gd name="connsiteY1" fmla="*/ 693 h 10000"/>
              <a:gd name="connsiteX2" fmla="*/ 10043 w 10047"/>
              <a:gd name="connsiteY2" fmla="*/ 9284 h 10000"/>
              <a:gd name="connsiteX3" fmla="*/ 0 w 10047"/>
              <a:gd name="connsiteY3" fmla="*/ 10000 h 10000"/>
              <a:gd name="connsiteX4" fmla="*/ 9 w 10047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7" h="10000">
                <a:moveTo>
                  <a:pt x="9" y="0"/>
                </a:moveTo>
                <a:cubicBezTo>
                  <a:pt x="-9" y="5"/>
                  <a:pt x="5027" y="346"/>
                  <a:pt x="10046" y="693"/>
                </a:cubicBezTo>
                <a:cubicBezTo>
                  <a:pt x="10052" y="3075"/>
                  <a:pt x="10037" y="6902"/>
                  <a:pt x="10043" y="9284"/>
                </a:cubicBezTo>
                <a:lnTo>
                  <a:pt x="0" y="10000"/>
                </a:lnTo>
                <a:cubicBezTo>
                  <a:pt x="6" y="6667"/>
                  <a:pt x="4" y="5000"/>
                  <a:pt x="9" y="0"/>
                </a:cubicBezTo>
                <a:close/>
              </a:path>
            </a:pathLst>
          </a:custGeom>
        </p:spPr>
        <p:txBody>
          <a:bodyPr anchor="ctr" anchorCtr="0">
            <a:normAutofit/>
          </a:bodyPr>
          <a:lstStyle>
            <a:lvl1pPr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2118039" y="2301050"/>
            <a:ext cx="2346769" cy="324592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74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28"/>
              <a:gd name="connsiteX1" fmla="*/ 10000 w 10000"/>
              <a:gd name="connsiteY1" fmla="*/ 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00"/>
              <a:gd name="connsiteY0" fmla="*/ 0 h 10028"/>
              <a:gd name="connsiteX1" fmla="*/ 10000 w 10000"/>
              <a:gd name="connsiteY1" fmla="*/ 1460 h 10028"/>
              <a:gd name="connsiteX2" fmla="*/ 8574 w 10000"/>
              <a:gd name="connsiteY2" fmla="*/ 10000 h 10028"/>
              <a:gd name="connsiteX3" fmla="*/ 1399 w 10000"/>
              <a:gd name="connsiteY3" fmla="*/ 10028 h 10028"/>
              <a:gd name="connsiteX4" fmla="*/ 0 w 10000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399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60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418"/>
              <a:gd name="connsiteY0" fmla="*/ 0 h 10028"/>
              <a:gd name="connsiteX1" fmla="*/ 10411 w 10418"/>
              <a:gd name="connsiteY1" fmla="*/ 992 h 10028"/>
              <a:gd name="connsiteX2" fmla="*/ 10022 w 10418"/>
              <a:gd name="connsiteY2" fmla="*/ 8623 h 10028"/>
              <a:gd name="connsiteX3" fmla="*/ 115 w 10418"/>
              <a:gd name="connsiteY3" fmla="*/ 10028 h 10028"/>
              <a:gd name="connsiteX4" fmla="*/ 0 w 10418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115 w 10022"/>
              <a:gd name="connsiteY3" fmla="*/ 10028 h 10028"/>
              <a:gd name="connsiteX4" fmla="*/ 0 w 10022"/>
              <a:gd name="connsiteY4" fmla="*/ 0 h 10028"/>
              <a:gd name="connsiteX0" fmla="*/ 0 w 10022"/>
              <a:gd name="connsiteY0" fmla="*/ 0 h 10028"/>
              <a:gd name="connsiteX1" fmla="*/ 10000 w 10022"/>
              <a:gd name="connsiteY1" fmla="*/ 1405 h 10028"/>
              <a:gd name="connsiteX2" fmla="*/ 10022 w 10022"/>
              <a:gd name="connsiteY2" fmla="*/ 8623 h 10028"/>
              <a:gd name="connsiteX3" fmla="*/ 38 w 10022"/>
              <a:gd name="connsiteY3" fmla="*/ 10028 h 10028"/>
              <a:gd name="connsiteX4" fmla="*/ 0 w 10022"/>
              <a:gd name="connsiteY4" fmla="*/ 0 h 10028"/>
              <a:gd name="connsiteX0" fmla="*/ 1 w 9997"/>
              <a:gd name="connsiteY0" fmla="*/ 0 h 10028"/>
              <a:gd name="connsiteX1" fmla="*/ 9975 w 9997"/>
              <a:gd name="connsiteY1" fmla="*/ 1405 h 10028"/>
              <a:gd name="connsiteX2" fmla="*/ 9997 w 9997"/>
              <a:gd name="connsiteY2" fmla="*/ 8623 h 10028"/>
              <a:gd name="connsiteX3" fmla="*/ 13 w 9997"/>
              <a:gd name="connsiteY3" fmla="*/ 10028 h 10028"/>
              <a:gd name="connsiteX4" fmla="*/ 1 w 9997"/>
              <a:gd name="connsiteY4" fmla="*/ 0 h 10028"/>
              <a:gd name="connsiteX0" fmla="*/ 1 w 10029"/>
              <a:gd name="connsiteY0" fmla="*/ 0 h 10000"/>
              <a:gd name="connsiteX1" fmla="*/ 10029 w 10029"/>
              <a:gd name="connsiteY1" fmla="*/ 1452 h 10000"/>
              <a:gd name="connsiteX2" fmla="*/ 10000 w 10029"/>
              <a:gd name="connsiteY2" fmla="*/ 8599 h 10000"/>
              <a:gd name="connsiteX3" fmla="*/ 13 w 10029"/>
              <a:gd name="connsiteY3" fmla="*/ 10000 h 10000"/>
              <a:gd name="connsiteX4" fmla="*/ 1 w 10029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5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77"/>
              <a:gd name="connsiteY0" fmla="*/ 0 h 10000"/>
              <a:gd name="connsiteX1" fmla="*/ 10029 w 10077"/>
              <a:gd name="connsiteY1" fmla="*/ 1442 h 10000"/>
              <a:gd name="connsiteX2" fmla="*/ 10077 w 10077"/>
              <a:gd name="connsiteY2" fmla="*/ 8599 h 10000"/>
              <a:gd name="connsiteX3" fmla="*/ 13 w 10077"/>
              <a:gd name="connsiteY3" fmla="*/ 10000 h 10000"/>
              <a:gd name="connsiteX4" fmla="*/ 1 w 10077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46"/>
              <a:gd name="connsiteY0" fmla="*/ 0 h 10000"/>
              <a:gd name="connsiteX1" fmla="*/ 10029 w 10046"/>
              <a:gd name="connsiteY1" fmla="*/ 1442 h 10000"/>
              <a:gd name="connsiteX2" fmla="*/ 10046 w 10046"/>
              <a:gd name="connsiteY2" fmla="*/ 8589 h 10000"/>
              <a:gd name="connsiteX3" fmla="*/ 13 w 10046"/>
              <a:gd name="connsiteY3" fmla="*/ 10000 h 10000"/>
              <a:gd name="connsiteX4" fmla="*/ 1 w 1004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36"/>
              <a:gd name="connsiteY0" fmla="*/ 0 h 10000"/>
              <a:gd name="connsiteX1" fmla="*/ 10029 w 10036"/>
              <a:gd name="connsiteY1" fmla="*/ 1442 h 10000"/>
              <a:gd name="connsiteX2" fmla="*/ 10036 w 10036"/>
              <a:gd name="connsiteY2" fmla="*/ 8579 h 10000"/>
              <a:gd name="connsiteX3" fmla="*/ 13 w 10036"/>
              <a:gd name="connsiteY3" fmla="*/ 10000 h 10000"/>
              <a:gd name="connsiteX4" fmla="*/ 1 w 10036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4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1 w 10040"/>
              <a:gd name="connsiteY0" fmla="*/ 0 h 10000"/>
              <a:gd name="connsiteX1" fmla="*/ 10039 w 10040"/>
              <a:gd name="connsiteY1" fmla="*/ 1452 h 10000"/>
              <a:gd name="connsiteX2" fmla="*/ 10036 w 10040"/>
              <a:gd name="connsiteY2" fmla="*/ 8579 h 10000"/>
              <a:gd name="connsiteX3" fmla="*/ 13 w 10040"/>
              <a:gd name="connsiteY3" fmla="*/ 10000 h 10000"/>
              <a:gd name="connsiteX4" fmla="*/ 1 w 10040"/>
              <a:gd name="connsiteY4" fmla="*/ 0 h 10000"/>
              <a:gd name="connsiteX0" fmla="*/ 28 w 10067"/>
              <a:gd name="connsiteY0" fmla="*/ 0 h 10000"/>
              <a:gd name="connsiteX1" fmla="*/ 10066 w 10067"/>
              <a:gd name="connsiteY1" fmla="*/ 1452 h 10000"/>
              <a:gd name="connsiteX2" fmla="*/ 10063 w 10067"/>
              <a:gd name="connsiteY2" fmla="*/ 8579 h 10000"/>
              <a:gd name="connsiteX3" fmla="*/ 9 w 10067"/>
              <a:gd name="connsiteY3" fmla="*/ 10000 h 10000"/>
              <a:gd name="connsiteX4" fmla="*/ 28 w 10067"/>
              <a:gd name="connsiteY4" fmla="*/ 0 h 10000"/>
              <a:gd name="connsiteX0" fmla="*/ 1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19 w 10058"/>
              <a:gd name="connsiteY4" fmla="*/ 0 h 10000"/>
              <a:gd name="connsiteX0" fmla="*/ 9 w 10058"/>
              <a:gd name="connsiteY0" fmla="*/ 0 h 10000"/>
              <a:gd name="connsiteX1" fmla="*/ 10057 w 10058"/>
              <a:gd name="connsiteY1" fmla="*/ 1452 h 10000"/>
              <a:gd name="connsiteX2" fmla="*/ 10054 w 10058"/>
              <a:gd name="connsiteY2" fmla="*/ 8579 h 10000"/>
              <a:gd name="connsiteX3" fmla="*/ 0 w 10058"/>
              <a:gd name="connsiteY3" fmla="*/ 10000 h 10000"/>
              <a:gd name="connsiteX4" fmla="*/ 9 w 10058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8579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5606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10000"/>
              <a:gd name="connsiteX1" fmla="*/ 10057 w 10057"/>
              <a:gd name="connsiteY1" fmla="*/ 1452 h 10000"/>
              <a:gd name="connsiteX2" fmla="*/ 10054 w 10057"/>
              <a:gd name="connsiteY2" fmla="*/ 5606 h 10000"/>
              <a:gd name="connsiteX3" fmla="*/ 0 w 10057"/>
              <a:gd name="connsiteY3" fmla="*/ 10000 h 10000"/>
              <a:gd name="connsiteX4" fmla="*/ 9 w 10057"/>
              <a:gd name="connsiteY4" fmla="*/ 0 h 10000"/>
              <a:gd name="connsiteX0" fmla="*/ 9 w 10057"/>
              <a:gd name="connsiteY0" fmla="*/ 0 h 7951"/>
              <a:gd name="connsiteX1" fmla="*/ 10057 w 10057"/>
              <a:gd name="connsiteY1" fmla="*/ 1452 h 7951"/>
              <a:gd name="connsiteX2" fmla="*/ 10054 w 10057"/>
              <a:gd name="connsiteY2" fmla="*/ 5606 h 7951"/>
              <a:gd name="connsiteX3" fmla="*/ 0 w 10057"/>
              <a:gd name="connsiteY3" fmla="*/ 7951 h 7951"/>
              <a:gd name="connsiteX4" fmla="*/ 9 w 10057"/>
              <a:gd name="connsiteY4" fmla="*/ 0 h 7951"/>
              <a:gd name="connsiteX0" fmla="*/ 9 w 10000"/>
              <a:gd name="connsiteY0" fmla="*/ 0 h 10000"/>
              <a:gd name="connsiteX1" fmla="*/ 10000 w 10000"/>
              <a:gd name="connsiteY1" fmla="*/ 1826 h 10000"/>
              <a:gd name="connsiteX2" fmla="*/ 9997 w 10000"/>
              <a:gd name="connsiteY2" fmla="*/ 7051 h 10000"/>
              <a:gd name="connsiteX3" fmla="*/ 0 w 10000"/>
              <a:gd name="connsiteY3" fmla="*/ 10000 h 10000"/>
              <a:gd name="connsiteX4" fmla="*/ 9 w 10000"/>
              <a:gd name="connsiteY4" fmla="*/ 0 h 10000"/>
              <a:gd name="connsiteX0" fmla="*/ 9 w 10000"/>
              <a:gd name="connsiteY0" fmla="*/ 0 h 10000"/>
              <a:gd name="connsiteX1" fmla="*/ 10000 w 10000"/>
              <a:gd name="connsiteY1" fmla="*/ 1826 h 10000"/>
              <a:gd name="connsiteX2" fmla="*/ 9969 w 10000"/>
              <a:gd name="connsiteY2" fmla="*/ 7131 h 10000"/>
              <a:gd name="connsiteX3" fmla="*/ 0 w 10000"/>
              <a:gd name="connsiteY3" fmla="*/ 10000 h 10000"/>
              <a:gd name="connsiteX4" fmla="*/ 9 w 10000"/>
              <a:gd name="connsiteY4" fmla="*/ 0 h 10000"/>
              <a:gd name="connsiteX0" fmla="*/ 9 w 10000"/>
              <a:gd name="connsiteY0" fmla="*/ 0 h 10000"/>
              <a:gd name="connsiteX1" fmla="*/ 10000 w 10000"/>
              <a:gd name="connsiteY1" fmla="*/ 2854 h 10000"/>
              <a:gd name="connsiteX2" fmla="*/ 9969 w 10000"/>
              <a:gd name="connsiteY2" fmla="*/ 7131 h 10000"/>
              <a:gd name="connsiteX3" fmla="*/ 0 w 10000"/>
              <a:gd name="connsiteY3" fmla="*/ 10000 h 10000"/>
              <a:gd name="connsiteX4" fmla="*/ 9 w 10000"/>
              <a:gd name="connsiteY4" fmla="*/ 0 h 10000"/>
              <a:gd name="connsiteX0" fmla="*/ 9 w 15000"/>
              <a:gd name="connsiteY0" fmla="*/ 0 h 10000"/>
              <a:gd name="connsiteX1" fmla="*/ 15000 w 15000"/>
              <a:gd name="connsiteY1" fmla="*/ 2173 h 10000"/>
              <a:gd name="connsiteX2" fmla="*/ 9969 w 15000"/>
              <a:gd name="connsiteY2" fmla="*/ 7131 h 10000"/>
              <a:gd name="connsiteX3" fmla="*/ 0 w 15000"/>
              <a:gd name="connsiteY3" fmla="*/ 10000 h 10000"/>
              <a:gd name="connsiteX4" fmla="*/ 9 w 15000"/>
              <a:gd name="connsiteY4" fmla="*/ 0 h 10000"/>
              <a:gd name="connsiteX0" fmla="*/ 9 w 15024"/>
              <a:gd name="connsiteY0" fmla="*/ 0 h 10000"/>
              <a:gd name="connsiteX1" fmla="*/ 15000 w 15024"/>
              <a:gd name="connsiteY1" fmla="*/ 2173 h 10000"/>
              <a:gd name="connsiteX2" fmla="*/ 15024 w 15024"/>
              <a:gd name="connsiteY2" fmla="*/ 7919 h 10000"/>
              <a:gd name="connsiteX3" fmla="*/ 0 w 15024"/>
              <a:gd name="connsiteY3" fmla="*/ 10000 h 10000"/>
              <a:gd name="connsiteX4" fmla="*/ 9 w 15024"/>
              <a:gd name="connsiteY4" fmla="*/ 0 h 10000"/>
              <a:gd name="connsiteX0" fmla="*/ 9 w 15024"/>
              <a:gd name="connsiteY0" fmla="*/ 0 h 10000"/>
              <a:gd name="connsiteX1" fmla="*/ 15000 w 15024"/>
              <a:gd name="connsiteY1" fmla="*/ 2173 h 10000"/>
              <a:gd name="connsiteX2" fmla="*/ 15024 w 15024"/>
              <a:gd name="connsiteY2" fmla="*/ 7906 h 10000"/>
              <a:gd name="connsiteX3" fmla="*/ 0 w 15024"/>
              <a:gd name="connsiteY3" fmla="*/ 10000 h 10000"/>
              <a:gd name="connsiteX4" fmla="*/ 9 w 15024"/>
              <a:gd name="connsiteY4" fmla="*/ 0 h 10000"/>
              <a:gd name="connsiteX0" fmla="*/ 1 w 15016"/>
              <a:gd name="connsiteY0" fmla="*/ 0 h 10053"/>
              <a:gd name="connsiteX1" fmla="*/ 14992 w 15016"/>
              <a:gd name="connsiteY1" fmla="*/ 2173 h 10053"/>
              <a:gd name="connsiteX2" fmla="*/ 15016 w 15016"/>
              <a:gd name="connsiteY2" fmla="*/ 7906 h 10053"/>
              <a:gd name="connsiteX3" fmla="*/ 20 w 15016"/>
              <a:gd name="connsiteY3" fmla="*/ 10053 h 10053"/>
              <a:gd name="connsiteX4" fmla="*/ 1 w 15016"/>
              <a:gd name="connsiteY4" fmla="*/ 0 h 10053"/>
              <a:gd name="connsiteX0" fmla="*/ 9 w 15024"/>
              <a:gd name="connsiteY0" fmla="*/ 0 h 10040"/>
              <a:gd name="connsiteX1" fmla="*/ 15000 w 15024"/>
              <a:gd name="connsiteY1" fmla="*/ 2173 h 10040"/>
              <a:gd name="connsiteX2" fmla="*/ 15024 w 15024"/>
              <a:gd name="connsiteY2" fmla="*/ 7906 h 10040"/>
              <a:gd name="connsiteX3" fmla="*/ 0 w 15024"/>
              <a:gd name="connsiteY3" fmla="*/ 10040 h 10040"/>
              <a:gd name="connsiteX4" fmla="*/ 9 w 15024"/>
              <a:gd name="connsiteY4" fmla="*/ 0 h 10040"/>
              <a:gd name="connsiteX0" fmla="*/ 9 w 15139"/>
              <a:gd name="connsiteY0" fmla="*/ 0 h 10040"/>
              <a:gd name="connsiteX1" fmla="*/ 15139 w 15139"/>
              <a:gd name="connsiteY1" fmla="*/ 2200 h 10040"/>
              <a:gd name="connsiteX2" fmla="*/ 15024 w 15139"/>
              <a:gd name="connsiteY2" fmla="*/ 7906 h 10040"/>
              <a:gd name="connsiteX3" fmla="*/ 0 w 15139"/>
              <a:gd name="connsiteY3" fmla="*/ 10040 h 10040"/>
              <a:gd name="connsiteX4" fmla="*/ 9 w 15139"/>
              <a:gd name="connsiteY4" fmla="*/ 0 h 10040"/>
              <a:gd name="connsiteX0" fmla="*/ 9 w 15139"/>
              <a:gd name="connsiteY0" fmla="*/ 0 h 10040"/>
              <a:gd name="connsiteX1" fmla="*/ 15139 w 15139"/>
              <a:gd name="connsiteY1" fmla="*/ 2200 h 10040"/>
              <a:gd name="connsiteX2" fmla="*/ 15024 w 15139"/>
              <a:gd name="connsiteY2" fmla="*/ 7906 h 10040"/>
              <a:gd name="connsiteX3" fmla="*/ 0 w 15139"/>
              <a:gd name="connsiteY3" fmla="*/ 10040 h 10040"/>
              <a:gd name="connsiteX4" fmla="*/ 9 w 15139"/>
              <a:gd name="connsiteY4" fmla="*/ 0 h 10040"/>
              <a:gd name="connsiteX0" fmla="*/ 9 w 15139"/>
              <a:gd name="connsiteY0" fmla="*/ 0 h 10040"/>
              <a:gd name="connsiteX1" fmla="*/ 15139 w 15139"/>
              <a:gd name="connsiteY1" fmla="*/ 2200 h 10040"/>
              <a:gd name="connsiteX2" fmla="*/ 15024 w 15139"/>
              <a:gd name="connsiteY2" fmla="*/ 7906 h 10040"/>
              <a:gd name="connsiteX3" fmla="*/ 0 w 15139"/>
              <a:gd name="connsiteY3" fmla="*/ 10040 h 10040"/>
              <a:gd name="connsiteX4" fmla="*/ 9 w 15139"/>
              <a:gd name="connsiteY4" fmla="*/ 0 h 10040"/>
              <a:gd name="connsiteX0" fmla="*/ 9 w 15148"/>
              <a:gd name="connsiteY0" fmla="*/ 0 h 10040"/>
              <a:gd name="connsiteX1" fmla="*/ 15139 w 15148"/>
              <a:gd name="connsiteY1" fmla="*/ 2200 h 10040"/>
              <a:gd name="connsiteX2" fmla="*/ 15135 w 15148"/>
              <a:gd name="connsiteY2" fmla="*/ 7906 h 10040"/>
              <a:gd name="connsiteX3" fmla="*/ 0 w 15148"/>
              <a:gd name="connsiteY3" fmla="*/ 10040 h 10040"/>
              <a:gd name="connsiteX4" fmla="*/ 9 w 15148"/>
              <a:gd name="connsiteY4" fmla="*/ 0 h 10040"/>
              <a:gd name="connsiteX0" fmla="*/ 9 w 15143"/>
              <a:gd name="connsiteY0" fmla="*/ 0 h 10040"/>
              <a:gd name="connsiteX1" fmla="*/ 15111 w 15143"/>
              <a:gd name="connsiteY1" fmla="*/ 2240 h 10040"/>
              <a:gd name="connsiteX2" fmla="*/ 15135 w 15143"/>
              <a:gd name="connsiteY2" fmla="*/ 7906 h 10040"/>
              <a:gd name="connsiteX3" fmla="*/ 0 w 15143"/>
              <a:gd name="connsiteY3" fmla="*/ 10040 h 10040"/>
              <a:gd name="connsiteX4" fmla="*/ 9 w 15143"/>
              <a:gd name="connsiteY4" fmla="*/ 0 h 10040"/>
              <a:gd name="connsiteX0" fmla="*/ 9 w 15141"/>
              <a:gd name="connsiteY0" fmla="*/ 0 h 10040"/>
              <a:gd name="connsiteX1" fmla="*/ 15083 w 15141"/>
              <a:gd name="connsiteY1" fmla="*/ 2187 h 10040"/>
              <a:gd name="connsiteX2" fmla="*/ 15135 w 15141"/>
              <a:gd name="connsiteY2" fmla="*/ 7906 h 10040"/>
              <a:gd name="connsiteX3" fmla="*/ 0 w 15141"/>
              <a:gd name="connsiteY3" fmla="*/ 10040 h 10040"/>
              <a:gd name="connsiteX4" fmla="*/ 9 w 15141"/>
              <a:gd name="connsiteY4" fmla="*/ 0 h 10040"/>
              <a:gd name="connsiteX0" fmla="*/ 9 w 15083"/>
              <a:gd name="connsiteY0" fmla="*/ 0 h 10040"/>
              <a:gd name="connsiteX1" fmla="*/ 15083 w 15083"/>
              <a:gd name="connsiteY1" fmla="*/ 2187 h 10040"/>
              <a:gd name="connsiteX2" fmla="*/ 15052 w 15083"/>
              <a:gd name="connsiteY2" fmla="*/ 7906 h 10040"/>
              <a:gd name="connsiteX3" fmla="*/ 0 w 15083"/>
              <a:gd name="connsiteY3" fmla="*/ 10040 h 10040"/>
              <a:gd name="connsiteX4" fmla="*/ 9 w 15083"/>
              <a:gd name="connsiteY4" fmla="*/ 0 h 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3" h="10040">
                <a:moveTo>
                  <a:pt x="9" y="0"/>
                </a:moveTo>
                <a:lnTo>
                  <a:pt x="15083" y="2187"/>
                </a:lnTo>
                <a:cubicBezTo>
                  <a:pt x="15081" y="2167"/>
                  <a:pt x="15081" y="7843"/>
                  <a:pt x="15052" y="7906"/>
                </a:cubicBezTo>
                <a:cubicBezTo>
                  <a:pt x="15047" y="7857"/>
                  <a:pt x="-38" y="10045"/>
                  <a:pt x="0" y="10040"/>
                </a:cubicBezTo>
                <a:cubicBezTo>
                  <a:pt x="6" y="5848"/>
                  <a:pt x="3" y="4192"/>
                  <a:pt x="9" y="0"/>
                </a:cubicBezTo>
                <a:close/>
              </a:path>
            </a:pathLst>
          </a:custGeom>
        </p:spPr>
        <p:txBody>
          <a:bodyPr anchor="ctr" anchorCtr="0">
            <a:normAutofit/>
          </a:bodyPr>
          <a:lstStyle>
            <a:lvl1pPr marL="0" marR="0" indent="0" algn="l" defTabSz="124326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venir LT Pro 45 Book" charset="0"/>
              <a:buNone/>
              <a:tabLst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1050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789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70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64" y="6545325"/>
            <a:ext cx="361094" cy="3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508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26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5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46.xml"/><Relationship Id="rId29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24" Type="http://schemas.openxmlformats.org/officeDocument/2006/relationships/slideLayout" Target="../slideLayouts/slideLayout150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23" Type="http://schemas.openxmlformats.org/officeDocument/2006/relationships/slideLayout" Target="../slideLayouts/slideLayout149.xml"/><Relationship Id="rId28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45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148.xml"/><Relationship Id="rId27" Type="http://schemas.openxmlformats.org/officeDocument/2006/relationships/slideLayout" Target="../slideLayouts/slideLayout153.xml"/><Relationship Id="rId30" Type="http://schemas.openxmlformats.org/officeDocument/2006/relationships/slideLayout" Target="../slideLayouts/slideLayout1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27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69" r:id="rId1"/>
    <p:sldLayoutId id="2147484236" r:id="rId2"/>
    <p:sldLayoutId id="2147484240" r:id="rId3"/>
    <p:sldLayoutId id="2147484272" r:id="rId4"/>
    <p:sldLayoutId id="2147484241" r:id="rId5"/>
    <p:sldLayoutId id="2147484273" r:id="rId6"/>
    <p:sldLayoutId id="2147484244" r:id="rId7"/>
    <p:sldLayoutId id="2147484274" r:id="rId8"/>
    <p:sldLayoutId id="2147484245" r:id="rId9"/>
    <p:sldLayoutId id="2147484275" r:id="rId10"/>
    <p:sldLayoutId id="2147484247" r:id="rId11"/>
    <p:sldLayoutId id="2147484249" r:id="rId12"/>
    <p:sldLayoutId id="2147484250" r:id="rId13"/>
    <p:sldLayoutId id="2147484264" r:id="rId14"/>
    <p:sldLayoutId id="2147484251" r:id="rId15"/>
    <p:sldLayoutId id="2147484270" r:id="rId16"/>
    <p:sldLayoutId id="2147484252" r:id="rId17"/>
    <p:sldLayoutId id="2147484253" r:id="rId18"/>
    <p:sldLayoutId id="2147484254" r:id="rId19"/>
    <p:sldLayoutId id="2147484271" r:id="rId20"/>
    <p:sldLayoutId id="2147484257" r:id="rId21"/>
    <p:sldLayoutId id="2147484258" r:id="rId22"/>
    <p:sldLayoutId id="2147484259" r:id="rId23"/>
    <p:sldLayoutId id="2147484260" r:id="rId24"/>
    <p:sldLayoutId id="2147484261" r:id="rId25"/>
    <p:sldLayoutId id="2147484263" r:id="rId26"/>
    <p:sldLayoutId id="2147484276" r:id="rId2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 userDrawn="1">
          <p15:clr>
            <a:srgbClr val="5ACBF0"/>
          </p15:clr>
        </p15:guide>
        <p15:guide id="2" pos="173" userDrawn="1">
          <p15:clr>
            <a:srgbClr val="5ACBF0"/>
          </p15:clr>
        </p15:guide>
        <p15:guide id="3" pos="749" userDrawn="1">
          <p15:clr>
            <a:srgbClr val="5ACBF0"/>
          </p15:clr>
        </p15:guide>
        <p15:guide id="4" pos="1325" userDrawn="1">
          <p15:clr>
            <a:srgbClr val="5ACBF0"/>
          </p15:clr>
        </p15:guide>
        <p15:guide id="5" pos="1901" userDrawn="1">
          <p15:clr>
            <a:srgbClr val="5ACBF0"/>
          </p15:clr>
        </p15:guide>
        <p15:guide id="6" pos="2477" userDrawn="1">
          <p15:clr>
            <a:srgbClr val="5ACBF0"/>
          </p15:clr>
        </p15:guide>
        <p15:guide id="7" pos="3053" userDrawn="1">
          <p15:clr>
            <a:srgbClr val="5ACBF0"/>
          </p15:clr>
        </p15:guide>
        <p15:guide id="8" pos="3629" userDrawn="1">
          <p15:clr>
            <a:srgbClr val="5ACBF0"/>
          </p15:clr>
        </p15:guide>
        <p15:guide id="9" pos="4205" userDrawn="1">
          <p15:clr>
            <a:srgbClr val="5ACBF0"/>
          </p15:clr>
        </p15:guide>
        <p15:guide id="10" pos="4781" userDrawn="1">
          <p15:clr>
            <a:srgbClr val="5ACBF0"/>
          </p15:clr>
        </p15:guide>
        <p15:guide id="11" pos="5357" userDrawn="1">
          <p15:clr>
            <a:srgbClr val="5ACBF0"/>
          </p15:clr>
        </p15:guide>
        <p15:guide id="12" pos="5933" userDrawn="1">
          <p15:clr>
            <a:srgbClr val="5ACBF0"/>
          </p15:clr>
        </p15:guide>
        <p15:guide id="13" pos="6509" userDrawn="1">
          <p15:clr>
            <a:srgbClr val="5ACBF0"/>
          </p15:clr>
        </p15:guide>
        <p15:guide id="14" pos="7085" userDrawn="1">
          <p15:clr>
            <a:srgbClr val="5ACBF0"/>
          </p15:clr>
        </p15:guide>
        <p15:guide id="15" pos="7661" userDrawn="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 userDrawn="1">
          <p15:clr>
            <a:srgbClr val="5ACBF0"/>
          </p15:clr>
        </p15:guide>
        <p15:guide id="19" orient="horz" pos="1339" userDrawn="1">
          <p15:clr>
            <a:srgbClr val="5ACBF0"/>
          </p15:clr>
        </p15:guide>
        <p15:guide id="20" orient="horz" pos="1915" userDrawn="1">
          <p15:clr>
            <a:srgbClr val="5ACBF0"/>
          </p15:clr>
        </p15:guide>
        <p15:guide id="21" orient="horz" pos="2491" userDrawn="1">
          <p15:clr>
            <a:srgbClr val="5ACBF0"/>
          </p15:clr>
        </p15:guide>
        <p15:guide id="22" orient="horz" pos="3067" userDrawn="1">
          <p15:clr>
            <a:srgbClr val="5ACBF0"/>
          </p15:clr>
        </p15:guide>
        <p15:guide id="23" orient="horz" pos="3643" userDrawn="1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97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  <p:sldLayoutId id="2147484289" r:id="rId12"/>
    <p:sldLayoutId id="2147484290" r:id="rId13"/>
    <p:sldLayoutId id="2147484291" r:id="rId14"/>
    <p:sldLayoutId id="2147484292" r:id="rId15"/>
    <p:sldLayoutId id="2147484293" r:id="rId16"/>
    <p:sldLayoutId id="2147484294" r:id="rId17"/>
    <p:sldLayoutId id="2147484295" r:id="rId18"/>
    <p:sldLayoutId id="2147484296" r:id="rId19"/>
    <p:sldLayoutId id="2147484297" r:id="rId20"/>
    <p:sldLayoutId id="2147484298" r:id="rId21"/>
    <p:sldLayoutId id="2147484299" r:id="rId22"/>
    <p:sldLayoutId id="2147484300" r:id="rId23"/>
    <p:sldLayoutId id="2147484301" r:id="rId24"/>
    <p:sldLayoutId id="2147484302" r:id="rId25"/>
    <p:sldLayoutId id="2147484303" r:id="rId26"/>
    <p:sldLayoutId id="2147484304" r:id="rId2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053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  <p:sldLayoutId id="2147484317" r:id="rId12"/>
    <p:sldLayoutId id="2147484318" r:id="rId13"/>
    <p:sldLayoutId id="2147484319" r:id="rId14"/>
    <p:sldLayoutId id="2147484320" r:id="rId15"/>
    <p:sldLayoutId id="2147484321" r:id="rId16"/>
    <p:sldLayoutId id="2147484322" r:id="rId17"/>
    <p:sldLayoutId id="2147484323" r:id="rId18"/>
    <p:sldLayoutId id="2147484324" r:id="rId19"/>
    <p:sldLayoutId id="2147484325" r:id="rId20"/>
    <p:sldLayoutId id="2147484326" r:id="rId21"/>
    <p:sldLayoutId id="2147484327" r:id="rId22"/>
    <p:sldLayoutId id="2147484328" r:id="rId23"/>
    <p:sldLayoutId id="2147484329" r:id="rId24"/>
    <p:sldLayoutId id="2147484330" r:id="rId25"/>
    <p:sldLayoutId id="2147484331" r:id="rId26"/>
    <p:sldLayoutId id="2147484332" r:id="rId27"/>
    <p:sldLayoutId id="2147484334" r:id="rId28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2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  <p:sldLayoutId id="2147484344" r:id="rId9"/>
    <p:sldLayoutId id="2147484345" r:id="rId10"/>
    <p:sldLayoutId id="2147484346" r:id="rId11"/>
    <p:sldLayoutId id="2147484347" r:id="rId12"/>
    <p:sldLayoutId id="2147484348" r:id="rId13"/>
    <p:sldLayoutId id="2147484349" r:id="rId14"/>
    <p:sldLayoutId id="2147484350" r:id="rId15"/>
    <p:sldLayoutId id="2147484351" r:id="rId16"/>
    <p:sldLayoutId id="2147484352" r:id="rId17"/>
    <p:sldLayoutId id="2147484353" r:id="rId18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821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  <p:sldLayoutId id="2147484366" r:id="rId12"/>
    <p:sldLayoutId id="2147484367" r:id="rId13"/>
    <p:sldLayoutId id="2147484368" r:id="rId14"/>
    <p:sldLayoutId id="2147484369" r:id="rId15"/>
    <p:sldLayoutId id="2147484370" r:id="rId16"/>
    <p:sldLayoutId id="2147484371" r:id="rId17"/>
    <p:sldLayoutId id="2147484372" r:id="rId18"/>
    <p:sldLayoutId id="2147484373" r:id="rId19"/>
    <p:sldLayoutId id="2147484374" r:id="rId20"/>
    <p:sldLayoutId id="2147484375" r:id="rId21"/>
    <p:sldLayoutId id="2147484376" r:id="rId22"/>
    <p:sldLayoutId id="2147484377" r:id="rId23"/>
    <p:sldLayoutId id="2147484378" r:id="rId24"/>
    <p:sldLayoutId id="2147484379" r:id="rId25"/>
    <p:sldLayoutId id="2147484380" r:id="rId26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672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82" r:id="rId1"/>
    <p:sldLayoutId id="2147484383" r:id="rId2"/>
    <p:sldLayoutId id="2147484384" r:id="rId3"/>
    <p:sldLayoutId id="2147484385" r:id="rId4"/>
    <p:sldLayoutId id="2147484386" r:id="rId5"/>
    <p:sldLayoutId id="2147484387" r:id="rId6"/>
    <p:sldLayoutId id="2147484388" r:id="rId7"/>
    <p:sldLayoutId id="2147484389" r:id="rId8"/>
    <p:sldLayoutId id="2147484390" r:id="rId9"/>
    <p:sldLayoutId id="2147484391" r:id="rId10"/>
    <p:sldLayoutId id="2147484392" r:id="rId11"/>
    <p:sldLayoutId id="2147484393" r:id="rId12"/>
    <p:sldLayoutId id="2147484394" r:id="rId13"/>
    <p:sldLayoutId id="2147484395" r:id="rId14"/>
    <p:sldLayoutId id="2147484396" r:id="rId15"/>
    <p:sldLayoutId id="2147484397" r:id="rId16"/>
    <p:sldLayoutId id="2147484398" r:id="rId17"/>
    <p:sldLayoutId id="2147484399" r:id="rId18"/>
    <p:sldLayoutId id="2147484400" r:id="rId19"/>
    <p:sldLayoutId id="2147484401" r:id="rId20"/>
    <p:sldLayoutId id="2147484402" r:id="rId21"/>
    <p:sldLayoutId id="2147484403" r:id="rId22"/>
    <p:sldLayoutId id="2147484404" r:id="rId23"/>
    <p:sldLayoutId id="2147484405" r:id="rId24"/>
    <p:sldLayoutId id="2147484406" r:id="rId25"/>
    <p:sldLayoutId id="2147484407" r:id="rId26"/>
    <p:sldLayoutId id="2147484408" r:id="rId27"/>
    <p:sldLayoutId id="2147484409" r:id="rId28"/>
    <p:sldLayoutId id="2147484410" r:id="rId29"/>
    <p:sldLayoutId id="2147484411" r:id="rId30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azure.com/" TargetMode="External"/><Relationship Id="rId2" Type="http://schemas.openxmlformats.org/officeDocument/2006/relationships/hyperlink" Target="http://azure.microsoft.com/en-us/documentation/articles/sql-database-elastic-pool" TargetMode="External"/><Relationship Id="rId1" Type="http://schemas.openxmlformats.org/officeDocument/2006/relationships/slideLayout" Target="../slideLayouts/slideLayout137.xml"/><Relationship Id="rId4" Type="http://schemas.openxmlformats.org/officeDocument/2006/relationships/hyperlink" Target="http://go.microsoft.com/fwlink/p/?linkid=320376&amp;clcid=0x409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9.png"/><Relationship Id="rId4" Type="http://schemas.openxmlformats.org/officeDocument/2006/relationships/hyperlink" Target="http://myignite.microsoft.com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23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ene_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" y="-1"/>
            <a:ext cx="12434711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69260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SaaS </a:t>
            </a:r>
            <a:r>
              <a:rPr lang="en-US" dirty="0" smtClean="0"/>
              <a:t>scenario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93075" y="1787301"/>
            <a:ext cx="7497998" cy="4450449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Sweet Spot for Basic</a:t>
            </a:r>
            <a:r>
              <a:rPr lang="en-US" b="1" dirty="0">
                <a:solidFill>
                  <a:srgbClr val="FFFFFF"/>
                </a:solidFill>
              </a:rPr>
              <a:t>, Standard, and Premium for single databases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Predictable </a:t>
            </a:r>
            <a:r>
              <a:rPr lang="en-US" dirty="0" smtClean="0">
                <a:solidFill>
                  <a:srgbClr val="FFFFFF"/>
                </a:solidFill>
              </a:rPr>
              <a:t>consistent load</a:t>
            </a: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Well </a:t>
            </a:r>
            <a:r>
              <a:rPr lang="en-US" dirty="0">
                <a:solidFill>
                  <a:srgbClr val="FFFFFF"/>
                </a:solidFill>
              </a:rPr>
              <a:t>understood usage patterns </a:t>
            </a:r>
            <a:endParaRPr lang="en-US" dirty="0" smtClean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Few idle periods</a:t>
            </a: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Performance guarantees for peak resource demand.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Risk of overprovisioning to accommodate bursts</a:t>
            </a:r>
            <a:endParaRPr lang="en-US" dirty="0">
              <a:solidFill>
                <a:srgbClr val="FFFFFF"/>
              </a:solidFill>
            </a:endParaRPr>
          </a:p>
          <a:p>
            <a:endParaRPr lang="en-US" b="1" dirty="0">
              <a:solidFill>
                <a:srgbClr val="FFFFFF"/>
              </a:solidFill>
            </a:endParaRPr>
          </a:p>
          <a:p>
            <a:endParaRPr lang="en-US" b="1" dirty="0">
              <a:solidFill>
                <a:srgbClr val="FFFFFF"/>
              </a:solidFill>
            </a:endParaRPr>
          </a:p>
          <a:p>
            <a:endParaRPr lang="en-US" b="1" dirty="0" smtClean="0">
              <a:solidFill>
                <a:srgbClr val="FFFFFF"/>
              </a:solidFill>
            </a:endParaRPr>
          </a:p>
          <a:p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The </a:t>
            </a:r>
            <a:r>
              <a:rPr lang="en-US" b="1" dirty="0">
                <a:solidFill>
                  <a:srgbClr val="FFFFFF"/>
                </a:solidFill>
              </a:rPr>
              <a:t>SaaS </a:t>
            </a:r>
            <a:r>
              <a:rPr lang="en-US" b="1" dirty="0" smtClean="0">
                <a:solidFill>
                  <a:srgbClr val="FFFFFF"/>
                </a:solidFill>
              </a:rPr>
              <a:t>application </a:t>
            </a:r>
            <a:r>
              <a:rPr lang="en-US" b="1" dirty="0">
                <a:solidFill>
                  <a:srgbClr val="FFFFFF"/>
                </a:solidFill>
              </a:rPr>
              <a:t>pattern addressed by elastic pooling</a:t>
            </a: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Large number of </a:t>
            </a:r>
            <a:r>
              <a:rPr lang="en-US" dirty="0" smtClean="0">
                <a:solidFill>
                  <a:srgbClr val="FFFFFF"/>
                </a:solidFill>
              </a:rPr>
              <a:t>databases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Bursts followed by low activity periods</a:t>
            </a: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Not all databases concurrently active</a:t>
            </a: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Varying or unpredictable </a:t>
            </a:r>
            <a:r>
              <a:rPr lang="en-US" dirty="0">
                <a:solidFill>
                  <a:srgbClr val="FFFFFF"/>
                </a:solidFill>
              </a:rPr>
              <a:t>usage </a:t>
            </a:r>
            <a:r>
              <a:rPr lang="en-US" dirty="0" smtClean="0">
                <a:solidFill>
                  <a:srgbClr val="FFFFFF"/>
                </a:solidFill>
              </a:rPr>
              <a:t>pattern per database</a:t>
            </a:r>
            <a:endParaRPr lang="en-US" dirty="0" smtClean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06944" y="1668482"/>
            <a:ext cx="4937706" cy="2511457"/>
          </a:xfrm>
          <a:prstGeom prst="rect">
            <a:avLst/>
          </a:prstGeom>
          <a:solidFill>
            <a:schemeClr val="tx1"/>
          </a:solidFill>
        </p:spPr>
        <p:txBody>
          <a:bodyPr wrap="square" lIns="182880" tIns="146304" rIns="182880" bIns="146304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Single database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endParaRPr lang="en-US" sz="1600" spc="-50" dirty="0">
              <a:solidFill>
                <a:srgbClr val="F2F2F2">
                  <a:lumMod val="25000"/>
                </a:srgbClr>
              </a:solidFill>
              <a:latin typeface="Segoe UI Light"/>
              <a:ea typeface="Segoe UI" pitchFamily="34" charset="0"/>
              <a:cs typeface="Segoe UI" pitchFamily="34" charset="0"/>
            </a:endParaRPr>
          </a:p>
          <a:p>
            <a:pPr marL="171450" indent="-171450" defTabSz="91409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spc="-50" dirty="0">
                <a:solidFill>
                  <a:srgbClr val="F2F2F2">
                    <a:lumMod val="25000"/>
                  </a:srgbClr>
                </a:solidFill>
                <a:ea typeface="NSimSun" panose="02010609030101010101" pitchFamily="49" charset="-122"/>
                <a:cs typeface="Segoe UI" pitchFamily="34" charset="0"/>
              </a:rPr>
              <a:t>Database resources are fixed and defined</a:t>
            </a:r>
            <a:br>
              <a:rPr lang="en-US" sz="1600" spc="-50" dirty="0">
                <a:solidFill>
                  <a:srgbClr val="F2F2F2">
                    <a:lumMod val="25000"/>
                  </a:srgbClr>
                </a:solidFill>
                <a:ea typeface="NSimSun" panose="02010609030101010101" pitchFamily="49" charset="-122"/>
                <a:cs typeface="Segoe UI" pitchFamily="34" charset="0"/>
              </a:rPr>
            </a:br>
            <a:r>
              <a:rPr lang="en-US" sz="1600" spc="-50" dirty="0">
                <a:solidFill>
                  <a:srgbClr val="F2F2F2">
                    <a:lumMod val="25000"/>
                  </a:srgbClr>
                </a:solidFill>
                <a:ea typeface="NSimSun" panose="02010609030101010101" pitchFamily="49" charset="-122"/>
                <a:cs typeface="Segoe UI" pitchFamily="34" charset="0"/>
              </a:rPr>
              <a:t>by a performance level (Basic, S0 – S3, P1 – P3).</a:t>
            </a:r>
          </a:p>
          <a:p>
            <a:pPr marL="171450" indent="-171450" defTabSz="91409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spc="-50" dirty="0">
                <a:solidFill>
                  <a:srgbClr val="F2F2F2">
                    <a:lumMod val="25000"/>
                  </a:srgbClr>
                </a:solidFill>
                <a:ea typeface="NSimSun" panose="02010609030101010101" pitchFamily="49" charset="-122"/>
                <a:cs typeface="Segoe UI" pitchFamily="34" charset="0"/>
              </a:rPr>
              <a:t>Performance levels are a measure of compute resources such as CPU and IO, and defined by DTUs</a:t>
            </a:r>
            <a:r>
              <a:rPr lang="en-US" sz="1600" spc="-50" dirty="0" smtClean="0">
                <a:solidFill>
                  <a:srgbClr val="F2F2F2">
                    <a:lumMod val="25000"/>
                  </a:srgbClr>
                </a:solidFill>
                <a:ea typeface="NSimSun" panose="02010609030101010101" pitchFamily="49" charset="-122"/>
                <a:cs typeface="Segoe UI" pitchFamily="34" charset="0"/>
              </a:rPr>
              <a:t>.</a:t>
            </a:r>
          </a:p>
          <a:p>
            <a:pPr marL="171450" indent="-171450" defTabSz="91409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spc="-50" dirty="0">
              <a:solidFill>
                <a:srgbClr val="F2F2F2">
                  <a:lumMod val="25000"/>
                </a:srgbClr>
              </a:solidFill>
              <a:ea typeface="NSimSun" panose="02010609030101010101" pitchFamily="49" charset="-122"/>
              <a:cs typeface="Segoe UI" pitchFamily="34" charset="0"/>
            </a:endParaRPr>
          </a:p>
          <a:p>
            <a:pPr marL="171450" indent="-171450" defTabSz="91409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spc="-50" dirty="0" smtClean="0">
              <a:solidFill>
                <a:srgbClr val="F2F2F2">
                  <a:lumMod val="25000"/>
                </a:srgbClr>
              </a:solidFill>
              <a:ea typeface="NSimSun" panose="02010609030101010101" pitchFamily="49" charset="-122"/>
              <a:cs typeface="Segoe UI" pitchFamily="34" charset="0"/>
            </a:endParaRP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endParaRPr lang="en-US" sz="1600" spc="-50" dirty="0">
              <a:solidFill>
                <a:srgbClr val="F2F2F2">
                  <a:lumMod val="25000"/>
                </a:srgbClr>
              </a:solidFill>
              <a:ea typeface="NSimSun" panose="02010609030101010101" pitchFamily="49" charset="-122"/>
              <a:cs typeface="Segoe UI" pitchFamily="34" charset="0"/>
            </a:endParaRPr>
          </a:p>
        </p:txBody>
      </p:sp>
      <p:sp>
        <p:nvSpPr>
          <p:cNvPr id="32" name="Can 31"/>
          <p:cNvSpPr/>
          <p:nvPr/>
        </p:nvSpPr>
        <p:spPr>
          <a:xfrm>
            <a:off x="8134325" y="3926901"/>
            <a:ext cx="548640" cy="182880"/>
          </a:xfrm>
          <a:prstGeom prst="can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400">
              <a:defRPr/>
            </a:pPr>
            <a:r>
              <a:rPr lang="en-US" sz="800" kern="0" dirty="0" smtClean="0">
                <a:solidFill>
                  <a:prstClr val="black"/>
                </a:solidFill>
                <a:latin typeface="Calibri" panose="020F0502020204030204"/>
              </a:rPr>
              <a:t>S0: 10 DTUs</a:t>
            </a:r>
          </a:p>
        </p:txBody>
      </p:sp>
      <p:sp>
        <p:nvSpPr>
          <p:cNvPr id="33" name="Can 32"/>
          <p:cNvSpPr/>
          <p:nvPr/>
        </p:nvSpPr>
        <p:spPr>
          <a:xfrm>
            <a:off x="9073227" y="3835461"/>
            <a:ext cx="548640" cy="274320"/>
          </a:xfrm>
          <a:prstGeom prst="can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400">
              <a:defRPr/>
            </a:pPr>
            <a:r>
              <a:rPr lang="en-US" sz="800" kern="0" dirty="0" smtClean="0">
                <a:solidFill>
                  <a:prstClr val="black"/>
                </a:solidFill>
                <a:latin typeface="Calibri" panose="020F0502020204030204"/>
              </a:rPr>
              <a:t>S1: 20 DTUs </a:t>
            </a:r>
          </a:p>
        </p:txBody>
      </p:sp>
      <p:sp>
        <p:nvSpPr>
          <p:cNvPr id="34" name="Can 33"/>
          <p:cNvSpPr/>
          <p:nvPr/>
        </p:nvSpPr>
        <p:spPr>
          <a:xfrm>
            <a:off x="10012129" y="3652581"/>
            <a:ext cx="548640" cy="457200"/>
          </a:xfrm>
          <a:prstGeom prst="can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400">
              <a:defRPr/>
            </a:pPr>
            <a:r>
              <a:rPr lang="en-US" sz="800" kern="0" dirty="0" smtClean="0">
                <a:solidFill>
                  <a:prstClr val="black"/>
                </a:solidFill>
                <a:latin typeface="Calibri" panose="020F0502020204030204"/>
              </a:rPr>
              <a:t>S2: 50 DTUs</a:t>
            </a:r>
          </a:p>
        </p:txBody>
      </p:sp>
      <p:sp>
        <p:nvSpPr>
          <p:cNvPr id="35" name="Can 34"/>
          <p:cNvSpPr/>
          <p:nvPr/>
        </p:nvSpPr>
        <p:spPr>
          <a:xfrm>
            <a:off x="10951031" y="3314384"/>
            <a:ext cx="571896" cy="817697"/>
          </a:xfrm>
          <a:prstGeom prst="can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400">
              <a:defRPr/>
            </a:pPr>
            <a:r>
              <a:rPr lang="en-US" sz="800" kern="0" dirty="0" smtClean="0">
                <a:solidFill>
                  <a:prstClr val="black"/>
                </a:solidFill>
                <a:latin typeface="Calibri" panose="020F0502020204030204"/>
              </a:rPr>
              <a:t>S3: 100 DTUs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06944" y="4320213"/>
            <a:ext cx="4937706" cy="2265236"/>
          </a:xfrm>
          <a:prstGeom prst="rect">
            <a:avLst/>
          </a:prstGeom>
          <a:solidFill>
            <a:schemeClr val="tx1"/>
          </a:solidFill>
        </p:spPr>
        <p:txBody>
          <a:bodyPr wrap="square" lIns="182880" tIns="146304" rIns="182880" bIns="146304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Many </a:t>
            </a:r>
            <a:r>
              <a:rPr lang="en-US" sz="1600" dirty="0" smtClean="0">
                <a:solidFill>
                  <a:prstClr val="black"/>
                </a:solidFill>
              </a:rPr>
              <a:t>databases</a:t>
            </a:r>
          </a:p>
          <a:p>
            <a:pPr algn="ctr"/>
            <a:endParaRPr lang="en-US" sz="1600" dirty="0">
              <a:solidFill>
                <a:prstClr val="black"/>
              </a:solidFill>
            </a:endParaRPr>
          </a:p>
          <a:p>
            <a:pPr algn="ctr"/>
            <a:endParaRPr lang="en-US" sz="1600" dirty="0" smtClean="0">
              <a:solidFill>
                <a:prstClr val="black"/>
              </a:solidFill>
            </a:endParaRPr>
          </a:p>
          <a:p>
            <a:pPr algn="ctr"/>
            <a:endParaRPr lang="en-US" sz="1600" dirty="0">
              <a:solidFill>
                <a:prstClr val="black"/>
              </a:solidFill>
            </a:endParaRPr>
          </a:p>
          <a:p>
            <a:pPr algn="ctr"/>
            <a:endParaRPr lang="en-US" sz="1600" dirty="0" smtClean="0">
              <a:solidFill>
                <a:prstClr val="black"/>
              </a:solidFill>
            </a:endParaRPr>
          </a:p>
          <a:p>
            <a:pPr algn="ctr"/>
            <a:endParaRPr lang="en-US" sz="1600" dirty="0">
              <a:solidFill>
                <a:prstClr val="black"/>
              </a:solidFill>
            </a:endParaRPr>
          </a:p>
          <a:p>
            <a:pPr algn="ctr"/>
            <a:endParaRPr lang="en-US" sz="1600" dirty="0" smtClean="0">
              <a:solidFill>
                <a:prstClr val="black"/>
              </a:solidFill>
            </a:endParaRPr>
          </a:p>
          <a:p>
            <a:pPr algn="ctr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101337" y="5220187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…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0840957" y="5238827"/>
            <a:ext cx="560041" cy="796861"/>
            <a:chOff x="10640628" y="4870045"/>
            <a:chExt cx="560041" cy="796861"/>
          </a:xfrm>
        </p:grpSpPr>
        <p:sp>
          <p:nvSpPr>
            <p:cNvPr id="43" name="Can 42"/>
            <p:cNvSpPr/>
            <p:nvPr/>
          </p:nvSpPr>
          <p:spPr>
            <a:xfrm>
              <a:off x="10640628" y="4870045"/>
              <a:ext cx="560041" cy="796861"/>
            </a:xfrm>
            <a:prstGeom prst="can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914400">
                <a:defRPr/>
              </a:pPr>
              <a:endParaRPr lang="en-US" sz="800" kern="0" dirty="0" smtClea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Can 43"/>
            <p:cNvSpPr/>
            <p:nvPr/>
          </p:nvSpPr>
          <p:spPr>
            <a:xfrm>
              <a:off x="10640628" y="5270810"/>
              <a:ext cx="560041" cy="395282"/>
            </a:xfrm>
            <a:prstGeom prst="can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914400">
                <a:defRPr/>
              </a:pPr>
              <a:r>
                <a:rPr lang="en-US" sz="800" kern="0" dirty="0" smtClean="0">
                  <a:solidFill>
                    <a:prstClr val="black"/>
                  </a:solidFill>
                  <a:latin typeface="Calibri" panose="020F0502020204030204"/>
                </a:rPr>
                <a:t>S2</a:t>
              </a:r>
            </a:p>
          </p:txBody>
        </p:sp>
        <p:sp>
          <p:nvSpPr>
            <p:cNvPr id="45" name="Freeform 44"/>
            <p:cNvSpPr/>
            <p:nvPr/>
          </p:nvSpPr>
          <p:spPr>
            <a:xfrm>
              <a:off x="10641620" y="5397189"/>
              <a:ext cx="486963" cy="224299"/>
            </a:xfrm>
            <a:custGeom>
              <a:avLst/>
              <a:gdLst>
                <a:gd name="connsiteX0" fmla="*/ 0 w 1915427"/>
                <a:gd name="connsiteY0" fmla="*/ 587141 h 616017"/>
                <a:gd name="connsiteX1" fmla="*/ 433136 w 1915427"/>
                <a:gd name="connsiteY1" fmla="*/ 577516 h 616017"/>
                <a:gd name="connsiteX2" fmla="*/ 471637 w 1915427"/>
                <a:gd name="connsiteY2" fmla="*/ 567891 h 616017"/>
                <a:gd name="connsiteX3" fmla="*/ 500513 w 1915427"/>
                <a:gd name="connsiteY3" fmla="*/ 548640 h 616017"/>
                <a:gd name="connsiteX4" fmla="*/ 519764 w 1915427"/>
                <a:gd name="connsiteY4" fmla="*/ 519764 h 616017"/>
                <a:gd name="connsiteX5" fmla="*/ 548640 w 1915427"/>
                <a:gd name="connsiteY5" fmla="*/ 423512 h 616017"/>
                <a:gd name="connsiteX6" fmla="*/ 567890 w 1915427"/>
                <a:gd name="connsiteY6" fmla="*/ 231006 h 616017"/>
                <a:gd name="connsiteX7" fmla="*/ 596766 w 1915427"/>
                <a:gd name="connsiteY7" fmla="*/ 28876 h 616017"/>
                <a:gd name="connsiteX8" fmla="*/ 625642 w 1915427"/>
                <a:gd name="connsiteY8" fmla="*/ 0 h 616017"/>
                <a:gd name="connsiteX9" fmla="*/ 644892 w 1915427"/>
                <a:gd name="connsiteY9" fmla="*/ 57752 h 616017"/>
                <a:gd name="connsiteX10" fmla="*/ 654517 w 1915427"/>
                <a:gd name="connsiteY10" fmla="*/ 481263 h 616017"/>
                <a:gd name="connsiteX11" fmla="*/ 712269 w 1915427"/>
                <a:gd name="connsiteY11" fmla="*/ 519764 h 616017"/>
                <a:gd name="connsiteX12" fmla="*/ 779646 w 1915427"/>
                <a:gd name="connsiteY12" fmla="*/ 587141 h 616017"/>
                <a:gd name="connsiteX13" fmla="*/ 962526 w 1915427"/>
                <a:gd name="connsiteY13" fmla="*/ 567891 h 616017"/>
                <a:gd name="connsiteX14" fmla="*/ 1020277 w 1915427"/>
                <a:gd name="connsiteY14" fmla="*/ 548640 h 616017"/>
                <a:gd name="connsiteX15" fmla="*/ 1106905 w 1915427"/>
                <a:gd name="connsiteY15" fmla="*/ 567891 h 616017"/>
                <a:gd name="connsiteX16" fmla="*/ 1164656 w 1915427"/>
                <a:gd name="connsiteY16" fmla="*/ 587141 h 616017"/>
                <a:gd name="connsiteX17" fmla="*/ 1318661 w 1915427"/>
                <a:gd name="connsiteY17" fmla="*/ 577516 h 616017"/>
                <a:gd name="connsiteX18" fmla="*/ 1357162 w 1915427"/>
                <a:gd name="connsiteY18" fmla="*/ 567891 h 616017"/>
                <a:gd name="connsiteX19" fmla="*/ 1434164 w 1915427"/>
                <a:gd name="connsiteY19" fmla="*/ 577516 h 616017"/>
                <a:gd name="connsiteX20" fmla="*/ 1463040 w 1915427"/>
                <a:gd name="connsiteY20" fmla="*/ 596766 h 616017"/>
                <a:gd name="connsiteX21" fmla="*/ 1549667 w 1915427"/>
                <a:gd name="connsiteY21" fmla="*/ 616017 h 616017"/>
                <a:gd name="connsiteX22" fmla="*/ 1655545 w 1915427"/>
                <a:gd name="connsiteY22" fmla="*/ 606392 h 616017"/>
                <a:gd name="connsiteX23" fmla="*/ 1790299 w 1915427"/>
                <a:gd name="connsiteY23" fmla="*/ 587141 h 616017"/>
                <a:gd name="connsiteX24" fmla="*/ 1828800 w 1915427"/>
                <a:gd name="connsiteY24" fmla="*/ 567891 h 616017"/>
                <a:gd name="connsiteX25" fmla="*/ 1905802 w 1915427"/>
                <a:gd name="connsiteY25" fmla="*/ 587141 h 616017"/>
                <a:gd name="connsiteX26" fmla="*/ 1915427 w 1915427"/>
                <a:gd name="connsiteY26" fmla="*/ 587141 h 61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15427" h="616017">
                  <a:moveTo>
                    <a:pt x="0" y="587141"/>
                  </a:moveTo>
                  <a:lnTo>
                    <a:pt x="433136" y="577516"/>
                  </a:lnTo>
                  <a:cubicBezTo>
                    <a:pt x="446354" y="576977"/>
                    <a:pt x="459478" y="573102"/>
                    <a:pt x="471637" y="567891"/>
                  </a:cubicBezTo>
                  <a:cubicBezTo>
                    <a:pt x="482270" y="563334"/>
                    <a:pt x="490888" y="555057"/>
                    <a:pt x="500513" y="548640"/>
                  </a:cubicBezTo>
                  <a:cubicBezTo>
                    <a:pt x="506930" y="539015"/>
                    <a:pt x="515066" y="530335"/>
                    <a:pt x="519764" y="519764"/>
                  </a:cubicBezTo>
                  <a:cubicBezTo>
                    <a:pt x="533152" y="489641"/>
                    <a:pt x="540641" y="455505"/>
                    <a:pt x="548640" y="423512"/>
                  </a:cubicBezTo>
                  <a:cubicBezTo>
                    <a:pt x="555785" y="359209"/>
                    <a:pt x="563434" y="295626"/>
                    <a:pt x="567890" y="231006"/>
                  </a:cubicBezTo>
                  <a:cubicBezTo>
                    <a:pt x="575069" y="126904"/>
                    <a:pt x="546048" y="89737"/>
                    <a:pt x="596766" y="28876"/>
                  </a:cubicBezTo>
                  <a:cubicBezTo>
                    <a:pt x="605480" y="18419"/>
                    <a:pt x="616017" y="9625"/>
                    <a:pt x="625642" y="0"/>
                  </a:cubicBezTo>
                  <a:cubicBezTo>
                    <a:pt x="632059" y="19251"/>
                    <a:pt x="644431" y="37465"/>
                    <a:pt x="644892" y="57752"/>
                  </a:cubicBezTo>
                  <a:cubicBezTo>
                    <a:pt x="648100" y="198922"/>
                    <a:pt x="634140" y="341534"/>
                    <a:pt x="654517" y="481263"/>
                  </a:cubicBezTo>
                  <a:cubicBezTo>
                    <a:pt x="657856" y="504157"/>
                    <a:pt x="712269" y="519764"/>
                    <a:pt x="712269" y="519764"/>
                  </a:cubicBezTo>
                  <a:cubicBezTo>
                    <a:pt x="756398" y="585958"/>
                    <a:pt x="728821" y="570200"/>
                    <a:pt x="779646" y="587141"/>
                  </a:cubicBezTo>
                  <a:cubicBezTo>
                    <a:pt x="840606" y="580724"/>
                    <a:pt x="901999" y="577575"/>
                    <a:pt x="962526" y="567891"/>
                  </a:cubicBezTo>
                  <a:cubicBezTo>
                    <a:pt x="982563" y="564685"/>
                    <a:pt x="1020277" y="548640"/>
                    <a:pt x="1020277" y="548640"/>
                  </a:cubicBezTo>
                  <a:cubicBezTo>
                    <a:pt x="1047769" y="554138"/>
                    <a:pt x="1079707" y="559732"/>
                    <a:pt x="1106905" y="567891"/>
                  </a:cubicBezTo>
                  <a:cubicBezTo>
                    <a:pt x="1126341" y="573722"/>
                    <a:pt x="1164656" y="587141"/>
                    <a:pt x="1164656" y="587141"/>
                  </a:cubicBezTo>
                  <a:cubicBezTo>
                    <a:pt x="1215991" y="583933"/>
                    <a:pt x="1267481" y="582634"/>
                    <a:pt x="1318661" y="577516"/>
                  </a:cubicBezTo>
                  <a:cubicBezTo>
                    <a:pt x="1331824" y="576200"/>
                    <a:pt x="1343933" y="567891"/>
                    <a:pt x="1357162" y="567891"/>
                  </a:cubicBezTo>
                  <a:cubicBezTo>
                    <a:pt x="1383029" y="567891"/>
                    <a:pt x="1408497" y="574308"/>
                    <a:pt x="1434164" y="577516"/>
                  </a:cubicBezTo>
                  <a:cubicBezTo>
                    <a:pt x="1443789" y="583933"/>
                    <a:pt x="1452407" y="592209"/>
                    <a:pt x="1463040" y="596766"/>
                  </a:cubicBezTo>
                  <a:cubicBezTo>
                    <a:pt x="1474939" y="601866"/>
                    <a:pt x="1541095" y="614303"/>
                    <a:pt x="1549667" y="616017"/>
                  </a:cubicBezTo>
                  <a:lnTo>
                    <a:pt x="1655545" y="606392"/>
                  </a:lnTo>
                  <a:cubicBezTo>
                    <a:pt x="1720922" y="599510"/>
                    <a:pt x="1730414" y="597122"/>
                    <a:pt x="1790299" y="587141"/>
                  </a:cubicBezTo>
                  <a:cubicBezTo>
                    <a:pt x="1803133" y="580724"/>
                    <a:pt x="1814539" y="569475"/>
                    <a:pt x="1828800" y="567891"/>
                  </a:cubicBezTo>
                  <a:cubicBezTo>
                    <a:pt x="1853360" y="565162"/>
                    <a:pt x="1882191" y="581238"/>
                    <a:pt x="1905802" y="587141"/>
                  </a:cubicBezTo>
                  <a:cubicBezTo>
                    <a:pt x="1908915" y="587919"/>
                    <a:pt x="1912219" y="587141"/>
                    <a:pt x="1915427" y="587141"/>
                  </a:cubicBezTo>
                </a:path>
              </a:pathLst>
            </a:custGeom>
            <a:noFill/>
            <a:ln w="1270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 smtClea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434875" y="5237588"/>
            <a:ext cx="560041" cy="796861"/>
            <a:chOff x="9747712" y="5666092"/>
            <a:chExt cx="560041" cy="796861"/>
          </a:xfrm>
        </p:grpSpPr>
        <p:sp>
          <p:nvSpPr>
            <p:cNvPr id="47" name="Can 46"/>
            <p:cNvSpPr/>
            <p:nvPr/>
          </p:nvSpPr>
          <p:spPr>
            <a:xfrm>
              <a:off x="9747712" y="5666092"/>
              <a:ext cx="560041" cy="796861"/>
            </a:xfrm>
            <a:prstGeom prst="can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914400">
                <a:defRPr/>
              </a:pPr>
              <a:endParaRPr lang="en-US" sz="800" kern="0" dirty="0" smtClea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Can 47"/>
            <p:cNvSpPr/>
            <p:nvPr/>
          </p:nvSpPr>
          <p:spPr>
            <a:xfrm>
              <a:off x="9747712" y="5822019"/>
              <a:ext cx="560041" cy="640120"/>
            </a:xfrm>
            <a:prstGeom prst="can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914400">
                <a:defRPr/>
              </a:pPr>
              <a:r>
                <a:rPr lang="en-US" sz="800" kern="0" dirty="0" smtClean="0">
                  <a:solidFill>
                    <a:prstClr val="black"/>
                  </a:solidFill>
                  <a:latin typeface="Calibri" panose="020F0502020204030204"/>
                </a:rPr>
                <a:t>S3</a:t>
              </a:r>
            </a:p>
          </p:txBody>
        </p:sp>
        <p:sp>
          <p:nvSpPr>
            <p:cNvPr id="49" name="Freeform 48"/>
            <p:cNvSpPr/>
            <p:nvPr/>
          </p:nvSpPr>
          <p:spPr>
            <a:xfrm>
              <a:off x="9748704" y="5947318"/>
              <a:ext cx="486963" cy="470218"/>
            </a:xfrm>
            <a:custGeom>
              <a:avLst/>
              <a:gdLst>
                <a:gd name="connsiteX0" fmla="*/ 0 w 1915427"/>
                <a:gd name="connsiteY0" fmla="*/ 587141 h 616017"/>
                <a:gd name="connsiteX1" fmla="*/ 433136 w 1915427"/>
                <a:gd name="connsiteY1" fmla="*/ 577516 h 616017"/>
                <a:gd name="connsiteX2" fmla="*/ 471637 w 1915427"/>
                <a:gd name="connsiteY2" fmla="*/ 567891 h 616017"/>
                <a:gd name="connsiteX3" fmla="*/ 500513 w 1915427"/>
                <a:gd name="connsiteY3" fmla="*/ 548640 h 616017"/>
                <a:gd name="connsiteX4" fmla="*/ 519764 w 1915427"/>
                <a:gd name="connsiteY4" fmla="*/ 519764 h 616017"/>
                <a:gd name="connsiteX5" fmla="*/ 548640 w 1915427"/>
                <a:gd name="connsiteY5" fmla="*/ 423512 h 616017"/>
                <a:gd name="connsiteX6" fmla="*/ 567890 w 1915427"/>
                <a:gd name="connsiteY6" fmla="*/ 231006 h 616017"/>
                <a:gd name="connsiteX7" fmla="*/ 596766 w 1915427"/>
                <a:gd name="connsiteY7" fmla="*/ 28876 h 616017"/>
                <a:gd name="connsiteX8" fmla="*/ 625642 w 1915427"/>
                <a:gd name="connsiteY8" fmla="*/ 0 h 616017"/>
                <a:gd name="connsiteX9" fmla="*/ 644892 w 1915427"/>
                <a:gd name="connsiteY9" fmla="*/ 57752 h 616017"/>
                <a:gd name="connsiteX10" fmla="*/ 654517 w 1915427"/>
                <a:gd name="connsiteY10" fmla="*/ 481263 h 616017"/>
                <a:gd name="connsiteX11" fmla="*/ 712269 w 1915427"/>
                <a:gd name="connsiteY11" fmla="*/ 519764 h 616017"/>
                <a:gd name="connsiteX12" fmla="*/ 779646 w 1915427"/>
                <a:gd name="connsiteY12" fmla="*/ 587141 h 616017"/>
                <a:gd name="connsiteX13" fmla="*/ 962526 w 1915427"/>
                <a:gd name="connsiteY13" fmla="*/ 567891 h 616017"/>
                <a:gd name="connsiteX14" fmla="*/ 1020277 w 1915427"/>
                <a:gd name="connsiteY14" fmla="*/ 548640 h 616017"/>
                <a:gd name="connsiteX15" fmla="*/ 1106905 w 1915427"/>
                <a:gd name="connsiteY15" fmla="*/ 567891 h 616017"/>
                <a:gd name="connsiteX16" fmla="*/ 1164656 w 1915427"/>
                <a:gd name="connsiteY16" fmla="*/ 587141 h 616017"/>
                <a:gd name="connsiteX17" fmla="*/ 1318661 w 1915427"/>
                <a:gd name="connsiteY17" fmla="*/ 577516 h 616017"/>
                <a:gd name="connsiteX18" fmla="*/ 1357162 w 1915427"/>
                <a:gd name="connsiteY18" fmla="*/ 567891 h 616017"/>
                <a:gd name="connsiteX19" fmla="*/ 1434164 w 1915427"/>
                <a:gd name="connsiteY19" fmla="*/ 577516 h 616017"/>
                <a:gd name="connsiteX20" fmla="*/ 1463040 w 1915427"/>
                <a:gd name="connsiteY20" fmla="*/ 596766 h 616017"/>
                <a:gd name="connsiteX21" fmla="*/ 1549667 w 1915427"/>
                <a:gd name="connsiteY21" fmla="*/ 616017 h 616017"/>
                <a:gd name="connsiteX22" fmla="*/ 1655545 w 1915427"/>
                <a:gd name="connsiteY22" fmla="*/ 606392 h 616017"/>
                <a:gd name="connsiteX23" fmla="*/ 1790299 w 1915427"/>
                <a:gd name="connsiteY23" fmla="*/ 587141 h 616017"/>
                <a:gd name="connsiteX24" fmla="*/ 1828800 w 1915427"/>
                <a:gd name="connsiteY24" fmla="*/ 567891 h 616017"/>
                <a:gd name="connsiteX25" fmla="*/ 1905802 w 1915427"/>
                <a:gd name="connsiteY25" fmla="*/ 587141 h 616017"/>
                <a:gd name="connsiteX26" fmla="*/ 1915427 w 1915427"/>
                <a:gd name="connsiteY26" fmla="*/ 587141 h 61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15427" h="616017">
                  <a:moveTo>
                    <a:pt x="0" y="587141"/>
                  </a:moveTo>
                  <a:lnTo>
                    <a:pt x="433136" y="577516"/>
                  </a:lnTo>
                  <a:cubicBezTo>
                    <a:pt x="446354" y="576977"/>
                    <a:pt x="459478" y="573102"/>
                    <a:pt x="471637" y="567891"/>
                  </a:cubicBezTo>
                  <a:cubicBezTo>
                    <a:pt x="482270" y="563334"/>
                    <a:pt x="490888" y="555057"/>
                    <a:pt x="500513" y="548640"/>
                  </a:cubicBezTo>
                  <a:cubicBezTo>
                    <a:pt x="506930" y="539015"/>
                    <a:pt x="515066" y="530335"/>
                    <a:pt x="519764" y="519764"/>
                  </a:cubicBezTo>
                  <a:cubicBezTo>
                    <a:pt x="533152" y="489641"/>
                    <a:pt x="540641" y="455505"/>
                    <a:pt x="548640" y="423512"/>
                  </a:cubicBezTo>
                  <a:cubicBezTo>
                    <a:pt x="555785" y="359209"/>
                    <a:pt x="563434" y="295626"/>
                    <a:pt x="567890" y="231006"/>
                  </a:cubicBezTo>
                  <a:cubicBezTo>
                    <a:pt x="575069" y="126904"/>
                    <a:pt x="546048" y="89737"/>
                    <a:pt x="596766" y="28876"/>
                  </a:cubicBezTo>
                  <a:cubicBezTo>
                    <a:pt x="605480" y="18419"/>
                    <a:pt x="616017" y="9625"/>
                    <a:pt x="625642" y="0"/>
                  </a:cubicBezTo>
                  <a:cubicBezTo>
                    <a:pt x="632059" y="19251"/>
                    <a:pt x="644431" y="37465"/>
                    <a:pt x="644892" y="57752"/>
                  </a:cubicBezTo>
                  <a:cubicBezTo>
                    <a:pt x="648100" y="198922"/>
                    <a:pt x="634140" y="341534"/>
                    <a:pt x="654517" y="481263"/>
                  </a:cubicBezTo>
                  <a:cubicBezTo>
                    <a:pt x="657856" y="504157"/>
                    <a:pt x="712269" y="519764"/>
                    <a:pt x="712269" y="519764"/>
                  </a:cubicBezTo>
                  <a:cubicBezTo>
                    <a:pt x="756398" y="585958"/>
                    <a:pt x="728821" y="570200"/>
                    <a:pt x="779646" y="587141"/>
                  </a:cubicBezTo>
                  <a:cubicBezTo>
                    <a:pt x="840606" y="580724"/>
                    <a:pt x="901999" y="577575"/>
                    <a:pt x="962526" y="567891"/>
                  </a:cubicBezTo>
                  <a:cubicBezTo>
                    <a:pt x="982563" y="564685"/>
                    <a:pt x="1020277" y="548640"/>
                    <a:pt x="1020277" y="548640"/>
                  </a:cubicBezTo>
                  <a:cubicBezTo>
                    <a:pt x="1047769" y="554138"/>
                    <a:pt x="1079707" y="559732"/>
                    <a:pt x="1106905" y="567891"/>
                  </a:cubicBezTo>
                  <a:cubicBezTo>
                    <a:pt x="1126341" y="573722"/>
                    <a:pt x="1164656" y="587141"/>
                    <a:pt x="1164656" y="587141"/>
                  </a:cubicBezTo>
                  <a:cubicBezTo>
                    <a:pt x="1215991" y="583933"/>
                    <a:pt x="1267481" y="582634"/>
                    <a:pt x="1318661" y="577516"/>
                  </a:cubicBezTo>
                  <a:cubicBezTo>
                    <a:pt x="1331824" y="576200"/>
                    <a:pt x="1343933" y="567891"/>
                    <a:pt x="1357162" y="567891"/>
                  </a:cubicBezTo>
                  <a:cubicBezTo>
                    <a:pt x="1383029" y="567891"/>
                    <a:pt x="1408497" y="574308"/>
                    <a:pt x="1434164" y="577516"/>
                  </a:cubicBezTo>
                  <a:cubicBezTo>
                    <a:pt x="1443789" y="583933"/>
                    <a:pt x="1452407" y="592209"/>
                    <a:pt x="1463040" y="596766"/>
                  </a:cubicBezTo>
                  <a:cubicBezTo>
                    <a:pt x="1474939" y="601866"/>
                    <a:pt x="1541095" y="614303"/>
                    <a:pt x="1549667" y="616017"/>
                  </a:cubicBezTo>
                  <a:lnTo>
                    <a:pt x="1655545" y="606392"/>
                  </a:lnTo>
                  <a:cubicBezTo>
                    <a:pt x="1720922" y="599510"/>
                    <a:pt x="1730414" y="597122"/>
                    <a:pt x="1790299" y="587141"/>
                  </a:cubicBezTo>
                  <a:cubicBezTo>
                    <a:pt x="1803133" y="580724"/>
                    <a:pt x="1814539" y="569475"/>
                    <a:pt x="1828800" y="567891"/>
                  </a:cubicBezTo>
                  <a:cubicBezTo>
                    <a:pt x="1853360" y="565162"/>
                    <a:pt x="1882191" y="581238"/>
                    <a:pt x="1905802" y="587141"/>
                  </a:cubicBezTo>
                  <a:cubicBezTo>
                    <a:pt x="1908915" y="587919"/>
                    <a:pt x="1912219" y="587141"/>
                    <a:pt x="1915427" y="587141"/>
                  </a:cubicBezTo>
                </a:path>
              </a:pathLst>
            </a:custGeom>
            <a:noFill/>
            <a:ln w="1270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 smtClea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684361" y="5238827"/>
            <a:ext cx="560041" cy="796861"/>
            <a:chOff x="8513186" y="5719303"/>
            <a:chExt cx="560041" cy="796861"/>
          </a:xfrm>
        </p:grpSpPr>
        <p:sp>
          <p:nvSpPr>
            <p:cNvPr id="51" name="Can 50"/>
            <p:cNvSpPr/>
            <p:nvPr/>
          </p:nvSpPr>
          <p:spPr>
            <a:xfrm>
              <a:off x="8513186" y="5719303"/>
              <a:ext cx="560041" cy="796861"/>
            </a:xfrm>
            <a:prstGeom prst="can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914400">
                <a:defRPr/>
              </a:pPr>
              <a:endParaRPr lang="en-US" sz="800" kern="0" dirty="0" smtClea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Can 51"/>
            <p:cNvSpPr/>
            <p:nvPr/>
          </p:nvSpPr>
          <p:spPr>
            <a:xfrm>
              <a:off x="8513186" y="6237248"/>
              <a:ext cx="560041" cy="278101"/>
            </a:xfrm>
            <a:prstGeom prst="can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914400">
                <a:defRPr/>
              </a:pPr>
              <a:r>
                <a:rPr lang="en-US" sz="800" kern="0" dirty="0" smtClean="0">
                  <a:solidFill>
                    <a:prstClr val="black"/>
                  </a:solidFill>
                  <a:latin typeface="Calibri" panose="020F0502020204030204"/>
                </a:rPr>
                <a:t>S0</a:t>
              </a:r>
            </a:p>
          </p:txBody>
        </p:sp>
        <p:sp>
          <p:nvSpPr>
            <p:cNvPr id="53" name="Freeform 52"/>
            <p:cNvSpPr/>
            <p:nvPr/>
          </p:nvSpPr>
          <p:spPr>
            <a:xfrm>
              <a:off x="8514178" y="6417536"/>
              <a:ext cx="486963" cy="53210"/>
            </a:xfrm>
            <a:custGeom>
              <a:avLst/>
              <a:gdLst>
                <a:gd name="connsiteX0" fmla="*/ 0 w 1915427"/>
                <a:gd name="connsiteY0" fmla="*/ 587141 h 616017"/>
                <a:gd name="connsiteX1" fmla="*/ 433136 w 1915427"/>
                <a:gd name="connsiteY1" fmla="*/ 577516 h 616017"/>
                <a:gd name="connsiteX2" fmla="*/ 471637 w 1915427"/>
                <a:gd name="connsiteY2" fmla="*/ 567891 h 616017"/>
                <a:gd name="connsiteX3" fmla="*/ 500513 w 1915427"/>
                <a:gd name="connsiteY3" fmla="*/ 548640 h 616017"/>
                <a:gd name="connsiteX4" fmla="*/ 519764 w 1915427"/>
                <a:gd name="connsiteY4" fmla="*/ 519764 h 616017"/>
                <a:gd name="connsiteX5" fmla="*/ 548640 w 1915427"/>
                <a:gd name="connsiteY5" fmla="*/ 423512 h 616017"/>
                <a:gd name="connsiteX6" fmla="*/ 567890 w 1915427"/>
                <a:gd name="connsiteY6" fmla="*/ 231006 h 616017"/>
                <a:gd name="connsiteX7" fmla="*/ 596766 w 1915427"/>
                <a:gd name="connsiteY7" fmla="*/ 28876 h 616017"/>
                <a:gd name="connsiteX8" fmla="*/ 625642 w 1915427"/>
                <a:gd name="connsiteY8" fmla="*/ 0 h 616017"/>
                <a:gd name="connsiteX9" fmla="*/ 644892 w 1915427"/>
                <a:gd name="connsiteY9" fmla="*/ 57752 h 616017"/>
                <a:gd name="connsiteX10" fmla="*/ 654517 w 1915427"/>
                <a:gd name="connsiteY10" fmla="*/ 481263 h 616017"/>
                <a:gd name="connsiteX11" fmla="*/ 712269 w 1915427"/>
                <a:gd name="connsiteY11" fmla="*/ 519764 h 616017"/>
                <a:gd name="connsiteX12" fmla="*/ 779646 w 1915427"/>
                <a:gd name="connsiteY12" fmla="*/ 587141 h 616017"/>
                <a:gd name="connsiteX13" fmla="*/ 962526 w 1915427"/>
                <a:gd name="connsiteY13" fmla="*/ 567891 h 616017"/>
                <a:gd name="connsiteX14" fmla="*/ 1020277 w 1915427"/>
                <a:gd name="connsiteY14" fmla="*/ 548640 h 616017"/>
                <a:gd name="connsiteX15" fmla="*/ 1106905 w 1915427"/>
                <a:gd name="connsiteY15" fmla="*/ 567891 h 616017"/>
                <a:gd name="connsiteX16" fmla="*/ 1164656 w 1915427"/>
                <a:gd name="connsiteY16" fmla="*/ 587141 h 616017"/>
                <a:gd name="connsiteX17" fmla="*/ 1318661 w 1915427"/>
                <a:gd name="connsiteY17" fmla="*/ 577516 h 616017"/>
                <a:gd name="connsiteX18" fmla="*/ 1357162 w 1915427"/>
                <a:gd name="connsiteY18" fmla="*/ 567891 h 616017"/>
                <a:gd name="connsiteX19" fmla="*/ 1434164 w 1915427"/>
                <a:gd name="connsiteY19" fmla="*/ 577516 h 616017"/>
                <a:gd name="connsiteX20" fmla="*/ 1463040 w 1915427"/>
                <a:gd name="connsiteY20" fmla="*/ 596766 h 616017"/>
                <a:gd name="connsiteX21" fmla="*/ 1549667 w 1915427"/>
                <a:gd name="connsiteY21" fmla="*/ 616017 h 616017"/>
                <a:gd name="connsiteX22" fmla="*/ 1655545 w 1915427"/>
                <a:gd name="connsiteY22" fmla="*/ 606392 h 616017"/>
                <a:gd name="connsiteX23" fmla="*/ 1790299 w 1915427"/>
                <a:gd name="connsiteY23" fmla="*/ 587141 h 616017"/>
                <a:gd name="connsiteX24" fmla="*/ 1828800 w 1915427"/>
                <a:gd name="connsiteY24" fmla="*/ 567891 h 616017"/>
                <a:gd name="connsiteX25" fmla="*/ 1905802 w 1915427"/>
                <a:gd name="connsiteY25" fmla="*/ 587141 h 616017"/>
                <a:gd name="connsiteX26" fmla="*/ 1915427 w 1915427"/>
                <a:gd name="connsiteY26" fmla="*/ 587141 h 61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15427" h="616017">
                  <a:moveTo>
                    <a:pt x="0" y="587141"/>
                  </a:moveTo>
                  <a:lnTo>
                    <a:pt x="433136" y="577516"/>
                  </a:lnTo>
                  <a:cubicBezTo>
                    <a:pt x="446354" y="576977"/>
                    <a:pt x="459478" y="573102"/>
                    <a:pt x="471637" y="567891"/>
                  </a:cubicBezTo>
                  <a:cubicBezTo>
                    <a:pt x="482270" y="563334"/>
                    <a:pt x="490888" y="555057"/>
                    <a:pt x="500513" y="548640"/>
                  </a:cubicBezTo>
                  <a:cubicBezTo>
                    <a:pt x="506930" y="539015"/>
                    <a:pt x="515066" y="530335"/>
                    <a:pt x="519764" y="519764"/>
                  </a:cubicBezTo>
                  <a:cubicBezTo>
                    <a:pt x="533152" y="489641"/>
                    <a:pt x="540641" y="455505"/>
                    <a:pt x="548640" y="423512"/>
                  </a:cubicBezTo>
                  <a:cubicBezTo>
                    <a:pt x="555785" y="359209"/>
                    <a:pt x="563434" y="295626"/>
                    <a:pt x="567890" y="231006"/>
                  </a:cubicBezTo>
                  <a:cubicBezTo>
                    <a:pt x="575069" y="126904"/>
                    <a:pt x="546048" y="89737"/>
                    <a:pt x="596766" y="28876"/>
                  </a:cubicBezTo>
                  <a:cubicBezTo>
                    <a:pt x="605480" y="18419"/>
                    <a:pt x="616017" y="9625"/>
                    <a:pt x="625642" y="0"/>
                  </a:cubicBezTo>
                  <a:cubicBezTo>
                    <a:pt x="632059" y="19251"/>
                    <a:pt x="644431" y="37465"/>
                    <a:pt x="644892" y="57752"/>
                  </a:cubicBezTo>
                  <a:cubicBezTo>
                    <a:pt x="648100" y="198922"/>
                    <a:pt x="634140" y="341534"/>
                    <a:pt x="654517" y="481263"/>
                  </a:cubicBezTo>
                  <a:cubicBezTo>
                    <a:pt x="657856" y="504157"/>
                    <a:pt x="712269" y="519764"/>
                    <a:pt x="712269" y="519764"/>
                  </a:cubicBezTo>
                  <a:cubicBezTo>
                    <a:pt x="756398" y="585958"/>
                    <a:pt x="728821" y="570200"/>
                    <a:pt x="779646" y="587141"/>
                  </a:cubicBezTo>
                  <a:cubicBezTo>
                    <a:pt x="840606" y="580724"/>
                    <a:pt x="901999" y="577575"/>
                    <a:pt x="962526" y="567891"/>
                  </a:cubicBezTo>
                  <a:cubicBezTo>
                    <a:pt x="982563" y="564685"/>
                    <a:pt x="1020277" y="548640"/>
                    <a:pt x="1020277" y="548640"/>
                  </a:cubicBezTo>
                  <a:cubicBezTo>
                    <a:pt x="1047769" y="554138"/>
                    <a:pt x="1079707" y="559732"/>
                    <a:pt x="1106905" y="567891"/>
                  </a:cubicBezTo>
                  <a:cubicBezTo>
                    <a:pt x="1126341" y="573722"/>
                    <a:pt x="1164656" y="587141"/>
                    <a:pt x="1164656" y="587141"/>
                  </a:cubicBezTo>
                  <a:cubicBezTo>
                    <a:pt x="1215991" y="583933"/>
                    <a:pt x="1267481" y="582634"/>
                    <a:pt x="1318661" y="577516"/>
                  </a:cubicBezTo>
                  <a:cubicBezTo>
                    <a:pt x="1331824" y="576200"/>
                    <a:pt x="1343933" y="567891"/>
                    <a:pt x="1357162" y="567891"/>
                  </a:cubicBezTo>
                  <a:cubicBezTo>
                    <a:pt x="1383029" y="567891"/>
                    <a:pt x="1408497" y="574308"/>
                    <a:pt x="1434164" y="577516"/>
                  </a:cubicBezTo>
                  <a:cubicBezTo>
                    <a:pt x="1443789" y="583933"/>
                    <a:pt x="1452407" y="592209"/>
                    <a:pt x="1463040" y="596766"/>
                  </a:cubicBezTo>
                  <a:cubicBezTo>
                    <a:pt x="1474939" y="601866"/>
                    <a:pt x="1541095" y="614303"/>
                    <a:pt x="1549667" y="616017"/>
                  </a:cubicBezTo>
                  <a:lnTo>
                    <a:pt x="1655545" y="606392"/>
                  </a:lnTo>
                  <a:cubicBezTo>
                    <a:pt x="1720922" y="599510"/>
                    <a:pt x="1730414" y="597122"/>
                    <a:pt x="1790299" y="587141"/>
                  </a:cubicBezTo>
                  <a:cubicBezTo>
                    <a:pt x="1803133" y="580724"/>
                    <a:pt x="1814539" y="569475"/>
                    <a:pt x="1828800" y="567891"/>
                  </a:cubicBezTo>
                  <a:cubicBezTo>
                    <a:pt x="1853360" y="565162"/>
                    <a:pt x="1882191" y="581238"/>
                    <a:pt x="1905802" y="587141"/>
                  </a:cubicBezTo>
                  <a:cubicBezTo>
                    <a:pt x="1908915" y="587919"/>
                    <a:pt x="1912219" y="587141"/>
                    <a:pt x="1915427" y="587141"/>
                  </a:cubicBezTo>
                </a:path>
              </a:pathLst>
            </a:custGeom>
            <a:noFill/>
            <a:ln w="1270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 smtClea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4" name="Up-Down Arrow 53"/>
          <p:cNvSpPr/>
          <p:nvPr/>
        </p:nvSpPr>
        <p:spPr>
          <a:xfrm rot="5400000">
            <a:off x="9980128" y="3718073"/>
            <a:ext cx="45719" cy="2732667"/>
          </a:xfrm>
          <a:prstGeom prst="upDownArrow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Up-Down Arrow 54"/>
          <p:cNvSpPr/>
          <p:nvPr/>
        </p:nvSpPr>
        <p:spPr>
          <a:xfrm>
            <a:off x="8493888" y="5295569"/>
            <a:ext cx="50506" cy="753283"/>
          </a:xfrm>
          <a:prstGeom prst="upDownArrow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TextBox 55"/>
          <p:cNvSpPr txBox="1"/>
          <p:nvPr/>
        </p:nvSpPr>
        <p:spPr>
          <a:xfrm rot="16200000">
            <a:off x="7636116" y="5526268"/>
            <a:ext cx="1241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Bursty usage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22046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 pool concepts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5810" y="1945984"/>
            <a:ext cx="7647246" cy="4450449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Resource </a:t>
            </a:r>
            <a:r>
              <a:rPr lang="en-US" b="1" dirty="0">
                <a:solidFill>
                  <a:srgbClr val="FFFFFF"/>
                </a:solidFill>
              </a:rPr>
              <a:t>allocation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Database throughput units (DTUs) are shared across databases in the pool to accommodate unpredictable periods of burst activity by individual databases.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DTU requirement for the pool is determined by the aggregate utilization of its concurrently active databases.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Storage limit per pool determined by DTU guarantee for the pool. </a:t>
            </a:r>
          </a:p>
          <a:p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Performance </a:t>
            </a:r>
            <a:r>
              <a:rPr lang="en-US" b="1" dirty="0">
                <a:solidFill>
                  <a:srgbClr val="FFFFFF"/>
                </a:solidFill>
              </a:rPr>
              <a:t>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Choose DTU for the pool.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Choose DTU max cap and min reserved for the databases.</a:t>
            </a:r>
          </a:p>
          <a:p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Pricing</a:t>
            </a:r>
            <a:endParaRPr lang="en-US" b="1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Pay for DTU of the pool.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Pay for database existence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  <a:endParaRPr lang="en-US" dirty="0" smtClean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639" y="1028409"/>
            <a:ext cx="9783973" cy="7386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i="1" dirty="0">
                <a:solidFill>
                  <a:srgbClr val="FFFFFF"/>
                </a:solidFill>
              </a:rPr>
              <a:t>“Elastic database pool provides large scale SaaS CSVs a simple cost effective solution to achieve performance goals for a group of databases with widely varying and unpredictable usage patterns.” 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321334" y="2125677"/>
            <a:ext cx="3733188" cy="4600822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8713776" y="2763866"/>
            <a:ext cx="296" cy="345279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none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8513932" y="2514600"/>
            <a:ext cx="779543" cy="24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 smtClean="0">
                <a:solidFill>
                  <a:prstClr val="black"/>
                </a:solidFill>
                <a:latin typeface="Calibri" panose="020F0502020204030204"/>
              </a:rPr>
              <a:t>DTU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9064878" y="2450943"/>
            <a:ext cx="3371211" cy="3756448"/>
            <a:chOff x="6720636" y="3245502"/>
            <a:chExt cx="2658142" cy="2961895"/>
          </a:xfrm>
        </p:grpSpPr>
        <p:sp>
          <p:nvSpPr>
            <p:cNvPr id="28" name="Rectangle 27"/>
            <p:cNvSpPr/>
            <p:nvPr/>
          </p:nvSpPr>
          <p:spPr>
            <a:xfrm>
              <a:off x="6720637" y="3469730"/>
              <a:ext cx="2006841" cy="2737667"/>
            </a:xfrm>
            <a:prstGeom prst="rect">
              <a:avLst/>
            </a:pr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000" kern="0" smtClea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>
              <a:off x="6720638" y="5943563"/>
              <a:ext cx="2006840" cy="9744"/>
            </a:xfrm>
            <a:prstGeom prst="line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>
            <a:xfrm flipH="1">
              <a:off x="6720636" y="3461811"/>
              <a:ext cx="2006842" cy="7918"/>
            </a:xfrm>
            <a:prstGeom prst="line">
              <a:avLst/>
            </a:prstGeom>
            <a:noFill/>
            <a:ln w="254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31" name="Flowchart: Magnetic Disk 30"/>
            <p:cNvSpPr>
              <a:spLocks noChangeAspect="1"/>
            </p:cNvSpPr>
            <p:nvPr/>
          </p:nvSpPr>
          <p:spPr>
            <a:xfrm>
              <a:off x="6951814" y="5025182"/>
              <a:ext cx="339860" cy="375353"/>
            </a:xfrm>
            <a:prstGeom prst="flowChartMagneticDisk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000" kern="0" dirty="0" smtClean="0">
                  <a:solidFill>
                    <a:prstClr val="black"/>
                  </a:solidFill>
                  <a:latin typeface="Calibri" panose="020F0502020204030204"/>
                </a:rPr>
                <a:t>DB</a:t>
              </a:r>
            </a:p>
          </p:txBody>
        </p:sp>
        <p:sp>
          <p:nvSpPr>
            <p:cNvPr id="32" name="Flowchart: Magnetic Disk 31"/>
            <p:cNvSpPr>
              <a:spLocks noChangeAspect="1"/>
            </p:cNvSpPr>
            <p:nvPr/>
          </p:nvSpPr>
          <p:spPr>
            <a:xfrm>
              <a:off x="8173341" y="5025182"/>
              <a:ext cx="339860" cy="375353"/>
            </a:xfrm>
            <a:prstGeom prst="flowChartMagneticDisk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000" kern="0" dirty="0" smtClean="0">
                  <a:solidFill>
                    <a:prstClr val="black"/>
                  </a:solidFill>
                  <a:latin typeface="Calibri" panose="020F0502020204030204"/>
                </a:rPr>
                <a:t>DB</a:t>
              </a:r>
            </a:p>
          </p:txBody>
        </p:sp>
        <p:sp>
          <p:nvSpPr>
            <p:cNvPr id="33" name="Flowchart: Magnetic Disk 32"/>
            <p:cNvSpPr>
              <a:spLocks noChangeAspect="1"/>
            </p:cNvSpPr>
            <p:nvPr/>
          </p:nvSpPr>
          <p:spPr>
            <a:xfrm>
              <a:off x="7504319" y="5037177"/>
              <a:ext cx="339860" cy="375353"/>
            </a:xfrm>
            <a:prstGeom prst="flowChartMagneticDisk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000" kern="0" dirty="0" smtClean="0">
                  <a:solidFill>
                    <a:prstClr val="black"/>
                  </a:solidFill>
                  <a:latin typeface="Calibri" panose="020F0502020204030204"/>
                </a:rPr>
                <a:t>DB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>
              <a:off x="6720637" y="4904234"/>
              <a:ext cx="2006841" cy="955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35" name="TextBox 34"/>
            <p:cNvSpPr txBox="1"/>
            <p:nvPr/>
          </p:nvSpPr>
          <p:spPr>
            <a:xfrm>
              <a:off x="7382547" y="3245502"/>
              <a:ext cx="1749599" cy="194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000" kern="0" dirty="0" smtClean="0">
                  <a:solidFill>
                    <a:prstClr val="black"/>
                  </a:solidFill>
                  <a:latin typeface="Calibri" panose="020F0502020204030204"/>
                </a:rPr>
                <a:t>DTU of pool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74104" y="5941356"/>
              <a:ext cx="2104674" cy="194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000" kern="0" dirty="0" smtClean="0">
                  <a:solidFill>
                    <a:prstClr val="black"/>
                  </a:solidFill>
                  <a:latin typeface="Calibri" panose="020F0502020204030204"/>
                </a:rPr>
                <a:t>DTU min per database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177970" y="4707361"/>
              <a:ext cx="1720720" cy="194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000" kern="0" dirty="0" smtClean="0">
                  <a:solidFill>
                    <a:prstClr val="black"/>
                  </a:solidFill>
                  <a:latin typeface="Calibri" panose="020F0502020204030204"/>
                </a:rPr>
                <a:t>DTU max per database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827576" y="4973402"/>
              <a:ext cx="506609" cy="405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2000" kern="0" dirty="0" smtClean="0">
                  <a:solidFill>
                    <a:prstClr val="black"/>
                  </a:solidFill>
                  <a:latin typeface="Calibri" panose="020F0502020204030204"/>
                </a:rPr>
                <a:t>…</a:t>
              </a:r>
            </a:p>
          </p:txBody>
        </p:sp>
        <p:sp>
          <p:nvSpPr>
            <p:cNvPr id="39" name="Freeform 38"/>
            <p:cNvSpPr/>
            <p:nvPr/>
          </p:nvSpPr>
          <p:spPr>
            <a:xfrm>
              <a:off x="6745134" y="3681703"/>
              <a:ext cx="1982344" cy="182085"/>
            </a:xfrm>
            <a:custGeom>
              <a:avLst/>
              <a:gdLst>
                <a:gd name="connsiteX0" fmla="*/ 0 w 2273673"/>
                <a:gd name="connsiteY0" fmla="*/ 48127 h 144379"/>
                <a:gd name="connsiteX1" fmla="*/ 202131 w 2273673"/>
                <a:gd name="connsiteY1" fmla="*/ 28876 h 144379"/>
                <a:gd name="connsiteX2" fmla="*/ 317634 w 2273673"/>
                <a:gd name="connsiteY2" fmla="*/ 38501 h 144379"/>
                <a:gd name="connsiteX3" fmla="*/ 375385 w 2273673"/>
                <a:gd name="connsiteY3" fmla="*/ 77002 h 144379"/>
                <a:gd name="connsiteX4" fmla="*/ 394636 w 2273673"/>
                <a:gd name="connsiteY4" fmla="*/ 48127 h 144379"/>
                <a:gd name="connsiteX5" fmla="*/ 481263 w 2273673"/>
                <a:gd name="connsiteY5" fmla="*/ 0 h 144379"/>
                <a:gd name="connsiteX6" fmla="*/ 548640 w 2273673"/>
                <a:gd name="connsiteY6" fmla="*/ 9626 h 144379"/>
                <a:gd name="connsiteX7" fmla="*/ 616017 w 2273673"/>
                <a:gd name="connsiteY7" fmla="*/ 67377 h 144379"/>
                <a:gd name="connsiteX8" fmla="*/ 654518 w 2273673"/>
                <a:gd name="connsiteY8" fmla="*/ 86628 h 144379"/>
                <a:gd name="connsiteX9" fmla="*/ 683394 w 2273673"/>
                <a:gd name="connsiteY9" fmla="*/ 105878 h 144379"/>
                <a:gd name="connsiteX10" fmla="*/ 721895 w 2273673"/>
                <a:gd name="connsiteY10" fmla="*/ 86628 h 144379"/>
                <a:gd name="connsiteX11" fmla="*/ 741145 w 2273673"/>
                <a:gd name="connsiteY11" fmla="*/ 57752 h 144379"/>
                <a:gd name="connsiteX12" fmla="*/ 798897 w 2273673"/>
                <a:gd name="connsiteY12" fmla="*/ 28876 h 144379"/>
                <a:gd name="connsiteX13" fmla="*/ 847023 w 2273673"/>
                <a:gd name="connsiteY13" fmla="*/ 38501 h 144379"/>
                <a:gd name="connsiteX14" fmla="*/ 885524 w 2273673"/>
                <a:gd name="connsiteY14" fmla="*/ 96253 h 144379"/>
                <a:gd name="connsiteX15" fmla="*/ 914400 w 2273673"/>
                <a:gd name="connsiteY15" fmla="*/ 115503 h 144379"/>
                <a:gd name="connsiteX16" fmla="*/ 981777 w 2273673"/>
                <a:gd name="connsiteY16" fmla="*/ 96253 h 144379"/>
                <a:gd name="connsiteX17" fmla="*/ 1010653 w 2273673"/>
                <a:gd name="connsiteY17" fmla="*/ 77002 h 144379"/>
                <a:gd name="connsiteX18" fmla="*/ 1049154 w 2273673"/>
                <a:gd name="connsiteY18" fmla="*/ 67377 h 144379"/>
                <a:gd name="connsiteX19" fmla="*/ 1116531 w 2273673"/>
                <a:gd name="connsiteY19" fmla="*/ 48127 h 144379"/>
                <a:gd name="connsiteX20" fmla="*/ 1241659 w 2273673"/>
                <a:gd name="connsiteY20" fmla="*/ 38501 h 144379"/>
                <a:gd name="connsiteX21" fmla="*/ 1280160 w 2273673"/>
                <a:gd name="connsiteY21" fmla="*/ 86628 h 144379"/>
                <a:gd name="connsiteX22" fmla="*/ 1318661 w 2273673"/>
                <a:gd name="connsiteY22" fmla="*/ 105878 h 144379"/>
                <a:gd name="connsiteX23" fmla="*/ 1376413 w 2273673"/>
                <a:gd name="connsiteY23" fmla="*/ 57752 h 144379"/>
                <a:gd name="connsiteX24" fmla="*/ 1434164 w 2273673"/>
                <a:gd name="connsiteY24" fmla="*/ 38501 h 144379"/>
                <a:gd name="connsiteX25" fmla="*/ 1472665 w 2273673"/>
                <a:gd name="connsiteY25" fmla="*/ 48127 h 144379"/>
                <a:gd name="connsiteX26" fmla="*/ 1511166 w 2273673"/>
                <a:gd name="connsiteY26" fmla="*/ 105878 h 144379"/>
                <a:gd name="connsiteX27" fmla="*/ 1530417 w 2273673"/>
                <a:gd name="connsiteY27" fmla="*/ 134754 h 144379"/>
                <a:gd name="connsiteX28" fmla="*/ 1559293 w 2273673"/>
                <a:gd name="connsiteY28" fmla="*/ 144379 h 144379"/>
                <a:gd name="connsiteX29" fmla="*/ 1626670 w 2273673"/>
                <a:gd name="connsiteY29" fmla="*/ 105878 h 144379"/>
                <a:gd name="connsiteX30" fmla="*/ 1655545 w 2273673"/>
                <a:gd name="connsiteY30" fmla="*/ 86628 h 144379"/>
                <a:gd name="connsiteX31" fmla="*/ 1684421 w 2273673"/>
                <a:gd name="connsiteY31" fmla="*/ 77002 h 144379"/>
                <a:gd name="connsiteX32" fmla="*/ 1790299 w 2273673"/>
                <a:gd name="connsiteY32" fmla="*/ 48127 h 144379"/>
                <a:gd name="connsiteX33" fmla="*/ 1886552 w 2273673"/>
                <a:gd name="connsiteY33" fmla="*/ 57752 h 144379"/>
                <a:gd name="connsiteX34" fmla="*/ 1915428 w 2273673"/>
                <a:gd name="connsiteY34" fmla="*/ 86628 h 144379"/>
                <a:gd name="connsiteX35" fmla="*/ 1973179 w 2273673"/>
                <a:gd name="connsiteY35" fmla="*/ 144379 h 144379"/>
                <a:gd name="connsiteX36" fmla="*/ 2030931 w 2273673"/>
                <a:gd name="connsiteY36" fmla="*/ 77002 h 144379"/>
                <a:gd name="connsiteX37" fmla="*/ 2059806 w 2273673"/>
                <a:gd name="connsiteY37" fmla="*/ 67377 h 144379"/>
                <a:gd name="connsiteX38" fmla="*/ 2098308 w 2273673"/>
                <a:gd name="connsiteY38" fmla="*/ 77002 h 144379"/>
                <a:gd name="connsiteX39" fmla="*/ 2136809 w 2273673"/>
                <a:gd name="connsiteY39" fmla="*/ 105878 h 144379"/>
                <a:gd name="connsiteX40" fmla="*/ 2175310 w 2273673"/>
                <a:gd name="connsiteY40" fmla="*/ 125129 h 144379"/>
                <a:gd name="connsiteX41" fmla="*/ 2271562 w 2273673"/>
                <a:gd name="connsiteY41" fmla="*/ 115503 h 144379"/>
                <a:gd name="connsiteX42" fmla="*/ 2242686 w 2273673"/>
                <a:gd name="connsiteY42" fmla="*/ 125129 h 144379"/>
                <a:gd name="connsiteX43" fmla="*/ 2233061 w 2273673"/>
                <a:gd name="connsiteY43" fmla="*/ 125129 h 14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273673" h="144379">
                  <a:moveTo>
                    <a:pt x="0" y="48127"/>
                  </a:moveTo>
                  <a:cubicBezTo>
                    <a:pt x="67377" y="41710"/>
                    <a:pt x="134480" y="30926"/>
                    <a:pt x="202131" y="28876"/>
                  </a:cubicBezTo>
                  <a:cubicBezTo>
                    <a:pt x="240748" y="27706"/>
                    <a:pt x="280409" y="28161"/>
                    <a:pt x="317634" y="38501"/>
                  </a:cubicBezTo>
                  <a:cubicBezTo>
                    <a:pt x="339926" y="44693"/>
                    <a:pt x="375385" y="77002"/>
                    <a:pt x="375385" y="77002"/>
                  </a:cubicBezTo>
                  <a:cubicBezTo>
                    <a:pt x="381802" y="67377"/>
                    <a:pt x="385930" y="55744"/>
                    <a:pt x="394636" y="48127"/>
                  </a:cubicBezTo>
                  <a:cubicBezTo>
                    <a:pt x="435370" y="12486"/>
                    <a:pt x="441604" y="13221"/>
                    <a:pt x="481263" y="0"/>
                  </a:cubicBezTo>
                  <a:cubicBezTo>
                    <a:pt x="503722" y="3209"/>
                    <a:pt x="528348" y="-520"/>
                    <a:pt x="548640" y="9626"/>
                  </a:cubicBezTo>
                  <a:cubicBezTo>
                    <a:pt x="575097" y="22855"/>
                    <a:pt x="592094" y="49979"/>
                    <a:pt x="616017" y="67377"/>
                  </a:cubicBezTo>
                  <a:cubicBezTo>
                    <a:pt x="627621" y="75816"/>
                    <a:pt x="642060" y="79509"/>
                    <a:pt x="654518" y="86628"/>
                  </a:cubicBezTo>
                  <a:cubicBezTo>
                    <a:pt x="664562" y="92367"/>
                    <a:pt x="673769" y="99461"/>
                    <a:pt x="683394" y="105878"/>
                  </a:cubicBezTo>
                  <a:cubicBezTo>
                    <a:pt x="696228" y="99461"/>
                    <a:pt x="710872" y="95814"/>
                    <a:pt x="721895" y="86628"/>
                  </a:cubicBezTo>
                  <a:cubicBezTo>
                    <a:pt x="730782" y="79222"/>
                    <a:pt x="732965" y="65932"/>
                    <a:pt x="741145" y="57752"/>
                  </a:cubicBezTo>
                  <a:cubicBezTo>
                    <a:pt x="759804" y="39092"/>
                    <a:pt x="775411" y="36704"/>
                    <a:pt x="798897" y="28876"/>
                  </a:cubicBezTo>
                  <a:cubicBezTo>
                    <a:pt x="814939" y="32084"/>
                    <a:pt x="834109" y="28457"/>
                    <a:pt x="847023" y="38501"/>
                  </a:cubicBezTo>
                  <a:cubicBezTo>
                    <a:pt x="865286" y="52705"/>
                    <a:pt x="866273" y="83420"/>
                    <a:pt x="885524" y="96253"/>
                  </a:cubicBezTo>
                  <a:lnTo>
                    <a:pt x="914400" y="115503"/>
                  </a:lnTo>
                  <a:cubicBezTo>
                    <a:pt x="926734" y="112420"/>
                    <a:pt x="967970" y="103157"/>
                    <a:pt x="981777" y="96253"/>
                  </a:cubicBezTo>
                  <a:cubicBezTo>
                    <a:pt x="992124" y="91080"/>
                    <a:pt x="1000020" y="81559"/>
                    <a:pt x="1010653" y="77002"/>
                  </a:cubicBezTo>
                  <a:cubicBezTo>
                    <a:pt x="1022812" y="71791"/>
                    <a:pt x="1036434" y="71011"/>
                    <a:pt x="1049154" y="67377"/>
                  </a:cubicBezTo>
                  <a:cubicBezTo>
                    <a:pt x="1145814" y="39761"/>
                    <a:pt x="996171" y="78216"/>
                    <a:pt x="1116531" y="48127"/>
                  </a:cubicBezTo>
                  <a:cubicBezTo>
                    <a:pt x="1162859" y="24962"/>
                    <a:pt x="1177539" y="8907"/>
                    <a:pt x="1241659" y="38501"/>
                  </a:cubicBezTo>
                  <a:cubicBezTo>
                    <a:pt x="1260312" y="47110"/>
                    <a:pt x="1264699" y="73100"/>
                    <a:pt x="1280160" y="86628"/>
                  </a:cubicBezTo>
                  <a:cubicBezTo>
                    <a:pt x="1290958" y="96077"/>
                    <a:pt x="1305827" y="99461"/>
                    <a:pt x="1318661" y="105878"/>
                  </a:cubicBezTo>
                  <a:cubicBezTo>
                    <a:pt x="1336796" y="87743"/>
                    <a:pt x="1352290" y="68473"/>
                    <a:pt x="1376413" y="57752"/>
                  </a:cubicBezTo>
                  <a:cubicBezTo>
                    <a:pt x="1394956" y="49511"/>
                    <a:pt x="1434164" y="38501"/>
                    <a:pt x="1434164" y="38501"/>
                  </a:cubicBezTo>
                  <a:cubicBezTo>
                    <a:pt x="1446998" y="41710"/>
                    <a:pt x="1462709" y="39416"/>
                    <a:pt x="1472665" y="48127"/>
                  </a:cubicBezTo>
                  <a:cubicBezTo>
                    <a:pt x="1490077" y="63362"/>
                    <a:pt x="1498332" y="86628"/>
                    <a:pt x="1511166" y="105878"/>
                  </a:cubicBezTo>
                  <a:cubicBezTo>
                    <a:pt x="1517583" y="115503"/>
                    <a:pt x="1519442" y="131096"/>
                    <a:pt x="1530417" y="134754"/>
                  </a:cubicBezTo>
                  <a:lnTo>
                    <a:pt x="1559293" y="144379"/>
                  </a:lnTo>
                  <a:cubicBezTo>
                    <a:pt x="1629651" y="97475"/>
                    <a:pt x="1541178" y="154731"/>
                    <a:pt x="1626670" y="105878"/>
                  </a:cubicBezTo>
                  <a:cubicBezTo>
                    <a:pt x="1636714" y="100139"/>
                    <a:pt x="1645198" y="91801"/>
                    <a:pt x="1655545" y="86628"/>
                  </a:cubicBezTo>
                  <a:cubicBezTo>
                    <a:pt x="1664620" y="82090"/>
                    <a:pt x="1674632" y="79672"/>
                    <a:pt x="1684421" y="77002"/>
                  </a:cubicBezTo>
                  <a:cubicBezTo>
                    <a:pt x="1803852" y="44430"/>
                    <a:pt x="1723827" y="70283"/>
                    <a:pt x="1790299" y="48127"/>
                  </a:cubicBezTo>
                  <a:cubicBezTo>
                    <a:pt x="1822383" y="51335"/>
                    <a:pt x="1855734" y="48269"/>
                    <a:pt x="1886552" y="57752"/>
                  </a:cubicBezTo>
                  <a:cubicBezTo>
                    <a:pt x="1899562" y="61755"/>
                    <a:pt x="1906569" y="76293"/>
                    <a:pt x="1915428" y="86628"/>
                  </a:cubicBezTo>
                  <a:cubicBezTo>
                    <a:pt x="1963183" y="142343"/>
                    <a:pt x="1922346" y="110491"/>
                    <a:pt x="1973179" y="144379"/>
                  </a:cubicBezTo>
                  <a:cubicBezTo>
                    <a:pt x="1986523" y="126587"/>
                    <a:pt x="2010821" y="90409"/>
                    <a:pt x="2030931" y="77002"/>
                  </a:cubicBezTo>
                  <a:cubicBezTo>
                    <a:pt x="2039373" y="71374"/>
                    <a:pt x="2050181" y="70585"/>
                    <a:pt x="2059806" y="67377"/>
                  </a:cubicBezTo>
                  <a:cubicBezTo>
                    <a:pt x="2072640" y="70585"/>
                    <a:pt x="2086476" y="71086"/>
                    <a:pt x="2098308" y="77002"/>
                  </a:cubicBezTo>
                  <a:cubicBezTo>
                    <a:pt x="2112657" y="84176"/>
                    <a:pt x="2123205" y="97376"/>
                    <a:pt x="2136809" y="105878"/>
                  </a:cubicBezTo>
                  <a:cubicBezTo>
                    <a:pt x="2148976" y="113483"/>
                    <a:pt x="2162476" y="118712"/>
                    <a:pt x="2175310" y="125129"/>
                  </a:cubicBezTo>
                  <a:cubicBezTo>
                    <a:pt x="2207394" y="121920"/>
                    <a:pt x="2239318" y="115503"/>
                    <a:pt x="2271562" y="115503"/>
                  </a:cubicBezTo>
                  <a:cubicBezTo>
                    <a:pt x="2281708" y="115503"/>
                    <a:pt x="2252529" y="122668"/>
                    <a:pt x="2242686" y="125129"/>
                  </a:cubicBezTo>
                  <a:cubicBezTo>
                    <a:pt x="2239573" y="125907"/>
                    <a:pt x="2236269" y="125129"/>
                    <a:pt x="2233061" y="125129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 smtClea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6773835" y="4984070"/>
              <a:ext cx="1939112" cy="666198"/>
            </a:xfrm>
            <a:custGeom>
              <a:avLst/>
              <a:gdLst>
                <a:gd name="connsiteX0" fmla="*/ 0 w 1915427"/>
                <a:gd name="connsiteY0" fmla="*/ 587141 h 616017"/>
                <a:gd name="connsiteX1" fmla="*/ 433136 w 1915427"/>
                <a:gd name="connsiteY1" fmla="*/ 577516 h 616017"/>
                <a:gd name="connsiteX2" fmla="*/ 471637 w 1915427"/>
                <a:gd name="connsiteY2" fmla="*/ 567891 h 616017"/>
                <a:gd name="connsiteX3" fmla="*/ 500513 w 1915427"/>
                <a:gd name="connsiteY3" fmla="*/ 548640 h 616017"/>
                <a:gd name="connsiteX4" fmla="*/ 519764 w 1915427"/>
                <a:gd name="connsiteY4" fmla="*/ 519764 h 616017"/>
                <a:gd name="connsiteX5" fmla="*/ 548640 w 1915427"/>
                <a:gd name="connsiteY5" fmla="*/ 423512 h 616017"/>
                <a:gd name="connsiteX6" fmla="*/ 567890 w 1915427"/>
                <a:gd name="connsiteY6" fmla="*/ 231006 h 616017"/>
                <a:gd name="connsiteX7" fmla="*/ 596766 w 1915427"/>
                <a:gd name="connsiteY7" fmla="*/ 28876 h 616017"/>
                <a:gd name="connsiteX8" fmla="*/ 625642 w 1915427"/>
                <a:gd name="connsiteY8" fmla="*/ 0 h 616017"/>
                <a:gd name="connsiteX9" fmla="*/ 644892 w 1915427"/>
                <a:gd name="connsiteY9" fmla="*/ 57752 h 616017"/>
                <a:gd name="connsiteX10" fmla="*/ 654517 w 1915427"/>
                <a:gd name="connsiteY10" fmla="*/ 481263 h 616017"/>
                <a:gd name="connsiteX11" fmla="*/ 712269 w 1915427"/>
                <a:gd name="connsiteY11" fmla="*/ 519764 h 616017"/>
                <a:gd name="connsiteX12" fmla="*/ 779646 w 1915427"/>
                <a:gd name="connsiteY12" fmla="*/ 587141 h 616017"/>
                <a:gd name="connsiteX13" fmla="*/ 962526 w 1915427"/>
                <a:gd name="connsiteY13" fmla="*/ 567891 h 616017"/>
                <a:gd name="connsiteX14" fmla="*/ 1020277 w 1915427"/>
                <a:gd name="connsiteY14" fmla="*/ 548640 h 616017"/>
                <a:gd name="connsiteX15" fmla="*/ 1106905 w 1915427"/>
                <a:gd name="connsiteY15" fmla="*/ 567891 h 616017"/>
                <a:gd name="connsiteX16" fmla="*/ 1164656 w 1915427"/>
                <a:gd name="connsiteY16" fmla="*/ 587141 h 616017"/>
                <a:gd name="connsiteX17" fmla="*/ 1318661 w 1915427"/>
                <a:gd name="connsiteY17" fmla="*/ 577516 h 616017"/>
                <a:gd name="connsiteX18" fmla="*/ 1357162 w 1915427"/>
                <a:gd name="connsiteY18" fmla="*/ 567891 h 616017"/>
                <a:gd name="connsiteX19" fmla="*/ 1434164 w 1915427"/>
                <a:gd name="connsiteY19" fmla="*/ 577516 h 616017"/>
                <a:gd name="connsiteX20" fmla="*/ 1463040 w 1915427"/>
                <a:gd name="connsiteY20" fmla="*/ 596766 h 616017"/>
                <a:gd name="connsiteX21" fmla="*/ 1549667 w 1915427"/>
                <a:gd name="connsiteY21" fmla="*/ 616017 h 616017"/>
                <a:gd name="connsiteX22" fmla="*/ 1655545 w 1915427"/>
                <a:gd name="connsiteY22" fmla="*/ 606392 h 616017"/>
                <a:gd name="connsiteX23" fmla="*/ 1790299 w 1915427"/>
                <a:gd name="connsiteY23" fmla="*/ 587141 h 616017"/>
                <a:gd name="connsiteX24" fmla="*/ 1828800 w 1915427"/>
                <a:gd name="connsiteY24" fmla="*/ 567891 h 616017"/>
                <a:gd name="connsiteX25" fmla="*/ 1905802 w 1915427"/>
                <a:gd name="connsiteY25" fmla="*/ 587141 h 616017"/>
                <a:gd name="connsiteX26" fmla="*/ 1915427 w 1915427"/>
                <a:gd name="connsiteY26" fmla="*/ 587141 h 61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15427" h="616017">
                  <a:moveTo>
                    <a:pt x="0" y="587141"/>
                  </a:moveTo>
                  <a:lnTo>
                    <a:pt x="433136" y="577516"/>
                  </a:lnTo>
                  <a:cubicBezTo>
                    <a:pt x="446354" y="576977"/>
                    <a:pt x="459478" y="573102"/>
                    <a:pt x="471637" y="567891"/>
                  </a:cubicBezTo>
                  <a:cubicBezTo>
                    <a:pt x="482270" y="563334"/>
                    <a:pt x="490888" y="555057"/>
                    <a:pt x="500513" y="548640"/>
                  </a:cubicBezTo>
                  <a:cubicBezTo>
                    <a:pt x="506930" y="539015"/>
                    <a:pt x="515066" y="530335"/>
                    <a:pt x="519764" y="519764"/>
                  </a:cubicBezTo>
                  <a:cubicBezTo>
                    <a:pt x="533152" y="489641"/>
                    <a:pt x="540641" y="455505"/>
                    <a:pt x="548640" y="423512"/>
                  </a:cubicBezTo>
                  <a:cubicBezTo>
                    <a:pt x="555785" y="359209"/>
                    <a:pt x="563434" y="295626"/>
                    <a:pt x="567890" y="231006"/>
                  </a:cubicBezTo>
                  <a:cubicBezTo>
                    <a:pt x="575069" y="126904"/>
                    <a:pt x="546048" y="89737"/>
                    <a:pt x="596766" y="28876"/>
                  </a:cubicBezTo>
                  <a:cubicBezTo>
                    <a:pt x="605480" y="18419"/>
                    <a:pt x="616017" y="9625"/>
                    <a:pt x="625642" y="0"/>
                  </a:cubicBezTo>
                  <a:cubicBezTo>
                    <a:pt x="632059" y="19251"/>
                    <a:pt x="644431" y="37465"/>
                    <a:pt x="644892" y="57752"/>
                  </a:cubicBezTo>
                  <a:cubicBezTo>
                    <a:pt x="648100" y="198922"/>
                    <a:pt x="634140" y="341534"/>
                    <a:pt x="654517" y="481263"/>
                  </a:cubicBezTo>
                  <a:cubicBezTo>
                    <a:pt x="657856" y="504157"/>
                    <a:pt x="712269" y="519764"/>
                    <a:pt x="712269" y="519764"/>
                  </a:cubicBezTo>
                  <a:cubicBezTo>
                    <a:pt x="756398" y="585958"/>
                    <a:pt x="728821" y="570200"/>
                    <a:pt x="779646" y="587141"/>
                  </a:cubicBezTo>
                  <a:cubicBezTo>
                    <a:pt x="840606" y="580724"/>
                    <a:pt x="901999" y="577575"/>
                    <a:pt x="962526" y="567891"/>
                  </a:cubicBezTo>
                  <a:cubicBezTo>
                    <a:pt x="982563" y="564685"/>
                    <a:pt x="1020277" y="548640"/>
                    <a:pt x="1020277" y="548640"/>
                  </a:cubicBezTo>
                  <a:cubicBezTo>
                    <a:pt x="1047769" y="554138"/>
                    <a:pt x="1079707" y="559732"/>
                    <a:pt x="1106905" y="567891"/>
                  </a:cubicBezTo>
                  <a:cubicBezTo>
                    <a:pt x="1126341" y="573722"/>
                    <a:pt x="1164656" y="587141"/>
                    <a:pt x="1164656" y="587141"/>
                  </a:cubicBezTo>
                  <a:cubicBezTo>
                    <a:pt x="1215991" y="583933"/>
                    <a:pt x="1267481" y="582634"/>
                    <a:pt x="1318661" y="577516"/>
                  </a:cubicBezTo>
                  <a:cubicBezTo>
                    <a:pt x="1331824" y="576200"/>
                    <a:pt x="1343933" y="567891"/>
                    <a:pt x="1357162" y="567891"/>
                  </a:cubicBezTo>
                  <a:cubicBezTo>
                    <a:pt x="1383029" y="567891"/>
                    <a:pt x="1408497" y="574308"/>
                    <a:pt x="1434164" y="577516"/>
                  </a:cubicBezTo>
                  <a:cubicBezTo>
                    <a:pt x="1443789" y="583933"/>
                    <a:pt x="1452407" y="592209"/>
                    <a:pt x="1463040" y="596766"/>
                  </a:cubicBezTo>
                  <a:cubicBezTo>
                    <a:pt x="1474939" y="601866"/>
                    <a:pt x="1541095" y="614303"/>
                    <a:pt x="1549667" y="616017"/>
                  </a:cubicBezTo>
                  <a:lnTo>
                    <a:pt x="1655545" y="606392"/>
                  </a:lnTo>
                  <a:cubicBezTo>
                    <a:pt x="1720922" y="599510"/>
                    <a:pt x="1730414" y="597122"/>
                    <a:pt x="1790299" y="587141"/>
                  </a:cubicBezTo>
                  <a:cubicBezTo>
                    <a:pt x="1803133" y="580724"/>
                    <a:pt x="1814539" y="569475"/>
                    <a:pt x="1828800" y="567891"/>
                  </a:cubicBezTo>
                  <a:cubicBezTo>
                    <a:pt x="1853360" y="565162"/>
                    <a:pt x="1882191" y="581238"/>
                    <a:pt x="1905802" y="587141"/>
                  </a:cubicBezTo>
                  <a:cubicBezTo>
                    <a:pt x="1908915" y="587919"/>
                    <a:pt x="1912219" y="587141"/>
                    <a:pt x="1915427" y="587141"/>
                  </a:cubicBezTo>
                </a:path>
              </a:pathLst>
            </a:custGeom>
            <a:noFill/>
            <a:ln w="1270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 smtClea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149091" y="5620189"/>
              <a:ext cx="1749599" cy="249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000" kern="0" dirty="0" smtClean="0">
                  <a:solidFill>
                    <a:prstClr val="black"/>
                  </a:solidFill>
                  <a:latin typeface="Calibri" panose="020F0502020204030204"/>
                </a:rPr>
                <a:t>DTU utilization of database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193945" y="3865597"/>
              <a:ext cx="1749599" cy="194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000" kern="0" dirty="0" smtClean="0">
                  <a:solidFill>
                    <a:prstClr val="black"/>
                  </a:solidFill>
                  <a:latin typeface="Calibri" panose="020F0502020204030204"/>
                </a:rPr>
                <a:t>DTU utilization of pool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067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 pool service </a:t>
            </a:r>
            <a:r>
              <a:rPr lang="en-US" dirty="0"/>
              <a:t>tiers</a:t>
            </a:r>
          </a:p>
        </p:txBody>
      </p:sp>
      <p:graphicFrame>
        <p:nvGraphicFramePr>
          <p:cNvPr id="3" name="Content Placeholder 3"/>
          <p:cNvGraphicFramePr>
            <a:graphicFrameLocks/>
          </p:cNvGraphicFramePr>
          <p:nvPr>
            <p:extLst/>
          </p:nvPr>
        </p:nvGraphicFramePr>
        <p:xfrm>
          <a:off x="828675" y="1825625"/>
          <a:ext cx="10782301" cy="3672840"/>
        </p:xfrm>
        <a:graphic>
          <a:graphicData uri="http://schemas.openxmlformats.org/drawingml/2006/table">
            <a:tbl>
              <a:tblPr firstRow="1" bandRow="1"/>
              <a:tblGrid>
                <a:gridCol w="3073447"/>
                <a:gridCol w="2569618"/>
                <a:gridCol w="2569618"/>
                <a:gridCol w="2569618"/>
              </a:tblGrid>
              <a:tr h="370840"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Service tier</a:t>
                      </a:r>
                      <a:endParaRPr lang="en-US" sz="16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Basic Elastic Pool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Standard Elastic Pool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Premium Elastic Pool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Database features</a:t>
                      </a:r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Basic</a:t>
                      </a:r>
                      <a:endParaRPr lang="en-US" sz="16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Standard</a:t>
                      </a:r>
                      <a:endParaRPr lang="en-US" sz="16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Premium</a:t>
                      </a:r>
                      <a:endParaRPr lang="en-US" sz="16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Storage limit per database</a:t>
                      </a:r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6"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US" sz="1600" b="0" dirty="0" smtClean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l"/>
                      <a:endParaRPr lang="en-US" sz="1600" b="0" dirty="0" smtClean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l"/>
                      <a:endParaRPr lang="en-US" sz="1600" b="0" dirty="0" smtClean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TBD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250 GB</a:t>
                      </a:r>
                      <a:endParaRPr lang="en-US" sz="16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 rowSpan="6"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US" sz="1600" b="0" dirty="0" smtClean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l"/>
                      <a:endParaRPr lang="en-US" sz="1600" b="0" dirty="0" smtClean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l"/>
                      <a:endParaRPr lang="en-US" sz="1600" b="0" dirty="0" smtClean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TBD</a:t>
                      </a:r>
                    </a:p>
                    <a:p>
                      <a:pPr algn="l"/>
                      <a:endParaRPr lang="en-US" sz="16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DTU max per database</a:t>
                      </a:r>
                      <a:endParaRPr lang="en-US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10, 20, 50, 100 DTUs (S3)</a:t>
                      </a:r>
                      <a:endParaRPr lang="en-US" sz="16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DTU min per database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 10, 20, 50 DTUs (S2)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Database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limit per pool</a:t>
                      </a:r>
                      <a:endParaRPr lang="en-US" sz="1600" dirty="0">
                        <a:solidFill>
                          <a:srgbClr val="C0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 databases</a:t>
                      </a:r>
                      <a:endParaRPr lang="en-US" sz="16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Storage limit per pool</a:t>
                      </a:r>
                      <a:endParaRPr lang="en-US" sz="1600" dirty="0">
                        <a:solidFill>
                          <a:srgbClr val="C0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GB per DTU</a:t>
                      </a:r>
                      <a:endParaRPr lang="en-US" sz="16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DTU per pool</a:t>
                      </a:r>
                      <a:endParaRPr lang="en-US" sz="1600" dirty="0">
                        <a:solidFill>
                          <a:srgbClr val="C0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200, 400, 800,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1200 DTUs</a:t>
                      </a:r>
                      <a:endParaRPr lang="en-US" sz="16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Existence</a:t>
                      </a:r>
                      <a:r>
                        <a:rPr lang="en-US" sz="1600" baseline="0" dirty="0" smtClean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price per month </a:t>
                      </a:r>
                      <a:endParaRPr lang="en-US" sz="1600" dirty="0">
                        <a:solidFill>
                          <a:srgbClr val="0070C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$A per database</a:t>
                      </a:r>
                      <a:endParaRPr lang="en-US" sz="16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$2.50 per database</a:t>
                      </a:r>
                      <a:endParaRPr lang="en-US" sz="16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$X per database</a:t>
                      </a:r>
                      <a:endParaRPr lang="en-US" sz="16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DTU price per month          </a:t>
                      </a:r>
                      <a:endParaRPr lang="en-US" sz="1600" dirty="0">
                        <a:solidFill>
                          <a:srgbClr val="0070C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$B per DTU</a:t>
                      </a:r>
                      <a:endParaRPr lang="en-US" sz="16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$4.50 per DTU </a:t>
                      </a:r>
                      <a:endParaRPr lang="en-US" sz="16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66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32667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99001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65334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331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98002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64336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730670" algn="l" defTabSz="93266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$Y per DTU</a:t>
                      </a:r>
                      <a:endParaRPr lang="en-US" sz="16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147958" y="2784690"/>
            <a:ext cx="1304694" cy="30777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400" b="1" kern="0" dirty="0" smtClean="0">
                <a:solidFill>
                  <a:srgbClr val="5B9BD5"/>
                </a:solidFill>
              </a:rPr>
              <a:t>Database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31866" y="4022823"/>
            <a:ext cx="942976" cy="30777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400" b="1" kern="0" dirty="0" smtClean="0">
                <a:solidFill>
                  <a:srgbClr val="C00000"/>
                </a:solidFill>
              </a:rPr>
              <a:t>Pool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95813" y="5035941"/>
            <a:ext cx="821059" cy="30777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1400" b="1" kern="0" dirty="0" smtClean="0">
                <a:solidFill>
                  <a:srgbClr val="5B9BD5"/>
                </a:solidFill>
                <a:latin typeface="Calibri" panose="020F0502020204030204"/>
              </a:rPr>
              <a:t>Pricing 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6165" y="5586888"/>
            <a:ext cx="5303462" cy="787908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*  Prices </a:t>
            </a:r>
            <a:r>
              <a:rPr lang="en-US" sz="1600" dirty="0">
                <a:solidFill>
                  <a:srgbClr val="FFFFFF"/>
                </a:solidFill>
              </a:rPr>
              <a:t>listed are anticipated GA release prices.</a:t>
            </a:r>
          </a:p>
          <a:p>
            <a:r>
              <a:rPr lang="en-US" sz="1600" dirty="0">
                <a:solidFill>
                  <a:srgbClr val="FFFFFF"/>
                </a:solidFill>
              </a:rPr>
              <a:t>  </a:t>
            </a:r>
            <a:r>
              <a:rPr lang="en-US" sz="1600" dirty="0" smtClean="0">
                <a:solidFill>
                  <a:srgbClr val="FFFFFF"/>
                </a:solidFill>
              </a:rPr>
              <a:t>  Prices </a:t>
            </a:r>
            <a:r>
              <a:rPr lang="en-US" sz="1600" dirty="0">
                <a:solidFill>
                  <a:srgbClr val="FFFFFF"/>
                </a:solidFill>
              </a:rPr>
              <a:t>for public preview are discounted by 50</a:t>
            </a:r>
            <a:r>
              <a:rPr lang="en-US" sz="1600" dirty="0" smtClean="0">
                <a:solidFill>
                  <a:srgbClr val="FFFFFF"/>
                </a:solidFill>
              </a:rPr>
              <a:t>%.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08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SaaS ISV app pattern using existing </a:t>
            </a:r>
            <a:r>
              <a:rPr lang="en-US" dirty="0" err="1"/>
              <a:t>perf</a:t>
            </a:r>
            <a:r>
              <a:rPr lang="en-US" dirty="0"/>
              <a:t> tiers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03" y="1394166"/>
            <a:ext cx="4030570" cy="2422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204" y="4274997"/>
            <a:ext cx="4030570" cy="242263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052534" y="4333476"/>
          <a:ext cx="4371896" cy="22250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85948"/>
                <a:gridCol w="218594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Performance level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Price ($/month)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$30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$75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$150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20x S3</a:t>
                      </a:r>
                      <a:r>
                        <a:rPr lang="en-US" b="1" baseline="0" dirty="0" smtClean="0"/>
                        <a:t> databases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$3,000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94165"/>
            <a:ext cx="4030571" cy="24226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7991" y="3899562"/>
            <a:ext cx="294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DBs bursting to S3 performance levels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786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SaaS ISV app pattern using elastic pool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03" y="1548769"/>
            <a:ext cx="4030570" cy="2422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204" y="4162479"/>
            <a:ext cx="4030570" cy="242263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52536" y="1548770"/>
            <a:ext cx="4143396" cy="2422630"/>
            <a:chOff x="4809426" y="1531221"/>
            <a:chExt cx="4341825" cy="25227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9426" y="1531221"/>
              <a:ext cx="3583725" cy="25152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8283" y="1538655"/>
              <a:ext cx="772968" cy="251528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497991" y="3899562"/>
            <a:ext cx="294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FFFFFF"/>
                </a:solidFill>
                <a:latin typeface="Calibri" panose="020F0502020204030204"/>
              </a:rPr>
              <a:t>DBs bursting to S3 performance levels</a:t>
            </a:r>
            <a:endParaRPr lang="en-US" sz="1400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2537" y="4150745"/>
            <a:ext cx="4143395" cy="245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204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Friction free user experience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8302" y="1960700"/>
            <a:ext cx="3799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b="1" dirty="0" smtClean="0">
                <a:solidFill>
                  <a:srgbClr val="FFFFFF"/>
                </a:solidFill>
                <a:cs typeface="Segoe UI" panose="020B0502040204020203" pitchFamily="34" charset="0"/>
              </a:rPr>
              <a:t>Relationship of servers and pools</a:t>
            </a:r>
            <a:endParaRPr lang="en-US" sz="1600" b="1" dirty="0">
              <a:solidFill>
                <a:srgbClr val="FFFFFF"/>
              </a:solidFill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6861" y="2272414"/>
            <a:ext cx="3872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cs typeface="Segoe UI" panose="020B0502040204020203" pitchFamily="34" charset="0"/>
              </a:rPr>
              <a:t>A pool is contained by a single server.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cs typeface="Segoe UI" panose="020B0502040204020203" pitchFamily="34" charset="0"/>
              </a:rPr>
              <a:t>A server can contain multiple pools.</a:t>
            </a:r>
            <a:endParaRPr lang="en-US" sz="1600" dirty="0">
              <a:solidFill>
                <a:srgbClr val="FFFFFF"/>
              </a:solidFill>
              <a:cs typeface="Segoe U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8302" y="3297037"/>
            <a:ext cx="4251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b="1" dirty="0" smtClean="0">
                <a:solidFill>
                  <a:srgbClr val="FFFFFF"/>
                </a:solidFill>
                <a:cs typeface="Segoe UI" panose="020B0502040204020203" pitchFamily="34" charset="0"/>
              </a:rPr>
              <a:t>Setting performance goals is friction free </a:t>
            </a:r>
            <a:endParaRPr lang="en-US" sz="1600" b="1" dirty="0">
              <a:solidFill>
                <a:srgbClr val="FFFFFF"/>
              </a:solidFill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859" y="3608751"/>
            <a:ext cx="5248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cs typeface="Segoe UI" panose="020B0502040204020203" pitchFamily="34" charset="0"/>
              </a:rPr>
              <a:t>A new database can be created in a pool.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cs typeface="Segoe UI" panose="020B0502040204020203" pitchFamily="34" charset="0"/>
              </a:rPr>
              <a:t>An existing database can be moved between pools or to a performance level for a standalone database.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cs typeface="Segoe UI" panose="020B0502040204020203" pitchFamily="34" charset="0"/>
              </a:rPr>
              <a:t>A pool can be resized.</a:t>
            </a:r>
            <a:endParaRPr lang="en-US" sz="1600" dirty="0">
              <a:solidFill>
                <a:srgbClr val="FFFFFF"/>
              </a:solidFill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992" y="4982826"/>
            <a:ext cx="4278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b="1" dirty="0" smtClean="0">
                <a:solidFill>
                  <a:srgbClr val="FFFFFF"/>
                </a:solidFill>
                <a:cs typeface="Segoe UI" panose="020B0502040204020203" pitchFamily="34" charset="0"/>
              </a:rPr>
              <a:t>Changing performance settings is online </a:t>
            </a:r>
            <a:endParaRPr lang="en-US" sz="1600" b="1" dirty="0">
              <a:solidFill>
                <a:srgbClr val="FFFFFF"/>
              </a:solidFill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551" y="5294540"/>
            <a:ext cx="4650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cs typeface="Segoe UI" panose="020B0502040204020203" pitchFamily="34" charset="0"/>
              </a:rPr>
              <a:t>Per database DTU settings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cs typeface="Segoe UI" panose="020B0502040204020203" pitchFamily="34" charset="0"/>
              </a:rPr>
              <a:t>Per pool DTU and storage limit settings.</a:t>
            </a:r>
            <a:endParaRPr lang="en-US" sz="1600" dirty="0">
              <a:solidFill>
                <a:srgbClr val="FFFFFF"/>
              </a:solidFill>
              <a:cs typeface="Segoe UI" panose="020B0502040204020203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76142" y="1892456"/>
            <a:ext cx="5136996" cy="3787232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99891" y="2419929"/>
            <a:ext cx="4274632" cy="2620423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8"/>
          <p:cNvSpPr txBox="1"/>
          <p:nvPr/>
        </p:nvSpPr>
        <p:spPr>
          <a:xfrm>
            <a:off x="8639975" y="2498136"/>
            <a:ext cx="16170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 smtClean="0">
                <a:solidFill>
                  <a:prstClr val="black"/>
                </a:solidFill>
                <a:latin typeface="Calibri" panose="020F0502020204030204"/>
              </a:rPr>
              <a:t>Logical server</a:t>
            </a:r>
            <a:endParaRPr lang="en-US" sz="11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32"/>
          <p:cNvSpPr txBox="1"/>
          <p:nvPr/>
        </p:nvSpPr>
        <p:spPr>
          <a:xfrm>
            <a:off x="8646837" y="2049068"/>
            <a:ext cx="11903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 smtClean="0">
                <a:solidFill>
                  <a:prstClr val="black"/>
                </a:solidFill>
                <a:latin typeface="Calibri" panose="020F0502020204030204"/>
              </a:rPr>
              <a:t>Azure region</a:t>
            </a:r>
            <a:endParaRPr lang="en-US" sz="11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ounded Rectangle 12"/>
          <p:cNvSpPr/>
          <p:nvPr/>
        </p:nvSpPr>
        <p:spPr>
          <a:xfrm rot="5400000">
            <a:off x="7695265" y="3505708"/>
            <a:ext cx="1903144" cy="809311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lowchart: Magnetic Disk 13"/>
          <p:cNvSpPr>
            <a:spLocks noChangeAspect="1"/>
          </p:cNvSpPr>
          <p:nvPr/>
        </p:nvSpPr>
        <p:spPr>
          <a:xfrm>
            <a:off x="8472121" y="3493383"/>
            <a:ext cx="335709" cy="370768"/>
          </a:xfrm>
          <a:prstGeom prst="flowChartMagneticDisk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000" b="1" dirty="0" smtClean="0">
                <a:solidFill>
                  <a:prstClr val="black"/>
                </a:solidFill>
                <a:latin typeface="Calibri" panose="020F0502020204030204"/>
              </a:rPr>
              <a:t>DB</a:t>
            </a:r>
            <a:endParaRPr lang="en-US" sz="1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lowchart: Magnetic Disk 14"/>
          <p:cNvSpPr>
            <a:spLocks noChangeAspect="1"/>
          </p:cNvSpPr>
          <p:nvPr/>
        </p:nvSpPr>
        <p:spPr>
          <a:xfrm>
            <a:off x="8472121" y="4087740"/>
            <a:ext cx="335709" cy="370768"/>
          </a:xfrm>
          <a:prstGeom prst="flowChartMagneticDisk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000" b="1" dirty="0" smtClean="0">
                <a:solidFill>
                  <a:prstClr val="black"/>
                </a:solidFill>
                <a:latin typeface="Calibri" panose="020F0502020204030204"/>
              </a:rPr>
              <a:t>DB</a:t>
            </a:r>
            <a:endParaRPr lang="en-US" sz="1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 rot="5400000">
            <a:off x="9383196" y="3506550"/>
            <a:ext cx="1903145" cy="807627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Flowchart: Magnetic Disk 16"/>
          <p:cNvSpPr>
            <a:spLocks noChangeAspect="1"/>
          </p:cNvSpPr>
          <p:nvPr/>
        </p:nvSpPr>
        <p:spPr>
          <a:xfrm>
            <a:off x="10175766" y="3481612"/>
            <a:ext cx="335709" cy="370768"/>
          </a:xfrm>
          <a:prstGeom prst="flowChartMagneticDisk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000" b="1" dirty="0" smtClean="0">
                <a:solidFill>
                  <a:prstClr val="black"/>
                </a:solidFill>
                <a:latin typeface="Calibri" panose="020F0502020204030204"/>
              </a:rPr>
              <a:t>DB</a:t>
            </a:r>
            <a:endParaRPr lang="en-US" sz="1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Flowchart: Magnetic Disk 17"/>
          <p:cNvSpPr>
            <a:spLocks noChangeAspect="1"/>
          </p:cNvSpPr>
          <p:nvPr/>
        </p:nvSpPr>
        <p:spPr>
          <a:xfrm>
            <a:off x="10175766" y="4075969"/>
            <a:ext cx="335709" cy="370768"/>
          </a:xfrm>
          <a:prstGeom prst="flowChartMagneticDisk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000" b="1" dirty="0" smtClean="0">
                <a:solidFill>
                  <a:prstClr val="black"/>
                </a:solidFill>
                <a:latin typeface="Calibri" panose="020F0502020204030204"/>
              </a:rPr>
              <a:t>DB</a:t>
            </a:r>
            <a:endParaRPr lang="en-US" sz="1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Box 34"/>
          <p:cNvSpPr txBox="1"/>
          <p:nvPr/>
        </p:nvSpPr>
        <p:spPr>
          <a:xfrm>
            <a:off x="8469124" y="3732234"/>
            <a:ext cx="664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…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Box 34"/>
          <p:cNvSpPr txBox="1"/>
          <p:nvPr/>
        </p:nvSpPr>
        <p:spPr>
          <a:xfrm>
            <a:off x="10171082" y="3709932"/>
            <a:ext cx="664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…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20558" y="3135712"/>
            <a:ext cx="90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100" b="1" dirty="0" smtClean="0">
                <a:solidFill>
                  <a:prstClr val="black"/>
                </a:solidFill>
                <a:latin typeface="Calibri" panose="020F0502020204030204"/>
              </a:rPr>
              <a:t>Elastic pool</a:t>
            </a:r>
            <a:endParaRPr lang="en-US" sz="11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20236" y="3135712"/>
            <a:ext cx="90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100" b="1" dirty="0" smtClean="0">
                <a:solidFill>
                  <a:prstClr val="black"/>
                </a:solidFill>
                <a:latin typeface="Calibri" panose="020F0502020204030204"/>
              </a:rPr>
              <a:t>Elastic pool</a:t>
            </a:r>
            <a:endParaRPr lang="en-US" sz="11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3" name="Elbow Connector 19"/>
          <p:cNvCxnSpPr/>
          <p:nvPr/>
        </p:nvCxnSpPr>
        <p:spPr>
          <a:xfrm>
            <a:off x="7467334" y="3528965"/>
            <a:ext cx="731196" cy="294491"/>
          </a:xfrm>
          <a:prstGeom prst="curved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Elbow Connector 19"/>
          <p:cNvCxnSpPr/>
          <p:nvPr/>
        </p:nvCxnSpPr>
        <p:spPr>
          <a:xfrm flipV="1">
            <a:off x="7437598" y="4216592"/>
            <a:ext cx="776334" cy="262334"/>
          </a:xfrm>
          <a:prstGeom prst="curved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7018390" y="3318308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100" dirty="0" smtClean="0">
                <a:solidFill>
                  <a:prstClr val="black"/>
                </a:solidFill>
                <a:latin typeface="Calibri" panose="020F0502020204030204"/>
              </a:rPr>
              <a:t>Create new</a:t>
            </a:r>
            <a:endParaRPr lang="en-US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54410" y="3961807"/>
            <a:ext cx="8819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100" dirty="0" smtClean="0">
                <a:solidFill>
                  <a:prstClr val="black"/>
                </a:solidFill>
                <a:latin typeface="Calibri" panose="020F0502020204030204"/>
              </a:rPr>
              <a:t>Add existing</a:t>
            </a:r>
            <a:endParaRPr lang="en-US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7" name="Elbow Connector 19"/>
          <p:cNvCxnSpPr/>
          <p:nvPr/>
        </p:nvCxnSpPr>
        <p:spPr>
          <a:xfrm flipV="1">
            <a:off x="9066933" y="3871689"/>
            <a:ext cx="830047" cy="283453"/>
          </a:xfrm>
          <a:prstGeom prst="curved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8977757" y="3625659"/>
            <a:ext cx="10518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100" dirty="0" smtClean="0">
                <a:solidFill>
                  <a:prstClr val="black"/>
                </a:solidFill>
                <a:latin typeface="Calibri" panose="020F0502020204030204"/>
              </a:rPr>
              <a:t>Move between</a:t>
            </a:r>
            <a:endParaRPr lang="en-US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Flowchart: Magnetic Disk 28"/>
          <p:cNvSpPr>
            <a:spLocks noChangeAspect="1"/>
          </p:cNvSpPr>
          <p:nvPr/>
        </p:nvSpPr>
        <p:spPr>
          <a:xfrm>
            <a:off x="7154774" y="4265086"/>
            <a:ext cx="335709" cy="370768"/>
          </a:xfrm>
          <a:prstGeom prst="flowChartMagneticDisk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000" b="1" dirty="0" smtClean="0">
                <a:solidFill>
                  <a:prstClr val="black"/>
                </a:solidFill>
                <a:latin typeface="Calibri" panose="020F0502020204030204"/>
              </a:rPr>
              <a:t>DB</a:t>
            </a:r>
            <a:endParaRPr lang="en-US" sz="10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57457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the pool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999783" y="2304588"/>
            <a:ext cx="3360234" cy="64677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kern="0" dirty="0" smtClean="0">
                <a:solidFill>
                  <a:prstClr val="white"/>
                </a:solidFill>
                <a:latin typeface="Calibri" panose="020F0502020204030204"/>
              </a:rPr>
              <a:t>Service analyzes every server worldwide daily</a:t>
            </a:r>
          </a:p>
        </p:txBody>
      </p:sp>
      <p:sp>
        <p:nvSpPr>
          <p:cNvPr id="4" name="Down Arrow 3"/>
          <p:cNvSpPr/>
          <p:nvPr/>
        </p:nvSpPr>
        <p:spPr>
          <a:xfrm>
            <a:off x="3406318" y="3144646"/>
            <a:ext cx="416312" cy="341970"/>
          </a:xfrm>
          <a:prstGeom prst="down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92353" y="3679905"/>
            <a:ext cx="3360234" cy="64677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kern="0" dirty="0" smtClean="0">
                <a:solidFill>
                  <a:prstClr val="white"/>
                </a:solidFill>
                <a:latin typeface="Calibri" panose="020F0502020204030204"/>
              </a:rPr>
              <a:t>Pick databases in server to see performance recommendation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5961" y="2305168"/>
            <a:ext cx="910801" cy="624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59200" y="3767895"/>
            <a:ext cx="264041" cy="4707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999783" y="4999464"/>
            <a:ext cx="3360234" cy="64677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kern="0" dirty="0" smtClean="0">
                <a:solidFill>
                  <a:prstClr val="white"/>
                </a:solidFill>
                <a:latin typeface="Calibri" panose="020F0502020204030204"/>
              </a:rPr>
              <a:t>Accept recommendation or adjust and create  the pool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59200" y="5087454"/>
            <a:ext cx="264041" cy="470790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3406318" y="4488367"/>
            <a:ext cx="416312" cy="341970"/>
          </a:xfrm>
          <a:prstGeom prst="down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828" y="206839"/>
            <a:ext cx="3970273" cy="29246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3970" y="3303128"/>
            <a:ext cx="3923090" cy="357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986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the pool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957451" y="2304588"/>
            <a:ext cx="3360234" cy="64677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kern="0" dirty="0" smtClean="0">
                <a:solidFill>
                  <a:prstClr val="white"/>
                </a:solidFill>
                <a:latin typeface="Calibri" panose="020F0502020204030204"/>
              </a:rPr>
              <a:t>Set alerts for DTU and storage utilization</a:t>
            </a:r>
          </a:p>
        </p:txBody>
      </p:sp>
      <p:sp>
        <p:nvSpPr>
          <p:cNvPr id="4" name="Down Arrow 3"/>
          <p:cNvSpPr/>
          <p:nvPr/>
        </p:nvSpPr>
        <p:spPr>
          <a:xfrm>
            <a:off x="3363986" y="3144646"/>
            <a:ext cx="416312" cy="341970"/>
          </a:xfrm>
          <a:prstGeom prst="down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50021" y="3679905"/>
            <a:ext cx="3360234" cy="64677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kern="0" dirty="0" smtClean="0">
                <a:solidFill>
                  <a:prstClr val="white"/>
                </a:solidFill>
                <a:latin typeface="Calibri" panose="020F0502020204030204"/>
              </a:rPr>
              <a:t>Monitor pool and database utilization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3629" y="2305168"/>
            <a:ext cx="910801" cy="624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16868" y="3767895"/>
            <a:ext cx="264041" cy="4707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957451" y="4999464"/>
            <a:ext cx="3360234" cy="64677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kern="0" dirty="0" smtClean="0">
                <a:solidFill>
                  <a:prstClr val="white"/>
                </a:solidFill>
                <a:latin typeface="Calibri" panose="020F0502020204030204"/>
              </a:rPr>
              <a:t>Adjust pool settings in response to alerts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16868" y="5087454"/>
            <a:ext cx="264041" cy="470790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3363986" y="4488367"/>
            <a:ext cx="416312" cy="341970"/>
          </a:xfrm>
          <a:prstGeom prst="down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651" y="87055"/>
            <a:ext cx="4702149" cy="32996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182" y="3488266"/>
            <a:ext cx="4681618" cy="331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306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 Database Demo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73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SQL DB - Elastic Database Pool Drilldown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Torsten</a:t>
            </a:r>
            <a:r>
              <a:rPr lang="en-US" dirty="0"/>
              <a:t> Grabs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BRK2573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3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928822" y="1679076"/>
            <a:ext cx="6334782" cy="4435974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PowerShell UX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67603" y="195849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PS C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:\&gt;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New-AzureSqlElasticPool 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–ResourceGroupName </a:t>
            </a:r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“ResourceGroup1”</a:t>
            </a:r>
            <a:r>
              <a:rPr lang="en-US" sz="1200" dirty="0" smtClean="0">
                <a:solidFill>
                  <a:prstClr val="black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 </a:t>
            </a:r>
          </a:p>
          <a:p>
            <a:pPr defTabSz="914400"/>
            <a:r>
              <a:rPr lang="en-US" sz="1200" dirty="0" smtClean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–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ServerName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“server1” 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–ElasticPoolName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“Pool1” 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–Edition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Standard</a:t>
            </a:r>
            <a:r>
              <a:rPr lang="en-US" sz="1200" dirty="0">
                <a:solidFill>
                  <a:prstClr val="black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–Dtu </a:t>
            </a:r>
            <a:r>
              <a:rPr lang="en-US" sz="1200" dirty="0">
                <a:solidFill>
                  <a:prstClr val="black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200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–DatabaseDtuMax </a:t>
            </a:r>
            <a:r>
              <a:rPr lang="en-US" sz="1200" dirty="0">
                <a:solidFill>
                  <a:prstClr val="black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50 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–DatabaseDtuMin </a:t>
            </a:r>
            <a:r>
              <a:rPr lang="en-US" sz="1200" dirty="0">
                <a:solidFill>
                  <a:prstClr val="black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3174407" y="299134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PS C:\&gt;</a:t>
            </a:r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New-</a:t>
            </a:r>
            <a:r>
              <a:rPr lang="en-US" sz="1200" dirty="0" err="1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AzureSqlDatabase</a:t>
            </a:r>
            <a:r>
              <a:rPr lang="en-US" sz="1200" dirty="0">
                <a:solidFill>
                  <a:prstClr val="black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–DatabaseName</a:t>
            </a:r>
            <a:r>
              <a:rPr lang="en-US" sz="1200" dirty="0">
                <a:solidFill>
                  <a:prstClr val="black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”db1” 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–ElasticPoolName</a:t>
            </a:r>
            <a:r>
              <a:rPr lang="en-US" sz="1200" dirty="0">
                <a:solidFill>
                  <a:prstClr val="black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”Pool1</a:t>
            </a:r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” 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SimSun" panose="02010600030101010101" pitchFamily="2" charset="-122"/>
                <a:cs typeface="Consolas" panose="020B0609020204030204" pitchFamily="49" charset="0"/>
              </a:rPr>
              <a:t>–ServerName</a:t>
            </a:r>
            <a:r>
              <a:rPr lang="en-US" sz="1200" dirty="0">
                <a:solidFill>
                  <a:prstClr val="black"/>
                </a:solidFill>
                <a:latin typeface="Consolas" panose="020B0609020204030204" pitchFamily="49" charset="0"/>
                <a:ea typeface="SimSun" panose="02010600030101010101" pitchFamily="2" charset="-122"/>
                <a:cs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ea typeface="SimSun" panose="02010600030101010101" pitchFamily="2" charset="-122"/>
                <a:cs typeface="Consolas" panose="020B0609020204030204" pitchFamily="49" charset="0"/>
              </a:rPr>
              <a:t>“server1</a:t>
            </a:r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ea typeface="SimSun" panose="02010600030101010101" pitchFamily="2" charset="-122"/>
                <a:cs typeface="Consolas" panose="020B0609020204030204" pitchFamily="49" charset="0"/>
              </a:rPr>
              <a:t>” </a:t>
            </a:r>
            <a:r>
              <a:rPr lang="en-US" sz="1200" dirty="0" smtClean="0">
                <a:solidFill>
                  <a:srgbClr val="008080"/>
                </a:solidFill>
                <a:latin typeface="Consolas" panose="020B0609020204030204" pitchFamily="49" charset="0"/>
                <a:ea typeface="SimSun" panose="02010600030101010101" pitchFamily="2" charset="-122"/>
                <a:cs typeface="Consolas" panose="020B0609020204030204" pitchFamily="49" charset="0"/>
              </a:rPr>
              <a:t>–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SimSun" panose="02010600030101010101" pitchFamily="2" charset="-122"/>
                <a:cs typeface="Consolas" panose="020B0609020204030204" pitchFamily="49" charset="0"/>
              </a:rPr>
              <a:t>ResourceGroupName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ea typeface="SimSun" panose="02010600030101010101" pitchFamily="2" charset="-122"/>
                <a:cs typeface="Consolas" panose="020B0609020204030204" pitchFamily="49" charset="0"/>
              </a:rPr>
              <a:t>“</a:t>
            </a:r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ea typeface="SimSun" panose="02010600030101010101" pitchFamily="2" charset="-122"/>
                <a:cs typeface="Consolas" panose="020B0609020204030204" pitchFamily="49" charset="0"/>
              </a:rPr>
              <a:t>ResourceGroup1”</a:t>
            </a:r>
            <a:endParaRPr lang="en-US" sz="12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86976" y="381957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PS C:\&gt;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Set-</a:t>
            </a:r>
            <a:r>
              <a:rPr lang="en-US" sz="1200" dirty="0" err="1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AzureSqlDatabase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–DatabaseName</a:t>
            </a:r>
            <a:r>
              <a:rPr lang="en-US" sz="1200" dirty="0">
                <a:solidFill>
                  <a:prstClr val="black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”db1” </a:t>
            </a:r>
            <a:r>
              <a:rPr lang="en-US" sz="1200" dirty="0" smtClean="0">
                <a:solidFill>
                  <a:srgbClr val="00808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–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ElasticPoolName</a:t>
            </a:r>
            <a:r>
              <a:rPr lang="en-US" sz="1200" dirty="0">
                <a:solidFill>
                  <a:prstClr val="black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”Pool1</a:t>
            </a:r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” 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–ServerName</a:t>
            </a:r>
            <a:r>
              <a:rPr lang="en-US" sz="1200" dirty="0">
                <a:solidFill>
                  <a:prstClr val="black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“server1</a:t>
            </a:r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” </a:t>
            </a:r>
            <a:r>
              <a:rPr lang="en-US" sz="1200" dirty="0" smtClean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–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ResourceGroupName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“</a:t>
            </a:r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ResourceGroup1”</a:t>
            </a:r>
            <a:endParaRPr lang="en-US" sz="1200" dirty="0">
              <a:solidFill>
                <a:prstClr val="black"/>
              </a:solidFill>
              <a:latin typeface="Consolas" panose="020B0609020204030204" pitchFamily="49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07471" y="457426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PS C:\&gt;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Set-AzureSqlDatabase</a:t>
            </a:r>
            <a:r>
              <a:rPr lang="en-US" sz="1200" dirty="0">
                <a:solidFill>
                  <a:prstClr val="black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–DatabaseName</a:t>
            </a:r>
            <a:r>
              <a:rPr lang="en-US" sz="1200" dirty="0">
                <a:solidFill>
                  <a:prstClr val="black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db1 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–ServerName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server1 </a:t>
            </a:r>
            <a:endParaRPr lang="en-US" sz="1200" dirty="0" smtClean="0">
              <a:solidFill>
                <a:srgbClr val="FF0000"/>
              </a:solidFill>
              <a:latin typeface="Consolas" panose="020B0609020204030204" pitchFamily="49" charset="0"/>
              <a:ea typeface="Calibri" panose="020F0502020204030204" pitchFamily="34" charset="0"/>
            </a:endParaRPr>
          </a:p>
          <a:p>
            <a:pPr defTabSz="914400"/>
            <a:r>
              <a:rPr lang="en-US" sz="1200" dirty="0" smtClean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–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ResourceGroupName </a:t>
            </a:r>
            <a:r>
              <a:rPr lang="en-US" sz="1200" dirty="0" smtClean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“</a:t>
            </a:r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ResourceGroup1”</a:t>
            </a:r>
            <a:r>
              <a:rPr lang="en-US" sz="1200" dirty="0" smtClean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–RequestedServiceObjectiveName</a:t>
            </a:r>
            <a:r>
              <a:rPr lang="en-US" sz="1200" dirty="0" smtClean="0">
                <a:solidFill>
                  <a:prstClr val="black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S3</a:t>
            </a:r>
            <a:endParaRPr lang="en-US" sz="1200" dirty="0">
              <a:solidFill>
                <a:prstClr val="black"/>
              </a:solidFill>
              <a:latin typeface="Consolas" panose="020B0609020204030204" pitchFamily="49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1037" y="54072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</a:rPr>
              <a:t>PS C:\&gt;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Set-AzureSqlElasticPool 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–ResourceGroupName </a:t>
            </a:r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“ResourceGroup1”</a:t>
            </a:r>
            <a:r>
              <a:rPr lang="en-US" sz="1200" dirty="0" smtClean="0">
                <a:solidFill>
                  <a:prstClr val="black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 </a:t>
            </a:r>
          </a:p>
          <a:p>
            <a:pPr defTabSz="914400"/>
            <a:r>
              <a:rPr lang="en-US" sz="1200" dirty="0" smtClean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–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ServerName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“server1” 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–ElasticPoolName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“Pool1” 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–Dtu </a:t>
            </a:r>
            <a:r>
              <a:rPr lang="en-US" sz="1200" dirty="0">
                <a:solidFill>
                  <a:prstClr val="black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1200</a:t>
            </a:r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–DatabaseDtuMax </a:t>
            </a:r>
            <a:r>
              <a:rPr lang="en-US" sz="1200" dirty="0">
                <a:solidFill>
                  <a:prstClr val="black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100 </a:t>
            </a:r>
            <a:r>
              <a:rPr lang="en-US" sz="1200" dirty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–DatabaseDtuMin </a:t>
            </a:r>
            <a:r>
              <a:rPr lang="en-US" sz="1200" dirty="0" smtClean="0">
                <a:solidFill>
                  <a:prstClr val="black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10</a:t>
            </a:r>
            <a:endParaRPr lang="en-US" sz="1200" dirty="0">
              <a:solidFill>
                <a:prstClr val="black"/>
              </a:solidFill>
              <a:latin typeface="Consolas" panose="020B0609020204030204" pitchFamily="49" charset="0"/>
              <a:ea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0169" y="1679076"/>
            <a:ext cx="2162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b="1" dirty="0" smtClean="0">
                <a:solidFill>
                  <a:prstClr val="black"/>
                </a:solidFill>
                <a:latin typeface="Calibri" panose="020F0502020204030204"/>
              </a:rPr>
              <a:t>Create new elastic pool</a:t>
            </a:r>
            <a:endParaRPr lang="en-US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74407" y="2702170"/>
            <a:ext cx="319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b="1" dirty="0" smtClean="0">
                <a:solidFill>
                  <a:prstClr val="black"/>
                </a:solidFill>
                <a:latin typeface="Calibri" panose="020F0502020204030204"/>
              </a:rPr>
              <a:t>Create new database in elastic pool</a:t>
            </a:r>
            <a:endParaRPr lang="en-US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86976" y="3565914"/>
            <a:ext cx="3290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b="1" dirty="0" smtClean="0">
                <a:solidFill>
                  <a:prstClr val="black"/>
                </a:solidFill>
                <a:latin typeface="Calibri" panose="020F0502020204030204"/>
              </a:rPr>
              <a:t>Add existing database to elastic pool</a:t>
            </a:r>
            <a:endParaRPr lang="en-US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86975" y="4316704"/>
            <a:ext cx="3869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b="1" dirty="0" smtClean="0">
                <a:solidFill>
                  <a:prstClr val="black"/>
                </a:solidFill>
                <a:latin typeface="Calibri" panose="020F0502020204030204"/>
              </a:rPr>
              <a:t>Remove existing database from elastic pool</a:t>
            </a:r>
            <a:endParaRPr lang="en-US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9433" y="5110693"/>
            <a:ext cx="3906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b="1" dirty="0" smtClean="0">
                <a:solidFill>
                  <a:prstClr val="black"/>
                </a:solidFill>
                <a:latin typeface="Calibri" panose="020F0502020204030204"/>
              </a:rPr>
              <a:t>Change performance settings of elastic pool</a:t>
            </a:r>
            <a:endParaRPr lang="en-US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317243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considerations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97653" y="1759921"/>
            <a:ext cx="10042686" cy="4173450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Support for Basic and Premium elastic </a:t>
            </a:r>
            <a:r>
              <a:rPr lang="en-US" sz="2800" dirty="0" smtClean="0">
                <a:solidFill>
                  <a:srgbClr val="FFFFFF"/>
                </a:solidFill>
              </a:rPr>
              <a:t>pools.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Increase database count limit per </a:t>
            </a:r>
            <a:r>
              <a:rPr lang="en-US" sz="2800" dirty="0" smtClean="0">
                <a:solidFill>
                  <a:srgbClr val="FFFFFF"/>
                </a:solidFill>
              </a:rPr>
              <a:t>pool.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Increase DTU and storage limit per </a:t>
            </a:r>
            <a:r>
              <a:rPr lang="en-US" sz="2800" dirty="0" smtClean="0">
                <a:solidFill>
                  <a:srgbClr val="FFFFFF"/>
                </a:solidFill>
              </a:rPr>
              <a:t>pool.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T-SQL support for creating and moving databases in pools</a:t>
            </a:r>
            <a:r>
              <a:rPr lang="en-US" sz="2800" dirty="0" smtClean="0">
                <a:solidFill>
                  <a:srgbClr val="FFFFFF"/>
                </a:solidFill>
              </a:rPr>
              <a:t>.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Migration support from v11 servers to pools in v12 </a:t>
            </a:r>
            <a:r>
              <a:rPr lang="en-US" sz="2800" dirty="0" smtClean="0">
                <a:solidFill>
                  <a:srgbClr val="FFFFFF"/>
                </a:solidFill>
              </a:rPr>
              <a:t>servers.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9517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97653" y="2066102"/>
            <a:ext cx="107898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Documentation</a:t>
            </a:r>
          </a:p>
          <a:p>
            <a:r>
              <a:rPr lang="en-US" sz="2800" dirty="0">
                <a:solidFill>
                  <a:srgbClr val="FFFFFF"/>
                </a:solidFill>
                <a:hlinkClick r:id="rId2"/>
              </a:rPr>
              <a:t>http://azure.microsoft.com/en-us/documentation/articles/sql-database-elastic-pool</a:t>
            </a:r>
            <a:r>
              <a:rPr lang="en-US" sz="2800" dirty="0">
                <a:solidFill>
                  <a:srgbClr val="FFFFFF"/>
                </a:solidFill>
              </a:rPr>
              <a:t>  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Portal</a:t>
            </a:r>
          </a:p>
          <a:p>
            <a:r>
              <a:rPr lang="en-US" sz="2800" dirty="0">
                <a:solidFill>
                  <a:srgbClr val="FFFFFF"/>
                </a:solidFill>
                <a:hlinkClick r:id="rId3"/>
              </a:rPr>
              <a:t>https://portal.azure.com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PowerShell</a:t>
            </a:r>
          </a:p>
          <a:p>
            <a:r>
              <a:rPr lang="en-US" sz="2800" dirty="0">
                <a:solidFill>
                  <a:srgbClr val="FFFFFF"/>
                </a:solidFill>
                <a:hlinkClick r:id="rId4"/>
              </a:rPr>
              <a:t>http://go.microsoft.com/fwlink/p/?linkid=320376&amp;clcid=0x409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6525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4588069" y="3157678"/>
            <a:ext cx="6929567" cy="914400"/>
          </a:xfrm>
          <a:noFill/>
        </p:spPr>
        <p:txBody>
          <a:bodyPr vert="horz" wrap="square" lIns="182880" tIns="146304" rIns="182880" bIns="146304" rtlCol="0" anchor="ctr">
            <a:noAutofit/>
          </a:bodyPr>
          <a:lstStyle/>
          <a:p>
            <a:pPr marL="465138" indent="-465138">
              <a:spcAft>
                <a:spcPts val="50"/>
              </a:spcAft>
            </a:pPr>
            <a:r>
              <a:rPr lang="en-US" sz="3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3200" dirty="0" smtClean="0">
                <a:sym typeface="Wingdings" panose="05000000000000000000" pitchFamily="2" charset="2"/>
              </a:rPr>
              <a:t>	</a:t>
            </a:r>
            <a:r>
              <a:rPr lang="en-US" sz="3200" dirty="0" smtClean="0"/>
              <a:t>Global database as a service</a:t>
            </a:r>
          </a:p>
          <a:p>
            <a:pPr marL="465138" indent="-465138">
              <a:spcAft>
                <a:spcPts val="50"/>
              </a:spcAft>
            </a:pPr>
            <a:r>
              <a:rPr lang="en-US" sz="3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3200" dirty="0" smtClean="0">
                <a:sym typeface="Wingdings" panose="05000000000000000000" pitchFamily="2" charset="2"/>
              </a:rPr>
              <a:t>	</a:t>
            </a:r>
            <a:r>
              <a:rPr lang="en-US" sz="3200" dirty="0" smtClean="0"/>
              <a:t>Predictable workloads</a:t>
            </a:r>
          </a:p>
          <a:p>
            <a:pPr marL="465138" indent="-465138">
              <a:spcAft>
                <a:spcPts val="50"/>
              </a:spcAft>
            </a:pPr>
            <a:r>
              <a:rPr lang="en-US" sz="3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3200" dirty="0" smtClean="0">
                <a:sym typeface="Wingdings" panose="05000000000000000000" pitchFamily="2" charset="2"/>
              </a:rPr>
              <a:t>	</a:t>
            </a:r>
            <a:r>
              <a:rPr lang="en-US" sz="3200" dirty="0" smtClean="0"/>
              <a:t>Unpredictable workloads at massive scale for SaaS applications</a:t>
            </a:r>
          </a:p>
          <a:p>
            <a:pPr marL="465138" indent="-465138">
              <a:spcAft>
                <a:spcPts val="50"/>
              </a:spcAft>
            </a:pPr>
            <a:r>
              <a:rPr lang="en-US" sz="3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3200" dirty="0" smtClean="0">
                <a:sym typeface="Wingdings" panose="05000000000000000000" pitchFamily="2" charset="2"/>
              </a:rPr>
              <a:t>	</a:t>
            </a:r>
            <a:r>
              <a:rPr lang="en-US" sz="3200" dirty="0" smtClean="0"/>
              <a:t>Easy development, simple self-service management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Azure SQL Database Summary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411163" y="1820863"/>
            <a:ext cx="5645798" cy="3581400"/>
            <a:chOff x="5596297" y="2222981"/>
            <a:chExt cx="7403740" cy="3658844"/>
          </a:xfrm>
          <a:scene3d>
            <a:camera prst="perspectiveRight" fov="4200000">
              <a:rot lat="0" lon="19499996" rev="0"/>
            </a:camera>
            <a:lightRig rig="threePt" dir="t"/>
          </a:scene3d>
        </p:grpSpPr>
        <p:grpSp>
          <p:nvGrpSpPr>
            <p:cNvPr id="6" name="Group 5"/>
            <p:cNvGrpSpPr/>
            <p:nvPr/>
          </p:nvGrpSpPr>
          <p:grpSpPr>
            <a:xfrm>
              <a:off x="5596297" y="2222981"/>
              <a:ext cx="7403740" cy="3636481"/>
              <a:chOff x="4544915" y="2130116"/>
              <a:chExt cx="7403740" cy="363648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srgbClr val="D2D2D2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15"/>
              <a:stretch/>
            </p:blipFill>
            <p:spPr>
              <a:xfrm>
                <a:off x="4544915" y="2130116"/>
                <a:ext cx="7403740" cy="3636481"/>
              </a:xfrm>
              <a:prstGeom prst="rect">
                <a:avLst/>
              </a:prstGeom>
              <a:sp3d/>
            </p:spPr>
          </p:pic>
          <p:sp>
            <p:nvSpPr>
              <p:cNvPr id="13" name="Hexagon 12"/>
              <p:cNvSpPr/>
              <p:nvPr/>
            </p:nvSpPr>
            <p:spPr>
              <a:xfrm>
                <a:off x="5278779" y="3557446"/>
                <a:ext cx="355259" cy="293914"/>
              </a:xfrm>
              <a:prstGeom prst="hexagon">
                <a:avLst>
                  <a:gd name="adj" fmla="val 27431"/>
                  <a:gd name="vf" fmla="val 11547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sp3d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rgbClr val="B4009E">
                      <a:lumMod val="75000"/>
                    </a:srgbClr>
                  </a:solidFill>
                </a:endParaRPr>
              </a:p>
            </p:txBody>
          </p:sp>
          <p:sp>
            <p:nvSpPr>
              <p:cNvPr id="14" name="Hexagon 13"/>
              <p:cNvSpPr/>
              <p:nvPr/>
            </p:nvSpPr>
            <p:spPr>
              <a:xfrm>
                <a:off x="5843857" y="3681959"/>
                <a:ext cx="355259" cy="293914"/>
              </a:xfrm>
              <a:prstGeom prst="hexagon">
                <a:avLst>
                  <a:gd name="adj" fmla="val 27431"/>
                  <a:gd name="vf" fmla="val 11547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sp3d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rgbClr val="B4009E">
                      <a:lumMod val="75000"/>
                    </a:srgbClr>
                  </a:solidFill>
                </a:endParaRPr>
              </a:p>
            </p:txBody>
          </p:sp>
          <p:sp>
            <p:nvSpPr>
              <p:cNvPr id="15" name="Hexagon 14"/>
              <p:cNvSpPr/>
              <p:nvPr/>
            </p:nvSpPr>
            <p:spPr>
              <a:xfrm>
                <a:off x="6300203" y="3528737"/>
                <a:ext cx="355259" cy="293914"/>
              </a:xfrm>
              <a:prstGeom prst="hexagon">
                <a:avLst>
                  <a:gd name="adj" fmla="val 27431"/>
                  <a:gd name="vf" fmla="val 11547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sp3d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rgbClr val="B4009E">
                      <a:lumMod val="75000"/>
                    </a:srgbClr>
                  </a:solidFill>
                </a:endParaRPr>
              </a:p>
            </p:txBody>
          </p:sp>
          <p:sp>
            <p:nvSpPr>
              <p:cNvPr id="16" name="Hexagon 15"/>
              <p:cNvSpPr/>
              <p:nvPr/>
            </p:nvSpPr>
            <p:spPr>
              <a:xfrm>
                <a:off x="5937746" y="3234823"/>
                <a:ext cx="355259" cy="293914"/>
              </a:xfrm>
              <a:prstGeom prst="hexagon">
                <a:avLst>
                  <a:gd name="adj" fmla="val 27431"/>
                  <a:gd name="vf" fmla="val 11547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sp3d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rgbClr val="B4009E">
                      <a:lumMod val="75000"/>
                    </a:srgbClr>
                  </a:solidFill>
                </a:endParaRPr>
              </a:p>
            </p:txBody>
          </p:sp>
          <p:sp>
            <p:nvSpPr>
              <p:cNvPr id="17" name="Hexagon 16"/>
              <p:cNvSpPr/>
              <p:nvPr/>
            </p:nvSpPr>
            <p:spPr>
              <a:xfrm>
                <a:off x="7589851" y="3201924"/>
                <a:ext cx="355259" cy="293914"/>
              </a:xfrm>
              <a:prstGeom prst="hexagon">
                <a:avLst>
                  <a:gd name="adj" fmla="val 27431"/>
                  <a:gd name="vf" fmla="val 11547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sp3d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rgbClr val="B4009E">
                      <a:lumMod val="75000"/>
                    </a:srgbClr>
                  </a:solidFill>
                </a:endParaRPr>
              </a:p>
            </p:txBody>
          </p:sp>
          <p:sp>
            <p:nvSpPr>
              <p:cNvPr id="18" name="Hexagon 17"/>
              <p:cNvSpPr/>
              <p:nvPr/>
            </p:nvSpPr>
            <p:spPr>
              <a:xfrm>
                <a:off x="7998726" y="3263532"/>
                <a:ext cx="355259" cy="293914"/>
              </a:xfrm>
              <a:prstGeom prst="hexagon">
                <a:avLst>
                  <a:gd name="adj" fmla="val 27431"/>
                  <a:gd name="vf" fmla="val 11547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sp3d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rgbClr val="B4009E">
                      <a:lumMod val="75000"/>
                    </a:srgbClr>
                  </a:solidFill>
                </a:endParaRPr>
              </a:p>
            </p:txBody>
          </p:sp>
          <p:sp>
            <p:nvSpPr>
              <p:cNvPr id="19" name="Hexagon 18"/>
              <p:cNvSpPr/>
              <p:nvPr/>
            </p:nvSpPr>
            <p:spPr>
              <a:xfrm>
                <a:off x="6869899" y="4841521"/>
                <a:ext cx="355259" cy="293914"/>
              </a:xfrm>
              <a:prstGeom prst="hexagon">
                <a:avLst>
                  <a:gd name="adj" fmla="val 27431"/>
                  <a:gd name="vf" fmla="val 11547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sp3d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rgbClr val="B4009E">
                      <a:lumMod val="75000"/>
                    </a:srgbClr>
                  </a:solidFill>
                </a:endParaRPr>
              </a:p>
            </p:txBody>
          </p:sp>
          <p:sp>
            <p:nvSpPr>
              <p:cNvPr id="20" name="Hexagon 19"/>
              <p:cNvSpPr/>
              <p:nvPr/>
            </p:nvSpPr>
            <p:spPr>
              <a:xfrm>
                <a:off x="9940170" y="4325066"/>
                <a:ext cx="355259" cy="293914"/>
              </a:xfrm>
              <a:prstGeom prst="hexagon">
                <a:avLst>
                  <a:gd name="adj" fmla="val 27431"/>
                  <a:gd name="vf" fmla="val 11547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sp3d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rgbClr val="B4009E">
                      <a:lumMod val="75000"/>
                    </a:srgbClr>
                  </a:solidFill>
                </a:endParaRPr>
              </a:p>
            </p:txBody>
          </p:sp>
          <p:sp>
            <p:nvSpPr>
              <p:cNvPr id="21" name="Hexagon 20"/>
              <p:cNvSpPr/>
              <p:nvPr/>
            </p:nvSpPr>
            <p:spPr>
              <a:xfrm>
                <a:off x="10125843" y="3851360"/>
                <a:ext cx="355259" cy="293914"/>
              </a:xfrm>
              <a:prstGeom prst="hexagon">
                <a:avLst>
                  <a:gd name="adj" fmla="val 27431"/>
                  <a:gd name="vf" fmla="val 11547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sp3d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rgbClr val="B4009E">
                      <a:lumMod val="75000"/>
                    </a:srgbClr>
                  </a:solidFill>
                </a:endParaRPr>
              </a:p>
            </p:txBody>
          </p:sp>
          <p:sp>
            <p:nvSpPr>
              <p:cNvPr id="22" name="Hexagon 21"/>
              <p:cNvSpPr/>
              <p:nvPr/>
            </p:nvSpPr>
            <p:spPr>
              <a:xfrm>
                <a:off x="10481102" y="3704403"/>
                <a:ext cx="355259" cy="293914"/>
              </a:xfrm>
              <a:prstGeom prst="hexagon">
                <a:avLst>
                  <a:gd name="adj" fmla="val 27431"/>
                  <a:gd name="vf" fmla="val 11547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sp3d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rgbClr val="B4009E">
                      <a:lumMod val="75000"/>
                    </a:srgbClr>
                  </a:solidFill>
                </a:endParaRPr>
              </a:p>
            </p:txBody>
          </p:sp>
          <p:sp>
            <p:nvSpPr>
              <p:cNvPr id="23" name="Hexagon 22"/>
              <p:cNvSpPr/>
              <p:nvPr/>
            </p:nvSpPr>
            <p:spPr>
              <a:xfrm>
                <a:off x="10759818" y="3410489"/>
                <a:ext cx="355259" cy="293914"/>
              </a:xfrm>
              <a:prstGeom prst="hexagon">
                <a:avLst>
                  <a:gd name="adj" fmla="val 27431"/>
                  <a:gd name="vf" fmla="val 11547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sp3d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rgbClr val="B4009E">
                      <a:lumMod val="75000"/>
                    </a:srgbClr>
                  </a:solidFill>
                </a:endParaRPr>
              </a:p>
            </p:txBody>
          </p:sp>
          <p:sp>
            <p:nvSpPr>
              <p:cNvPr id="24" name="Hexagon 23"/>
              <p:cNvSpPr/>
              <p:nvPr/>
            </p:nvSpPr>
            <p:spPr>
              <a:xfrm>
                <a:off x="10480959" y="4966601"/>
                <a:ext cx="355259" cy="293914"/>
              </a:xfrm>
              <a:prstGeom prst="hexagon">
                <a:avLst>
                  <a:gd name="adj" fmla="val 27431"/>
                  <a:gd name="vf" fmla="val 11547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sp3d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rgbClr val="B4009E">
                      <a:lumMod val="75000"/>
                    </a:srgbClr>
                  </a:solidFill>
                </a:endParaRPr>
              </a:p>
            </p:txBody>
          </p:sp>
          <p:sp>
            <p:nvSpPr>
              <p:cNvPr id="25" name="Hexagon 24"/>
              <p:cNvSpPr/>
              <p:nvPr/>
            </p:nvSpPr>
            <p:spPr>
              <a:xfrm>
                <a:off x="10928000" y="4864258"/>
                <a:ext cx="355259" cy="293914"/>
              </a:xfrm>
              <a:prstGeom prst="hexagon">
                <a:avLst>
                  <a:gd name="adj" fmla="val 27431"/>
                  <a:gd name="vf" fmla="val 11547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sp3d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rgbClr val="B4009E">
                      <a:lumMod val="75000"/>
                    </a:srgbClr>
                  </a:solidFill>
                </a:endParaRPr>
              </a:p>
            </p:txBody>
          </p:sp>
        </p:grpSp>
        <p:sp>
          <p:nvSpPr>
            <p:cNvPr id="7" name="Can 6"/>
            <p:cNvSpPr/>
            <p:nvPr/>
          </p:nvSpPr>
          <p:spPr>
            <a:xfrm>
              <a:off x="6397020" y="3071937"/>
              <a:ext cx="582487" cy="653525"/>
            </a:xfrm>
            <a:prstGeom prst="can">
              <a:avLst>
                <a:gd name="adj" fmla="val 31571"/>
              </a:avLst>
            </a:prstGeom>
            <a:solidFill>
              <a:srgbClr val="A08AC8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3260" rIns="0" rtlCol="0" anchor="ctr"/>
            <a:lstStyle/>
            <a:p>
              <a:pPr algn="ctr"/>
              <a:r>
                <a:rPr lang="en-US" sz="900" b="1" dirty="0" smtClean="0">
                  <a:solidFill>
                    <a:srgbClr val="B4009E">
                      <a:lumMod val="75000"/>
                    </a:srgbClr>
                  </a:solidFill>
                </a:rPr>
                <a:t>DB</a:t>
              </a:r>
              <a:endParaRPr lang="en-US" sz="900" b="1" dirty="0">
                <a:solidFill>
                  <a:srgbClr val="B4009E">
                    <a:lumMod val="75000"/>
                  </a:srgbClr>
                </a:solidFill>
              </a:endParaRPr>
            </a:p>
          </p:txBody>
        </p:sp>
        <p:sp>
          <p:nvSpPr>
            <p:cNvPr id="8" name="Can 7"/>
            <p:cNvSpPr/>
            <p:nvPr/>
          </p:nvSpPr>
          <p:spPr>
            <a:xfrm>
              <a:off x="9199513" y="3415213"/>
              <a:ext cx="582487" cy="653525"/>
            </a:xfrm>
            <a:prstGeom prst="can">
              <a:avLst>
                <a:gd name="adj" fmla="val 31571"/>
              </a:avLst>
            </a:prstGeom>
            <a:solidFill>
              <a:srgbClr val="A08AC8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3260" rIns="0" rtlCol="0" anchor="ctr"/>
            <a:lstStyle/>
            <a:p>
              <a:pPr algn="ctr"/>
              <a:r>
                <a:rPr lang="en-US" sz="900" b="1" dirty="0" smtClean="0">
                  <a:solidFill>
                    <a:srgbClr val="B4009E">
                      <a:lumMod val="75000"/>
                    </a:srgbClr>
                  </a:solidFill>
                </a:rPr>
                <a:t>DB</a:t>
              </a:r>
              <a:endParaRPr lang="en-US" sz="900" b="1" dirty="0">
                <a:solidFill>
                  <a:srgbClr val="B4009E">
                    <a:lumMod val="75000"/>
                  </a:srgbClr>
                </a:solidFill>
              </a:endParaRPr>
            </a:p>
          </p:txBody>
        </p:sp>
        <p:sp>
          <p:nvSpPr>
            <p:cNvPr id="9" name="Can 8"/>
            <p:cNvSpPr/>
            <p:nvPr/>
          </p:nvSpPr>
          <p:spPr>
            <a:xfrm>
              <a:off x="8098910" y="4450555"/>
              <a:ext cx="582487" cy="653525"/>
            </a:xfrm>
            <a:prstGeom prst="can">
              <a:avLst>
                <a:gd name="adj" fmla="val 31571"/>
              </a:avLst>
            </a:prstGeom>
            <a:solidFill>
              <a:srgbClr val="A08AC8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3260" rIns="0" rtlCol="0" anchor="ctr"/>
            <a:lstStyle/>
            <a:p>
              <a:pPr algn="ctr"/>
              <a:r>
                <a:rPr lang="en-US" sz="900" b="1" dirty="0" smtClean="0">
                  <a:solidFill>
                    <a:srgbClr val="B4009E">
                      <a:lumMod val="75000"/>
                    </a:srgbClr>
                  </a:solidFill>
                </a:rPr>
                <a:t>DB</a:t>
              </a:r>
              <a:endParaRPr lang="en-US" sz="900" b="1" dirty="0">
                <a:solidFill>
                  <a:srgbClr val="B4009E">
                    <a:lumMod val="75000"/>
                  </a:srgbClr>
                </a:solidFill>
              </a:endParaRPr>
            </a:p>
          </p:txBody>
        </p:sp>
        <p:sp>
          <p:nvSpPr>
            <p:cNvPr id="10" name="Can 9"/>
            <p:cNvSpPr/>
            <p:nvPr/>
          </p:nvSpPr>
          <p:spPr>
            <a:xfrm>
              <a:off x="11434567" y="3049401"/>
              <a:ext cx="582487" cy="653525"/>
            </a:xfrm>
            <a:prstGeom prst="can">
              <a:avLst>
                <a:gd name="adj" fmla="val 31571"/>
              </a:avLst>
            </a:prstGeom>
            <a:solidFill>
              <a:srgbClr val="A08AC8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3260" rIns="0" rtlCol="0" anchor="ctr"/>
            <a:lstStyle/>
            <a:p>
              <a:pPr algn="ctr"/>
              <a:r>
                <a:rPr lang="en-US" sz="900" b="1" dirty="0" smtClean="0">
                  <a:solidFill>
                    <a:srgbClr val="B4009E">
                      <a:lumMod val="75000"/>
                    </a:srgbClr>
                  </a:solidFill>
                </a:rPr>
                <a:t>DB</a:t>
              </a:r>
              <a:endParaRPr lang="en-US" sz="900" b="1" dirty="0">
                <a:solidFill>
                  <a:srgbClr val="B4009E">
                    <a:lumMod val="75000"/>
                  </a:srgbClr>
                </a:solidFill>
              </a:endParaRPr>
            </a:p>
          </p:txBody>
        </p:sp>
        <p:sp>
          <p:nvSpPr>
            <p:cNvPr id="11" name="Can 10"/>
            <p:cNvSpPr/>
            <p:nvPr/>
          </p:nvSpPr>
          <p:spPr>
            <a:xfrm>
              <a:off x="11228713" y="5228300"/>
              <a:ext cx="582487" cy="653525"/>
            </a:xfrm>
            <a:prstGeom prst="can">
              <a:avLst>
                <a:gd name="adj" fmla="val 31571"/>
              </a:avLst>
            </a:prstGeom>
            <a:solidFill>
              <a:srgbClr val="A08AC8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3260" rIns="0" rtlCol="0" anchor="ctr"/>
            <a:lstStyle/>
            <a:p>
              <a:pPr algn="ctr"/>
              <a:r>
                <a:rPr lang="en-US" sz="900" b="1" dirty="0" smtClean="0">
                  <a:solidFill>
                    <a:srgbClr val="B4009E">
                      <a:lumMod val="75000"/>
                    </a:srgbClr>
                  </a:solidFill>
                </a:rPr>
                <a:t>DB</a:t>
              </a:r>
              <a:endParaRPr lang="en-US" sz="900" b="1" dirty="0">
                <a:solidFill>
                  <a:srgbClr val="B4009E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62200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Ignite Azure Challenge Sweepstakes</a:t>
            </a:r>
            <a:endParaRPr lang="en-US" dirty="0"/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275482" y="1228168"/>
            <a:ext cx="8090852" cy="5905927"/>
          </a:xfrm>
          <a:prstGeom prst="rect">
            <a:avLst/>
          </a:prstGeom>
        </p:spPr>
        <p:txBody>
          <a:bodyPr vert="horz" wrap="square" lIns="182854" tIns="146283" rIns="182854" bIns="146283" rtlCol="0">
            <a:spAutoFit/>
          </a:bodyPr>
          <a:lstStyle>
            <a:lvl1pPr marL="0" marR="0" indent="0" algn="l" defTabSz="914363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-7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 sz="2000" kern="1200" spc="0" baseline="0">
                <a:gradFill>
                  <a:gsLst>
                    <a:gs pos="100000">
                      <a:schemeClr val="tx1"/>
                    </a:gs>
                    <a:gs pos="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31775" marR="0" indent="0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>
                <a:tab pos="798513" algn="l"/>
              </a:tabLst>
              <a:defRPr sz="2000" kern="1200" spc="0" baseline="0">
                <a:gradFill>
                  <a:gsLst>
                    <a:gs pos="100000">
                      <a:schemeClr val="tx1"/>
                    </a:gs>
                    <a:gs pos="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 sz="2000" kern="1200" spc="0" baseline="0">
                <a:gradFill>
                  <a:gsLst>
                    <a:gs pos="100000">
                      <a:schemeClr val="tx1"/>
                    </a:gs>
                    <a:gs pos="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93738" marR="0" indent="0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>
                <a:tab pos="1255713" algn="l"/>
              </a:tabLst>
              <a:defRPr sz="2000" kern="1200" spc="0" baseline="0">
                <a:gradFill>
                  <a:gsLst>
                    <a:gs pos="100000">
                      <a:schemeClr val="tx1"/>
                    </a:gs>
                    <a:gs pos="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64" dirty="0">
              <a:gradFill>
                <a:gsLst>
                  <a:gs pos="100000">
                    <a:srgbClr val="E7E6E6"/>
                  </a:gs>
                  <a:gs pos="0">
                    <a:srgbClr val="E7E6E6"/>
                  </a:gs>
                </a:gsLst>
                <a:lin ang="5400000" scaled="0"/>
              </a:gradFill>
            </a:endParaRPr>
          </a:p>
          <a:p>
            <a:r>
              <a:rPr lang="en-US" sz="3264" dirty="0">
                <a:gradFill>
                  <a:gsLst>
                    <a:gs pos="100000">
                      <a:srgbClr val="E7E6E6"/>
                    </a:gs>
                    <a:gs pos="0">
                      <a:srgbClr val="E7E6E6"/>
                    </a:gs>
                  </a:gsLst>
                  <a:lin ang="5400000" scaled="0"/>
                </a:gradFill>
              </a:rPr>
              <a:t>Attend Azure sessions and activities, track your progress online, win raffle tickets for great prizes!</a:t>
            </a:r>
          </a:p>
          <a:p>
            <a:r>
              <a:rPr lang="en-US" sz="3264" dirty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</a:rPr>
              <a:t>Aka.ms/</a:t>
            </a:r>
            <a:r>
              <a:rPr lang="en-US" sz="3264" dirty="0" err="1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</a:rPr>
              <a:t>MyAzureChallenge</a:t>
            </a:r>
            <a:endParaRPr lang="en-US" sz="3264" dirty="0">
              <a:gradFill>
                <a:gsLst>
                  <a:gs pos="100000">
                    <a:prstClr val="white"/>
                  </a:gs>
                  <a:gs pos="0">
                    <a:prstClr val="white"/>
                  </a:gs>
                </a:gsLst>
                <a:lin ang="5400000" scaled="0"/>
              </a:gradFill>
            </a:endParaRPr>
          </a:p>
          <a:p>
            <a:r>
              <a:rPr lang="en-US" sz="3264" dirty="0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</a:rPr>
              <a:t>Enter this session code online</a:t>
            </a:r>
            <a:r>
              <a:rPr lang="en-US" sz="3264">
                <a:gradFill>
                  <a:gsLst>
                    <a:gs pos="100000">
                      <a:prstClr val="white"/>
                    </a:gs>
                    <a:gs pos="0">
                      <a:prstClr val="white"/>
                    </a:gs>
                  </a:gsLst>
                  <a:lin ang="5400000" scaled="0"/>
                </a:gradFill>
              </a:rPr>
              <a:t>:  “TZDL”</a:t>
            </a:r>
            <a:endParaRPr lang="en-US" sz="3264" dirty="0">
              <a:gradFill>
                <a:gsLst>
                  <a:gs pos="100000">
                    <a:prstClr val="white"/>
                  </a:gs>
                  <a:gs pos="0">
                    <a:prstClr val="white"/>
                  </a:gs>
                </a:gsLst>
                <a:lin ang="5400000" scaled="0"/>
              </a:gradFill>
            </a:endParaRPr>
          </a:p>
          <a:p>
            <a:endParaRPr lang="en-US" sz="3199" dirty="0">
              <a:gradFill>
                <a:gsLst>
                  <a:gs pos="100000">
                    <a:prstClr val="white"/>
                  </a:gs>
                  <a:gs pos="0">
                    <a:prstClr val="white"/>
                  </a:gs>
                </a:gsLst>
                <a:lin ang="5400000" scaled="0"/>
              </a:gradFill>
            </a:endParaRPr>
          </a:p>
          <a:p>
            <a:endParaRPr lang="en-US" sz="1800" dirty="0">
              <a:gradFill>
                <a:gsLst>
                  <a:gs pos="100000">
                    <a:srgbClr val="E7E6E6"/>
                  </a:gs>
                  <a:gs pos="0">
                    <a:srgbClr val="E7E6E6"/>
                  </a:gs>
                </a:gsLst>
                <a:lin ang="5400000" scaled="0"/>
              </a:gradFill>
            </a:endParaRPr>
          </a:p>
          <a:p>
            <a:endParaRPr lang="en-US" sz="1800" dirty="0">
              <a:gradFill>
                <a:gsLst>
                  <a:gs pos="100000">
                    <a:srgbClr val="E7E6E6"/>
                  </a:gs>
                  <a:gs pos="0">
                    <a:srgbClr val="E7E6E6"/>
                  </a:gs>
                </a:gsLst>
                <a:lin ang="5400000" scaled="0"/>
              </a:gra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78" y="1223170"/>
            <a:ext cx="1478078" cy="10550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597" y="4158848"/>
            <a:ext cx="1446403" cy="10480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6" t="629" r="19098" b="1"/>
          <a:stretch/>
        </p:blipFill>
        <p:spPr>
          <a:xfrm>
            <a:off x="10222365" y="2633058"/>
            <a:ext cx="1451192" cy="11709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49343" y="1212850"/>
            <a:ext cx="1743968" cy="878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2" dirty="0">
                <a:solidFill>
                  <a:prstClr val="white"/>
                </a:solidFill>
              </a:rPr>
              <a:t>(10) - Microsoft Surface Pro 3</a:t>
            </a:r>
          </a:p>
          <a:p>
            <a:r>
              <a:rPr lang="en-US" sz="1632" dirty="0">
                <a:solidFill>
                  <a:prstClr val="white"/>
                </a:solidFill>
              </a:rPr>
              <a:t>Core i5 256GB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64952" y="2633058"/>
            <a:ext cx="1743968" cy="35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2" dirty="0">
                <a:solidFill>
                  <a:prstClr val="white"/>
                </a:solidFill>
              </a:rPr>
              <a:t>(30) – Xbox 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629" y="4158847"/>
            <a:ext cx="1743968" cy="606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2" dirty="0">
                <a:solidFill>
                  <a:prstClr val="white"/>
                </a:solidFill>
              </a:rPr>
              <a:t>(55) – Microsoft Band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99" y="5561769"/>
            <a:ext cx="1503102" cy="4659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5481" y="6027731"/>
            <a:ext cx="7848376" cy="99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8" dirty="0">
                <a:gradFill>
                  <a:gsLst>
                    <a:gs pos="100000">
                      <a:srgbClr val="E7E6E6"/>
                    </a:gs>
                    <a:gs pos="0">
                      <a:srgbClr val="E7E6E6"/>
                    </a:gs>
                  </a:gsLst>
                  <a:lin ang="5400000" scaled="0"/>
                </a:gradFill>
              </a:rPr>
              <a:t>NO PURCHASE NECESSARY. Open only to event attendees. Winners must be present to win. Game ends May 9</a:t>
            </a:r>
            <a:r>
              <a:rPr lang="en-US" sz="1428" baseline="30000" dirty="0">
                <a:gradFill>
                  <a:gsLst>
                    <a:gs pos="100000">
                      <a:srgbClr val="E7E6E6"/>
                    </a:gs>
                    <a:gs pos="0">
                      <a:srgbClr val="E7E6E6"/>
                    </a:gs>
                  </a:gsLst>
                  <a:lin ang="5400000" scaled="0"/>
                </a:gradFill>
              </a:rPr>
              <a:t>th</a:t>
            </a:r>
            <a:r>
              <a:rPr lang="en-US" sz="1428" dirty="0">
                <a:gradFill>
                  <a:gsLst>
                    <a:gs pos="100000">
                      <a:srgbClr val="E7E6E6"/>
                    </a:gs>
                    <a:gs pos="0">
                      <a:srgbClr val="E7E6E6"/>
                    </a:gs>
                  </a:gsLst>
                  <a:lin ang="5400000" scaled="0"/>
                </a:gradFill>
              </a:rPr>
              <a:t>, 2015. For Official Rules, see The Cloud Platform Lounge or aka.ms/</a:t>
            </a:r>
            <a:r>
              <a:rPr lang="en-US" sz="1428" dirty="0" err="1">
                <a:gradFill>
                  <a:gsLst>
                    <a:gs pos="100000">
                      <a:srgbClr val="E7E6E6"/>
                    </a:gs>
                    <a:gs pos="0">
                      <a:srgbClr val="E7E6E6"/>
                    </a:gs>
                  </a:gsLst>
                  <a:lin ang="5400000" scaled="0"/>
                </a:gradFill>
              </a:rPr>
              <a:t>myazurechallenge</a:t>
            </a:r>
            <a:endParaRPr lang="en-US" sz="2448" dirty="0">
              <a:gradFill>
                <a:gsLst>
                  <a:gs pos="100000">
                    <a:prstClr val="white"/>
                  </a:gs>
                  <a:gs pos="0">
                    <a:prstClr val="white"/>
                  </a:gs>
                </a:gsLst>
                <a:lin ang="5400000" scaled="0"/>
              </a:gradFill>
            </a:endParaRPr>
          </a:p>
          <a:p>
            <a:endParaRPr lang="en-US" sz="1428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6629" y="5561769"/>
            <a:ext cx="1743968" cy="862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2" dirty="0">
                <a:solidFill>
                  <a:prstClr val="white"/>
                </a:solidFill>
              </a:rPr>
              <a:t>Offers throughout the week</a:t>
            </a:r>
          </a:p>
        </p:txBody>
      </p:sp>
    </p:spTree>
    <p:extLst>
      <p:ext uri="{BB962C8B-B14F-4D97-AF65-F5344CB8AC3E}">
        <p14:creationId xmlns:p14="http://schemas.microsoft.com/office/powerpoint/2010/main" val="295721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4495" r="4428" b="4311"/>
          <a:stretch/>
        </p:blipFill>
        <p:spPr bwMode="auto">
          <a:xfrm>
            <a:off x="6864125" y="1555974"/>
            <a:ext cx="3813811" cy="381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5"/>
          <p:cNvSpPr txBox="1">
            <a:spLocks/>
          </p:cNvSpPr>
          <p:nvPr/>
        </p:nvSpPr>
        <p:spPr>
          <a:xfrm>
            <a:off x="5380179" y="5515801"/>
            <a:ext cx="7238858" cy="130651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742">
              <a:spcBef>
                <a:spcPct val="0"/>
              </a:spcBef>
              <a:buClr>
                <a:srgbClr val="000000"/>
              </a:buClr>
            </a:pP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Visit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err="1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Myignite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at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20354">
                      <a:srgbClr val="505050"/>
                    </a:gs>
                    <a:gs pos="40000">
                      <a:srgbClr val="505050"/>
                    </a:gs>
                  </a:gsLst>
                  <a:lin ang="5400000" scaled="0"/>
                </a:gradFill>
                <a:hlinkClick r:id="rId4"/>
              </a:rPr>
              <a:t>http://myignite.microsoft.com</a:t>
            </a:r>
            <a:r>
              <a:rPr lang="en-US" sz="2700" dirty="0" smtClean="0">
                <a:gradFill>
                  <a:gsLst>
                    <a:gs pos="20354">
                      <a:srgbClr val="505050"/>
                    </a:gs>
                    <a:gs pos="40000">
                      <a:srgbClr val="505050"/>
                    </a:gs>
                  </a:gsLst>
                  <a:lin ang="5400000" scaled="0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b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</a:br>
            <a:r>
              <a:rPr lang="en-US" sz="2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or download and use the </a:t>
            </a:r>
            <a:r>
              <a:rPr lang="en-US" sz="2700" dirty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Ignite 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Mobile </a:t>
            </a:r>
            <a:r>
              <a:rPr lang="en-US" sz="2700" dirty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App</a:t>
            </a:r>
            <a:r>
              <a:rPr lang="en-US" sz="2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/>
            </a:r>
            <a:b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</a:b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with </a:t>
            </a:r>
            <a:r>
              <a:rPr lang="en-US" sz="2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the QR code above.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0037" y="295274"/>
            <a:ext cx="6784166" cy="915989"/>
          </a:xfrm>
          <a:prstGeom prst="rect">
            <a:avLst/>
          </a:prstGeom>
        </p:spPr>
        <p:txBody>
          <a:bodyPr lIns="182880" tIns="146304" rIns="182880" bIns="146304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sz="400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Please evaluate this session</a:t>
            </a:r>
          </a:p>
          <a:p>
            <a:pPr>
              <a:lnSpc>
                <a:spcPct val="80000"/>
              </a:lnSpc>
            </a:pPr>
            <a:r>
              <a:rPr sz="3200">
                <a:gradFill>
                  <a:gsLst>
                    <a:gs pos="1250">
                      <a:srgbClr val="FF8C00"/>
                    </a:gs>
                    <a:gs pos="100000">
                      <a:srgbClr val="FF8C00"/>
                    </a:gs>
                  </a:gsLst>
                  <a:lin ang="5400000" scaled="0"/>
                </a:gradFill>
              </a:rPr>
              <a:t>Your feedback is important to us!</a:t>
            </a:r>
            <a:endParaRPr sz="3600">
              <a:gradFill>
                <a:gsLst>
                  <a:gs pos="1250">
                    <a:srgbClr val="FF8C00"/>
                  </a:gs>
                  <a:gs pos="100000">
                    <a:srgbClr val="FF8C00"/>
                  </a:gs>
                </a:gsLst>
                <a:lin ang="5400000" scaled="0"/>
              </a:gra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29" r="3549"/>
          <a:stretch/>
        </p:blipFill>
        <p:spPr>
          <a:xfrm>
            <a:off x="0" y="-1"/>
            <a:ext cx="522763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0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0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824573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Azure SQL </a:t>
            </a:r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566506" y="2348451"/>
            <a:ext cx="8321013" cy="3434786"/>
          </a:xfrm>
        </p:spPr>
        <p:txBody>
          <a:bodyPr/>
          <a:lstStyle/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Built for SaaS and Enterprise applications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Predictable performance &amp; Pricing 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Elastic database pool for unpredictable SaaS workloads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99.99% availability built-in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Geo-replication and restore services for data protection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Secure and compliant for your sensitive data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Fully compatible with SQL Server 2014 </a:t>
            </a:r>
            <a:r>
              <a:rPr lang="en-US" sz="2400" dirty="0" smtClean="0">
                <a:solidFill>
                  <a:srgbClr val="FFFFFF"/>
                </a:solidFill>
              </a:rPr>
              <a:t>databases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41" y="2808153"/>
            <a:ext cx="2743200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458" y="1238334"/>
            <a:ext cx="11247061" cy="6832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i="1" dirty="0">
                <a:solidFill>
                  <a:srgbClr val="47D8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Fully managed SQL database service so you can focus on your </a:t>
            </a:r>
            <a:r>
              <a:rPr lang="en-US" sz="2800" i="1" dirty="0" smtClean="0">
                <a:solidFill>
                  <a:srgbClr val="47D8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</a:t>
            </a:r>
            <a:endParaRPr lang="en-US" sz="3200" i="1" dirty="0">
              <a:solidFill>
                <a:srgbClr val="47D8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6282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Database Service </a:t>
            </a:r>
            <a:r>
              <a:rPr lang="en-US" dirty="0" smtClean="0">
                <a:solidFill>
                  <a:schemeClr val="tx1"/>
                </a:solidFill>
              </a:rPr>
              <a:t>Tiers</a:t>
            </a:r>
            <a:endParaRPr lang="en-US" dirty="0"/>
          </a:p>
        </p:txBody>
      </p:sp>
      <p:grpSp>
        <p:nvGrpSpPr>
          <p:cNvPr id="101" name="Group 100"/>
          <p:cNvGrpSpPr/>
          <p:nvPr/>
        </p:nvGrpSpPr>
        <p:grpSpPr>
          <a:xfrm>
            <a:off x="1189037" y="1973262"/>
            <a:ext cx="10039121" cy="3962400"/>
            <a:chOff x="1189037" y="2201862"/>
            <a:chExt cx="10039121" cy="3581400"/>
          </a:xfrm>
        </p:grpSpPr>
        <p:grpSp>
          <p:nvGrpSpPr>
            <p:cNvPr id="102" name="Group 101"/>
            <p:cNvGrpSpPr/>
            <p:nvPr/>
          </p:nvGrpSpPr>
          <p:grpSpPr>
            <a:xfrm>
              <a:off x="3170237" y="2201862"/>
              <a:ext cx="8057921" cy="553836"/>
              <a:chOff x="3170237" y="2201862"/>
              <a:chExt cx="8057921" cy="553836"/>
            </a:xfrm>
          </p:grpSpPr>
          <p:sp>
            <p:nvSpPr>
              <p:cNvPr id="122" name="Rectangle 121"/>
              <p:cNvSpPr/>
              <p:nvPr/>
            </p:nvSpPr>
            <p:spPr bwMode="auto">
              <a:xfrm>
                <a:off x="3170237" y="2201862"/>
                <a:ext cx="2514600" cy="55383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Basic</a:t>
                </a:r>
              </a:p>
            </p:txBody>
          </p:sp>
          <p:sp>
            <p:nvSpPr>
              <p:cNvPr id="123" name="Rectangle 122"/>
              <p:cNvSpPr/>
              <p:nvPr/>
            </p:nvSpPr>
            <p:spPr bwMode="auto">
              <a:xfrm>
                <a:off x="5722165" y="2201862"/>
                <a:ext cx="2514600" cy="55383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Standard</a:t>
                </a:r>
              </a:p>
            </p:txBody>
          </p:sp>
          <p:sp>
            <p:nvSpPr>
              <p:cNvPr id="124" name="Rectangle 123"/>
              <p:cNvSpPr/>
              <p:nvPr/>
            </p:nvSpPr>
            <p:spPr bwMode="auto">
              <a:xfrm>
                <a:off x="8277676" y="2201862"/>
                <a:ext cx="2950482" cy="553836"/>
              </a:xfrm>
              <a:prstGeom prst="rect">
                <a:avLst/>
              </a:prstGeom>
              <a:solidFill>
                <a:srgbClr val="8039F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Premium</a:t>
                </a: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1189037" y="2807375"/>
              <a:ext cx="10039121" cy="553836"/>
              <a:chOff x="1189037" y="2650431"/>
              <a:chExt cx="10039121" cy="553836"/>
            </a:xfrm>
          </p:grpSpPr>
          <p:sp>
            <p:nvSpPr>
              <p:cNvPr id="118" name="Rectangle 117"/>
              <p:cNvSpPr/>
              <p:nvPr/>
            </p:nvSpPr>
            <p:spPr bwMode="auto">
              <a:xfrm>
                <a:off x="3170237" y="2650431"/>
                <a:ext cx="2514600" cy="553836"/>
              </a:xfrm>
              <a:prstGeom prst="rect">
                <a:avLst/>
              </a:prstGeom>
              <a:solidFill>
                <a:srgbClr val="3758F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Light transactional workloads</a:t>
                </a:r>
                <a:endParaRPr lang="en-US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 bwMode="auto">
              <a:xfrm>
                <a:off x="5722165" y="2650431"/>
                <a:ext cx="2514600" cy="553836"/>
              </a:xfrm>
              <a:prstGeom prst="rect">
                <a:avLst/>
              </a:prstGeom>
              <a:solidFill>
                <a:srgbClr val="3758F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146304" rIns="9144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Go-to option for most business applications</a:t>
                </a:r>
                <a:endParaRPr lang="en-US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 bwMode="auto">
              <a:xfrm>
                <a:off x="8277676" y="2650431"/>
                <a:ext cx="2950482" cy="553836"/>
              </a:xfrm>
              <a:prstGeom prst="rect">
                <a:avLst/>
              </a:prstGeom>
              <a:solidFill>
                <a:srgbClr val="3758F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146304" rIns="9144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High throughput and business-critical databases </a:t>
                </a:r>
              </a:p>
            </p:txBody>
          </p:sp>
          <p:sp>
            <p:nvSpPr>
              <p:cNvPr id="121" name="Rectangle 120"/>
              <p:cNvSpPr/>
              <p:nvPr/>
            </p:nvSpPr>
            <p:spPr bwMode="auto">
              <a:xfrm>
                <a:off x="1189037" y="2650431"/>
                <a:ext cx="1932669" cy="553836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Intended Use</a:t>
                </a:r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1189037" y="5229426"/>
              <a:ext cx="10039120" cy="553836"/>
              <a:chOff x="1189037" y="3251400"/>
              <a:chExt cx="10039120" cy="553836"/>
            </a:xfrm>
          </p:grpSpPr>
          <p:sp>
            <p:nvSpPr>
              <p:cNvPr id="116" name="Rectangle 115"/>
              <p:cNvSpPr/>
              <p:nvPr/>
            </p:nvSpPr>
            <p:spPr bwMode="auto">
              <a:xfrm>
                <a:off x="3170236" y="3251400"/>
                <a:ext cx="8057921" cy="553836"/>
              </a:xfrm>
              <a:prstGeom prst="rect">
                <a:avLst/>
              </a:prstGeom>
              <a:solidFill>
                <a:srgbClr val="3758F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WP Semibold" panose="020B0702040204020203" pitchFamily="34" charset="0"/>
                    <a:ea typeface="Segoe UI" pitchFamily="34" charset="0"/>
                    <a:cs typeface="Segoe WP Semibold" panose="020B0702040204020203" pitchFamily="34" charset="0"/>
                  </a:rPr>
                  <a:t>99.99%</a:t>
                </a:r>
                <a:r>
                  <a:rPr lang="en-US" sz="2000" baseline="300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*</a:t>
                </a:r>
                <a:endParaRPr lang="en-US" sz="2000" baseline="300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 bwMode="auto">
              <a:xfrm>
                <a:off x="1189037" y="3251400"/>
                <a:ext cx="1932669" cy="553836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Availability</a:t>
                </a: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1189037" y="3412888"/>
              <a:ext cx="10039121" cy="553836"/>
              <a:chOff x="1189037" y="5072957"/>
              <a:chExt cx="10039121" cy="553836"/>
            </a:xfrm>
          </p:grpSpPr>
          <p:sp>
            <p:nvSpPr>
              <p:cNvPr id="112" name="Rectangle 111"/>
              <p:cNvSpPr/>
              <p:nvPr/>
            </p:nvSpPr>
            <p:spPr bwMode="auto">
              <a:xfrm>
                <a:off x="3170237" y="5072957"/>
                <a:ext cx="2514600" cy="553836"/>
              </a:xfrm>
              <a:prstGeom prst="rect">
                <a:avLst/>
              </a:prstGeom>
              <a:solidFill>
                <a:srgbClr val="3758F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FFFF"/>
                    </a:solidFill>
                  </a:rPr>
                  <a:t>•</a:t>
                </a:r>
                <a:endParaRPr lang="en-US" sz="3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 bwMode="auto">
              <a:xfrm>
                <a:off x="5722165" y="5072957"/>
                <a:ext cx="2514600" cy="553836"/>
              </a:xfrm>
              <a:prstGeom prst="rect">
                <a:avLst/>
              </a:prstGeom>
              <a:solidFill>
                <a:srgbClr val="3758F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FFFF"/>
                    </a:solidFill>
                  </a:rPr>
                  <a:t>••</a:t>
                </a:r>
                <a:endParaRPr lang="en-US" sz="3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 bwMode="auto">
              <a:xfrm>
                <a:off x="8277676" y="5072957"/>
                <a:ext cx="2950482" cy="553836"/>
              </a:xfrm>
              <a:prstGeom prst="rect">
                <a:avLst/>
              </a:prstGeom>
              <a:solidFill>
                <a:srgbClr val="3758F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200">
                    <a:solidFill>
                      <a:srgbClr val="FFFFFF"/>
                    </a:solidFill>
                  </a:rPr>
                  <a:t>•••</a:t>
                </a:r>
                <a:endParaRPr lang="en-US" sz="3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 bwMode="auto">
              <a:xfrm>
                <a:off x="1189037" y="5072957"/>
                <a:ext cx="1932669" cy="553836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Performance</a:t>
                </a:r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1189037" y="4623914"/>
              <a:ext cx="10039120" cy="553836"/>
              <a:chOff x="1189037" y="3861812"/>
              <a:chExt cx="10039120" cy="553836"/>
            </a:xfrm>
          </p:grpSpPr>
          <p:sp>
            <p:nvSpPr>
              <p:cNvPr id="110" name="Rectangle 109"/>
              <p:cNvSpPr/>
              <p:nvPr/>
            </p:nvSpPr>
            <p:spPr bwMode="auto">
              <a:xfrm>
                <a:off x="3170236" y="3861812"/>
                <a:ext cx="8057921" cy="553836"/>
              </a:xfrm>
              <a:prstGeom prst="rect">
                <a:avLst/>
              </a:prstGeom>
              <a:solidFill>
                <a:srgbClr val="3758F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Fully compatible with SQL Server 2014 databases</a:t>
                </a:r>
                <a:endParaRPr lang="en-US" sz="2000" baseline="300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 bwMode="auto">
              <a:xfrm>
                <a:off x="1189037" y="3861812"/>
                <a:ext cx="1932669" cy="553836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Programming</a:t>
                </a:r>
                <a:br>
                  <a:rPr lang="en-US" sz="20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</a:br>
                <a:r>
                  <a:rPr lang="en-US" sz="20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Surface</a:t>
                </a: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1189037" y="4018401"/>
              <a:ext cx="10039120" cy="553836"/>
              <a:chOff x="1189037" y="3861812"/>
              <a:chExt cx="10039120" cy="553836"/>
            </a:xfrm>
          </p:grpSpPr>
          <p:sp>
            <p:nvSpPr>
              <p:cNvPr id="108" name="Rectangle 107"/>
              <p:cNvSpPr/>
              <p:nvPr/>
            </p:nvSpPr>
            <p:spPr bwMode="auto">
              <a:xfrm>
                <a:off x="3170236" y="3861812"/>
                <a:ext cx="8057921" cy="553836"/>
              </a:xfrm>
              <a:prstGeom prst="rect">
                <a:avLst/>
              </a:prstGeom>
              <a:solidFill>
                <a:srgbClr val="3758F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Isolated databases and elastic database pools</a:t>
                </a:r>
                <a:endParaRPr lang="en-US" sz="2000" baseline="300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 bwMode="auto">
              <a:xfrm>
                <a:off x="1189037" y="3861812"/>
                <a:ext cx="1932669" cy="553836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Workload Elasticity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2154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Throughput Unit (DTU)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6321984" y="1703859"/>
            <a:ext cx="3140027" cy="2527226"/>
            <a:chOff x="2732528" y="4023083"/>
            <a:chExt cx="3140920" cy="2527945"/>
          </a:xfrm>
        </p:grpSpPr>
        <p:sp>
          <p:nvSpPr>
            <p:cNvPr id="58" name="TextBox 57"/>
            <p:cNvSpPr txBox="1"/>
            <p:nvPr/>
          </p:nvSpPr>
          <p:spPr>
            <a:xfrm>
              <a:off x="2732528" y="4023083"/>
              <a:ext cx="3140920" cy="646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1" b="1" dirty="0">
                  <a:solidFill>
                    <a:srgbClr val="FFFFFF"/>
                  </a:solidFill>
                </a:rPr>
                <a:t>Monitoring</a:t>
              </a:r>
              <a:endParaRPr lang="en-US" sz="1801" dirty="0">
                <a:solidFill>
                  <a:srgbClr val="FFFFFF"/>
                </a:solidFill>
              </a:endParaRPr>
            </a:p>
            <a:p>
              <a:pPr algn="ctr"/>
              <a:r>
                <a:rPr lang="en-US" sz="1801" dirty="0">
                  <a:solidFill>
                    <a:srgbClr val="FFFFFF"/>
                  </a:solidFill>
                </a:rPr>
                <a:t>% of current </a:t>
              </a:r>
              <a:r>
                <a:rPr lang="en-US" sz="1801" dirty="0" smtClean="0">
                  <a:solidFill>
                    <a:srgbClr val="FFFFFF"/>
                  </a:solidFill>
                </a:rPr>
                <a:t>performance level</a:t>
              </a:r>
              <a:endParaRPr lang="en-US" sz="1801" dirty="0">
                <a:solidFill>
                  <a:srgbClr val="FFFFFF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095643" y="4738157"/>
              <a:ext cx="2371241" cy="1812871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399" dirty="0">
                  <a:solidFill>
                    <a:srgbClr val="FFFFFF"/>
                  </a:solidFill>
                </a:rPr>
                <a:t>Utilization</a:t>
              </a:r>
              <a:endParaRPr lang="en-US" sz="1801" dirty="0">
                <a:solidFill>
                  <a:srgbClr val="FFFFFF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276458" y="5065362"/>
              <a:ext cx="441701" cy="109263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>
                <a:solidFill>
                  <a:srgbClr val="FFFFFF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326826" y="5390827"/>
              <a:ext cx="356461" cy="7671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599" dirty="0">
                  <a:solidFill>
                    <a:srgbClr val="000000"/>
                  </a:solidFill>
                </a:rPr>
                <a:t>75%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275573" y="6153201"/>
              <a:ext cx="482961" cy="253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48" dirty="0">
                  <a:solidFill>
                    <a:srgbClr val="FFFFFF"/>
                  </a:solidFill>
                </a:rPr>
                <a:t>Read</a:t>
              </a:r>
              <a:endParaRPr lang="en-US" sz="1399" dirty="0">
                <a:solidFill>
                  <a:srgbClr val="FFFFFF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802340" y="5062348"/>
              <a:ext cx="441701" cy="109902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>
                <a:solidFill>
                  <a:srgbClr val="FFFFFF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852708" y="5664631"/>
              <a:ext cx="356461" cy="4967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496" dirty="0">
                  <a:solidFill>
                    <a:srgbClr val="000000"/>
                  </a:solidFill>
                </a:rPr>
                <a:t>50%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77375" y="6157275"/>
              <a:ext cx="503807" cy="253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48" dirty="0">
                  <a:solidFill>
                    <a:srgbClr val="FFFFFF"/>
                  </a:solidFill>
                </a:rPr>
                <a:t>Write</a:t>
              </a:r>
              <a:endParaRPr lang="en-US" sz="1399" dirty="0">
                <a:solidFill>
                  <a:srgbClr val="FFFFFF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328221" y="5065362"/>
              <a:ext cx="441701" cy="109512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>
                <a:solidFill>
                  <a:srgbClr val="FFFFFF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378589" y="5664631"/>
              <a:ext cx="356461" cy="4933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496" dirty="0">
                  <a:solidFill>
                    <a:srgbClr val="000000"/>
                  </a:solidFill>
                </a:rPr>
                <a:t>50%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335732" y="6154398"/>
              <a:ext cx="436462" cy="253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48" dirty="0">
                  <a:solidFill>
                    <a:srgbClr val="FFFFFF"/>
                  </a:solidFill>
                </a:rPr>
                <a:t>CPU</a:t>
              </a:r>
              <a:endParaRPr lang="en-US" sz="1399" dirty="0">
                <a:solidFill>
                  <a:srgbClr val="FFFFFF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854101" y="5062348"/>
              <a:ext cx="441701" cy="109813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>
                <a:solidFill>
                  <a:srgbClr val="FFFFFF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904469" y="5571641"/>
              <a:ext cx="356461" cy="5888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599" dirty="0">
                  <a:solidFill>
                    <a:srgbClr val="000000"/>
                  </a:solidFill>
                </a:rPr>
                <a:t>60%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25383" y="6155410"/>
              <a:ext cx="681791" cy="253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48" dirty="0">
                  <a:solidFill>
                    <a:srgbClr val="FFFFFF"/>
                  </a:solidFill>
                </a:rPr>
                <a:t>Memory</a:t>
              </a:r>
              <a:endParaRPr lang="en-US" sz="1399" i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374780" y="1714798"/>
            <a:ext cx="2593462" cy="2817815"/>
            <a:chOff x="2188974" y="4161631"/>
            <a:chExt cx="2594198" cy="2818613"/>
          </a:xfrm>
        </p:grpSpPr>
        <p:grpSp>
          <p:nvGrpSpPr>
            <p:cNvPr id="73" name="Group 10"/>
            <p:cNvGrpSpPr/>
            <p:nvPr/>
          </p:nvGrpSpPr>
          <p:grpSpPr>
            <a:xfrm>
              <a:off x="2188974" y="4553693"/>
              <a:ext cx="2594198" cy="2426551"/>
              <a:chOff x="641229" y="3397520"/>
              <a:chExt cx="1764535" cy="1647056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831273" y="3602181"/>
                <a:ext cx="1366982" cy="1237673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3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1197758" y="3397520"/>
                <a:ext cx="634015" cy="211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28" dirty="0">
                    <a:solidFill>
                      <a:srgbClr val="FFFFFF"/>
                    </a:solidFill>
                  </a:rPr>
                  <a:t>Compute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 rot="16200000">
                <a:off x="509954" y="4114854"/>
                <a:ext cx="474877" cy="212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28" dirty="0" smtClean="0">
                    <a:solidFill>
                      <a:srgbClr val="FFFFFF"/>
                    </a:solidFill>
                  </a:rPr>
                  <a:t>Writes</a:t>
                </a:r>
                <a:endParaRPr lang="en-US" sz="1428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 rot="5400000">
                <a:off x="2074830" y="4114854"/>
                <a:ext cx="449540" cy="212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28" dirty="0" smtClean="0">
                    <a:solidFill>
                      <a:srgbClr val="FFFFFF"/>
                    </a:solidFill>
                  </a:rPr>
                  <a:t>Reads</a:t>
                </a:r>
                <a:endParaRPr lang="en-US" sz="1428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1219771" y="4832692"/>
                <a:ext cx="591960" cy="211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28" dirty="0">
                    <a:solidFill>
                      <a:srgbClr val="FFFFFF"/>
                    </a:solidFill>
                  </a:rPr>
                  <a:t>Memory</a:t>
                </a:r>
                <a:endParaRPr lang="en-US" sz="1428" i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2468375" y="4161631"/>
              <a:ext cx="2009719" cy="2517005"/>
              <a:chOff x="2468375" y="4161631"/>
              <a:chExt cx="2009719" cy="2517005"/>
            </a:xfrm>
          </p:grpSpPr>
          <p:sp>
            <p:nvSpPr>
              <p:cNvPr id="75" name="Oval 74"/>
              <p:cNvSpPr/>
              <p:nvPr/>
            </p:nvSpPr>
            <p:spPr bwMode="auto">
              <a:xfrm>
                <a:off x="2847602" y="5262387"/>
                <a:ext cx="1485098" cy="1187533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23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99" b="1" dirty="0">
                    <a:solidFill>
                      <a:srgbClr val="0078D7"/>
                    </a:solidFill>
                    <a:ea typeface="Segoe UI" pitchFamily="34" charset="0"/>
                    <a:cs typeface="Segoe UI" pitchFamily="34" charset="0"/>
                  </a:rPr>
                  <a:t>DB workload</a:t>
                </a:r>
              </a:p>
            </p:txBody>
          </p:sp>
          <p:cxnSp>
            <p:nvCxnSpPr>
              <p:cNvPr id="76" name="Straight Connector 75"/>
              <p:cNvCxnSpPr>
                <a:stCxn id="79" idx="1"/>
                <a:endCxn id="79" idx="3"/>
              </p:cNvCxnSpPr>
              <p:nvPr/>
            </p:nvCxnSpPr>
            <p:spPr>
              <a:xfrm>
                <a:off x="2468375" y="5766925"/>
                <a:ext cx="2009719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>
                <a:stCxn id="79" idx="2"/>
                <a:endCxn id="79" idx="0"/>
              </p:cNvCxnSpPr>
              <p:nvPr/>
            </p:nvCxnSpPr>
            <p:spPr>
              <a:xfrm flipV="1">
                <a:off x="3473235" y="4855214"/>
                <a:ext cx="0" cy="1823422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/>
              <p:cNvSpPr txBox="1"/>
              <p:nvPr/>
            </p:nvSpPr>
            <p:spPr>
              <a:xfrm>
                <a:off x="2613525" y="4161631"/>
                <a:ext cx="1719420" cy="369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1" b="1" dirty="0">
                    <a:solidFill>
                      <a:srgbClr val="FFFFFF"/>
                    </a:solidFill>
                  </a:rPr>
                  <a:t>Bounding Box</a:t>
                </a:r>
                <a:endParaRPr lang="en-US" sz="1801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4" name="TextBox 83"/>
          <p:cNvSpPr txBox="1"/>
          <p:nvPr/>
        </p:nvSpPr>
        <p:spPr>
          <a:xfrm>
            <a:off x="823336" y="4596970"/>
            <a:ext cx="11200438" cy="214212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marL="466310" lvl="1">
              <a:spcAft>
                <a:spcPts val="612"/>
              </a:spcAft>
            </a:pPr>
            <a:r>
              <a:rPr lang="en-US" sz="200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DTU:</a:t>
            </a:r>
          </a:p>
          <a:p>
            <a:pPr marL="809210" lvl="1" indent="-342900"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R</a:t>
            </a:r>
            <a:r>
              <a:rPr lang="en-US" sz="2000" dirty="0">
                <a:solidFill>
                  <a:srgbClr val="FFFFFF"/>
                </a:solidFill>
              </a:rPr>
              <a:t>epresents the amount of resources assigned to the database.</a:t>
            </a:r>
          </a:p>
          <a:p>
            <a:pPr marL="809210" lvl="1" indent="-342900"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Allows for relative comparison of </a:t>
            </a:r>
            <a:r>
              <a:rPr lang="en-US" sz="200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resources provided across different performance levels.</a:t>
            </a:r>
            <a:endParaRPr lang="en-US" sz="2000" dirty="0">
              <a:solidFill>
                <a:srgbClr val="FFFFFF"/>
              </a:solidFill>
            </a:endParaRPr>
          </a:p>
          <a:p>
            <a:pPr marL="809210" lvl="1" indent="-342900"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Provides an abstraction from the underlying hardware.</a:t>
            </a:r>
          </a:p>
          <a:p>
            <a:pPr marL="809210" lvl="1" indent="-342900"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Blended measure of CPU, memory, read rates, and write rates</a:t>
            </a:r>
            <a:r>
              <a:rPr lang="en-US" sz="2000" dirty="0" smtClean="0">
                <a:solidFill>
                  <a:srgbClr val="FFFFFF"/>
                </a:solidFill>
              </a:rPr>
              <a:t>.</a:t>
            </a:r>
            <a:endParaRPr lang="en-US" sz="2000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3279111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Predictable Performance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94973" y="1439862"/>
            <a:ext cx="10852464" cy="2573012"/>
          </a:xfrm>
          <a:prstGeom prst="rect">
            <a:avLst/>
          </a:prstGeom>
        </p:spPr>
        <p:txBody>
          <a:bodyPr/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b="1" dirty="0" smtClean="0">
                <a:solidFill>
                  <a:srgbClr val="BAD80A"/>
                </a:solidFill>
              </a:rPr>
              <a:t>Basic</a:t>
            </a:r>
            <a:r>
              <a:rPr lang="en-US" sz="28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, </a:t>
            </a:r>
            <a:r>
              <a:rPr lang="en-US" sz="2800" b="1" dirty="0" smtClean="0">
                <a:solidFill>
                  <a:srgbClr val="00B050"/>
                </a:solidFill>
              </a:rPr>
              <a:t>Standard</a:t>
            </a:r>
            <a:r>
              <a:rPr lang="en-US" sz="28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, and </a:t>
            </a:r>
            <a:r>
              <a:rPr lang="en-US" sz="2800" b="1" dirty="0" smtClean="0">
                <a:solidFill>
                  <a:srgbClr val="00BCF2">
                    <a:lumMod val="60000"/>
                    <a:lumOff val="40000"/>
                  </a:srgbClr>
                </a:solidFill>
              </a:rPr>
              <a:t>Premium</a:t>
            </a:r>
            <a:r>
              <a:rPr lang="en-US" sz="2800" dirty="0" smtClean="0">
                <a:solidFill>
                  <a:srgbClr val="00BCF2">
                    <a:lumMod val="60000"/>
                    <a:lumOff val="40000"/>
                  </a:srgbClr>
                </a:solidFill>
              </a:rPr>
              <a:t> </a:t>
            </a:r>
            <a:r>
              <a:rPr lang="en-US" sz="28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provide increasing performance levels</a:t>
            </a:r>
          </a:p>
          <a:p>
            <a:pPr>
              <a:lnSpc>
                <a:spcPct val="100000"/>
              </a:lnSpc>
            </a:pPr>
            <a:r>
              <a:rPr lang="en-US" sz="28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Scale individual databases up/down via portal, PS, APIs, or T-SQL </a:t>
            </a:r>
            <a:br>
              <a:rPr lang="en-US" sz="28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</a:br>
            <a:r>
              <a:rPr lang="en-US" sz="28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to reflect actual or anticipated demand</a:t>
            </a:r>
          </a:p>
          <a:p>
            <a:pPr>
              <a:lnSpc>
                <a:spcPct val="100000"/>
              </a:lnSpc>
            </a:pPr>
            <a:r>
              <a:rPr lang="en-US" sz="28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Guaranteed resources </a:t>
            </a:r>
          </a:p>
          <a:p>
            <a:pPr>
              <a:lnSpc>
                <a:spcPct val="100000"/>
              </a:lnSpc>
            </a:pPr>
            <a:r>
              <a:rPr lang="en-US" sz="28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Database remains online while scaling</a:t>
            </a:r>
          </a:p>
          <a:p>
            <a:pPr>
              <a:lnSpc>
                <a:spcPct val="100000"/>
              </a:lnSpc>
            </a:pPr>
            <a:r>
              <a:rPr lang="en-US" sz="2800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Hourly billing provides cost efficiency</a:t>
            </a:r>
            <a:endParaRPr lang="en-US" sz="2800" dirty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027237" y="3116262"/>
            <a:ext cx="9634402" cy="3674219"/>
            <a:chOff x="2411223" y="1817612"/>
            <a:chExt cx="9634402" cy="3674219"/>
          </a:xfrm>
        </p:grpSpPr>
        <p:sp>
          <p:nvSpPr>
            <p:cNvPr id="7" name="Rectangle 6"/>
            <p:cNvSpPr/>
            <p:nvPr/>
          </p:nvSpPr>
          <p:spPr bwMode="auto">
            <a:xfrm>
              <a:off x="4472701" y="4514954"/>
              <a:ext cx="406984" cy="381000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062837" y="4343253"/>
              <a:ext cx="581826" cy="552701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681901" y="3996142"/>
              <a:ext cx="878611" cy="899812"/>
            </a:xfrm>
            <a:prstGeom prst="rect">
              <a:avLst/>
            </a:prstGeom>
            <a:noFill/>
            <a:ln w="38100">
              <a:solidFill>
                <a:srgbClr val="5EDB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751713" y="3609500"/>
              <a:ext cx="1418643" cy="1286454"/>
            </a:xfrm>
            <a:prstGeom prst="rect">
              <a:avLst/>
            </a:prstGeom>
            <a:noFill/>
            <a:ln w="38100">
              <a:solidFill>
                <a:srgbClr val="5EDB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9326151" y="2258040"/>
              <a:ext cx="2719474" cy="2637914"/>
            </a:xfrm>
            <a:prstGeom prst="rect">
              <a:avLst/>
            </a:prstGeom>
            <a:noFill/>
            <a:ln w="38100">
              <a:solidFill>
                <a:srgbClr val="5EDB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3990393" y="4657972"/>
              <a:ext cx="285578" cy="237982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653967" y="4743554"/>
              <a:ext cx="182880" cy="152400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82101" y="4863967"/>
              <a:ext cx="536044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rPr>
                <a:t>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69945" y="4863967"/>
              <a:ext cx="702756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rPr>
                <a:t>10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47796" y="4863967"/>
              <a:ext cx="702756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rPr>
                <a:t>20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19645" y="4863967"/>
              <a:ext cx="702756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rPr>
                <a:t>50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20341" y="4863846"/>
              <a:ext cx="869469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rPr>
                <a:t>100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26301" y="4863967"/>
              <a:ext cx="869469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rPr>
                <a:t>250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180637" y="4863967"/>
              <a:ext cx="1036182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rPr>
                <a:t>1000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411223" y="4860752"/>
              <a:ext cx="1100896" cy="6278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rPr>
                <a:t>DTUs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89090" y="4281994"/>
              <a:ext cx="534442" cy="5724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000" b="1" dirty="0" smtClean="0">
                  <a:solidFill>
                    <a:srgbClr val="BAD80A"/>
                  </a:solidFill>
                </a:rPr>
                <a:t>B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10224" y="4200551"/>
              <a:ext cx="661078" cy="5724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000" b="1" dirty="0" smtClean="0">
                  <a:solidFill>
                    <a:srgbClr val="00B050"/>
                  </a:solidFill>
                </a:rPr>
                <a:t>S0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74873" y="4072635"/>
              <a:ext cx="661078" cy="5724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000" b="1" dirty="0" smtClean="0">
                  <a:solidFill>
                    <a:srgbClr val="00B050"/>
                  </a:solidFill>
                </a:rPr>
                <a:t>S1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025559" y="3880290"/>
              <a:ext cx="661078" cy="5724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000" b="1" dirty="0" smtClean="0">
                  <a:solidFill>
                    <a:srgbClr val="00B050"/>
                  </a:solidFill>
                </a:rPr>
                <a:t>S2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76473" y="3689954"/>
              <a:ext cx="661078" cy="5724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000" b="1" dirty="0" smtClean="0">
                  <a:solidFill>
                    <a:srgbClr val="00B050"/>
                  </a:solidFill>
                </a:rPr>
                <a:t>S3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24082" y="3090967"/>
              <a:ext cx="673903" cy="5724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000" b="1" dirty="0" smtClean="0">
                  <a:solidFill>
                    <a:srgbClr val="00BCF2">
                      <a:lumMod val="60000"/>
                      <a:lumOff val="40000"/>
                    </a:srgbClr>
                  </a:solidFill>
                </a:rPr>
                <a:t>P2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348936" y="1817612"/>
              <a:ext cx="673903" cy="5724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000" b="1" dirty="0" smtClean="0">
                  <a:solidFill>
                    <a:srgbClr val="00BCF2">
                      <a:lumMod val="60000"/>
                      <a:lumOff val="40000"/>
                    </a:srgbClr>
                  </a:solidFill>
                </a:rPr>
                <a:t>P3</a:t>
              </a: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5827612" y="4203620"/>
              <a:ext cx="676022" cy="692334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06972" y="3495301"/>
              <a:ext cx="673902" cy="5724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000" b="1" dirty="0" smtClean="0">
                  <a:solidFill>
                    <a:srgbClr val="00BCF2">
                      <a:lumMod val="60000"/>
                      <a:lumOff val="40000"/>
                    </a:srgbClr>
                  </a:solidFill>
                </a:rPr>
                <a:t>P1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63033" y="4863846"/>
              <a:ext cx="869469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rPr>
                <a:t>125</a:t>
              </a:r>
            </a:p>
          </p:txBody>
        </p:sp>
      </p:grpSp>
      <p:sp>
        <p:nvSpPr>
          <p:cNvPr id="51" name="Can 50"/>
          <p:cNvSpPr/>
          <p:nvPr/>
        </p:nvSpPr>
        <p:spPr>
          <a:xfrm>
            <a:off x="3303655" y="6071665"/>
            <a:ext cx="110298" cy="93028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24" dirty="0">
              <a:solidFill>
                <a:srgbClr val="FFFFFF"/>
              </a:solidFill>
            </a:endParaRPr>
          </a:p>
        </p:txBody>
      </p:sp>
      <p:sp>
        <p:nvSpPr>
          <p:cNvPr id="59" name="Can 58"/>
          <p:cNvSpPr/>
          <p:nvPr/>
        </p:nvSpPr>
        <p:spPr>
          <a:xfrm>
            <a:off x="3649963" y="5996940"/>
            <a:ext cx="193708" cy="165556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24" dirty="0">
              <a:solidFill>
                <a:srgbClr val="FFFFFF"/>
              </a:solidFill>
            </a:endParaRPr>
          </a:p>
        </p:txBody>
      </p:sp>
      <p:sp>
        <p:nvSpPr>
          <p:cNvPr id="60" name="Can 59"/>
          <p:cNvSpPr/>
          <p:nvPr/>
        </p:nvSpPr>
        <p:spPr>
          <a:xfrm>
            <a:off x="4130508" y="5852160"/>
            <a:ext cx="315762" cy="299320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24" dirty="0">
              <a:solidFill>
                <a:srgbClr val="FFFFFF"/>
              </a:solidFill>
            </a:endParaRPr>
          </a:p>
        </p:txBody>
      </p:sp>
      <p:sp>
        <p:nvSpPr>
          <p:cNvPr id="61" name="Can 60"/>
          <p:cNvSpPr/>
          <p:nvPr/>
        </p:nvSpPr>
        <p:spPr>
          <a:xfrm>
            <a:off x="4720806" y="5688330"/>
            <a:ext cx="491274" cy="463150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24" dirty="0">
              <a:solidFill>
                <a:srgbClr val="FFFFFF"/>
              </a:solidFill>
            </a:endParaRPr>
          </a:p>
        </p:txBody>
      </p:sp>
      <p:sp>
        <p:nvSpPr>
          <p:cNvPr id="62" name="Can 61"/>
          <p:cNvSpPr/>
          <p:nvPr/>
        </p:nvSpPr>
        <p:spPr>
          <a:xfrm>
            <a:off x="5478338" y="5543550"/>
            <a:ext cx="590992" cy="607930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24" dirty="0">
              <a:solidFill>
                <a:srgbClr val="FFFFFF"/>
              </a:solidFill>
            </a:endParaRPr>
          </a:p>
        </p:txBody>
      </p:sp>
      <p:sp>
        <p:nvSpPr>
          <p:cNvPr id="63" name="Can 62"/>
          <p:cNvSpPr/>
          <p:nvPr/>
        </p:nvSpPr>
        <p:spPr>
          <a:xfrm>
            <a:off x="6345820" y="5345430"/>
            <a:ext cx="775070" cy="806050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24" dirty="0">
              <a:solidFill>
                <a:srgbClr val="FFFFFF"/>
              </a:solidFill>
            </a:endParaRPr>
          </a:p>
        </p:txBody>
      </p:sp>
      <p:sp>
        <p:nvSpPr>
          <p:cNvPr id="64" name="Can 63"/>
          <p:cNvSpPr/>
          <p:nvPr/>
        </p:nvSpPr>
        <p:spPr>
          <a:xfrm>
            <a:off x="7426746" y="4962081"/>
            <a:ext cx="1295982" cy="1189399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24" dirty="0">
              <a:solidFill>
                <a:srgbClr val="FFFFFF"/>
              </a:solidFill>
            </a:endParaRPr>
          </a:p>
        </p:txBody>
      </p:sp>
      <p:sp>
        <p:nvSpPr>
          <p:cNvPr id="65" name="Can 64"/>
          <p:cNvSpPr/>
          <p:nvPr/>
        </p:nvSpPr>
        <p:spPr>
          <a:xfrm>
            <a:off x="9000073" y="3625702"/>
            <a:ext cx="2584800" cy="2525779"/>
          </a:xfrm>
          <a:prstGeom prst="can">
            <a:avLst>
              <a:gd name="adj" fmla="val 2351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24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30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ene_1-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" y="-1"/>
            <a:ext cx="12434711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ene_2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" y="-1"/>
            <a:ext cx="12434711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4133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ene_3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" y="-1"/>
            <a:ext cx="12434711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0952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5_Breakout_Template_v02.potx" id="{DA6A3121-A306-4E81-BF43-CBCE095D8B76}" vid="{C3266B5A-74AF-44F8-8FA8-F258E4A695D4}"/>
    </a:ext>
  </a:extLst>
</a:theme>
</file>

<file path=ppt/theme/theme2.xml><?xml version="1.0" encoding="utf-8"?>
<a:theme xmlns:a="http://schemas.openxmlformats.org/drawingml/2006/main" name="1_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5_Breakout_Template.potx" id="{1A2CE55D-C0EF-4064-A39F-620642E032AA}" vid="{A3A9C9DA-6617-4D3E-A382-CDB23C8F3BF1}"/>
    </a:ext>
  </a:extLst>
</a:theme>
</file>

<file path=ppt/theme/theme3.xml><?xml version="1.0" encoding="utf-8"?>
<a:theme xmlns:a="http://schemas.openxmlformats.org/drawingml/2006/main" name="2_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5_Breakout_Template.potx" id="{1A2CE55D-C0EF-4064-A39F-620642E032AA}" vid="{A3A9C9DA-6617-4D3E-A382-CDB23C8F3BF1}"/>
    </a:ext>
  </a:extLst>
</a:theme>
</file>

<file path=ppt/theme/theme4.xml><?xml version="1.0" encoding="utf-8"?>
<a:theme xmlns:a="http://schemas.openxmlformats.org/drawingml/2006/main" name="5-30629_Build_Template_WHITE">
  <a:themeElements>
    <a:clrScheme name="Build 2015">
      <a:dk1>
        <a:srgbClr val="404040"/>
      </a:dk1>
      <a:lt1>
        <a:srgbClr val="FFFFFF"/>
      </a:lt1>
      <a:dk2>
        <a:srgbClr val="00188F"/>
      </a:dk2>
      <a:lt2>
        <a:srgbClr val="FFFFFF"/>
      </a:lt2>
      <a:accent1>
        <a:srgbClr val="00188F"/>
      </a:accent1>
      <a:accent2>
        <a:srgbClr val="00BCF2"/>
      </a:accent2>
      <a:accent3>
        <a:srgbClr val="B4A0FF"/>
      </a:accent3>
      <a:accent4>
        <a:srgbClr val="BAD80A"/>
      </a:accent4>
      <a:accent5>
        <a:srgbClr val="FF8C00"/>
      </a:accent5>
      <a:accent6>
        <a:srgbClr val="00B294"/>
      </a:accent6>
      <a:hlink>
        <a:srgbClr val="00BCF2"/>
      </a:hlink>
      <a:folHlink>
        <a:srgbClr val="00BCF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lIns="91440" tIns="91440" rIns="34294" bIns="34294" anchor="b" anchorCtr="0"/>
      <a:lstStyle>
        <a:defPPr defTabSz="932406">
          <a:defRPr sz="8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uild_2015_Template.potx" id="{7B5DF659-5422-4FE0-B774-F31BE53950C5}" vid="{E3F4DD5B-E91A-4E2E-A066-DD68F9821E36}"/>
    </a:ext>
  </a:extLst>
</a:theme>
</file>

<file path=ppt/theme/theme5.xml><?xml version="1.0" encoding="utf-8"?>
<a:theme xmlns:a="http://schemas.openxmlformats.org/drawingml/2006/main" name="BUILD CHARCOAL BACKGROUND">
  <a:themeElements>
    <a:clrScheme name="build 2015 colors">
      <a:dk1>
        <a:srgbClr val="333333"/>
      </a:dk1>
      <a:lt1>
        <a:srgbClr val="FFFFFF"/>
      </a:lt1>
      <a:dk2>
        <a:srgbClr val="0078D7"/>
      </a:dk2>
      <a:lt2>
        <a:srgbClr val="ECECEC"/>
      </a:lt2>
      <a:accent1>
        <a:srgbClr val="0078D7"/>
      </a:accent1>
      <a:accent2>
        <a:srgbClr val="6E6D71"/>
      </a:accent2>
      <a:accent3>
        <a:srgbClr val="00BCF2"/>
      </a:accent3>
      <a:accent4>
        <a:srgbClr val="6BB700"/>
      </a:accent4>
      <a:accent5>
        <a:srgbClr val="ABC4C1"/>
      </a:accent5>
      <a:accent6>
        <a:srgbClr val="FF4343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UILD-2015_Keynote-Template_v3" id="{16D16FD6-82B1-4517-AB6B-BD72623FF067}" vid="{059D507E-C456-4974-83A1-394505850BFA}"/>
    </a:ext>
  </a:extLst>
</a:theme>
</file>

<file path=ppt/theme/theme6.xml><?xml version="1.0" encoding="utf-8"?>
<a:theme xmlns:a="http://schemas.openxmlformats.org/drawingml/2006/main" name="3_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5_Breakout_Template" id="{43784636-C7B7-4B39-ABEF-3DEBEB0DFB97}" vid="{EE3B2A93-EA86-4EAA-999D-CB8D5BEA51E2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46EBBE4F454C2C47A5E89CD935B1FC7800E83BCD34BAE21044A0567CF64FDFDE54" ma:contentTypeVersion="3" ma:contentTypeDescription="Create a new document." ma:contentTypeScope="" ma:versionID="ad0318b59f0baaa5619a87a276b8590a">
  <xsd:schema xmlns:xsd="http://www.w3.org/2001/XMLSchema" xmlns:xs="http://www.w3.org/2001/XMLSchema" xmlns:p="http://schemas.microsoft.com/office/2006/metadata/properties" xmlns:ns1="http://schemas.microsoft.com/sharepoint/v3" xmlns:ns2="12a172fe-0250-434a-85cf-03b10810c5e5" xmlns:ns3="230e9df3-be65-4c73-a93b-d1236ebd677e" targetNamespace="http://schemas.microsoft.com/office/2006/metadata/properties" ma:root="true" ma:fieldsID="26205b5b46d9ab9d881e0fa75366d1c2" ns1:_="" ns2:_="" ns3:_="">
    <xsd:import namespace="http://schemas.microsoft.com/sharepoint/v3"/>
    <xsd:import namespace="12a172fe-0250-434a-85cf-03b10810c5e5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k62f7d35b80b40fb8c27985e50b34fcd" minOccurs="0"/>
                <xsd:element ref="ns3:TaxCatchAll" minOccurs="0"/>
                <xsd:element ref="ns3:TaxCatchAllLabel" minOccurs="0"/>
                <xsd:element ref="ns2:pfbfa50075a04958bd8757dc155d3e08" minOccurs="0"/>
                <xsd:element ref="ns2:h9a868b2ee15488883f623ae5237ecae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72fbe6ee5ae4131af0832c08ec51202" minOccurs="0"/>
                <xsd:element ref="ns2:eb9cf3a3af7b473faa5c9c98148a90a4" minOccurs="0"/>
                <xsd:element ref="ns2:Session_x0020_Code" minOccurs="0"/>
                <xsd:element ref="ns2:MS_x0020_Content_x0020_Owner" minOccurs="0"/>
                <xsd:element ref="ns2:le8386062bd54e24a95c83b32ccbdb34" minOccurs="0"/>
                <xsd:element ref="ns2:j4d4d959795b4220a289a041ed046605" minOccurs="0"/>
                <xsd:element ref="ns3:TaxKeywordTaxHTField" minOccurs="0"/>
                <xsd:element ref="ns1:AverageRating" minOccurs="0"/>
                <xsd:element ref="ns1:RatingCount" minOccurs="0"/>
                <xsd:element ref="ns1:Likes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3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4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5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172fe-0250-434a-85cf-03b10810c5e5" elementFormDefault="qualified">
    <xsd:import namespace="http://schemas.microsoft.com/office/2006/documentManagement/types"/>
    <xsd:import namespace="http://schemas.microsoft.com/office/infopath/2007/PartnerControls"/>
    <xsd:element name="k62f7d35b80b40fb8c27985e50b34fcd" ma:index="8" nillable="true" ma:taxonomy="true" ma:internalName="k62f7d35b80b40fb8c27985e50b34fcd" ma:taxonomyFieldName="Event_x0020_Name" ma:displayName="Event Name" ma:default="" ma:fieldId="{462f7d35-b80b-40fb-8c27-985e50b34fcd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pfbfa50075a04958bd8757dc155d3e08" ma:index="12" nillable="true" ma:taxonomy="true" ma:internalName="pfbfa50075a04958bd8757dc155d3e08" ma:taxonomyFieldName="Event_x0020_Location" ma:displayName="Event Location" ma:default="" ma:fieldId="{9fbfa500-75a0-4958-bd87-57dc155d3e08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9a868b2ee15488883f623ae5237ecae" ma:index="14" nillable="true" ma:taxonomy="true" ma:internalName="h9a868b2ee15488883f623ae5237ecae" ma:taxonomyFieldName="Event_x0020_Venue" ma:displayName="Event Venue" ma:default="" ma:fieldId="{19a868b2-ee15-4888-83f6-23ae5237ecae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72fbe6ee5ae4131af0832c08ec51202" ma:index="21" nillable="true" ma:taxonomy="true" ma:internalName="o72fbe6ee5ae4131af0832c08ec51202" ma:taxonomyFieldName="Product" ma:displayName="Product" ma:default="" ma:fieldId="{872fbe6e-e5ae-4131-af08-32c08ec51202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b9cf3a3af7b473faa5c9c98148a90a4" ma:index="23" nillable="true" ma:taxonomy="true" ma:internalName="eb9cf3a3af7b473faa5c9c98148a90a4" ma:taxonomyFieldName="Campaign" ma:displayName="Campaign" ma:default="" ma:fieldId="{eb9cf3a3-af7b-473f-aa5c-9c98148a90a4}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e8386062bd54e24a95c83b32ccbdb34" ma:index="27" nillable="true" ma:taxonomy="true" ma:internalName="le8386062bd54e24a95c83b32ccbdb34" ma:taxonomyFieldName="Track" ma:displayName="Track" ma:default="" ma:fieldId="{5e838606-2bd5-4e24-a95c-83b32ccbdb34}" ma:sspId="e385fb40-52d4-4fae-9c5b-3e8ff8a5878e" ma:termSetId="043e2b11-12ce-49cc-a347-2f73f2b7fe4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4d4d959795b4220a289a041ed046605" ma:index="29" nillable="true" ma:taxonomy="true" ma:internalName="j4d4d959795b4220a289a041ed046605" ma:taxonomyFieldName="Audience1" ma:displayName="Audience" ma:default="" ma:fieldId="{34d4d959-795b-4220-a289-a041ed046605}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5b797c71-5459-41dc-9095-63a63c56aa91}" ma:internalName="TaxCatchAll" ma:showField="CatchAllData" ma:web="12a172fe-0250-434a-85cf-03b10810c5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b797c71-5459-41dc-9095-63a63c56aa91}" ma:internalName="TaxCatchAllLabel" ma:readOnly="true" ma:showField="CatchAllDataLabel" ma:web="12a172fe-0250-434a-85cf-03b10810c5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1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6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9a868b2ee15488883f623ae5237ecae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McCormick Place</TermName>
          <TermId xmlns="http://schemas.microsoft.com/office/infopath/2007/PartnerControls">f42e8eaa-659e-42d3-85a5-a4ea6b6d2ed7</TermId>
        </TermInfo>
      </Terms>
    </h9a868b2ee15488883f623ae5237ecae>
    <k62f7d35b80b40fb8c27985e50b34fcd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k62f7d35b80b40fb8c27985e50b34fcd>
    <LikesCount xmlns="http://schemas.microsoft.com/sharepoint/v3" xsi:nil="true"/>
    <pfbfa50075a04958bd8757dc155d3e08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Chicago</TermName>
          <TermId xmlns="http://schemas.microsoft.com/office/infopath/2007/PartnerControls">b2ea4b94-6e68-4e03-872e-ca2dcc35a47e</TermId>
        </TermInfo>
      </Terms>
    </pfbfa50075a04958bd8757dc155d3e08>
    <Presentation_x0020_Date xmlns="12a172fe-0250-434a-85cf-03b10810c5e5">2015-05-06T00:00:00-05:00</Presentation_x0020_Date>
    <o72fbe6ee5ae4131af0832c08ec51202 xmlns="12a172fe-0250-434a-85cf-03b10810c5e5">
      <Terms xmlns="http://schemas.microsoft.com/office/infopath/2007/PartnerControls"/>
    </o72fbe6ee5ae4131af0832c08ec51202>
    <Event_x0020_Start_x0020_Date xmlns="12a172fe-0250-434a-85cf-03b10810c5e5">2015-05-04T07:00:00+00:00</Event_x0020_Start_x0020_Date>
    <MS_x0020_Content_x0020_Owner xmlns="12a172fe-0250-434a-85cf-03b10810c5e5">
      <UserInfo>
        <DisplayName/>
        <AccountId xsi:nil="true"/>
        <AccountType/>
      </UserInfo>
    </MS_x0020_Content_x0020_Owner>
    <MS_x0020_Speaker xmlns="12a172fe-0250-434a-85cf-03b10810c5e5">
      <UserInfo>
        <DisplayName/>
        <AccountId xsi:nil="true"/>
        <AccountType/>
      </UserInfo>
    </MS_x0020_Speaker>
    <External_x0020_Speaker xmlns="12a172fe-0250-434a-85cf-03b10810c5e5">Morgan Oslake</External_x0020_Speaker>
    <Session_x0020_Code xmlns="12a172fe-0250-434a-85cf-03b10810c5e5"> BRK2573</Session_x0020_Code>
    <le8386062bd54e24a95c83b32ccbdb34 xmlns="12a172fe-0250-434a-85cf-03b10810c5e5">
      <Terms xmlns="http://schemas.microsoft.com/office/infopath/2007/PartnerControls"/>
    </le8386062bd54e24a95c83b32ccbdb34>
    <j4d4d959795b4220a289a041ed046605 xmlns="12a172fe-0250-434a-85cf-03b10810c5e5">
      <Terms xmlns="http://schemas.microsoft.com/office/infopath/2007/PartnerControls"/>
    </j4d4d959795b4220a289a041ed046605>
    <Event_x0020_End_x0020_Date xmlns="12a172fe-0250-434a-85cf-03b10810c5e5">2015-05-08T07:00:00+00:00</Event_x0020_End_x0020_Date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 2015</TermName>
          <TermId xmlns="http://schemas.microsoft.com/office/infopath/2007/PartnerControls">9eb2896f-7457-4443-a47b-f60d2d30355c</TermId>
        </TermInfo>
      </Terms>
    </TaxKeywordTaxHTField>
    <TaxCatchAll xmlns="230e9df3-be65-4c73-a93b-d1236ebd677e">
      <Value>41</Value>
      <Value>44</Value>
      <Value>43</Value>
      <Value>42</Value>
    </TaxCatchAll>
    <eb9cf3a3af7b473faa5c9c98148a90a4 xmlns="12a172fe-0250-434a-85cf-03b10810c5e5">
      <Terms xmlns="http://schemas.microsoft.com/office/infopath/2007/PartnerControls"/>
    </eb9cf3a3af7b473faa5c9c98148a90a4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0DEFCE-63D4-4F88-8228-705C0AA705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2a172fe-0250-434a-85cf-03b10810c5e5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http://www.w3.org/XML/1998/namespace"/>
    <ds:schemaRef ds:uri="http://purl.org/dc/dcmitype/"/>
    <ds:schemaRef ds:uri="http://schemas.microsoft.com/office/infopath/2007/PartnerControls"/>
    <ds:schemaRef ds:uri="230e9df3-be65-4c73-a93b-d1236ebd677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12a172fe-0250-434a-85cf-03b10810c5e5"/>
    <ds:schemaRef ds:uri="http://schemas.microsoft.com/sharepoint/v3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Microsoft_Ignite_2015_Breakout_Template_v02</Template>
  <TotalTime>1076</TotalTime>
  <Words>1281</Words>
  <Application>Microsoft Office PowerPoint</Application>
  <PresentationFormat>Custom</PresentationFormat>
  <Paragraphs>304</Paragraphs>
  <Slides>26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ＭＳ Ｐゴシック</vt:lpstr>
      <vt:lpstr>NSimSun</vt:lpstr>
      <vt:lpstr>SimSun</vt:lpstr>
      <vt:lpstr>Arial</vt:lpstr>
      <vt:lpstr>Avenir LT Pro 45 Book</vt:lpstr>
      <vt:lpstr>Calibri</vt:lpstr>
      <vt:lpstr>Consolas</vt:lpstr>
      <vt:lpstr>Segoe UI</vt:lpstr>
      <vt:lpstr>Segoe UI Light</vt:lpstr>
      <vt:lpstr>Segoe UI Semilight</vt:lpstr>
      <vt:lpstr>Segoe WP Semibold</vt:lpstr>
      <vt:lpstr>Times New Roman</vt:lpstr>
      <vt:lpstr>Wingdings</vt:lpstr>
      <vt:lpstr>5-30610_Microsoft_Ignite_Keynote_Template</vt:lpstr>
      <vt:lpstr>1_5-30610_Microsoft_Ignite_Keynote_Template</vt:lpstr>
      <vt:lpstr>2_5-30610_Microsoft_Ignite_Keynote_Template</vt:lpstr>
      <vt:lpstr>5-30629_Build_Template_WHITE</vt:lpstr>
      <vt:lpstr>BUILD CHARCOAL BACKGROUND</vt:lpstr>
      <vt:lpstr>3_5-30610_Microsoft_Ignite_Keynote_Template</vt:lpstr>
      <vt:lpstr>PowerPoint Presentation</vt:lpstr>
      <vt:lpstr>Azure SQL DB - Elastic Database Pool Drilldown</vt:lpstr>
      <vt:lpstr>Azure SQL Database</vt:lpstr>
      <vt:lpstr>Database Service Tiers</vt:lpstr>
      <vt:lpstr>Database Throughput Unit (DTU)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SaaS scenario</vt:lpstr>
      <vt:lpstr>Elastic pool concepts</vt:lpstr>
      <vt:lpstr>Elastic pool service tiers</vt:lpstr>
      <vt:lpstr>SaaS ISV app pattern using existing perf tiers</vt:lpstr>
      <vt:lpstr>SaaS ISV app pattern using elastic pool</vt:lpstr>
      <vt:lpstr>Friction free user experience</vt:lpstr>
      <vt:lpstr>Creating the pool</vt:lpstr>
      <vt:lpstr>Managing the pool</vt:lpstr>
      <vt:lpstr>Elastic Database Demo</vt:lpstr>
      <vt:lpstr>PowerShell UX</vt:lpstr>
      <vt:lpstr>Future considerations</vt:lpstr>
      <vt:lpstr>Getting started</vt:lpstr>
      <vt:lpstr>Azure SQL Database Summary</vt:lpstr>
      <vt:lpstr>Ignite Azure Challenge Sweepstakes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Azure SQL DB - Elastic Database Pool Drilldown</dc:title>
  <dc:subject>Microsoft Ignite 2015</dc:subject>
  <dc:creator>Shows</dc:creator>
  <cp:keywords>Microsoft Ignite 2015</cp:keywords>
  <dc:description>Template: Mitchell Derrey, Silver Fox Productions
Formatting: 
Audience Type: Internal/External</dc:description>
  <cp:lastModifiedBy>Brittany Hart</cp:lastModifiedBy>
  <cp:revision>11</cp:revision>
  <dcterms:created xsi:type="dcterms:W3CDTF">2015-05-02T19:19:45Z</dcterms:created>
  <dcterms:modified xsi:type="dcterms:W3CDTF">2015-05-06T17:28:28Z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0x01010046EBBE4F454C2C47A5E89CD935B1FC7800E83BCD34BAE21044A0567CF64FDFDE54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44;#McCormick Place|f42e8eaa-659e-42d3-85a5-a4ea6b6d2ed7</vt:lpwstr>
  </property>
  <property fmtid="{D5CDD505-2E9C-101B-9397-08002B2CF9AE}" pid="7" name="Track">
    <vt:lpwstr/>
  </property>
  <property fmtid="{D5CDD505-2E9C-101B-9397-08002B2CF9AE}" pid="8" name="Event Location">
    <vt:lpwstr>43;#Chicago|b2ea4b94-6e68-4e03-872e-ca2dcc35a47e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41;#Microsoft Ignite 2015|9eb2896f-7457-4443-a47b-f60d2d30355c</vt:lpwstr>
  </property>
  <property fmtid="{D5CDD505-2E9C-101B-9397-08002B2CF9AE}" pid="12" name="Audience1">
    <vt:lpwstr/>
  </property>
  <property fmtid="{D5CDD505-2E9C-101B-9397-08002B2CF9AE}" pid="13" name="Event Name">
    <vt:lpwstr>42;#Microsoft Ignite|9323c522-fe4b-4922-816b-10a1920d7afb</vt:lpwstr>
  </property>
</Properties>
</file>