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278" r:id="rId5"/>
  </p:sldMasterIdLst>
  <p:notesMasterIdLst>
    <p:notesMasterId r:id="rId44"/>
  </p:notesMasterIdLst>
  <p:handoutMasterIdLst>
    <p:handoutMasterId r:id="rId45"/>
  </p:handoutMasterIdLst>
  <p:sldIdLst>
    <p:sldId id="1368" r:id="rId6"/>
    <p:sldId id="1501" r:id="rId7"/>
    <p:sldId id="1500" r:id="rId8"/>
    <p:sldId id="1461" r:id="rId9"/>
    <p:sldId id="1463" r:id="rId10"/>
    <p:sldId id="1470" r:id="rId11"/>
    <p:sldId id="1471" r:id="rId12"/>
    <p:sldId id="1478" r:id="rId13"/>
    <p:sldId id="1472" r:id="rId14"/>
    <p:sldId id="1477" r:id="rId15"/>
    <p:sldId id="1464" r:id="rId16"/>
    <p:sldId id="1473" r:id="rId17"/>
    <p:sldId id="1474" r:id="rId18"/>
    <p:sldId id="1475" r:id="rId19"/>
    <p:sldId id="1465" r:id="rId20"/>
    <p:sldId id="1484" r:id="rId21"/>
    <p:sldId id="1479" r:id="rId22"/>
    <p:sldId id="1486" r:id="rId23"/>
    <p:sldId id="1487" r:id="rId24"/>
    <p:sldId id="1488" r:id="rId25"/>
    <p:sldId id="1492" r:id="rId26"/>
    <p:sldId id="1494" r:id="rId27"/>
    <p:sldId id="1485" r:id="rId28"/>
    <p:sldId id="1467" r:id="rId29"/>
    <p:sldId id="1476" r:id="rId30"/>
    <p:sldId id="1490" r:id="rId31"/>
    <p:sldId id="1491" r:id="rId32"/>
    <p:sldId id="1468" r:id="rId33"/>
    <p:sldId id="1480" r:id="rId34"/>
    <p:sldId id="1481" r:id="rId35"/>
    <p:sldId id="1482" r:id="rId36"/>
    <p:sldId id="1495" r:id="rId37"/>
    <p:sldId id="1493" r:id="rId38"/>
    <p:sldId id="1469" r:id="rId39"/>
    <p:sldId id="1499" r:id="rId40"/>
    <p:sldId id="1496" r:id="rId41"/>
    <p:sldId id="1502" r:id="rId42"/>
    <p:sldId id="1497" r:id="rId4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Breakout Template" id="{A073DAE3-B461-442F-A3D3-6642BD875E45}">
          <p14:sldIdLst>
            <p14:sldId id="1368"/>
            <p14:sldId id="1501"/>
            <p14:sldId id="1500"/>
            <p14:sldId id="1461"/>
          </p14:sldIdLst>
        </p14:section>
        <p14:section name="Why should I care?" id="{D3EEF9E3-2E54-4E78-8923-976E9A633832}">
          <p14:sldIdLst>
            <p14:sldId id="1463"/>
            <p14:sldId id="1470"/>
            <p14:sldId id="1471"/>
            <p14:sldId id="1478"/>
            <p14:sldId id="1472"/>
            <p14:sldId id="1477"/>
          </p14:sldIdLst>
        </p14:section>
        <p14:section name="Call Quality Methodology" id="{7EF2BAD1-5770-4959-8317-E93B6E5F0023}">
          <p14:sldIdLst>
            <p14:sldId id="1464"/>
            <p14:sldId id="1473"/>
            <p14:sldId id="1474"/>
            <p14:sldId id="1475"/>
          </p14:sldIdLst>
        </p14:section>
        <p14:section name="Connecting to Skype for Business Online" id="{3BB2FBA7-6BF6-40B9-BBA7-CC4BF73C709C}">
          <p14:sldIdLst>
            <p14:sldId id="1465"/>
            <p14:sldId id="1484"/>
            <p14:sldId id="1479"/>
            <p14:sldId id="1486"/>
            <p14:sldId id="1487"/>
            <p14:sldId id="1488"/>
            <p14:sldId id="1492"/>
            <p14:sldId id="1494"/>
            <p14:sldId id="1485"/>
          </p14:sldIdLst>
        </p14:section>
        <p14:section name="Recommended Practices" id="{17D8ACFE-E284-4695-A409-3B9D799C0233}">
          <p14:sldIdLst>
            <p14:sldId id="1467"/>
            <p14:sldId id="1476"/>
            <p14:sldId id="1490"/>
            <p14:sldId id="1491"/>
          </p14:sldIdLst>
        </p14:section>
        <p14:section name="Tools and resources" id="{1E39A78F-5A1E-485B-B919-8430C833284B}">
          <p14:sldIdLst>
            <p14:sldId id="1468"/>
            <p14:sldId id="1480"/>
            <p14:sldId id="1481"/>
            <p14:sldId id="1482"/>
            <p14:sldId id="1495"/>
            <p14:sldId id="1493"/>
          </p14:sldIdLst>
        </p14:section>
        <p14:section name="Demo" id="{5AE7BBAD-DC7D-4329-B5A5-3180267CEAC9}">
          <p14:sldIdLst>
            <p14:sldId id="1469"/>
            <p14:sldId id="1499"/>
            <p14:sldId id="1496"/>
            <p14:sldId id="1502"/>
            <p14:sldId id="14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Aaron" initials="A" lastIdx="4" clrIdx="4">
    <p:extLst>
      <p:ext uri="{19B8F6BF-5375-455C-9EA6-DF929625EA0E}">
        <p15:presenceInfo xmlns:p15="http://schemas.microsoft.com/office/powerpoint/2012/main" userId="Aa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7D8FF"/>
    <a:srgbClr val="11CCFF"/>
    <a:srgbClr val="85E5FF"/>
    <a:srgbClr val="43D7FF"/>
    <a:srgbClr val="B4A0FF"/>
    <a:srgbClr val="505050"/>
    <a:srgbClr val="000000"/>
    <a:srgbClr val="00BCF2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413" autoAdjust="0"/>
  </p:normalViewPr>
  <p:slideViewPr>
    <p:cSldViewPr>
      <p:cViewPr varScale="1">
        <p:scale>
          <a:sx n="110" d="100"/>
          <a:sy n="110" d="100"/>
        </p:scale>
        <p:origin x="114" y="96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B1B55-8FBB-41FB-BF90-8ED5FB859CF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3DA189E0-2647-4221-9EB9-A3AC7BB4C335}">
      <dgm:prSet phldrT="[Text]" custT="1"/>
      <dgm:spPr/>
      <dgm:t>
        <a:bodyPr/>
        <a:lstStyle/>
        <a:p>
          <a:pPr rtl="0"/>
          <a:r>
            <a:rPr lang="en-US" sz="1200" b="1" cap="none" spc="0" baseline="0" dirty="0" smtClean="0">
              <a:ln w="3175">
                <a:noFill/>
              </a:ln>
              <a:solidFill>
                <a:schemeClr val="tx1"/>
              </a:solidFill>
              <a:effectLst/>
              <a:latin typeface="+mj-lt"/>
            </a:rPr>
            <a:t>Network Readiness</a:t>
          </a:r>
          <a:endParaRPr lang="en-US" sz="1200" b="1" spc="0" baseline="0" dirty="0">
            <a:solidFill>
              <a:schemeClr val="tx1"/>
            </a:solidFill>
            <a:latin typeface="+mj-lt"/>
          </a:endParaRPr>
        </a:p>
      </dgm:t>
    </dgm:pt>
    <dgm:pt modelId="{A8CEDC0F-1E70-4941-BFE6-870B0B18BAEA}" type="parTrans" cxnId="{5EE31132-0245-4BE9-98A9-DD6CE7B98211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AD5EDD95-AE32-4F1F-A8D8-9F2DFB99E085}" type="sibTrans" cxnId="{5EE31132-0245-4BE9-98A9-DD6CE7B98211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AEAF0A19-FE21-4E0C-B47D-D6718EAEBE6C}">
      <dgm:prSet phldrT="[Text]" custT="1"/>
      <dgm:spPr/>
      <dgm:t>
        <a:bodyPr/>
        <a:lstStyle/>
        <a:p>
          <a:r>
            <a:rPr lang="en-US" sz="1200" b="1" cap="none" spc="0" baseline="0" dirty="0" smtClean="0">
              <a:ln w="3175">
                <a:noFill/>
              </a:ln>
              <a:solidFill>
                <a:schemeClr val="tx1"/>
              </a:solidFill>
              <a:effectLst/>
              <a:latin typeface="+mj-lt"/>
            </a:rPr>
            <a:t>Robust device strategy</a:t>
          </a:r>
          <a:endParaRPr lang="en-US" sz="1200" b="1" spc="0" baseline="0" dirty="0">
            <a:solidFill>
              <a:schemeClr val="tx1"/>
            </a:solidFill>
            <a:latin typeface="+mj-lt"/>
          </a:endParaRPr>
        </a:p>
      </dgm:t>
    </dgm:pt>
    <dgm:pt modelId="{E723BB8D-3A28-4429-9B6D-82DD5EB9F02D}" type="parTrans" cxnId="{C6848F59-F45A-4002-852E-9A7628D6F8AB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1C4F3C07-DF98-4597-B280-66A4DE766C39}" type="sibTrans" cxnId="{C6848F59-F45A-4002-852E-9A7628D6F8AB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E2B51642-400F-4C5D-992B-B1A1D1404DDC}">
      <dgm:prSet phldrT="[Text]" custT="1"/>
      <dgm:spPr/>
      <dgm:t>
        <a:bodyPr/>
        <a:lstStyle/>
        <a:p>
          <a:r>
            <a:rPr lang="en-US" sz="1200" b="1" cap="none" spc="0" baseline="0" dirty="0" smtClean="0">
              <a:ln w="3175">
                <a:noFill/>
              </a:ln>
              <a:effectLst/>
              <a:latin typeface="+mj-lt"/>
            </a:rPr>
            <a:t>Broad communications campaign</a:t>
          </a:r>
          <a:endParaRPr lang="en-US" sz="1200" b="1" spc="0" baseline="0" dirty="0">
            <a:latin typeface="+mj-lt"/>
          </a:endParaRPr>
        </a:p>
      </dgm:t>
    </dgm:pt>
    <dgm:pt modelId="{246CD192-1C80-4860-AC59-E4CF20EA1780}" type="parTrans" cxnId="{B15C3C01-ABC5-4FC9-A7FB-EB0BE4975B87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FF988B2D-40C2-468E-8B0C-3BA3BCE9DC91}" type="sibTrans" cxnId="{B15C3C01-ABC5-4FC9-A7FB-EB0BE4975B87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7389CC68-1984-475D-9929-EC9275E4A160}">
      <dgm:prSet phldrT="[Text]" custT="1"/>
      <dgm:spPr/>
      <dgm:t>
        <a:bodyPr/>
        <a:lstStyle/>
        <a:p>
          <a:r>
            <a:rPr lang="en-US" sz="1200" b="1" cap="none" spc="0" baseline="0" smtClean="0">
              <a:ln w="3175">
                <a:noFill/>
              </a:ln>
              <a:effectLst/>
              <a:latin typeface="+mj-lt"/>
            </a:rPr>
            <a:t>Comprehensive user training strategy</a:t>
          </a:r>
          <a:endParaRPr lang="en-US" sz="1200" b="1" spc="0" baseline="0" dirty="0">
            <a:latin typeface="+mj-lt"/>
          </a:endParaRPr>
        </a:p>
      </dgm:t>
    </dgm:pt>
    <dgm:pt modelId="{B3B80018-E45C-4806-B175-23837CDB5180}" type="parTrans" cxnId="{6669839D-C908-4556-9620-7ECD21793E38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A7934242-D22A-482E-B259-4B389DF6160D}" type="sibTrans" cxnId="{6669839D-C908-4556-9620-7ECD21793E38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94CE3158-D7D6-40D9-9082-6A243C9C72F0}">
      <dgm:prSet phldrT="[Text]" custT="1"/>
      <dgm:spPr/>
      <dgm:t>
        <a:bodyPr/>
        <a:lstStyle/>
        <a:p>
          <a:pPr rtl="0"/>
          <a:r>
            <a:rPr lang="en-US" sz="1200" b="1" cap="none" spc="0" baseline="0" dirty="0" smtClean="0">
              <a:ln w="3175">
                <a:noFill/>
              </a:ln>
              <a:effectLst/>
              <a:latin typeface="+mj-lt"/>
            </a:rPr>
            <a:t>Strong Executive sponsorship</a:t>
          </a:r>
          <a:endParaRPr lang="en-US" sz="1200" b="1" spc="0" baseline="0" dirty="0">
            <a:latin typeface="+mj-lt"/>
          </a:endParaRPr>
        </a:p>
      </dgm:t>
    </dgm:pt>
    <dgm:pt modelId="{5558CCB1-2A15-432B-BB05-36578AC55E2F}" type="parTrans" cxnId="{8001E0A7-1678-4856-9FEA-B40C83720FEC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ACFAA304-50AB-4581-B5A1-E18CB6E5D7CF}" type="sibTrans" cxnId="{8001E0A7-1678-4856-9FEA-B40C83720FEC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1AAA8864-5718-4300-9095-BEB7FBE0C681}">
      <dgm:prSet phldrT="[Text]" custT="1"/>
      <dgm:spPr/>
      <dgm:t>
        <a:bodyPr/>
        <a:lstStyle/>
        <a:p>
          <a:pPr rtl="0"/>
          <a:r>
            <a:rPr lang="en-US" sz="1200" b="1" cap="none" spc="0" baseline="0" dirty="0" smtClean="0">
              <a:ln w="3175">
                <a:noFill/>
              </a:ln>
              <a:effectLst/>
              <a:latin typeface="+mj-lt"/>
            </a:rPr>
            <a:t>Enterprise-wide deployment plan</a:t>
          </a:r>
          <a:endParaRPr lang="en-US" sz="1200" b="1" spc="0" baseline="0" dirty="0">
            <a:latin typeface="+mj-lt"/>
          </a:endParaRPr>
        </a:p>
      </dgm:t>
    </dgm:pt>
    <dgm:pt modelId="{ED047216-6614-467A-8BB9-AEE4E0F79771}" type="parTrans" cxnId="{82F78DE6-619F-4534-83C3-4E3CDCF2E408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F72CCE58-EE7E-4BCF-AB59-D3F6408817FF}" type="sibTrans" cxnId="{82F78DE6-619F-4534-83C3-4E3CDCF2E408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35A4AC39-9830-4A37-86CA-CF11C2A16038}">
      <dgm:prSet phldrT="[Text]" custT="1"/>
      <dgm:spPr/>
      <dgm:t>
        <a:bodyPr/>
        <a:lstStyle/>
        <a:p>
          <a:pPr rtl="0"/>
          <a:r>
            <a:rPr lang="en-US" sz="1200" b="1" cap="none" spc="0" baseline="0" dirty="0" smtClean="0">
              <a:ln w="3175">
                <a:noFill/>
              </a:ln>
              <a:effectLst/>
              <a:latin typeface="+mj-lt"/>
            </a:rPr>
            <a:t>Dedicated project team, key roles &amp; responsibilities defined</a:t>
          </a:r>
          <a:endParaRPr lang="en-US" sz="1200" b="1" spc="0" baseline="0" dirty="0">
            <a:latin typeface="+mj-lt"/>
          </a:endParaRPr>
        </a:p>
      </dgm:t>
    </dgm:pt>
    <dgm:pt modelId="{C396E96D-B30F-46A1-A233-B03596C445B6}" type="parTrans" cxnId="{62056AAE-4539-4A14-BBD4-D4F36D4BFDD3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44392B66-142C-49D0-AC2B-93079714AA6B}" type="sibTrans" cxnId="{62056AAE-4539-4A14-BBD4-D4F36D4BFDD3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C90256E4-C82C-41B8-8340-A03445CF5F23}">
      <dgm:prSet phldrT="[Text]" custT="1"/>
      <dgm:spPr/>
      <dgm:t>
        <a:bodyPr/>
        <a:lstStyle/>
        <a:p>
          <a:pPr rtl="0"/>
          <a:r>
            <a:rPr lang="en-US" sz="1200" b="1" cap="none" spc="0" baseline="0" dirty="0" smtClean="0">
              <a:ln w="3175">
                <a:noFill/>
              </a:ln>
              <a:effectLst/>
              <a:latin typeface="+mj-lt"/>
            </a:rPr>
            <a:t>Articulated goals, success metrics &amp; associated timelines </a:t>
          </a:r>
          <a:endParaRPr lang="en-US" sz="1200" b="1" spc="0" baseline="0" dirty="0">
            <a:latin typeface="+mj-lt"/>
          </a:endParaRPr>
        </a:p>
      </dgm:t>
    </dgm:pt>
    <dgm:pt modelId="{E3029F4A-AB11-4BA4-B156-4B7510423BEA}" type="parTrans" cxnId="{9A3F7BBD-F8AA-4D44-8444-FD99D7846C8B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F6F31745-F2C2-4D39-BBC6-FA11A20611B9}" type="sibTrans" cxnId="{9A3F7BBD-F8AA-4D44-8444-FD99D7846C8B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3BF698F6-78BF-4697-8152-F2F143A572A1}" type="pres">
      <dgm:prSet presAssocID="{6E8B1B55-8FBB-41FB-BF90-8ED5FB859CF6}" presName="linearFlow" presStyleCnt="0">
        <dgm:presLayoutVars>
          <dgm:dir/>
          <dgm:resizeHandles val="exact"/>
        </dgm:presLayoutVars>
      </dgm:prSet>
      <dgm:spPr/>
    </dgm:pt>
    <dgm:pt modelId="{AC23CFB1-B8DE-435F-A91C-00460A0AFDE5}" type="pres">
      <dgm:prSet presAssocID="{94CE3158-D7D6-40D9-9082-6A243C9C72F0}" presName="comp" presStyleCnt="0"/>
      <dgm:spPr/>
    </dgm:pt>
    <dgm:pt modelId="{C4F065D1-BDB8-43B0-8DFB-25B82ACC0DEB}" type="pres">
      <dgm:prSet presAssocID="{94CE3158-D7D6-40D9-9082-6A243C9C72F0}" presName="rect2" presStyleLbl="node1" presStyleIdx="0" presStyleCnt="8" custScaleX="170501" custLinFactNeighborX="51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61D4E-29F2-47C4-99F1-896B53F6420E}" type="pres">
      <dgm:prSet presAssocID="{94CE3158-D7D6-40D9-9082-6A243C9C72F0}" presName="rect1" presStyleLbl="lnNode1" presStyleIdx="0" presStyleCnt="8" custLinFactNeighborX="33033"/>
      <dgm:spPr>
        <a:solidFill>
          <a:srgbClr val="00B050"/>
        </a:solidFill>
      </dgm:spPr>
    </dgm:pt>
    <dgm:pt modelId="{57B4C10F-D36E-449C-80D5-FCDB4232D891}" type="pres">
      <dgm:prSet presAssocID="{ACFAA304-50AB-4581-B5A1-E18CB6E5D7CF}" presName="sibTrans" presStyleCnt="0"/>
      <dgm:spPr/>
    </dgm:pt>
    <dgm:pt modelId="{190C1B1C-6876-4035-B9E7-1F679BEB890F}" type="pres">
      <dgm:prSet presAssocID="{1AAA8864-5718-4300-9095-BEB7FBE0C681}" presName="comp" presStyleCnt="0"/>
      <dgm:spPr/>
    </dgm:pt>
    <dgm:pt modelId="{B3A9A4E8-9078-46BB-8686-904F05FF948F}" type="pres">
      <dgm:prSet presAssocID="{1AAA8864-5718-4300-9095-BEB7FBE0C681}" presName="rect2" presStyleLbl="node1" presStyleIdx="1" presStyleCnt="8" custScaleX="170501" custLinFactNeighborX="14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4A7DB-B4D7-405D-825F-471B8941AE1C}" type="pres">
      <dgm:prSet presAssocID="{1AAA8864-5718-4300-9095-BEB7FBE0C681}" presName="rect1" presStyleLbl="lnNode1" presStyleIdx="1" presStyleCnt="8" custLinFactX="14577" custLinFactNeighborX="100000"/>
      <dgm:spPr>
        <a:solidFill>
          <a:srgbClr val="FFC000"/>
        </a:solidFill>
      </dgm:spPr>
    </dgm:pt>
    <dgm:pt modelId="{7FA1F1B4-8ABE-4DF8-B09D-ED8E99817C2B}" type="pres">
      <dgm:prSet presAssocID="{F72CCE58-EE7E-4BCF-AB59-D3F6408817FF}" presName="sibTrans" presStyleCnt="0"/>
      <dgm:spPr/>
    </dgm:pt>
    <dgm:pt modelId="{8931E28C-BDCE-4926-A40B-FDFE7BDDBE1F}" type="pres">
      <dgm:prSet presAssocID="{35A4AC39-9830-4A37-86CA-CF11C2A16038}" presName="comp" presStyleCnt="0"/>
      <dgm:spPr/>
    </dgm:pt>
    <dgm:pt modelId="{CC865DDE-76EF-45A2-BA05-470E3C705FEC}" type="pres">
      <dgm:prSet presAssocID="{35A4AC39-9830-4A37-86CA-CF11C2A16038}" presName="rect2" presStyleLbl="node1" presStyleIdx="2" presStyleCnt="8" custScaleX="170501" custLinFactNeighborX="51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EF996-C91E-4680-8970-24ABA4CA995B}" type="pres">
      <dgm:prSet presAssocID="{35A4AC39-9830-4A37-86CA-CF11C2A16038}" presName="rect1" presStyleLbl="lnNode1" presStyleIdx="2" presStyleCnt="8" custLinFactNeighborX="33033"/>
      <dgm:spPr>
        <a:solidFill>
          <a:srgbClr val="FFC000"/>
        </a:solidFill>
      </dgm:spPr>
    </dgm:pt>
    <dgm:pt modelId="{7F92841D-8399-470D-9FC5-589E0CB2D37C}" type="pres">
      <dgm:prSet presAssocID="{44392B66-142C-49D0-AC2B-93079714AA6B}" presName="sibTrans" presStyleCnt="0"/>
      <dgm:spPr/>
    </dgm:pt>
    <dgm:pt modelId="{FDF4ABC9-FE65-4047-94FE-23E0B5373347}" type="pres">
      <dgm:prSet presAssocID="{C90256E4-C82C-41B8-8340-A03445CF5F23}" presName="comp" presStyleCnt="0"/>
      <dgm:spPr/>
    </dgm:pt>
    <dgm:pt modelId="{A7A6047C-1DD6-46C4-AF17-995A1C43F7D5}" type="pres">
      <dgm:prSet presAssocID="{C90256E4-C82C-41B8-8340-A03445CF5F23}" presName="rect2" presStyleLbl="node1" presStyleIdx="3" presStyleCnt="8" custScaleX="170501" custLinFactNeighborX="14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7C68A-9D95-4BFB-938D-A66E39E90822}" type="pres">
      <dgm:prSet presAssocID="{C90256E4-C82C-41B8-8340-A03445CF5F23}" presName="rect1" presStyleLbl="lnNode1" presStyleIdx="3" presStyleCnt="8" custLinFactX="14577" custLinFactNeighborX="100000"/>
      <dgm:spPr>
        <a:solidFill>
          <a:srgbClr val="00B050"/>
        </a:solidFill>
      </dgm:spPr>
    </dgm:pt>
    <dgm:pt modelId="{66438868-DF49-4719-B16E-2A842946A037}" type="pres">
      <dgm:prSet presAssocID="{F6F31745-F2C2-4D39-BBC6-FA11A20611B9}" presName="sibTrans" presStyleCnt="0"/>
      <dgm:spPr/>
    </dgm:pt>
    <dgm:pt modelId="{181D1799-84F8-4C8C-824C-9309BC84AE53}" type="pres">
      <dgm:prSet presAssocID="{3DA189E0-2647-4221-9EB9-A3AC7BB4C335}" presName="comp" presStyleCnt="0"/>
      <dgm:spPr/>
    </dgm:pt>
    <dgm:pt modelId="{D49427FE-55E2-42F1-8C2A-F1A12A91F4B5}" type="pres">
      <dgm:prSet presAssocID="{3DA189E0-2647-4221-9EB9-A3AC7BB4C335}" presName="rect2" presStyleLbl="node1" presStyleIdx="4" presStyleCnt="8" custScaleX="170501" custLinFactNeighborX="51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97CA4-FDDA-4FD9-839A-21205F77CDA5}" type="pres">
      <dgm:prSet presAssocID="{3DA189E0-2647-4221-9EB9-A3AC7BB4C335}" presName="rect1" presStyleLbl="lnNode1" presStyleIdx="4" presStyleCnt="8" custLinFactNeighborX="33033"/>
      <dgm:spPr>
        <a:solidFill>
          <a:srgbClr val="FFC000"/>
        </a:solidFill>
      </dgm:spPr>
    </dgm:pt>
    <dgm:pt modelId="{52474CFA-6DCD-4D56-9D32-F2021E49FCAD}" type="pres">
      <dgm:prSet presAssocID="{AD5EDD95-AE32-4F1F-A8D8-9F2DFB99E085}" presName="sibTrans" presStyleCnt="0"/>
      <dgm:spPr/>
    </dgm:pt>
    <dgm:pt modelId="{0CFBFC5D-164E-4FAC-84A2-D484AFC1EEBB}" type="pres">
      <dgm:prSet presAssocID="{AEAF0A19-FE21-4E0C-B47D-D6718EAEBE6C}" presName="comp" presStyleCnt="0"/>
      <dgm:spPr/>
    </dgm:pt>
    <dgm:pt modelId="{C302C579-BC54-48A3-9F0A-79A61AC1BE33}" type="pres">
      <dgm:prSet presAssocID="{AEAF0A19-FE21-4E0C-B47D-D6718EAEBE6C}" presName="rect2" presStyleLbl="node1" presStyleIdx="5" presStyleCnt="8" custScaleX="170501" custLinFactNeighborX="14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44981-378A-4241-A0DF-7E24B6AA7554}" type="pres">
      <dgm:prSet presAssocID="{AEAF0A19-FE21-4E0C-B47D-D6718EAEBE6C}" presName="rect1" presStyleLbl="lnNode1" presStyleIdx="5" presStyleCnt="8" custLinFactX="14577" custLinFactNeighborX="100000"/>
      <dgm:spPr>
        <a:solidFill>
          <a:srgbClr val="FF0000"/>
        </a:solidFill>
      </dgm:spPr>
    </dgm:pt>
    <dgm:pt modelId="{F2AA39FC-38AE-4E54-85AB-ED59EB5E0836}" type="pres">
      <dgm:prSet presAssocID="{1C4F3C07-DF98-4597-B280-66A4DE766C39}" presName="sibTrans" presStyleCnt="0"/>
      <dgm:spPr/>
    </dgm:pt>
    <dgm:pt modelId="{59F22696-D4AE-4B27-AD0C-3F9DF25FFE8D}" type="pres">
      <dgm:prSet presAssocID="{E2B51642-400F-4C5D-992B-B1A1D1404DDC}" presName="comp" presStyleCnt="0"/>
      <dgm:spPr/>
    </dgm:pt>
    <dgm:pt modelId="{753D85AC-F5E0-4188-9A26-26C986314616}" type="pres">
      <dgm:prSet presAssocID="{E2B51642-400F-4C5D-992B-B1A1D1404DDC}" presName="rect2" presStyleLbl="node1" presStyleIdx="6" presStyleCnt="8" custScaleX="170501" custLinFactNeighborX="51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59921-B5C0-4964-8A3E-4935C67CD381}" type="pres">
      <dgm:prSet presAssocID="{E2B51642-400F-4C5D-992B-B1A1D1404DDC}" presName="rect1" presStyleLbl="lnNode1" presStyleIdx="6" presStyleCnt="8" custLinFactNeighborX="33033"/>
      <dgm:spPr>
        <a:solidFill>
          <a:srgbClr val="00B050"/>
        </a:solidFill>
      </dgm:spPr>
    </dgm:pt>
    <dgm:pt modelId="{8F4A745B-1DA2-4312-9B38-3BF4F9EA6E71}" type="pres">
      <dgm:prSet presAssocID="{FF988B2D-40C2-468E-8B0C-3BA3BCE9DC91}" presName="sibTrans" presStyleCnt="0"/>
      <dgm:spPr/>
    </dgm:pt>
    <dgm:pt modelId="{1812027C-F96C-4C8E-9B4D-2CD85722C2D6}" type="pres">
      <dgm:prSet presAssocID="{7389CC68-1984-475D-9929-EC9275E4A160}" presName="comp" presStyleCnt="0"/>
      <dgm:spPr/>
    </dgm:pt>
    <dgm:pt modelId="{46F50D22-8E25-4467-BCF1-D6B85A3DFFBA}" type="pres">
      <dgm:prSet presAssocID="{7389CC68-1984-475D-9929-EC9275E4A160}" presName="rect2" presStyleLbl="node1" presStyleIdx="7" presStyleCnt="8" custScaleX="170501" custLinFactNeighborX="14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1FD33-9D39-4E66-8B0B-547FA7F5186E}" type="pres">
      <dgm:prSet presAssocID="{7389CC68-1984-475D-9929-EC9275E4A160}" presName="rect1" presStyleLbl="lnNode1" presStyleIdx="7" presStyleCnt="8" custLinFactX="14577" custLinFactNeighborX="100000"/>
      <dgm:spPr>
        <a:solidFill>
          <a:srgbClr val="FF0000"/>
        </a:solidFill>
      </dgm:spPr>
    </dgm:pt>
  </dgm:ptLst>
  <dgm:cxnLst>
    <dgm:cxn modelId="{6315C474-28C8-4285-8BC2-8617E2729100}" type="presOf" srcId="{35A4AC39-9830-4A37-86CA-CF11C2A16038}" destId="{CC865DDE-76EF-45A2-BA05-470E3C705FEC}" srcOrd="0" destOrd="0" presId="urn:microsoft.com/office/officeart/2008/layout/AlternatingPictureBlocks"/>
    <dgm:cxn modelId="{3E2DA221-4D1A-405A-A0C4-84FCD06B673D}" type="presOf" srcId="{E2B51642-400F-4C5D-992B-B1A1D1404DDC}" destId="{753D85AC-F5E0-4188-9A26-26C986314616}" srcOrd="0" destOrd="0" presId="urn:microsoft.com/office/officeart/2008/layout/AlternatingPictureBlocks"/>
    <dgm:cxn modelId="{B971D9C8-08EE-4ECF-AC90-8CE6209EC48F}" type="presOf" srcId="{6E8B1B55-8FBB-41FB-BF90-8ED5FB859CF6}" destId="{3BF698F6-78BF-4697-8152-F2F143A572A1}" srcOrd="0" destOrd="0" presId="urn:microsoft.com/office/officeart/2008/layout/AlternatingPictureBlocks"/>
    <dgm:cxn modelId="{C6848F59-F45A-4002-852E-9A7628D6F8AB}" srcId="{6E8B1B55-8FBB-41FB-BF90-8ED5FB859CF6}" destId="{AEAF0A19-FE21-4E0C-B47D-D6718EAEBE6C}" srcOrd="5" destOrd="0" parTransId="{E723BB8D-3A28-4429-9B6D-82DD5EB9F02D}" sibTransId="{1C4F3C07-DF98-4597-B280-66A4DE766C39}"/>
    <dgm:cxn modelId="{B3F0D8D9-E9EF-46AC-9B6A-BDC0274F7085}" type="presOf" srcId="{7389CC68-1984-475D-9929-EC9275E4A160}" destId="{46F50D22-8E25-4467-BCF1-D6B85A3DFFBA}" srcOrd="0" destOrd="0" presId="urn:microsoft.com/office/officeart/2008/layout/AlternatingPictureBlocks"/>
    <dgm:cxn modelId="{82F78DE6-619F-4534-83C3-4E3CDCF2E408}" srcId="{6E8B1B55-8FBB-41FB-BF90-8ED5FB859CF6}" destId="{1AAA8864-5718-4300-9095-BEB7FBE0C681}" srcOrd="1" destOrd="0" parTransId="{ED047216-6614-467A-8BB9-AEE4E0F79771}" sibTransId="{F72CCE58-EE7E-4BCF-AB59-D3F6408817FF}"/>
    <dgm:cxn modelId="{6669839D-C908-4556-9620-7ECD21793E38}" srcId="{6E8B1B55-8FBB-41FB-BF90-8ED5FB859CF6}" destId="{7389CC68-1984-475D-9929-EC9275E4A160}" srcOrd="7" destOrd="0" parTransId="{B3B80018-E45C-4806-B175-23837CDB5180}" sibTransId="{A7934242-D22A-482E-B259-4B389DF6160D}"/>
    <dgm:cxn modelId="{73A99091-0E99-4E3A-ABC4-9E82AF3669EA}" type="presOf" srcId="{C90256E4-C82C-41B8-8340-A03445CF5F23}" destId="{A7A6047C-1DD6-46C4-AF17-995A1C43F7D5}" srcOrd="0" destOrd="0" presId="urn:microsoft.com/office/officeart/2008/layout/AlternatingPictureBlocks"/>
    <dgm:cxn modelId="{5EE31132-0245-4BE9-98A9-DD6CE7B98211}" srcId="{6E8B1B55-8FBB-41FB-BF90-8ED5FB859CF6}" destId="{3DA189E0-2647-4221-9EB9-A3AC7BB4C335}" srcOrd="4" destOrd="0" parTransId="{A8CEDC0F-1E70-4941-BFE6-870B0B18BAEA}" sibTransId="{AD5EDD95-AE32-4F1F-A8D8-9F2DFB99E085}"/>
    <dgm:cxn modelId="{6FD07B2B-2EC4-4144-A884-4C4B71AC80C7}" type="presOf" srcId="{AEAF0A19-FE21-4E0C-B47D-D6718EAEBE6C}" destId="{C302C579-BC54-48A3-9F0A-79A61AC1BE33}" srcOrd="0" destOrd="0" presId="urn:microsoft.com/office/officeart/2008/layout/AlternatingPictureBlocks"/>
    <dgm:cxn modelId="{8001E0A7-1678-4856-9FEA-B40C83720FEC}" srcId="{6E8B1B55-8FBB-41FB-BF90-8ED5FB859CF6}" destId="{94CE3158-D7D6-40D9-9082-6A243C9C72F0}" srcOrd="0" destOrd="0" parTransId="{5558CCB1-2A15-432B-BB05-36578AC55E2F}" sibTransId="{ACFAA304-50AB-4581-B5A1-E18CB6E5D7CF}"/>
    <dgm:cxn modelId="{9A3F7BBD-F8AA-4D44-8444-FD99D7846C8B}" srcId="{6E8B1B55-8FBB-41FB-BF90-8ED5FB859CF6}" destId="{C90256E4-C82C-41B8-8340-A03445CF5F23}" srcOrd="3" destOrd="0" parTransId="{E3029F4A-AB11-4BA4-B156-4B7510423BEA}" sibTransId="{F6F31745-F2C2-4D39-BBC6-FA11A20611B9}"/>
    <dgm:cxn modelId="{99E74E30-8B64-44CD-B1BE-595CFECFF877}" type="presOf" srcId="{1AAA8864-5718-4300-9095-BEB7FBE0C681}" destId="{B3A9A4E8-9078-46BB-8686-904F05FF948F}" srcOrd="0" destOrd="0" presId="urn:microsoft.com/office/officeart/2008/layout/AlternatingPictureBlocks"/>
    <dgm:cxn modelId="{B15C3C01-ABC5-4FC9-A7FB-EB0BE4975B87}" srcId="{6E8B1B55-8FBB-41FB-BF90-8ED5FB859CF6}" destId="{E2B51642-400F-4C5D-992B-B1A1D1404DDC}" srcOrd="6" destOrd="0" parTransId="{246CD192-1C80-4860-AC59-E4CF20EA1780}" sibTransId="{FF988B2D-40C2-468E-8B0C-3BA3BCE9DC91}"/>
    <dgm:cxn modelId="{80C31828-201D-45FB-896C-C22CE84EE6D9}" type="presOf" srcId="{3DA189E0-2647-4221-9EB9-A3AC7BB4C335}" destId="{D49427FE-55E2-42F1-8C2A-F1A12A91F4B5}" srcOrd="0" destOrd="0" presId="urn:microsoft.com/office/officeart/2008/layout/AlternatingPictureBlocks"/>
    <dgm:cxn modelId="{62056AAE-4539-4A14-BBD4-D4F36D4BFDD3}" srcId="{6E8B1B55-8FBB-41FB-BF90-8ED5FB859CF6}" destId="{35A4AC39-9830-4A37-86CA-CF11C2A16038}" srcOrd="2" destOrd="0" parTransId="{C396E96D-B30F-46A1-A233-B03596C445B6}" sibTransId="{44392B66-142C-49D0-AC2B-93079714AA6B}"/>
    <dgm:cxn modelId="{0DC006B9-2694-43C7-9A94-F5F808A93019}" type="presOf" srcId="{94CE3158-D7D6-40D9-9082-6A243C9C72F0}" destId="{C4F065D1-BDB8-43B0-8DFB-25B82ACC0DEB}" srcOrd="0" destOrd="0" presId="urn:microsoft.com/office/officeart/2008/layout/AlternatingPictureBlocks"/>
    <dgm:cxn modelId="{F5D39CFC-285B-4D8D-94B8-5C7143D41E52}" type="presParOf" srcId="{3BF698F6-78BF-4697-8152-F2F143A572A1}" destId="{AC23CFB1-B8DE-435F-A91C-00460A0AFDE5}" srcOrd="0" destOrd="0" presId="urn:microsoft.com/office/officeart/2008/layout/AlternatingPictureBlocks"/>
    <dgm:cxn modelId="{A6C77516-76EC-4CD0-802B-166E7A6A0E72}" type="presParOf" srcId="{AC23CFB1-B8DE-435F-A91C-00460A0AFDE5}" destId="{C4F065D1-BDB8-43B0-8DFB-25B82ACC0DEB}" srcOrd="0" destOrd="0" presId="urn:microsoft.com/office/officeart/2008/layout/AlternatingPictureBlocks"/>
    <dgm:cxn modelId="{B9E22CC4-5AFC-4885-A3BD-500E136DE0B4}" type="presParOf" srcId="{AC23CFB1-B8DE-435F-A91C-00460A0AFDE5}" destId="{04661D4E-29F2-47C4-99F1-896B53F6420E}" srcOrd="1" destOrd="0" presId="urn:microsoft.com/office/officeart/2008/layout/AlternatingPictureBlocks"/>
    <dgm:cxn modelId="{7C64E737-8F30-417D-890C-B16FA6099065}" type="presParOf" srcId="{3BF698F6-78BF-4697-8152-F2F143A572A1}" destId="{57B4C10F-D36E-449C-80D5-FCDB4232D891}" srcOrd="1" destOrd="0" presId="urn:microsoft.com/office/officeart/2008/layout/AlternatingPictureBlocks"/>
    <dgm:cxn modelId="{97D5CABC-FD97-4124-B25F-6BF6FD6749E9}" type="presParOf" srcId="{3BF698F6-78BF-4697-8152-F2F143A572A1}" destId="{190C1B1C-6876-4035-B9E7-1F679BEB890F}" srcOrd="2" destOrd="0" presId="urn:microsoft.com/office/officeart/2008/layout/AlternatingPictureBlocks"/>
    <dgm:cxn modelId="{9E835096-2CD6-4ECE-9F0D-6C414BCA748D}" type="presParOf" srcId="{190C1B1C-6876-4035-B9E7-1F679BEB890F}" destId="{B3A9A4E8-9078-46BB-8686-904F05FF948F}" srcOrd="0" destOrd="0" presId="urn:microsoft.com/office/officeart/2008/layout/AlternatingPictureBlocks"/>
    <dgm:cxn modelId="{B6ACCE66-E685-4FFA-944E-4DA2BFD9D786}" type="presParOf" srcId="{190C1B1C-6876-4035-B9E7-1F679BEB890F}" destId="{80F4A7DB-B4D7-405D-825F-471B8941AE1C}" srcOrd="1" destOrd="0" presId="urn:microsoft.com/office/officeart/2008/layout/AlternatingPictureBlocks"/>
    <dgm:cxn modelId="{103B4BDF-641A-4414-AA57-53E8F64AD560}" type="presParOf" srcId="{3BF698F6-78BF-4697-8152-F2F143A572A1}" destId="{7FA1F1B4-8ABE-4DF8-B09D-ED8E99817C2B}" srcOrd="3" destOrd="0" presId="urn:microsoft.com/office/officeart/2008/layout/AlternatingPictureBlocks"/>
    <dgm:cxn modelId="{9BA6C20C-EAC1-4EBE-AAA6-0C1541E72D79}" type="presParOf" srcId="{3BF698F6-78BF-4697-8152-F2F143A572A1}" destId="{8931E28C-BDCE-4926-A40B-FDFE7BDDBE1F}" srcOrd="4" destOrd="0" presId="urn:microsoft.com/office/officeart/2008/layout/AlternatingPictureBlocks"/>
    <dgm:cxn modelId="{19543F47-0EE1-4FEE-AEFA-1D8D8A84682C}" type="presParOf" srcId="{8931E28C-BDCE-4926-A40B-FDFE7BDDBE1F}" destId="{CC865DDE-76EF-45A2-BA05-470E3C705FEC}" srcOrd="0" destOrd="0" presId="urn:microsoft.com/office/officeart/2008/layout/AlternatingPictureBlocks"/>
    <dgm:cxn modelId="{0E1DDC08-1694-46B8-87A7-7362B1353D15}" type="presParOf" srcId="{8931E28C-BDCE-4926-A40B-FDFE7BDDBE1F}" destId="{3FAEF996-C91E-4680-8970-24ABA4CA995B}" srcOrd="1" destOrd="0" presId="urn:microsoft.com/office/officeart/2008/layout/AlternatingPictureBlocks"/>
    <dgm:cxn modelId="{D7523247-3314-4F88-AF24-4760918141E2}" type="presParOf" srcId="{3BF698F6-78BF-4697-8152-F2F143A572A1}" destId="{7F92841D-8399-470D-9FC5-589E0CB2D37C}" srcOrd="5" destOrd="0" presId="urn:microsoft.com/office/officeart/2008/layout/AlternatingPictureBlocks"/>
    <dgm:cxn modelId="{05F950F3-CFCB-40F2-832C-97372A8397D0}" type="presParOf" srcId="{3BF698F6-78BF-4697-8152-F2F143A572A1}" destId="{FDF4ABC9-FE65-4047-94FE-23E0B5373347}" srcOrd="6" destOrd="0" presId="urn:microsoft.com/office/officeart/2008/layout/AlternatingPictureBlocks"/>
    <dgm:cxn modelId="{E861A74D-DE3B-4453-AEAA-2950C2633BDB}" type="presParOf" srcId="{FDF4ABC9-FE65-4047-94FE-23E0B5373347}" destId="{A7A6047C-1DD6-46C4-AF17-995A1C43F7D5}" srcOrd="0" destOrd="0" presId="urn:microsoft.com/office/officeart/2008/layout/AlternatingPictureBlocks"/>
    <dgm:cxn modelId="{39A6433D-C640-4627-AE0A-26B111A9C427}" type="presParOf" srcId="{FDF4ABC9-FE65-4047-94FE-23E0B5373347}" destId="{4B37C68A-9D95-4BFB-938D-A66E39E90822}" srcOrd="1" destOrd="0" presId="urn:microsoft.com/office/officeart/2008/layout/AlternatingPictureBlocks"/>
    <dgm:cxn modelId="{0235F27C-81F8-446E-B704-C50BA3472040}" type="presParOf" srcId="{3BF698F6-78BF-4697-8152-F2F143A572A1}" destId="{66438868-DF49-4719-B16E-2A842946A037}" srcOrd="7" destOrd="0" presId="urn:microsoft.com/office/officeart/2008/layout/AlternatingPictureBlocks"/>
    <dgm:cxn modelId="{20321317-3DE6-4DCF-8BE2-00D6217D5E03}" type="presParOf" srcId="{3BF698F6-78BF-4697-8152-F2F143A572A1}" destId="{181D1799-84F8-4C8C-824C-9309BC84AE53}" srcOrd="8" destOrd="0" presId="urn:microsoft.com/office/officeart/2008/layout/AlternatingPictureBlocks"/>
    <dgm:cxn modelId="{43BA86B2-7C1A-4C26-BBA4-F9EF919D9842}" type="presParOf" srcId="{181D1799-84F8-4C8C-824C-9309BC84AE53}" destId="{D49427FE-55E2-42F1-8C2A-F1A12A91F4B5}" srcOrd="0" destOrd="0" presId="urn:microsoft.com/office/officeart/2008/layout/AlternatingPictureBlocks"/>
    <dgm:cxn modelId="{ABE18BD0-FA50-45A2-945B-C3926025A2FC}" type="presParOf" srcId="{181D1799-84F8-4C8C-824C-9309BC84AE53}" destId="{46797CA4-FDDA-4FD9-839A-21205F77CDA5}" srcOrd="1" destOrd="0" presId="urn:microsoft.com/office/officeart/2008/layout/AlternatingPictureBlocks"/>
    <dgm:cxn modelId="{EA38EFC8-750F-424A-95C8-E415B6D54D86}" type="presParOf" srcId="{3BF698F6-78BF-4697-8152-F2F143A572A1}" destId="{52474CFA-6DCD-4D56-9D32-F2021E49FCAD}" srcOrd="9" destOrd="0" presId="urn:microsoft.com/office/officeart/2008/layout/AlternatingPictureBlocks"/>
    <dgm:cxn modelId="{5007E4E9-EA3C-4965-AEC0-FC9A44201A17}" type="presParOf" srcId="{3BF698F6-78BF-4697-8152-F2F143A572A1}" destId="{0CFBFC5D-164E-4FAC-84A2-D484AFC1EEBB}" srcOrd="10" destOrd="0" presId="urn:microsoft.com/office/officeart/2008/layout/AlternatingPictureBlocks"/>
    <dgm:cxn modelId="{EE708CC0-0145-469A-89C2-13C8EB504897}" type="presParOf" srcId="{0CFBFC5D-164E-4FAC-84A2-D484AFC1EEBB}" destId="{C302C579-BC54-48A3-9F0A-79A61AC1BE33}" srcOrd="0" destOrd="0" presId="urn:microsoft.com/office/officeart/2008/layout/AlternatingPictureBlocks"/>
    <dgm:cxn modelId="{62066270-0DD0-4DC5-9C04-D1E648833456}" type="presParOf" srcId="{0CFBFC5D-164E-4FAC-84A2-D484AFC1EEBB}" destId="{C8744981-378A-4241-A0DF-7E24B6AA7554}" srcOrd="1" destOrd="0" presId="urn:microsoft.com/office/officeart/2008/layout/AlternatingPictureBlocks"/>
    <dgm:cxn modelId="{20920A36-5581-4E5A-B5F6-BF0E9E732DC4}" type="presParOf" srcId="{3BF698F6-78BF-4697-8152-F2F143A572A1}" destId="{F2AA39FC-38AE-4E54-85AB-ED59EB5E0836}" srcOrd="11" destOrd="0" presId="urn:microsoft.com/office/officeart/2008/layout/AlternatingPictureBlocks"/>
    <dgm:cxn modelId="{7BF69D94-F958-4003-B43B-36CF01BF4687}" type="presParOf" srcId="{3BF698F6-78BF-4697-8152-F2F143A572A1}" destId="{59F22696-D4AE-4B27-AD0C-3F9DF25FFE8D}" srcOrd="12" destOrd="0" presId="urn:microsoft.com/office/officeart/2008/layout/AlternatingPictureBlocks"/>
    <dgm:cxn modelId="{421FDFE8-8C05-4821-AB42-80E0217F5222}" type="presParOf" srcId="{59F22696-D4AE-4B27-AD0C-3F9DF25FFE8D}" destId="{753D85AC-F5E0-4188-9A26-26C986314616}" srcOrd="0" destOrd="0" presId="urn:microsoft.com/office/officeart/2008/layout/AlternatingPictureBlocks"/>
    <dgm:cxn modelId="{86074FD6-E97A-41D4-BEDD-B186B9B9B5E0}" type="presParOf" srcId="{59F22696-D4AE-4B27-AD0C-3F9DF25FFE8D}" destId="{AC559921-B5C0-4964-8A3E-4935C67CD381}" srcOrd="1" destOrd="0" presId="urn:microsoft.com/office/officeart/2008/layout/AlternatingPictureBlocks"/>
    <dgm:cxn modelId="{60812680-2579-4B32-90B5-9257CA80C5EB}" type="presParOf" srcId="{3BF698F6-78BF-4697-8152-F2F143A572A1}" destId="{8F4A745B-1DA2-4312-9B38-3BF4F9EA6E71}" srcOrd="13" destOrd="0" presId="urn:microsoft.com/office/officeart/2008/layout/AlternatingPictureBlocks"/>
    <dgm:cxn modelId="{E4EF5927-3F45-40A3-A070-C27CDCC13A1A}" type="presParOf" srcId="{3BF698F6-78BF-4697-8152-F2F143A572A1}" destId="{1812027C-F96C-4C8E-9B4D-2CD85722C2D6}" srcOrd="14" destOrd="0" presId="urn:microsoft.com/office/officeart/2008/layout/AlternatingPictureBlocks"/>
    <dgm:cxn modelId="{705C8B62-8F73-4389-9E9A-B057E08408E3}" type="presParOf" srcId="{1812027C-F96C-4C8E-9B4D-2CD85722C2D6}" destId="{46F50D22-8E25-4467-BCF1-D6B85A3DFFBA}" srcOrd="0" destOrd="0" presId="urn:microsoft.com/office/officeart/2008/layout/AlternatingPictureBlocks"/>
    <dgm:cxn modelId="{4BF0169E-A1AB-4BEB-AEF3-4E5974581EEB}" type="presParOf" srcId="{1812027C-F96C-4C8E-9B4D-2CD85722C2D6}" destId="{2711FD33-9D39-4E66-8B0B-547FA7F5186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B1B55-8FBB-41FB-BF90-8ED5FB859CF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3DA189E0-2647-4221-9EB9-A3AC7BB4C335}">
      <dgm:prSet phldrT="[Text]" custT="1"/>
      <dgm:spPr/>
      <dgm:t>
        <a:bodyPr/>
        <a:lstStyle/>
        <a:p>
          <a:pPr rtl="0"/>
          <a:r>
            <a:rPr lang="en-US" sz="1200" b="1" cap="none" spc="0" baseline="0" dirty="0" smtClean="0">
              <a:ln w="3175">
                <a:noFill/>
              </a:ln>
              <a:solidFill>
                <a:schemeClr val="tx1"/>
              </a:solidFill>
              <a:effectLst/>
              <a:latin typeface="+mj-lt"/>
            </a:rPr>
            <a:t>Help Desk</a:t>
          </a:r>
          <a:endParaRPr lang="en-US" sz="1200" b="1" spc="0" baseline="0" dirty="0">
            <a:solidFill>
              <a:schemeClr val="tx1"/>
            </a:solidFill>
            <a:latin typeface="+mj-lt"/>
          </a:endParaRPr>
        </a:p>
      </dgm:t>
    </dgm:pt>
    <dgm:pt modelId="{A8CEDC0F-1E70-4941-BFE6-870B0B18BAEA}" type="parTrans" cxnId="{5EE31132-0245-4BE9-98A9-DD6CE7B98211}">
      <dgm:prSet/>
      <dgm:spPr/>
      <dgm:t>
        <a:bodyPr/>
        <a:lstStyle/>
        <a:p>
          <a:endParaRPr lang="en-US" sz="1000" b="1">
            <a:solidFill>
              <a:schemeClr val="bg1"/>
            </a:solidFill>
            <a:latin typeface="+mj-lt"/>
          </a:endParaRPr>
        </a:p>
      </dgm:t>
    </dgm:pt>
    <dgm:pt modelId="{AD5EDD95-AE32-4F1F-A8D8-9F2DFB99E085}" type="sibTrans" cxnId="{5EE31132-0245-4BE9-98A9-DD6CE7B98211}">
      <dgm:prSet/>
      <dgm:spPr/>
      <dgm:t>
        <a:bodyPr/>
        <a:lstStyle/>
        <a:p>
          <a:endParaRPr lang="en-US" sz="1000" b="1">
            <a:solidFill>
              <a:schemeClr val="bg1"/>
            </a:solidFill>
            <a:latin typeface="+mj-lt"/>
          </a:endParaRPr>
        </a:p>
      </dgm:t>
    </dgm:pt>
    <dgm:pt modelId="{AEAF0A19-FE21-4E0C-B47D-D6718EAEBE6C}">
      <dgm:prSet phldrT="[Text]" custT="1"/>
      <dgm:spPr/>
      <dgm:t>
        <a:bodyPr/>
        <a:lstStyle/>
        <a:p>
          <a:r>
            <a:rPr lang="en-US" sz="1200" b="1" cap="none" spc="0" baseline="0" dirty="0" smtClean="0">
              <a:ln w="3175">
                <a:noFill/>
              </a:ln>
              <a:solidFill>
                <a:schemeClr val="tx1"/>
              </a:solidFill>
              <a:effectLst/>
              <a:latin typeface="+mj-lt"/>
            </a:rPr>
            <a:t>Operations (*)</a:t>
          </a:r>
          <a:endParaRPr lang="en-US" sz="1200" b="1" spc="0" baseline="0" dirty="0">
            <a:solidFill>
              <a:schemeClr val="tx1"/>
            </a:solidFill>
            <a:latin typeface="+mj-lt"/>
          </a:endParaRPr>
        </a:p>
      </dgm:t>
    </dgm:pt>
    <dgm:pt modelId="{E723BB8D-3A28-4429-9B6D-82DD5EB9F02D}" type="parTrans" cxnId="{C6848F59-F45A-4002-852E-9A7628D6F8AB}">
      <dgm:prSet/>
      <dgm:spPr/>
      <dgm:t>
        <a:bodyPr/>
        <a:lstStyle/>
        <a:p>
          <a:endParaRPr lang="en-US" sz="1000" b="1">
            <a:solidFill>
              <a:schemeClr val="bg1"/>
            </a:solidFill>
            <a:latin typeface="+mj-lt"/>
          </a:endParaRPr>
        </a:p>
      </dgm:t>
    </dgm:pt>
    <dgm:pt modelId="{1C4F3C07-DF98-4597-B280-66A4DE766C39}" type="sibTrans" cxnId="{C6848F59-F45A-4002-852E-9A7628D6F8AB}">
      <dgm:prSet/>
      <dgm:spPr/>
      <dgm:t>
        <a:bodyPr/>
        <a:lstStyle/>
        <a:p>
          <a:endParaRPr lang="en-US" sz="1000" b="1">
            <a:solidFill>
              <a:schemeClr val="bg1"/>
            </a:solidFill>
            <a:latin typeface="+mj-lt"/>
          </a:endParaRPr>
        </a:p>
      </dgm:t>
    </dgm:pt>
    <dgm:pt modelId="{E2B51642-400F-4C5D-992B-B1A1D1404DDC}">
      <dgm:prSet phldrT="[Text]" custT="1"/>
      <dgm:spPr/>
      <dgm:t>
        <a:bodyPr/>
        <a:lstStyle/>
        <a:p>
          <a:r>
            <a:rPr lang="en-US" sz="1200" b="1" cap="none" spc="0" baseline="0" smtClean="0">
              <a:ln w="3175">
                <a:noFill/>
              </a:ln>
              <a:solidFill>
                <a:schemeClr val="tx1"/>
              </a:solidFill>
              <a:effectLst/>
              <a:latin typeface="+mj-lt"/>
            </a:rPr>
            <a:t>User Communications</a:t>
          </a:r>
          <a:endParaRPr lang="en-US" sz="1200" b="1" spc="0" baseline="0" dirty="0">
            <a:solidFill>
              <a:schemeClr val="tx1"/>
            </a:solidFill>
            <a:latin typeface="+mj-lt"/>
          </a:endParaRPr>
        </a:p>
      </dgm:t>
    </dgm:pt>
    <dgm:pt modelId="{246CD192-1C80-4860-AC59-E4CF20EA1780}" type="parTrans" cxnId="{B15C3C01-ABC5-4FC9-A7FB-EB0BE4975B87}">
      <dgm:prSet/>
      <dgm:spPr/>
      <dgm:t>
        <a:bodyPr/>
        <a:lstStyle/>
        <a:p>
          <a:endParaRPr lang="en-US" sz="1000" b="1">
            <a:solidFill>
              <a:schemeClr val="bg1"/>
            </a:solidFill>
            <a:latin typeface="+mj-lt"/>
          </a:endParaRPr>
        </a:p>
      </dgm:t>
    </dgm:pt>
    <dgm:pt modelId="{FF988B2D-40C2-468E-8B0C-3BA3BCE9DC91}" type="sibTrans" cxnId="{B15C3C01-ABC5-4FC9-A7FB-EB0BE4975B87}">
      <dgm:prSet/>
      <dgm:spPr/>
      <dgm:t>
        <a:bodyPr/>
        <a:lstStyle/>
        <a:p>
          <a:endParaRPr lang="en-US" sz="1000" b="1">
            <a:solidFill>
              <a:schemeClr val="bg1"/>
            </a:solidFill>
            <a:latin typeface="+mj-lt"/>
          </a:endParaRPr>
        </a:p>
      </dgm:t>
    </dgm:pt>
    <dgm:pt modelId="{94CE3158-D7D6-40D9-9082-6A243C9C72F0}">
      <dgm:prSet phldrT="[Text]" custT="1"/>
      <dgm:spPr/>
      <dgm:t>
        <a:bodyPr/>
        <a:lstStyle/>
        <a:p>
          <a:pPr rtl="0"/>
          <a:r>
            <a:rPr lang="en-US" sz="1200" b="1" cap="none" spc="0" baseline="0" dirty="0" smtClean="0">
              <a:ln w="3175">
                <a:noFill/>
              </a:ln>
              <a:solidFill>
                <a:schemeClr val="tx1"/>
              </a:solidFill>
              <a:effectLst/>
              <a:latin typeface="+mj-lt"/>
            </a:rPr>
            <a:t>Lync Topology Deployment (*)</a:t>
          </a:r>
          <a:endParaRPr lang="en-US" sz="1200" b="1" spc="0" baseline="0" dirty="0">
            <a:solidFill>
              <a:schemeClr val="tx1"/>
            </a:solidFill>
            <a:latin typeface="+mj-lt"/>
          </a:endParaRPr>
        </a:p>
      </dgm:t>
    </dgm:pt>
    <dgm:pt modelId="{5558CCB1-2A15-432B-BB05-36578AC55E2F}" type="parTrans" cxnId="{8001E0A7-1678-4856-9FEA-B40C83720FEC}">
      <dgm:prSet/>
      <dgm:spPr/>
      <dgm:t>
        <a:bodyPr/>
        <a:lstStyle/>
        <a:p>
          <a:endParaRPr lang="en-US" sz="1000" b="1">
            <a:solidFill>
              <a:schemeClr val="bg1"/>
            </a:solidFill>
            <a:latin typeface="+mj-lt"/>
          </a:endParaRPr>
        </a:p>
      </dgm:t>
    </dgm:pt>
    <dgm:pt modelId="{ACFAA304-50AB-4581-B5A1-E18CB6E5D7CF}" type="sibTrans" cxnId="{8001E0A7-1678-4856-9FEA-B40C83720FEC}">
      <dgm:prSet/>
      <dgm:spPr/>
      <dgm:t>
        <a:bodyPr/>
        <a:lstStyle/>
        <a:p>
          <a:endParaRPr lang="en-US" sz="1000" b="1">
            <a:solidFill>
              <a:schemeClr val="bg1"/>
            </a:solidFill>
            <a:latin typeface="+mj-lt"/>
          </a:endParaRPr>
        </a:p>
      </dgm:t>
    </dgm:pt>
    <dgm:pt modelId="{1AAA8864-5718-4300-9095-BEB7FBE0C681}">
      <dgm:prSet phldrT="[Text]" custT="1"/>
      <dgm:spPr/>
      <dgm:t>
        <a:bodyPr/>
        <a:lstStyle/>
        <a:p>
          <a:pPr rtl="0"/>
          <a:r>
            <a:rPr lang="en-US" sz="1200" b="1" cap="none" spc="0" baseline="0" smtClean="0">
              <a:ln w="3175">
                <a:noFill/>
              </a:ln>
              <a:solidFill>
                <a:schemeClr val="tx1"/>
              </a:solidFill>
              <a:effectLst/>
              <a:latin typeface="+mj-lt"/>
            </a:rPr>
            <a:t>Infrastructure Configuration</a:t>
          </a:r>
          <a:endParaRPr lang="en-US" sz="1200" b="1" spc="0" baseline="0" dirty="0">
            <a:solidFill>
              <a:schemeClr val="tx1"/>
            </a:solidFill>
            <a:latin typeface="+mj-lt"/>
          </a:endParaRPr>
        </a:p>
      </dgm:t>
    </dgm:pt>
    <dgm:pt modelId="{ED047216-6614-467A-8BB9-AEE4E0F79771}" type="parTrans" cxnId="{82F78DE6-619F-4534-83C3-4E3CDCF2E408}">
      <dgm:prSet/>
      <dgm:spPr/>
      <dgm:t>
        <a:bodyPr/>
        <a:lstStyle/>
        <a:p>
          <a:endParaRPr lang="en-US" sz="1000" b="1">
            <a:solidFill>
              <a:schemeClr val="bg1"/>
            </a:solidFill>
            <a:latin typeface="+mj-lt"/>
          </a:endParaRPr>
        </a:p>
      </dgm:t>
    </dgm:pt>
    <dgm:pt modelId="{F72CCE58-EE7E-4BCF-AB59-D3F6408817FF}" type="sibTrans" cxnId="{82F78DE6-619F-4534-83C3-4E3CDCF2E408}">
      <dgm:prSet/>
      <dgm:spPr/>
      <dgm:t>
        <a:bodyPr/>
        <a:lstStyle/>
        <a:p>
          <a:endParaRPr lang="en-US" sz="1000" b="1">
            <a:solidFill>
              <a:schemeClr val="bg1"/>
            </a:solidFill>
            <a:latin typeface="+mj-lt"/>
          </a:endParaRPr>
        </a:p>
      </dgm:t>
    </dgm:pt>
    <dgm:pt modelId="{35A4AC39-9830-4A37-86CA-CF11C2A16038}">
      <dgm:prSet phldrT="[Text]" custT="1"/>
      <dgm:spPr/>
      <dgm:t>
        <a:bodyPr/>
        <a:lstStyle/>
        <a:p>
          <a:pPr rtl="0"/>
          <a:r>
            <a:rPr lang="en-US" sz="1200" b="1" cap="none" spc="0" baseline="0" dirty="0" smtClean="0">
              <a:ln w="3175">
                <a:noFill/>
              </a:ln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Devices</a:t>
          </a:r>
          <a:endParaRPr lang="en-US" sz="1200" b="1" spc="0" baseline="0" dirty="0">
            <a:solidFill>
              <a:schemeClr val="tx1"/>
            </a:solidFill>
            <a:latin typeface="+mj-lt"/>
          </a:endParaRPr>
        </a:p>
      </dgm:t>
    </dgm:pt>
    <dgm:pt modelId="{C396E96D-B30F-46A1-A233-B03596C445B6}" type="parTrans" cxnId="{62056AAE-4539-4A14-BBD4-D4F36D4BFDD3}">
      <dgm:prSet/>
      <dgm:spPr/>
      <dgm:t>
        <a:bodyPr/>
        <a:lstStyle/>
        <a:p>
          <a:endParaRPr lang="en-US" sz="1000" b="1">
            <a:solidFill>
              <a:schemeClr val="bg1"/>
            </a:solidFill>
            <a:latin typeface="+mj-lt"/>
          </a:endParaRPr>
        </a:p>
      </dgm:t>
    </dgm:pt>
    <dgm:pt modelId="{44392B66-142C-49D0-AC2B-93079714AA6B}" type="sibTrans" cxnId="{62056AAE-4539-4A14-BBD4-D4F36D4BFDD3}">
      <dgm:prSet/>
      <dgm:spPr/>
      <dgm:t>
        <a:bodyPr/>
        <a:lstStyle/>
        <a:p>
          <a:endParaRPr lang="en-US" sz="1000" b="1">
            <a:solidFill>
              <a:schemeClr val="bg1"/>
            </a:solidFill>
            <a:latin typeface="+mj-lt"/>
          </a:endParaRPr>
        </a:p>
      </dgm:t>
    </dgm:pt>
    <dgm:pt modelId="{C90256E4-C82C-41B8-8340-A03445CF5F23}">
      <dgm:prSet phldrT="[Text]" custT="1"/>
      <dgm:spPr/>
      <dgm:t>
        <a:bodyPr/>
        <a:lstStyle/>
        <a:p>
          <a:pPr rtl="0"/>
          <a:r>
            <a:rPr lang="en-US" sz="1200" b="1" cap="none" spc="0" baseline="0" dirty="0" smtClean="0">
              <a:ln w="3175">
                <a:noFill/>
              </a:ln>
              <a:solidFill>
                <a:schemeClr val="tx1"/>
              </a:solidFill>
              <a:effectLst/>
              <a:latin typeface="+mj-lt"/>
            </a:rPr>
            <a:t>User Training</a:t>
          </a:r>
          <a:endParaRPr lang="en-US" sz="1200" b="1" spc="0" baseline="0" dirty="0">
            <a:solidFill>
              <a:schemeClr val="tx1"/>
            </a:solidFill>
            <a:latin typeface="+mj-lt"/>
          </a:endParaRPr>
        </a:p>
      </dgm:t>
    </dgm:pt>
    <dgm:pt modelId="{E3029F4A-AB11-4BA4-B156-4B7510423BEA}" type="parTrans" cxnId="{9A3F7BBD-F8AA-4D44-8444-FD99D7846C8B}">
      <dgm:prSet/>
      <dgm:spPr/>
      <dgm:t>
        <a:bodyPr/>
        <a:lstStyle/>
        <a:p>
          <a:endParaRPr lang="en-US" sz="1000" b="1">
            <a:solidFill>
              <a:schemeClr val="bg1"/>
            </a:solidFill>
            <a:latin typeface="+mj-lt"/>
          </a:endParaRPr>
        </a:p>
      </dgm:t>
    </dgm:pt>
    <dgm:pt modelId="{F6F31745-F2C2-4D39-BBC6-FA11A20611B9}" type="sibTrans" cxnId="{9A3F7BBD-F8AA-4D44-8444-FD99D7846C8B}">
      <dgm:prSet/>
      <dgm:spPr/>
      <dgm:t>
        <a:bodyPr/>
        <a:lstStyle/>
        <a:p>
          <a:endParaRPr lang="en-US" sz="1000" b="1">
            <a:solidFill>
              <a:schemeClr val="bg1"/>
            </a:solidFill>
            <a:latin typeface="+mj-lt"/>
          </a:endParaRPr>
        </a:p>
      </dgm:t>
    </dgm:pt>
    <dgm:pt modelId="{3BF698F6-78BF-4697-8152-F2F143A572A1}" type="pres">
      <dgm:prSet presAssocID="{6E8B1B55-8FBB-41FB-BF90-8ED5FB859CF6}" presName="linearFlow" presStyleCnt="0">
        <dgm:presLayoutVars>
          <dgm:dir/>
          <dgm:resizeHandles val="exact"/>
        </dgm:presLayoutVars>
      </dgm:prSet>
      <dgm:spPr/>
    </dgm:pt>
    <dgm:pt modelId="{AC23CFB1-B8DE-435F-A91C-00460A0AFDE5}" type="pres">
      <dgm:prSet presAssocID="{94CE3158-D7D6-40D9-9082-6A243C9C72F0}" presName="comp" presStyleCnt="0"/>
      <dgm:spPr/>
    </dgm:pt>
    <dgm:pt modelId="{C4F065D1-BDB8-43B0-8DFB-25B82ACC0DEB}" type="pres">
      <dgm:prSet presAssocID="{94CE3158-D7D6-40D9-9082-6A243C9C72F0}" presName="rect2" presStyleLbl="node1" presStyleIdx="0" presStyleCnt="7" custScaleX="134975" custLinFactNeighborX="26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61D4E-29F2-47C4-99F1-896B53F6420E}" type="pres">
      <dgm:prSet presAssocID="{94CE3158-D7D6-40D9-9082-6A243C9C72F0}" presName="rect1" presStyleLbl="lnNode1" presStyleIdx="0" presStyleCnt="7" custLinFactNeighborX="19906"/>
      <dgm:spPr>
        <a:solidFill>
          <a:srgbClr val="00B050"/>
        </a:solidFill>
      </dgm:spPr>
    </dgm:pt>
    <dgm:pt modelId="{57B4C10F-D36E-449C-80D5-FCDB4232D891}" type="pres">
      <dgm:prSet presAssocID="{ACFAA304-50AB-4581-B5A1-E18CB6E5D7CF}" presName="sibTrans" presStyleCnt="0"/>
      <dgm:spPr/>
    </dgm:pt>
    <dgm:pt modelId="{190C1B1C-6876-4035-B9E7-1F679BEB890F}" type="pres">
      <dgm:prSet presAssocID="{1AAA8864-5718-4300-9095-BEB7FBE0C681}" presName="comp" presStyleCnt="0"/>
      <dgm:spPr/>
    </dgm:pt>
    <dgm:pt modelId="{B3A9A4E8-9078-46BB-8686-904F05FF948F}" type="pres">
      <dgm:prSet presAssocID="{1AAA8864-5718-4300-9095-BEB7FBE0C681}" presName="rect2" presStyleLbl="node1" presStyleIdx="1" presStyleCnt="7" custScaleX="134975" custLinFactNeighborX="8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4A7DB-B4D7-405D-825F-471B8941AE1C}" type="pres">
      <dgm:prSet presAssocID="{1AAA8864-5718-4300-9095-BEB7FBE0C681}" presName="rect1" presStyleLbl="lnNode1" presStyleIdx="1" presStyleCnt="7" custLinFactNeighborX="58376"/>
      <dgm:spPr>
        <a:solidFill>
          <a:srgbClr val="FFC000"/>
        </a:solidFill>
      </dgm:spPr>
    </dgm:pt>
    <dgm:pt modelId="{7FA1F1B4-8ABE-4DF8-B09D-ED8E99817C2B}" type="pres">
      <dgm:prSet presAssocID="{F72CCE58-EE7E-4BCF-AB59-D3F6408817FF}" presName="sibTrans" presStyleCnt="0"/>
      <dgm:spPr/>
    </dgm:pt>
    <dgm:pt modelId="{8931E28C-BDCE-4926-A40B-FDFE7BDDBE1F}" type="pres">
      <dgm:prSet presAssocID="{35A4AC39-9830-4A37-86CA-CF11C2A16038}" presName="comp" presStyleCnt="0"/>
      <dgm:spPr/>
    </dgm:pt>
    <dgm:pt modelId="{CC865DDE-76EF-45A2-BA05-470E3C705FEC}" type="pres">
      <dgm:prSet presAssocID="{35A4AC39-9830-4A37-86CA-CF11C2A16038}" presName="rect2" presStyleLbl="node1" presStyleIdx="2" presStyleCnt="7" custScaleX="134975" custLinFactNeighborX="26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EF996-C91E-4680-8970-24ABA4CA995B}" type="pres">
      <dgm:prSet presAssocID="{35A4AC39-9830-4A37-86CA-CF11C2A16038}" presName="rect1" presStyleLbl="lnNode1" presStyleIdx="2" presStyleCnt="7" custLinFactNeighborX="19906"/>
      <dgm:spPr>
        <a:solidFill>
          <a:srgbClr val="FFC000"/>
        </a:solidFill>
      </dgm:spPr>
    </dgm:pt>
    <dgm:pt modelId="{7F92841D-8399-470D-9FC5-589E0CB2D37C}" type="pres">
      <dgm:prSet presAssocID="{44392B66-142C-49D0-AC2B-93079714AA6B}" presName="sibTrans" presStyleCnt="0"/>
      <dgm:spPr/>
    </dgm:pt>
    <dgm:pt modelId="{FDF4ABC9-FE65-4047-94FE-23E0B5373347}" type="pres">
      <dgm:prSet presAssocID="{C90256E4-C82C-41B8-8340-A03445CF5F23}" presName="comp" presStyleCnt="0"/>
      <dgm:spPr/>
    </dgm:pt>
    <dgm:pt modelId="{A7A6047C-1DD6-46C4-AF17-995A1C43F7D5}" type="pres">
      <dgm:prSet presAssocID="{C90256E4-C82C-41B8-8340-A03445CF5F23}" presName="rect2" presStyleLbl="node1" presStyleIdx="3" presStyleCnt="7" custScaleX="134975" custLinFactNeighborX="8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7C68A-9D95-4BFB-938D-A66E39E90822}" type="pres">
      <dgm:prSet presAssocID="{C90256E4-C82C-41B8-8340-A03445CF5F23}" presName="rect1" presStyleLbl="lnNode1" presStyleIdx="3" presStyleCnt="7" custLinFactNeighborX="58376"/>
      <dgm:spPr>
        <a:solidFill>
          <a:srgbClr val="00B050"/>
        </a:solidFill>
      </dgm:spPr>
    </dgm:pt>
    <dgm:pt modelId="{66438868-DF49-4719-B16E-2A842946A037}" type="pres">
      <dgm:prSet presAssocID="{F6F31745-F2C2-4D39-BBC6-FA11A20611B9}" presName="sibTrans" presStyleCnt="0"/>
      <dgm:spPr/>
    </dgm:pt>
    <dgm:pt modelId="{181D1799-84F8-4C8C-824C-9309BC84AE53}" type="pres">
      <dgm:prSet presAssocID="{3DA189E0-2647-4221-9EB9-A3AC7BB4C335}" presName="comp" presStyleCnt="0"/>
      <dgm:spPr/>
    </dgm:pt>
    <dgm:pt modelId="{D49427FE-55E2-42F1-8C2A-F1A12A91F4B5}" type="pres">
      <dgm:prSet presAssocID="{3DA189E0-2647-4221-9EB9-A3AC7BB4C335}" presName="rect2" presStyleLbl="node1" presStyleIdx="4" presStyleCnt="7" custScaleX="134975" custLinFactNeighborX="26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97CA4-FDDA-4FD9-839A-21205F77CDA5}" type="pres">
      <dgm:prSet presAssocID="{3DA189E0-2647-4221-9EB9-A3AC7BB4C335}" presName="rect1" presStyleLbl="lnNode1" presStyleIdx="4" presStyleCnt="7" custLinFactNeighborX="19906"/>
      <dgm:spPr>
        <a:solidFill>
          <a:srgbClr val="FFC000"/>
        </a:solidFill>
      </dgm:spPr>
    </dgm:pt>
    <dgm:pt modelId="{52474CFA-6DCD-4D56-9D32-F2021E49FCAD}" type="pres">
      <dgm:prSet presAssocID="{AD5EDD95-AE32-4F1F-A8D8-9F2DFB99E085}" presName="sibTrans" presStyleCnt="0"/>
      <dgm:spPr/>
    </dgm:pt>
    <dgm:pt modelId="{0CFBFC5D-164E-4FAC-84A2-D484AFC1EEBB}" type="pres">
      <dgm:prSet presAssocID="{AEAF0A19-FE21-4E0C-B47D-D6718EAEBE6C}" presName="comp" presStyleCnt="0"/>
      <dgm:spPr/>
    </dgm:pt>
    <dgm:pt modelId="{C302C579-BC54-48A3-9F0A-79A61AC1BE33}" type="pres">
      <dgm:prSet presAssocID="{AEAF0A19-FE21-4E0C-B47D-D6718EAEBE6C}" presName="rect2" presStyleLbl="node1" presStyleIdx="5" presStyleCnt="7" custScaleX="134975" custLinFactNeighborX="8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44981-378A-4241-A0DF-7E24B6AA7554}" type="pres">
      <dgm:prSet presAssocID="{AEAF0A19-FE21-4E0C-B47D-D6718EAEBE6C}" presName="rect1" presStyleLbl="lnNode1" presStyleIdx="5" presStyleCnt="7" custLinFactNeighborX="58376"/>
      <dgm:spPr>
        <a:solidFill>
          <a:srgbClr val="FF0000"/>
        </a:solidFill>
      </dgm:spPr>
    </dgm:pt>
    <dgm:pt modelId="{F2AA39FC-38AE-4E54-85AB-ED59EB5E0836}" type="pres">
      <dgm:prSet presAssocID="{1C4F3C07-DF98-4597-B280-66A4DE766C39}" presName="sibTrans" presStyleCnt="0"/>
      <dgm:spPr/>
    </dgm:pt>
    <dgm:pt modelId="{59F22696-D4AE-4B27-AD0C-3F9DF25FFE8D}" type="pres">
      <dgm:prSet presAssocID="{E2B51642-400F-4C5D-992B-B1A1D1404DDC}" presName="comp" presStyleCnt="0"/>
      <dgm:spPr/>
    </dgm:pt>
    <dgm:pt modelId="{753D85AC-F5E0-4188-9A26-26C986314616}" type="pres">
      <dgm:prSet presAssocID="{E2B51642-400F-4C5D-992B-B1A1D1404DDC}" presName="rect2" presStyleLbl="node1" presStyleIdx="6" presStyleCnt="7" custScaleX="134975" custLinFactNeighborX="26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59921-B5C0-4964-8A3E-4935C67CD381}" type="pres">
      <dgm:prSet presAssocID="{E2B51642-400F-4C5D-992B-B1A1D1404DDC}" presName="rect1" presStyleLbl="lnNode1" presStyleIdx="6" presStyleCnt="7" custLinFactNeighborX="19906"/>
      <dgm:spPr>
        <a:solidFill>
          <a:srgbClr val="00B050"/>
        </a:solidFill>
      </dgm:spPr>
    </dgm:pt>
  </dgm:ptLst>
  <dgm:cxnLst>
    <dgm:cxn modelId="{C6848F59-F45A-4002-852E-9A7628D6F8AB}" srcId="{6E8B1B55-8FBB-41FB-BF90-8ED5FB859CF6}" destId="{AEAF0A19-FE21-4E0C-B47D-D6718EAEBE6C}" srcOrd="5" destOrd="0" parTransId="{E723BB8D-3A28-4429-9B6D-82DD5EB9F02D}" sibTransId="{1C4F3C07-DF98-4597-B280-66A4DE766C39}"/>
    <dgm:cxn modelId="{82F78DE6-619F-4534-83C3-4E3CDCF2E408}" srcId="{6E8B1B55-8FBB-41FB-BF90-8ED5FB859CF6}" destId="{1AAA8864-5718-4300-9095-BEB7FBE0C681}" srcOrd="1" destOrd="0" parTransId="{ED047216-6614-467A-8BB9-AEE4E0F79771}" sibTransId="{F72CCE58-EE7E-4BCF-AB59-D3F6408817FF}"/>
    <dgm:cxn modelId="{A8C9191D-7118-4259-93CD-5182D2D12E08}" type="presOf" srcId="{E2B51642-400F-4C5D-992B-B1A1D1404DDC}" destId="{753D85AC-F5E0-4188-9A26-26C986314616}" srcOrd="0" destOrd="0" presId="urn:microsoft.com/office/officeart/2008/layout/AlternatingPictureBlocks"/>
    <dgm:cxn modelId="{5EE31132-0245-4BE9-98A9-DD6CE7B98211}" srcId="{6E8B1B55-8FBB-41FB-BF90-8ED5FB859CF6}" destId="{3DA189E0-2647-4221-9EB9-A3AC7BB4C335}" srcOrd="4" destOrd="0" parTransId="{A8CEDC0F-1E70-4941-BFE6-870B0B18BAEA}" sibTransId="{AD5EDD95-AE32-4F1F-A8D8-9F2DFB99E085}"/>
    <dgm:cxn modelId="{7C811B60-A0AF-4CFB-8ADC-B02D7EE867E8}" type="presOf" srcId="{35A4AC39-9830-4A37-86CA-CF11C2A16038}" destId="{CC865DDE-76EF-45A2-BA05-470E3C705FEC}" srcOrd="0" destOrd="0" presId="urn:microsoft.com/office/officeart/2008/layout/AlternatingPictureBlocks"/>
    <dgm:cxn modelId="{BD04EA0E-7094-44D8-ABD9-72A392C4498A}" type="presOf" srcId="{6E8B1B55-8FBB-41FB-BF90-8ED5FB859CF6}" destId="{3BF698F6-78BF-4697-8152-F2F143A572A1}" srcOrd="0" destOrd="0" presId="urn:microsoft.com/office/officeart/2008/layout/AlternatingPictureBlocks"/>
    <dgm:cxn modelId="{AB327EF8-C630-448C-A4D1-BC6F58BE3273}" type="presOf" srcId="{94CE3158-D7D6-40D9-9082-6A243C9C72F0}" destId="{C4F065D1-BDB8-43B0-8DFB-25B82ACC0DEB}" srcOrd="0" destOrd="0" presId="urn:microsoft.com/office/officeart/2008/layout/AlternatingPictureBlocks"/>
    <dgm:cxn modelId="{8001E0A7-1678-4856-9FEA-B40C83720FEC}" srcId="{6E8B1B55-8FBB-41FB-BF90-8ED5FB859CF6}" destId="{94CE3158-D7D6-40D9-9082-6A243C9C72F0}" srcOrd="0" destOrd="0" parTransId="{5558CCB1-2A15-432B-BB05-36578AC55E2F}" sibTransId="{ACFAA304-50AB-4581-B5A1-E18CB6E5D7CF}"/>
    <dgm:cxn modelId="{9A3F7BBD-F8AA-4D44-8444-FD99D7846C8B}" srcId="{6E8B1B55-8FBB-41FB-BF90-8ED5FB859CF6}" destId="{C90256E4-C82C-41B8-8340-A03445CF5F23}" srcOrd="3" destOrd="0" parTransId="{E3029F4A-AB11-4BA4-B156-4B7510423BEA}" sibTransId="{F6F31745-F2C2-4D39-BBC6-FA11A20611B9}"/>
    <dgm:cxn modelId="{F063BB53-8E9E-4333-84DF-A9386CD5D563}" type="presOf" srcId="{1AAA8864-5718-4300-9095-BEB7FBE0C681}" destId="{B3A9A4E8-9078-46BB-8686-904F05FF948F}" srcOrd="0" destOrd="0" presId="urn:microsoft.com/office/officeart/2008/layout/AlternatingPictureBlocks"/>
    <dgm:cxn modelId="{A05C5A71-0BB0-47E4-AD02-B543E2CC6D37}" type="presOf" srcId="{3DA189E0-2647-4221-9EB9-A3AC7BB4C335}" destId="{D49427FE-55E2-42F1-8C2A-F1A12A91F4B5}" srcOrd="0" destOrd="0" presId="urn:microsoft.com/office/officeart/2008/layout/AlternatingPictureBlocks"/>
    <dgm:cxn modelId="{B15C3C01-ABC5-4FC9-A7FB-EB0BE4975B87}" srcId="{6E8B1B55-8FBB-41FB-BF90-8ED5FB859CF6}" destId="{E2B51642-400F-4C5D-992B-B1A1D1404DDC}" srcOrd="6" destOrd="0" parTransId="{246CD192-1C80-4860-AC59-E4CF20EA1780}" sibTransId="{FF988B2D-40C2-468E-8B0C-3BA3BCE9DC91}"/>
    <dgm:cxn modelId="{1B18C714-C0B2-4DD5-BCF8-31867BAFBADA}" type="presOf" srcId="{AEAF0A19-FE21-4E0C-B47D-D6718EAEBE6C}" destId="{C302C579-BC54-48A3-9F0A-79A61AC1BE33}" srcOrd="0" destOrd="0" presId="urn:microsoft.com/office/officeart/2008/layout/AlternatingPictureBlocks"/>
    <dgm:cxn modelId="{E987586E-6A1B-4EA7-8683-851162B62C4C}" type="presOf" srcId="{C90256E4-C82C-41B8-8340-A03445CF5F23}" destId="{A7A6047C-1DD6-46C4-AF17-995A1C43F7D5}" srcOrd="0" destOrd="0" presId="urn:microsoft.com/office/officeart/2008/layout/AlternatingPictureBlocks"/>
    <dgm:cxn modelId="{62056AAE-4539-4A14-BBD4-D4F36D4BFDD3}" srcId="{6E8B1B55-8FBB-41FB-BF90-8ED5FB859CF6}" destId="{35A4AC39-9830-4A37-86CA-CF11C2A16038}" srcOrd="2" destOrd="0" parTransId="{C396E96D-B30F-46A1-A233-B03596C445B6}" sibTransId="{44392B66-142C-49D0-AC2B-93079714AA6B}"/>
    <dgm:cxn modelId="{FBB0DF01-208D-4294-A6E1-7F144C46808B}" type="presParOf" srcId="{3BF698F6-78BF-4697-8152-F2F143A572A1}" destId="{AC23CFB1-B8DE-435F-A91C-00460A0AFDE5}" srcOrd="0" destOrd="0" presId="urn:microsoft.com/office/officeart/2008/layout/AlternatingPictureBlocks"/>
    <dgm:cxn modelId="{132DD570-FCB1-4801-87BC-5FBC3347BD7D}" type="presParOf" srcId="{AC23CFB1-B8DE-435F-A91C-00460A0AFDE5}" destId="{C4F065D1-BDB8-43B0-8DFB-25B82ACC0DEB}" srcOrd="0" destOrd="0" presId="urn:microsoft.com/office/officeart/2008/layout/AlternatingPictureBlocks"/>
    <dgm:cxn modelId="{0CC2FB75-01E2-4CAE-9D0D-65D1DDE454D9}" type="presParOf" srcId="{AC23CFB1-B8DE-435F-A91C-00460A0AFDE5}" destId="{04661D4E-29F2-47C4-99F1-896B53F6420E}" srcOrd="1" destOrd="0" presId="urn:microsoft.com/office/officeart/2008/layout/AlternatingPictureBlocks"/>
    <dgm:cxn modelId="{475DAA99-C2B0-4F94-93B2-ECA87777CC1C}" type="presParOf" srcId="{3BF698F6-78BF-4697-8152-F2F143A572A1}" destId="{57B4C10F-D36E-449C-80D5-FCDB4232D891}" srcOrd="1" destOrd="0" presId="urn:microsoft.com/office/officeart/2008/layout/AlternatingPictureBlocks"/>
    <dgm:cxn modelId="{C5A3892E-1E96-4327-B740-931D894BA437}" type="presParOf" srcId="{3BF698F6-78BF-4697-8152-F2F143A572A1}" destId="{190C1B1C-6876-4035-B9E7-1F679BEB890F}" srcOrd="2" destOrd="0" presId="urn:microsoft.com/office/officeart/2008/layout/AlternatingPictureBlocks"/>
    <dgm:cxn modelId="{84AD9964-88C5-4A42-A36D-1D10D5AE91DB}" type="presParOf" srcId="{190C1B1C-6876-4035-B9E7-1F679BEB890F}" destId="{B3A9A4E8-9078-46BB-8686-904F05FF948F}" srcOrd="0" destOrd="0" presId="urn:microsoft.com/office/officeart/2008/layout/AlternatingPictureBlocks"/>
    <dgm:cxn modelId="{BACE1706-C4C0-4AD2-BF2D-EF576B955942}" type="presParOf" srcId="{190C1B1C-6876-4035-B9E7-1F679BEB890F}" destId="{80F4A7DB-B4D7-405D-825F-471B8941AE1C}" srcOrd="1" destOrd="0" presId="urn:microsoft.com/office/officeart/2008/layout/AlternatingPictureBlocks"/>
    <dgm:cxn modelId="{B5C98023-2C60-45FF-9540-A21477DF9309}" type="presParOf" srcId="{3BF698F6-78BF-4697-8152-F2F143A572A1}" destId="{7FA1F1B4-8ABE-4DF8-B09D-ED8E99817C2B}" srcOrd="3" destOrd="0" presId="urn:microsoft.com/office/officeart/2008/layout/AlternatingPictureBlocks"/>
    <dgm:cxn modelId="{C610C0D4-904E-46E7-B7E9-69C2CED51A5D}" type="presParOf" srcId="{3BF698F6-78BF-4697-8152-F2F143A572A1}" destId="{8931E28C-BDCE-4926-A40B-FDFE7BDDBE1F}" srcOrd="4" destOrd="0" presId="urn:microsoft.com/office/officeart/2008/layout/AlternatingPictureBlocks"/>
    <dgm:cxn modelId="{2A388605-7FAD-4C58-8706-B09B8500D14F}" type="presParOf" srcId="{8931E28C-BDCE-4926-A40B-FDFE7BDDBE1F}" destId="{CC865DDE-76EF-45A2-BA05-470E3C705FEC}" srcOrd="0" destOrd="0" presId="urn:microsoft.com/office/officeart/2008/layout/AlternatingPictureBlocks"/>
    <dgm:cxn modelId="{22AA7310-CE16-4A9A-A589-769A333B9EB0}" type="presParOf" srcId="{8931E28C-BDCE-4926-A40B-FDFE7BDDBE1F}" destId="{3FAEF996-C91E-4680-8970-24ABA4CA995B}" srcOrd="1" destOrd="0" presId="urn:microsoft.com/office/officeart/2008/layout/AlternatingPictureBlocks"/>
    <dgm:cxn modelId="{1D2CFE25-5736-40EA-A030-DD88468F1055}" type="presParOf" srcId="{3BF698F6-78BF-4697-8152-F2F143A572A1}" destId="{7F92841D-8399-470D-9FC5-589E0CB2D37C}" srcOrd="5" destOrd="0" presId="urn:microsoft.com/office/officeart/2008/layout/AlternatingPictureBlocks"/>
    <dgm:cxn modelId="{81E1E659-3841-49A8-96E9-0A42AA0E03CF}" type="presParOf" srcId="{3BF698F6-78BF-4697-8152-F2F143A572A1}" destId="{FDF4ABC9-FE65-4047-94FE-23E0B5373347}" srcOrd="6" destOrd="0" presId="urn:microsoft.com/office/officeart/2008/layout/AlternatingPictureBlocks"/>
    <dgm:cxn modelId="{C6FE88D3-32F9-452A-856F-E10E3E1ED084}" type="presParOf" srcId="{FDF4ABC9-FE65-4047-94FE-23E0B5373347}" destId="{A7A6047C-1DD6-46C4-AF17-995A1C43F7D5}" srcOrd="0" destOrd="0" presId="urn:microsoft.com/office/officeart/2008/layout/AlternatingPictureBlocks"/>
    <dgm:cxn modelId="{6D50BC91-F325-4A62-A131-E4DD3E2F9406}" type="presParOf" srcId="{FDF4ABC9-FE65-4047-94FE-23E0B5373347}" destId="{4B37C68A-9D95-4BFB-938D-A66E39E90822}" srcOrd="1" destOrd="0" presId="urn:microsoft.com/office/officeart/2008/layout/AlternatingPictureBlocks"/>
    <dgm:cxn modelId="{707BF4B1-94B7-462F-A7EF-14AFF40C4B0C}" type="presParOf" srcId="{3BF698F6-78BF-4697-8152-F2F143A572A1}" destId="{66438868-DF49-4719-B16E-2A842946A037}" srcOrd="7" destOrd="0" presId="urn:microsoft.com/office/officeart/2008/layout/AlternatingPictureBlocks"/>
    <dgm:cxn modelId="{16598E1E-9EC1-4DCE-AE50-390F8D2CEA3C}" type="presParOf" srcId="{3BF698F6-78BF-4697-8152-F2F143A572A1}" destId="{181D1799-84F8-4C8C-824C-9309BC84AE53}" srcOrd="8" destOrd="0" presId="urn:microsoft.com/office/officeart/2008/layout/AlternatingPictureBlocks"/>
    <dgm:cxn modelId="{425DDEE5-DB7C-4694-A4C1-C21A3583F3E4}" type="presParOf" srcId="{181D1799-84F8-4C8C-824C-9309BC84AE53}" destId="{D49427FE-55E2-42F1-8C2A-F1A12A91F4B5}" srcOrd="0" destOrd="0" presId="urn:microsoft.com/office/officeart/2008/layout/AlternatingPictureBlocks"/>
    <dgm:cxn modelId="{09AA9745-F99B-4A3F-8806-248A8B8351F7}" type="presParOf" srcId="{181D1799-84F8-4C8C-824C-9309BC84AE53}" destId="{46797CA4-FDDA-4FD9-839A-21205F77CDA5}" srcOrd="1" destOrd="0" presId="urn:microsoft.com/office/officeart/2008/layout/AlternatingPictureBlocks"/>
    <dgm:cxn modelId="{D5C1A77F-ECB2-43EF-8DD5-9C8F1D91D28D}" type="presParOf" srcId="{3BF698F6-78BF-4697-8152-F2F143A572A1}" destId="{52474CFA-6DCD-4D56-9D32-F2021E49FCAD}" srcOrd="9" destOrd="0" presId="urn:microsoft.com/office/officeart/2008/layout/AlternatingPictureBlocks"/>
    <dgm:cxn modelId="{8034DBE3-AEEC-4DBE-9A16-716EBE235324}" type="presParOf" srcId="{3BF698F6-78BF-4697-8152-F2F143A572A1}" destId="{0CFBFC5D-164E-4FAC-84A2-D484AFC1EEBB}" srcOrd="10" destOrd="0" presId="urn:microsoft.com/office/officeart/2008/layout/AlternatingPictureBlocks"/>
    <dgm:cxn modelId="{6B016BA6-22DD-4472-A342-52221FF1D6EA}" type="presParOf" srcId="{0CFBFC5D-164E-4FAC-84A2-D484AFC1EEBB}" destId="{C302C579-BC54-48A3-9F0A-79A61AC1BE33}" srcOrd="0" destOrd="0" presId="urn:microsoft.com/office/officeart/2008/layout/AlternatingPictureBlocks"/>
    <dgm:cxn modelId="{35C04DFC-BC96-4565-9EBB-F6946733EC6E}" type="presParOf" srcId="{0CFBFC5D-164E-4FAC-84A2-D484AFC1EEBB}" destId="{C8744981-378A-4241-A0DF-7E24B6AA7554}" srcOrd="1" destOrd="0" presId="urn:microsoft.com/office/officeart/2008/layout/AlternatingPictureBlocks"/>
    <dgm:cxn modelId="{31758045-9C43-4C7A-95F6-A13AEFE98B81}" type="presParOf" srcId="{3BF698F6-78BF-4697-8152-F2F143A572A1}" destId="{F2AA39FC-38AE-4E54-85AB-ED59EB5E0836}" srcOrd="11" destOrd="0" presId="urn:microsoft.com/office/officeart/2008/layout/AlternatingPictureBlocks"/>
    <dgm:cxn modelId="{777E00C1-CAAE-4818-B3DD-0A9343E74A26}" type="presParOf" srcId="{3BF698F6-78BF-4697-8152-F2F143A572A1}" destId="{59F22696-D4AE-4B27-AD0C-3F9DF25FFE8D}" srcOrd="12" destOrd="0" presId="urn:microsoft.com/office/officeart/2008/layout/AlternatingPictureBlocks"/>
    <dgm:cxn modelId="{E4F6E138-04FD-4606-A5B8-B817A85FE848}" type="presParOf" srcId="{59F22696-D4AE-4B27-AD0C-3F9DF25FFE8D}" destId="{753D85AC-F5E0-4188-9A26-26C986314616}" srcOrd="0" destOrd="0" presId="urn:microsoft.com/office/officeart/2008/layout/AlternatingPictureBlocks"/>
    <dgm:cxn modelId="{4E8D9295-182E-4BDD-BADC-B98354150334}" type="presParOf" srcId="{59F22696-D4AE-4B27-AD0C-3F9DF25FFE8D}" destId="{AC559921-B5C0-4964-8A3E-4935C67CD38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7A0803-9929-480A-AFC3-77B9F0AA79C4}" type="doc">
      <dgm:prSet loTypeId="urn:microsoft.com/office/officeart/2005/8/layout/chevron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83D8D13-7680-40D8-BBC0-98D2BA4ED99D}">
      <dgm:prSet phldrT="[Text]"/>
      <dgm:spPr/>
      <dgm:t>
        <a:bodyPr/>
        <a:lstStyle/>
        <a:p>
          <a:r>
            <a:rPr lang="en-US" b="1" strike="sngStrike" baseline="0" dirty="0" smtClean="0">
              <a:latin typeface="+mj-lt"/>
            </a:rPr>
            <a:t>Servers</a:t>
          </a:r>
          <a:endParaRPr lang="en-US" strike="sngStrike" baseline="0" dirty="0">
            <a:latin typeface="+mj-lt"/>
          </a:endParaRPr>
        </a:p>
      </dgm:t>
    </dgm:pt>
    <dgm:pt modelId="{35999001-1F7C-4055-9B46-40FC0D4EB07D}" type="parTrans" cxnId="{D3C95E1A-CEFA-4FBE-ABE1-6526C488800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53F4118-33A9-42CD-A21A-700B268BA565}" type="sibTrans" cxnId="{D3C95E1A-CEFA-4FBE-ABE1-6526C488800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B5216CD-AE92-4BAD-A47E-0A0F7ED2DEF3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Network</a:t>
          </a:r>
          <a:endParaRPr lang="en-US" dirty="0">
            <a:latin typeface="+mj-lt"/>
          </a:endParaRPr>
        </a:p>
      </dgm:t>
    </dgm:pt>
    <dgm:pt modelId="{46E3650D-40CD-450D-916F-31B746B9E663}" type="parTrans" cxnId="{2EA08FF7-5285-4DFF-8FD6-081B11E118C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71A1593-45A8-4D87-9603-903F379FE783}" type="sibTrans" cxnId="{2EA08FF7-5285-4DFF-8FD6-081B11E118C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B6A374D-66F1-4718-940A-86067B73C66F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Endpoint</a:t>
          </a:r>
          <a:endParaRPr lang="en-US" dirty="0">
            <a:latin typeface="+mj-lt"/>
          </a:endParaRPr>
        </a:p>
      </dgm:t>
    </dgm:pt>
    <dgm:pt modelId="{8F8EA2AC-3D0A-407C-A489-B2228A956688}" type="parTrans" cxnId="{D6484ACA-17B5-4619-90A9-473F1CF19B8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545A18A-7663-441E-A591-12841B0416B1}" type="sibTrans" cxnId="{D6484ACA-17B5-4619-90A9-473F1CF19B8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6DB1006-9326-4971-97F8-41E1E850F181}">
      <dgm:prSet/>
      <dgm:spPr/>
      <dgm:t>
        <a:bodyPr/>
        <a:lstStyle/>
        <a:p>
          <a:r>
            <a:rPr lang="en-US" strike="sngStrike" baseline="0" dirty="0" smtClean="0">
              <a:latin typeface="+mj-lt"/>
            </a:rPr>
            <a:t>Lync servers must be healthy and running without resource constraints</a:t>
          </a:r>
          <a:endParaRPr lang="en-US" strike="sngStrike" baseline="0" dirty="0">
            <a:latin typeface="+mj-lt"/>
          </a:endParaRPr>
        </a:p>
      </dgm:t>
    </dgm:pt>
    <dgm:pt modelId="{25B91B1A-6A2C-48CF-8091-05678EBE2B7F}" type="parTrans" cxnId="{2DB7DEB5-BF04-42DA-9702-E9F8605B559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1098345-988C-4D32-8569-25675C0CC07F}" type="sibTrans" cxnId="{2DB7DEB5-BF04-42DA-9702-E9F8605B559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534AEC4-72E4-4031-A301-594B4A042696}">
      <dgm:prSet/>
      <dgm:spPr/>
      <dgm:t>
        <a:bodyPr/>
        <a:lstStyle/>
        <a:p>
          <a:r>
            <a:rPr lang="en-US" strike="sngStrike" baseline="0" dirty="0" smtClean="0">
              <a:latin typeface="+mj-lt"/>
            </a:rPr>
            <a:t>Media stream quality between Lync servers – AV MCU, Mediation, Gateway</a:t>
          </a:r>
          <a:endParaRPr lang="en-US" strike="sngStrike" baseline="0" dirty="0">
            <a:latin typeface="+mj-lt"/>
          </a:endParaRPr>
        </a:p>
      </dgm:t>
    </dgm:pt>
    <dgm:pt modelId="{E3C20202-FA3B-4FF5-BEB7-A56929990D75}" type="parTrans" cxnId="{ABDEB966-F919-4088-A4B7-CE7D5ED024D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14EE5F0-B2BF-4DA1-89B1-E348912CAEDE}" type="sibTrans" cxnId="{ABDEB966-F919-4088-A4B7-CE7D5ED024D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4837E8B-B892-4A6B-B443-B5953B77F33A}">
      <dgm:prSet/>
      <dgm:spPr/>
      <dgm:t>
        <a:bodyPr/>
        <a:lstStyle/>
        <a:p>
          <a:r>
            <a:rPr lang="en-US" dirty="0" smtClean="0">
              <a:latin typeface="+mj-lt"/>
            </a:rPr>
            <a:t>Media stream quality between endpoints and endpoints to servers</a:t>
          </a:r>
          <a:endParaRPr lang="en-US" dirty="0">
            <a:latin typeface="+mj-lt"/>
          </a:endParaRPr>
        </a:p>
      </dgm:t>
    </dgm:pt>
    <dgm:pt modelId="{CFB95628-E648-4297-B121-7E43DA70755A}" type="parTrans" cxnId="{32DD61ED-624B-44B3-AB10-1A8AA8C0408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6CA278F-3403-4956-8FFA-5FAD3F05A55C}" type="sibTrans" cxnId="{32DD61ED-624B-44B3-AB10-1A8AA8C0408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C53C5BC-6131-4012-B351-645F75BCD71B}">
      <dgm:prSet/>
      <dgm:spPr/>
      <dgm:t>
        <a:bodyPr/>
        <a:lstStyle/>
        <a:p>
          <a:r>
            <a:rPr lang="en-US" dirty="0" smtClean="0">
              <a:latin typeface="+mj-lt"/>
            </a:rPr>
            <a:t>Endpoint factors including system, device, media transport and media path</a:t>
          </a:r>
          <a:endParaRPr lang="en-US" dirty="0">
            <a:latin typeface="+mj-lt"/>
          </a:endParaRPr>
        </a:p>
      </dgm:t>
    </dgm:pt>
    <dgm:pt modelId="{68E2DD02-C10F-46A8-815E-0A7F8D0C8058}" type="parTrans" cxnId="{6E7425B5-82E1-4814-962D-22EADE3A717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F5A4B86-0151-40CC-A7BA-B0556D99E5CF}" type="sibTrans" cxnId="{6E7425B5-82E1-4814-962D-22EADE3A717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004AA19-12D1-44F9-BA4D-2636CE9BB2A8}" type="pres">
      <dgm:prSet presAssocID="{397A0803-9929-480A-AFC3-77B9F0AA79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12E4BC-120C-48B2-B57E-282602B4F784}" type="pres">
      <dgm:prSet presAssocID="{D83D8D13-7680-40D8-BBC0-98D2BA4ED99D}" presName="composite" presStyleCnt="0"/>
      <dgm:spPr/>
      <dgm:t>
        <a:bodyPr/>
        <a:lstStyle/>
        <a:p>
          <a:endParaRPr lang="de-CH"/>
        </a:p>
      </dgm:t>
    </dgm:pt>
    <dgm:pt modelId="{24D1E52C-542A-46B3-AA6E-FA01E6A462D4}" type="pres">
      <dgm:prSet presAssocID="{D83D8D13-7680-40D8-BBC0-98D2BA4ED99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E5726-49A4-43DF-A66E-0E0EADFE3C3E}" type="pres">
      <dgm:prSet presAssocID="{D83D8D13-7680-40D8-BBC0-98D2BA4ED99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96FE9-1392-46A7-B8C5-AAB01AEFD06B}" type="pres">
      <dgm:prSet presAssocID="{453F4118-33A9-42CD-A21A-700B268BA565}" presName="sp" presStyleCnt="0"/>
      <dgm:spPr/>
      <dgm:t>
        <a:bodyPr/>
        <a:lstStyle/>
        <a:p>
          <a:endParaRPr lang="de-CH"/>
        </a:p>
      </dgm:t>
    </dgm:pt>
    <dgm:pt modelId="{40D67EC3-322E-4B94-9187-C2A5FD37CE4D}" type="pres">
      <dgm:prSet presAssocID="{FB5216CD-AE92-4BAD-A47E-0A0F7ED2DEF3}" presName="composite" presStyleCnt="0"/>
      <dgm:spPr/>
      <dgm:t>
        <a:bodyPr/>
        <a:lstStyle/>
        <a:p>
          <a:endParaRPr lang="de-CH"/>
        </a:p>
      </dgm:t>
    </dgm:pt>
    <dgm:pt modelId="{BFDA2D7D-68EE-4752-8B53-DC15E343DFD0}" type="pres">
      <dgm:prSet presAssocID="{FB5216CD-AE92-4BAD-A47E-0A0F7ED2DE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D33E9-BC68-4C28-9B47-769A1ACA6CDF}" type="pres">
      <dgm:prSet presAssocID="{FB5216CD-AE92-4BAD-A47E-0A0F7ED2DE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576E4-3EF6-4E21-86BC-55D9C8F0AA62}" type="pres">
      <dgm:prSet presAssocID="{671A1593-45A8-4D87-9603-903F379FE783}" presName="sp" presStyleCnt="0"/>
      <dgm:spPr/>
      <dgm:t>
        <a:bodyPr/>
        <a:lstStyle/>
        <a:p>
          <a:endParaRPr lang="de-CH"/>
        </a:p>
      </dgm:t>
    </dgm:pt>
    <dgm:pt modelId="{D516BCFA-6DEE-4CBB-B83E-1F140094D0B0}" type="pres">
      <dgm:prSet presAssocID="{7B6A374D-66F1-4718-940A-86067B73C66F}" presName="composite" presStyleCnt="0"/>
      <dgm:spPr/>
      <dgm:t>
        <a:bodyPr/>
        <a:lstStyle/>
        <a:p>
          <a:endParaRPr lang="de-CH"/>
        </a:p>
      </dgm:t>
    </dgm:pt>
    <dgm:pt modelId="{FDD1D2B4-D726-4EAB-AA18-EAC1BDBF7699}" type="pres">
      <dgm:prSet presAssocID="{7B6A374D-66F1-4718-940A-86067B73C66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345DD-43C3-4209-BE0A-78777A5B6B60}" type="pres">
      <dgm:prSet presAssocID="{7B6A374D-66F1-4718-940A-86067B73C66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67C657-A1CB-4309-B168-127114F8C3E0}" type="presOf" srcId="{7B6A374D-66F1-4718-940A-86067B73C66F}" destId="{FDD1D2B4-D726-4EAB-AA18-EAC1BDBF7699}" srcOrd="0" destOrd="0" presId="urn:microsoft.com/office/officeart/2005/8/layout/chevron2"/>
    <dgm:cxn modelId="{D6484ACA-17B5-4619-90A9-473F1CF19B82}" srcId="{397A0803-9929-480A-AFC3-77B9F0AA79C4}" destId="{7B6A374D-66F1-4718-940A-86067B73C66F}" srcOrd="2" destOrd="0" parTransId="{8F8EA2AC-3D0A-407C-A489-B2228A956688}" sibTransId="{D545A18A-7663-441E-A591-12841B0416B1}"/>
    <dgm:cxn modelId="{B48BC11E-579B-46C2-8F4D-08FFAB593AB5}" type="presOf" srcId="{397A0803-9929-480A-AFC3-77B9F0AA79C4}" destId="{C004AA19-12D1-44F9-BA4D-2636CE9BB2A8}" srcOrd="0" destOrd="0" presId="urn:microsoft.com/office/officeart/2005/8/layout/chevron2"/>
    <dgm:cxn modelId="{7AF44844-02B9-4513-8A94-91D898D2A357}" type="presOf" srcId="{BC53C5BC-6131-4012-B351-645F75BCD71B}" destId="{3A6345DD-43C3-4209-BE0A-78777A5B6B60}" srcOrd="0" destOrd="0" presId="urn:microsoft.com/office/officeart/2005/8/layout/chevron2"/>
    <dgm:cxn modelId="{32DD61ED-624B-44B3-AB10-1A8AA8C04086}" srcId="{FB5216CD-AE92-4BAD-A47E-0A0F7ED2DEF3}" destId="{94837E8B-B892-4A6B-B443-B5953B77F33A}" srcOrd="1" destOrd="0" parTransId="{CFB95628-E648-4297-B121-7E43DA70755A}" sibTransId="{26CA278F-3403-4956-8FFA-5FAD3F05A55C}"/>
    <dgm:cxn modelId="{BB717935-B8D1-452A-9F40-11518F13D197}" type="presOf" srcId="{36DB1006-9326-4971-97F8-41E1E850F181}" destId="{71DE5726-49A4-43DF-A66E-0E0EADFE3C3E}" srcOrd="0" destOrd="0" presId="urn:microsoft.com/office/officeart/2005/8/layout/chevron2"/>
    <dgm:cxn modelId="{67C7022E-6639-4980-A32B-CCC0611B1B73}" type="presOf" srcId="{94837E8B-B892-4A6B-B443-B5953B77F33A}" destId="{502D33E9-BC68-4C28-9B47-769A1ACA6CDF}" srcOrd="0" destOrd="1" presId="urn:microsoft.com/office/officeart/2005/8/layout/chevron2"/>
    <dgm:cxn modelId="{2EA08FF7-5285-4DFF-8FD6-081B11E118C0}" srcId="{397A0803-9929-480A-AFC3-77B9F0AA79C4}" destId="{FB5216CD-AE92-4BAD-A47E-0A0F7ED2DEF3}" srcOrd="1" destOrd="0" parTransId="{46E3650D-40CD-450D-916F-31B746B9E663}" sibTransId="{671A1593-45A8-4D87-9603-903F379FE783}"/>
    <dgm:cxn modelId="{2DB7DEB5-BF04-42DA-9702-E9F8605B559A}" srcId="{D83D8D13-7680-40D8-BBC0-98D2BA4ED99D}" destId="{36DB1006-9326-4971-97F8-41E1E850F181}" srcOrd="0" destOrd="0" parTransId="{25B91B1A-6A2C-48CF-8091-05678EBE2B7F}" sibTransId="{91098345-988C-4D32-8569-25675C0CC07F}"/>
    <dgm:cxn modelId="{ABDEB966-F919-4088-A4B7-CE7D5ED024DC}" srcId="{FB5216CD-AE92-4BAD-A47E-0A0F7ED2DEF3}" destId="{B534AEC4-72E4-4031-A301-594B4A042696}" srcOrd="0" destOrd="0" parTransId="{E3C20202-FA3B-4FF5-BEB7-A56929990D75}" sibTransId="{C14EE5F0-B2BF-4DA1-89B1-E348912CAEDE}"/>
    <dgm:cxn modelId="{D3C95E1A-CEFA-4FBE-ABE1-6526C4888008}" srcId="{397A0803-9929-480A-AFC3-77B9F0AA79C4}" destId="{D83D8D13-7680-40D8-BBC0-98D2BA4ED99D}" srcOrd="0" destOrd="0" parTransId="{35999001-1F7C-4055-9B46-40FC0D4EB07D}" sibTransId="{453F4118-33A9-42CD-A21A-700B268BA565}"/>
    <dgm:cxn modelId="{6E7425B5-82E1-4814-962D-22EADE3A7172}" srcId="{7B6A374D-66F1-4718-940A-86067B73C66F}" destId="{BC53C5BC-6131-4012-B351-645F75BCD71B}" srcOrd="0" destOrd="0" parTransId="{68E2DD02-C10F-46A8-815E-0A7F8D0C8058}" sibTransId="{1F5A4B86-0151-40CC-A7BA-B0556D99E5CF}"/>
    <dgm:cxn modelId="{0757B9F3-2BB0-476C-9B5F-D2511F1C85FE}" type="presOf" srcId="{D83D8D13-7680-40D8-BBC0-98D2BA4ED99D}" destId="{24D1E52C-542A-46B3-AA6E-FA01E6A462D4}" srcOrd="0" destOrd="0" presId="urn:microsoft.com/office/officeart/2005/8/layout/chevron2"/>
    <dgm:cxn modelId="{1460184F-CEB7-4205-B7EC-8C775856FFFD}" type="presOf" srcId="{B534AEC4-72E4-4031-A301-594B4A042696}" destId="{502D33E9-BC68-4C28-9B47-769A1ACA6CDF}" srcOrd="0" destOrd="0" presId="urn:microsoft.com/office/officeart/2005/8/layout/chevron2"/>
    <dgm:cxn modelId="{F39675C7-F87E-40CE-A1FB-72033CCAFAEB}" type="presOf" srcId="{FB5216CD-AE92-4BAD-A47E-0A0F7ED2DEF3}" destId="{BFDA2D7D-68EE-4752-8B53-DC15E343DFD0}" srcOrd="0" destOrd="0" presId="urn:microsoft.com/office/officeart/2005/8/layout/chevron2"/>
    <dgm:cxn modelId="{84AB9211-B468-466D-81DF-FC23ED7CA5E0}" type="presParOf" srcId="{C004AA19-12D1-44F9-BA4D-2636CE9BB2A8}" destId="{4D12E4BC-120C-48B2-B57E-282602B4F784}" srcOrd="0" destOrd="0" presId="urn:microsoft.com/office/officeart/2005/8/layout/chevron2"/>
    <dgm:cxn modelId="{F56BD1BB-7F58-4731-BEA3-DD7E51E3F120}" type="presParOf" srcId="{4D12E4BC-120C-48B2-B57E-282602B4F784}" destId="{24D1E52C-542A-46B3-AA6E-FA01E6A462D4}" srcOrd="0" destOrd="0" presId="urn:microsoft.com/office/officeart/2005/8/layout/chevron2"/>
    <dgm:cxn modelId="{0B0808C6-5808-4F9A-8531-34A86DB5D831}" type="presParOf" srcId="{4D12E4BC-120C-48B2-B57E-282602B4F784}" destId="{71DE5726-49A4-43DF-A66E-0E0EADFE3C3E}" srcOrd="1" destOrd="0" presId="urn:microsoft.com/office/officeart/2005/8/layout/chevron2"/>
    <dgm:cxn modelId="{9AD52D1C-9AE7-4575-A810-F4F8129750E7}" type="presParOf" srcId="{C004AA19-12D1-44F9-BA4D-2636CE9BB2A8}" destId="{97F96FE9-1392-46A7-B8C5-AAB01AEFD06B}" srcOrd="1" destOrd="0" presId="urn:microsoft.com/office/officeart/2005/8/layout/chevron2"/>
    <dgm:cxn modelId="{A2EB9BE8-B5D9-4BD3-9963-E3765DEF62C8}" type="presParOf" srcId="{C004AA19-12D1-44F9-BA4D-2636CE9BB2A8}" destId="{40D67EC3-322E-4B94-9187-C2A5FD37CE4D}" srcOrd="2" destOrd="0" presId="urn:microsoft.com/office/officeart/2005/8/layout/chevron2"/>
    <dgm:cxn modelId="{E0965B9D-3B26-4ACD-A08C-C751A739A9B0}" type="presParOf" srcId="{40D67EC3-322E-4B94-9187-C2A5FD37CE4D}" destId="{BFDA2D7D-68EE-4752-8B53-DC15E343DFD0}" srcOrd="0" destOrd="0" presId="urn:microsoft.com/office/officeart/2005/8/layout/chevron2"/>
    <dgm:cxn modelId="{E5BBEE06-1C7C-45DE-82F1-04E837E7AF07}" type="presParOf" srcId="{40D67EC3-322E-4B94-9187-C2A5FD37CE4D}" destId="{502D33E9-BC68-4C28-9B47-769A1ACA6CDF}" srcOrd="1" destOrd="0" presId="urn:microsoft.com/office/officeart/2005/8/layout/chevron2"/>
    <dgm:cxn modelId="{4DEB2F81-6F65-4687-94E2-F00F6134CB23}" type="presParOf" srcId="{C004AA19-12D1-44F9-BA4D-2636CE9BB2A8}" destId="{B9C576E4-3EF6-4E21-86BC-55D9C8F0AA62}" srcOrd="3" destOrd="0" presId="urn:microsoft.com/office/officeart/2005/8/layout/chevron2"/>
    <dgm:cxn modelId="{66B28200-030D-49E3-9AF7-1D3C34B1D245}" type="presParOf" srcId="{C004AA19-12D1-44F9-BA4D-2636CE9BB2A8}" destId="{D516BCFA-6DEE-4CBB-B83E-1F140094D0B0}" srcOrd="4" destOrd="0" presId="urn:microsoft.com/office/officeart/2005/8/layout/chevron2"/>
    <dgm:cxn modelId="{C1F0312C-E3C5-46CA-9761-BA5E988C9C67}" type="presParOf" srcId="{D516BCFA-6DEE-4CBB-B83E-1F140094D0B0}" destId="{FDD1D2B4-D726-4EAB-AA18-EAC1BDBF7699}" srcOrd="0" destOrd="0" presId="urn:microsoft.com/office/officeart/2005/8/layout/chevron2"/>
    <dgm:cxn modelId="{FAE518CD-B04F-487D-9577-95A8170669F1}" type="presParOf" srcId="{D516BCFA-6DEE-4CBB-B83E-1F140094D0B0}" destId="{3A6345DD-43C3-4209-BE0A-78777A5B6B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5/6/2015 4:29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5/6/2015 4:29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5/6/2015 4:29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01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5/6/2015 4:29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11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5/6/2015 4:29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83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5/6/2015 4:29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5/6/2015 4:29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13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5/6/2015 4:29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14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5/6/2015 4:29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4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5/6/2015 4:29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43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5/6/2015 4:29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63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5/6/2015 4:29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99221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4:29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2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5/6/2015 4:29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84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5/6/2015 4:29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9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92974-13A9-4129-8809-C33CFB9DBD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9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5/6/2015 4:29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3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5/6/2015 4:29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9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5/6/2015 4:29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67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5/6/2015 4:29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5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9661" y="1476621"/>
            <a:ext cx="11375536" cy="213090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48"/>
              </a:spcBef>
              <a:buNone/>
              <a:defRPr sz="408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4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6387" indent="0">
              <a:buNone/>
              <a:defRPr sz="204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66298" indent="0">
              <a:buNone/>
              <a:defRPr sz="204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707543" indent="0">
              <a:buNone/>
              <a:defRPr sz="204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280" y="6526955"/>
            <a:ext cx="572078" cy="2238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32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58B02949-9D06-4960-9D76-9DB55456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81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97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2" y="360323"/>
            <a:ext cx="2667000" cy="406265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+mn-lt"/>
              </a:defRPr>
            </a:lvl1pPr>
            <a:lvl2pPr marL="342873" indent="0">
              <a:buFontTx/>
              <a:buNone/>
              <a:defRPr sz="1600">
                <a:latin typeface="+mn-lt"/>
              </a:defRPr>
            </a:lvl2pPr>
            <a:lvl3pPr marL="571454" indent="0">
              <a:buFontTx/>
              <a:buNone/>
              <a:defRPr sz="1600">
                <a:latin typeface="+mn-lt"/>
              </a:defRPr>
            </a:lvl3pPr>
            <a:lvl4pPr marL="800036" indent="0">
              <a:buFontTx/>
              <a:buNone/>
              <a:defRPr sz="1600">
                <a:latin typeface="+mn-lt"/>
              </a:defRPr>
            </a:lvl4pPr>
            <a:lvl5pPr marL="1028617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2658014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70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58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6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91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15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85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25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01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39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19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81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25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14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41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56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22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73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002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141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412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967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09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60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82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10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40" r:id="rId3"/>
    <p:sldLayoutId id="2147484272" r:id="rId4"/>
    <p:sldLayoutId id="2147484241" r:id="rId5"/>
    <p:sldLayoutId id="2147484273" r:id="rId6"/>
    <p:sldLayoutId id="2147484244" r:id="rId7"/>
    <p:sldLayoutId id="2147484274" r:id="rId8"/>
    <p:sldLayoutId id="2147484245" r:id="rId9"/>
    <p:sldLayoutId id="2147484275" r:id="rId10"/>
    <p:sldLayoutId id="2147484247" r:id="rId11"/>
    <p:sldLayoutId id="2147484249" r:id="rId12"/>
    <p:sldLayoutId id="2147484250" r:id="rId13"/>
    <p:sldLayoutId id="2147484264" r:id="rId14"/>
    <p:sldLayoutId id="2147484251" r:id="rId15"/>
    <p:sldLayoutId id="2147484270" r:id="rId16"/>
    <p:sldLayoutId id="2147484252" r:id="rId17"/>
    <p:sldLayoutId id="2147484253" r:id="rId18"/>
    <p:sldLayoutId id="2147484254" r:id="rId19"/>
    <p:sldLayoutId id="2147484271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3" r:id="rId26"/>
    <p:sldLayoutId id="2147484276" r:id="rId27"/>
    <p:sldLayoutId id="2147484277" r:id="rId2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13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  <p:sldLayoutId id="2147484293" r:id="rId15"/>
    <p:sldLayoutId id="2147484294" r:id="rId16"/>
    <p:sldLayoutId id="2147484295" r:id="rId17"/>
    <p:sldLayoutId id="2147484296" r:id="rId18"/>
    <p:sldLayoutId id="2147484297" r:id="rId19"/>
    <p:sldLayoutId id="2147484298" r:id="rId20"/>
    <p:sldLayoutId id="2147484299" r:id="rId21"/>
    <p:sldLayoutId id="2147484300" r:id="rId22"/>
    <p:sldLayoutId id="2147484301" r:id="rId23"/>
    <p:sldLayoutId id="2147484302" r:id="rId24"/>
    <p:sldLayoutId id="2147484303" r:id="rId25"/>
    <p:sldLayoutId id="2147484304" r:id="rId26"/>
    <p:sldLayoutId id="2147484305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Set-up-your-network-for-Lync-Online-81fa5e16-418d-4698-a5f0-e666211c5c66?CorrelationId=681e49eb-2554-458f-a7a4-567e3be8b969&amp;ui=en-US&amp;rs=en-US&amp;ad=US#__step_one__" TargetMode="External"/><Relationship Id="rId2" Type="http://schemas.openxmlformats.org/officeDocument/2006/relationships/hyperlink" Target="https://technet.microsoft.com/en-us/library/hh373144.aspx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echnet.microsoft.com/en-us/library/jj688118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microsoft.com/en-us/download/details.aspx?id=19011" TargetMode="Externa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en-us/download/details.aspx?id=19011" TargetMode="External"/><Relationship Id="rId2" Type="http://schemas.openxmlformats.org/officeDocument/2006/relationships/hyperlink" Target="https://technet.microsoft.com/en-us/library/jj688118.aspx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chnet.microsoft.com/en-us/library/hh373144.asp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net.microsoft.com/en-us/office/dn788944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en-us/download/details.aspx?id=46369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connectionserver.com/resources/index.html" TargetMode="External"/><Relationship Id="rId3" Type="http://schemas.openxmlformats.org/officeDocument/2006/relationships/hyperlink" Target="http://na1-fasttrack.cloudapp.net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hyperlink" Target="http://ap1-fasttrack.cloudapp.net/" TargetMode="External"/><Relationship Id="rId4" Type="http://schemas.openxmlformats.org/officeDocument/2006/relationships/hyperlink" Target="http://em1-fasttrack.cloudapp.net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technet.com/b/nexthop/archive/2012/12/10/troubleshooting-call-quality-locally-with-snooper.aspx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png"/><Relationship Id="rId4" Type="http://schemas.openxmlformats.org/officeDocument/2006/relationships/hyperlink" Target="http://myignite.microsoft.com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itter" TargetMode="External"/><Relationship Id="rId2" Type="http://schemas.openxmlformats.org/officeDocument/2006/relationships/hyperlink" Target="http://en.wikipedia.org/wiki/Latency_(engineering)#Packet-switched_network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en.wikipedia.org/wiki/Packet_los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office.com/2015/03/18/skype-for-business-is-here-and-this-is-only-the-beginning/" TargetMode="External"/><Relationship Id="rId2" Type="http://schemas.openxmlformats.org/officeDocument/2006/relationships/hyperlink" Target="https://technet.microsoft.com/en-US/library/jj822172.aspx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837" y="120894"/>
            <a:ext cx="11811000" cy="762786"/>
          </a:xfr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z="44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Important: Media Quality is part of bigger picture …</a:t>
            </a:r>
            <a:endParaRPr lang="en-US" sz="44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graphicFrame>
        <p:nvGraphicFramePr>
          <p:cNvPr id="5" name="Diagram 3"/>
          <p:cNvGraphicFramePr/>
          <p:nvPr>
            <p:extLst>
              <p:ext uri="{D42A27DB-BD31-4B8C-83A1-F6EECF244321}">
                <p14:modId xmlns:p14="http://schemas.microsoft.com/office/powerpoint/2010/main" val="2305128221"/>
              </p:ext>
            </p:extLst>
          </p:nvPr>
        </p:nvGraphicFramePr>
        <p:xfrm>
          <a:off x="1722437" y="1116831"/>
          <a:ext cx="4084458" cy="562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 bwMode="auto">
          <a:xfrm rot="16200000">
            <a:off x="-461733" y="3654856"/>
            <a:ext cx="5617210" cy="54401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r>
              <a:rPr lang="en-US" sz="2040" dirty="0"/>
              <a:t>Success Factors</a:t>
            </a:r>
            <a:endParaRPr lang="en-US" sz="224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Diagram 8"/>
          <p:cNvGraphicFramePr/>
          <p:nvPr>
            <p:extLst>
              <p:ext uri="{D42A27DB-BD31-4B8C-83A1-F6EECF244321}">
                <p14:modId xmlns:p14="http://schemas.microsoft.com/office/powerpoint/2010/main" val="326758928"/>
              </p:ext>
            </p:extLst>
          </p:nvPr>
        </p:nvGraphicFramePr>
        <p:xfrm>
          <a:off x="6324696" y="1116831"/>
          <a:ext cx="4084458" cy="562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angle 6"/>
          <p:cNvSpPr/>
          <p:nvPr/>
        </p:nvSpPr>
        <p:spPr bwMode="auto">
          <a:xfrm rot="16200000">
            <a:off x="4022731" y="3654856"/>
            <a:ext cx="5617210" cy="54401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r>
              <a:rPr lang="en-US" sz="2040" dirty="0"/>
              <a:t>Deployment Preparation</a:t>
            </a:r>
            <a:endParaRPr lang="en-US" sz="224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Quality Methodology</a:t>
            </a:r>
          </a:p>
        </p:txBody>
      </p:sp>
    </p:spTree>
    <p:extLst>
      <p:ext uri="{BB962C8B-B14F-4D97-AF65-F5344CB8AC3E}">
        <p14:creationId xmlns:p14="http://schemas.microsoft.com/office/powerpoint/2010/main" val="437847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4007251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Substantial number of </a:t>
            </a:r>
            <a:r>
              <a:rPr lang="en-US" sz="3600" dirty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support </a:t>
            </a:r>
            <a:r>
              <a:rPr lang="en-US" sz="36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cases cite call quality issues</a:t>
            </a:r>
          </a:p>
          <a:p>
            <a:r>
              <a:rPr lang="en-US" sz="36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Customers struggle to maintain call quality as they scale up</a:t>
            </a:r>
          </a:p>
          <a:p>
            <a:r>
              <a:rPr lang="en-US" sz="36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Call Quality Methodology (CQM) was built to provide an insight into this problem</a:t>
            </a:r>
          </a:p>
          <a:p>
            <a:r>
              <a:rPr lang="en-US" sz="36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Although CQM has been created with </a:t>
            </a:r>
            <a:r>
              <a:rPr lang="en-US" sz="3600" dirty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on-premises </a:t>
            </a:r>
            <a:r>
              <a:rPr lang="en-US" sz="36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in mind, approach (but not tools) is applicable to Online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z="4400" dirty="0"/>
              <a:t>The Quality Problem</a:t>
            </a:r>
          </a:p>
        </p:txBody>
      </p:sp>
    </p:spTree>
    <p:extLst>
      <p:ext uri="{BB962C8B-B14F-4D97-AF65-F5344CB8AC3E}">
        <p14:creationId xmlns:p14="http://schemas.microsoft.com/office/powerpoint/2010/main" val="8110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193889" y="1269602"/>
            <a:ext cx="4419600" cy="5504259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de-CH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z="4400" dirty="0"/>
              <a:t>Why is Call Quality hard to achieve?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There is a complex set of dependencies from the endpoint to the access point to the core network to the </a:t>
            </a:r>
            <a:r>
              <a:rPr lang="en-US" sz="3200" dirty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server</a:t>
            </a:r>
            <a:endParaRPr lang="en-US" sz="320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</a:endParaRPr>
          </a:p>
          <a:p>
            <a:r>
              <a:rPr lang="en-US" sz="32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Degradation in any aspect lowers quality for the entire call or </a:t>
            </a:r>
            <a:r>
              <a:rPr lang="en-US" sz="3200" dirty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conference</a:t>
            </a:r>
            <a:endParaRPr lang="en-US" sz="320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</a:endParaRPr>
          </a:p>
          <a:p>
            <a:r>
              <a:rPr lang="en-GB" sz="32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Calls are traversing Managed and Unmanaged networks</a:t>
            </a:r>
            <a:endParaRPr lang="en-US" sz="320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364836" y="1430208"/>
            <a:ext cx="4077707" cy="5102286"/>
            <a:chOff x="5711716" y="215739"/>
            <a:chExt cx="5183065" cy="64853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1716" y="215739"/>
              <a:ext cx="5183065" cy="6485382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6612643" y="6671396"/>
              <a:ext cx="1587062" cy="1051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798021" y="6182915"/>
              <a:ext cx="1299041" cy="485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36" dirty="0">
                  <a:solidFill>
                    <a:schemeClr val="bg1"/>
                  </a:solidFill>
                </a:rPr>
                <a:t>Call Leg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82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z="4400" dirty="0"/>
              <a:t>CQM looks at quality three ways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7419186"/>
              </p:ext>
            </p:extLst>
          </p:nvPr>
        </p:nvGraphicFramePr>
        <p:xfrm>
          <a:off x="648522" y="1592262"/>
          <a:ext cx="10932185" cy="499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51237" y="6316662"/>
            <a:ext cx="87630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400" b="1" strike="sngStrike" dirty="0" smtClean="0">
                <a:solidFill>
                  <a:srgbClr val="FF0000"/>
                </a:solidFill>
                <a:latin typeface="+mj-lt"/>
              </a:rPr>
              <a:t>Strikethrough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is not relevant for you in Online; focus on the rest</a:t>
            </a:r>
            <a:endParaRPr lang="de-CH" sz="2400" b="1" dirty="0" err="1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967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8802"/>
          </a:xfrm>
        </p:spPr>
        <p:txBody>
          <a:bodyPr/>
          <a:lstStyle/>
          <a:p>
            <a:r>
              <a:rPr lang="en-US" dirty="0"/>
              <a:t>Connecting to Skype for Business Online</a:t>
            </a:r>
          </a:p>
        </p:txBody>
      </p:sp>
    </p:spTree>
    <p:extLst>
      <p:ext uri="{BB962C8B-B14F-4D97-AF65-F5344CB8AC3E}">
        <p14:creationId xmlns:p14="http://schemas.microsoft.com/office/powerpoint/2010/main" val="4158729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57492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Consumer Level Service</a:t>
            </a:r>
          </a:p>
          <a:p>
            <a:pPr marL="571500" lvl="1" indent="-571500">
              <a:buFont typeface="Wingdings" panose="05000000000000000000" pitchFamily="2" charset="2"/>
              <a:buChar char="§"/>
            </a:pPr>
            <a:r>
              <a:rPr lang="en-US" dirty="0" smtClean="0"/>
              <a:t>Home Office</a:t>
            </a:r>
          </a:p>
          <a:p>
            <a:pPr marL="571500" lvl="1" indent="-571500">
              <a:buFont typeface="Wingdings" panose="05000000000000000000" pitchFamily="2" charset="2"/>
              <a:buChar char="§"/>
            </a:pPr>
            <a:r>
              <a:rPr lang="en-US" dirty="0" smtClean="0"/>
              <a:t>Public Hotspots</a:t>
            </a:r>
          </a:p>
          <a:p>
            <a:pPr marL="571500" lvl="1" indent="-571500">
              <a:buFont typeface="Wingdings" panose="05000000000000000000" pitchFamily="2" charset="2"/>
              <a:buChar char="§"/>
            </a:pPr>
            <a:r>
              <a:rPr lang="en-US" dirty="0" smtClean="0"/>
              <a:t>Coffee Shop Wi-Fi</a:t>
            </a:r>
          </a:p>
          <a:p>
            <a:pPr marL="571500" lvl="1" indent="-571500">
              <a:buFont typeface="Wingdings" panose="05000000000000000000" pitchFamily="2" charset="2"/>
              <a:buChar char="§"/>
            </a:pPr>
            <a:r>
              <a:rPr lang="en-US" dirty="0" smtClean="0"/>
              <a:t>Hotel Wi-Fi</a:t>
            </a:r>
          </a:p>
          <a:p>
            <a:pPr marL="571500" lvl="1" indent="-571500">
              <a:buFont typeface="Wingdings" panose="05000000000000000000" pitchFamily="2" charset="2"/>
              <a:buChar char="§"/>
            </a:pPr>
            <a:r>
              <a:rPr lang="en-US" dirty="0" smtClean="0"/>
              <a:t>Cellular Hotspots (Mi-Fi)</a:t>
            </a:r>
          </a:p>
          <a:p>
            <a:pPr marL="0" indent="0">
              <a:buNone/>
            </a:pPr>
            <a:r>
              <a:rPr lang="en-US" dirty="0" smtClean="0"/>
              <a:t>Business Level Service</a:t>
            </a:r>
          </a:p>
          <a:p>
            <a:pPr marL="571500" lvl="1" indent="-571500">
              <a:buFont typeface="Wingdings" panose="05000000000000000000" pitchFamily="2" charset="2"/>
              <a:buChar char="§"/>
            </a:pPr>
            <a:r>
              <a:rPr lang="en-US" dirty="0" smtClean="0"/>
              <a:t>Branch Office(s) with local ISP</a:t>
            </a:r>
          </a:p>
          <a:p>
            <a:pPr marL="571500" lvl="1" indent="-571500">
              <a:buFont typeface="Wingdings" panose="05000000000000000000" pitchFamily="2" charset="2"/>
              <a:buChar char="§"/>
            </a:pPr>
            <a:r>
              <a:rPr lang="en-US" dirty="0"/>
              <a:t>Branch Office(s) with </a:t>
            </a:r>
            <a:r>
              <a:rPr lang="en-US" dirty="0" smtClean="0"/>
              <a:t>MPLS\WAN back to Central Office(s)</a:t>
            </a:r>
          </a:p>
          <a:p>
            <a:pPr marL="571500" lvl="1" indent="-571500">
              <a:buFont typeface="Wingdings" panose="05000000000000000000" pitchFamily="2" charset="2"/>
              <a:buChar char="§"/>
            </a:pPr>
            <a:r>
              <a:rPr lang="en-US" dirty="0" smtClean="0"/>
              <a:t>Central Office(s) with local ISP</a:t>
            </a:r>
          </a:p>
          <a:p>
            <a:pPr marL="571500" lvl="1" indent="-5715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 Options -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13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Options </a:t>
            </a:r>
            <a:r>
              <a:rPr lang="en-US" dirty="0" smtClean="0"/>
              <a:t>– Private</a:t>
            </a:r>
            <a:endParaRPr lang="de-CH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41057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Business Level </a:t>
            </a:r>
            <a:r>
              <a:rPr lang="en-US" dirty="0" smtClean="0"/>
              <a:t>Service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Branch\Central </a:t>
            </a:r>
            <a:r>
              <a:rPr lang="en-US" sz="2400" dirty="0">
                <a:solidFill>
                  <a:srgbClr val="FFFFFF"/>
                </a:solidFill>
                <a:latin typeface="+mj-lt"/>
              </a:rPr>
              <a:t>Office(s) with MPLS\ExpressRoute to 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Office365</a:t>
            </a:r>
          </a:p>
          <a:p>
            <a:pPr marL="0" indent="0">
              <a:buNone/>
            </a:pPr>
            <a:r>
              <a:rPr lang="en-US" sz="3200" dirty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</a:rPr>
              <a:t>ExpressRoute </a:t>
            </a:r>
            <a:r>
              <a:rPr lang="en-US" sz="32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</a:rPr>
              <a:t>with Office365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+mj-lt"/>
              </a:rPr>
              <a:t>DSCP packet marking </a:t>
            </a:r>
            <a:r>
              <a:rPr lang="en-US" sz="2400" dirty="0">
                <a:solidFill>
                  <a:srgbClr val="FFFFFF"/>
                </a:solidFill>
                <a:latin typeface="+mj-lt"/>
              </a:rPr>
              <a:t>for per-hop queuing &amp; flow control for clients &amp; 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services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  <a:p>
            <a:pPr lvl="1"/>
            <a:r>
              <a:rPr lang="en-US" sz="2400" dirty="0">
                <a:solidFill>
                  <a:srgbClr val="FFFFFF"/>
                </a:solidFill>
                <a:latin typeface="+mj-lt"/>
              </a:rPr>
              <a:t>Version 3.1 of ExpressRoute is Skype for Business ready &amp; honors packet marking on the wire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.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2656" y="1392177"/>
            <a:ext cx="5943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33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 Planning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2237" y="1212849"/>
            <a:ext cx="6053661" cy="191437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hlinkClick r:id="rId2" tooltip="Office 365 URLs and IP address ranges"/>
              </a:rPr>
              <a:t>Office </a:t>
            </a:r>
            <a:r>
              <a:rPr lang="en-US" sz="2800" dirty="0">
                <a:hlinkClick r:id="rId2" tooltip="Office 365 URLs and IP address ranges"/>
              </a:rPr>
              <a:t>365 URLs and IP address </a:t>
            </a:r>
            <a:r>
              <a:rPr lang="en-US" sz="2800" dirty="0" smtClean="0">
                <a:hlinkClick r:id="rId2" tooltip="Office 365 URLs and IP address ranges"/>
              </a:rPr>
              <a:t>ranges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75899" y="1212849"/>
            <a:ext cx="6062138" cy="1914370"/>
          </a:xfrm>
        </p:spPr>
        <p:txBody>
          <a:bodyPr/>
          <a:lstStyle/>
          <a:p>
            <a:r>
              <a:rPr lang="en-US" sz="2800" dirty="0">
                <a:hlinkClick r:id="rId3"/>
              </a:rPr>
              <a:t>Set up your network for Lync </a:t>
            </a:r>
            <a:r>
              <a:rPr lang="en-US" sz="2800" dirty="0" smtClean="0">
                <a:hlinkClick r:id="rId3"/>
              </a:rPr>
              <a:t>Online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237" y="1780597"/>
            <a:ext cx="4800185" cy="437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36" y="1780597"/>
            <a:ext cx="5825061" cy="348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18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</a:t>
            </a:r>
            <a:r>
              <a:rPr lang="en-US" dirty="0" smtClean="0"/>
              <a:t>Method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807554"/>
              </p:ext>
            </p:extLst>
          </p:nvPr>
        </p:nvGraphicFramePr>
        <p:xfrm>
          <a:off x="1341437" y="1820862"/>
          <a:ext cx="9448800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7105"/>
                <a:gridCol w="1355818"/>
                <a:gridCol w="1411163"/>
                <a:gridCol w="1612004"/>
                <a:gridCol w="1613129"/>
                <a:gridCol w="1739581"/>
              </a:tblGrid>
              <a:tr h="93254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Wired Internal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Wired External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Wireless</a:t>
                      </a:r>
                      <a:r>
                        <a:rPr lang="en-US" b="1" baseline="0" dirty="0" smtClean="0"/>
                        <a:t> Internal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Wireless External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Mobil</a:t>
                      </a:r>
                      <a:r>
                        <a:rPr lang="en-US" b="1" baseline="0" dirty="0" smtClean="0"/>
                        <a:t>e Broadband</a:t>
                      </a:r>
                    </a:p>
                    <a:p>
                      <a:r>
                        <a:rPr lang="en-US" b="1" baseline="0" dirty="0" smtClean="0"/>
                        <a:t>(Cellular)</a:t>
                      </a:r>
                      <a:endParaRPr lang="en-US" b="1" dirty="0"/>
                    </a:p>
                  </a:txBody>
                  <a:tcPr/>
                </a:tc>
              </a:tr>
              <a:tr h="657676"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Wired 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7676"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Wired 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57676"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Wireless</a:t>
                      </a:r>
                      <a:r>
                        <a:rPr lang="en-US" b="1" baseline="0" dirty="0" smtClean="0"/>
                        <a:t> Internal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576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Wireless 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932548"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Mobil</a:t>
                      </a:r>
                      <a:r>
                        <a:rPr lang="en-US" b="1" baseline="0" dirty="0" smtClean="0"/>
                        <a:t>e Broadband (Cellular)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8019" y="1058862"/>
            <a:ext cx="8626657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The type of connection for each endpoint makes a difference</a:t>
            </a:r>
          </a:p>
        </p:txBody>
      </p:sp>
    </p:spTree>
    <p:extLst>
      <p:ext uri="{BB962C8B-B14F-4D97-AF65-F5344CB8AC3E}">
        <p14:creationId xmlns:p14="http://schemas.microsoft.com/office/powerpoint/2010/main" val="601809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Ensuring Media Quality in Microsoft Office 365 Skype for Business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2" y="3955785"/>
            <a:ext cx="10972736" cy="1828007"/>
          </a:xfrm>
        </p:spPr>
        <p:txBody>
          <a:bodyPr/>
          <a:lstStyle/>
          <a:p>
            <a:r>
              <a:rPr lang="en-US" dirty="0"/>
              <a:t>Aaron Miller</a:t>
            </a:r>
          </a:p>
          <a:p>
            <a:r>
              <a:rPr lang="en-US" sz="2400" dirty="0"/>
              <a:t>Senior Program Manager, Skype Enterprise Engineering, Microsoft Corporation </a:t>
            </a:r>
          </a:p>
          <a:p>
            <a:endParaRPr lang="en-US" sz="1050" dirty="0"/>
          </a:p>
          <a:p>
            <a:r>
              <a:rPr lang="en-US" dirty="0" err="1"/>
              <a:t>Sasa</a:t>
            </a:r>
            <a:r>
              <a:rPr lang="en-US" dirty="0"/>
              <a:t> </a:t>
            </a:r>
            <a:r>
              <a:rPr lang="en-US" dirty="0" err="1"/>
              <a:t>Juratovic</a:t>
            </a:r>
            <a:endParaRPr lang="en-US" dirty="0"/>
          </a:p>
          <a:p>
            <a:r>
              <a:rPr lang="en-US" sz="2400" dirty="0"/>
              <a:t>Senior Program Manager, Skype Enterprise Engineering, Microsoft Corporation </a:t>
            </a:r>
          </a:p>
          <a:p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BRK3128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412420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Planning – Voice 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7" y="1212850"/>
            <a:ext cx="11761187" cy="41894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Rectangle 5"/>
          <p:cNvSpPr/>
          <p:nvPr/>
        </p:nvSpPr>
        <p:spPr>
          <a:xfrm>
            <a:off x="122237" y="6621462"/>
            <a:ext cx="4799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technet.microsoft.com/en-us/library/jj688118.aspx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7977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412420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Planning – Video Rates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079" y="1135062"/>
            <a:ext cx="9484317" cy="555268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1890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Planning - </a:t>
            </a:r>
            <a:r>
              <a:rPr lang="en-US" dirty="0"/>
              <a:t>Calculator </a:t>
            </a:r>
            <a:r>
              <a:rPr lang="en-US" dirty="0" smtClean="0"/>
              <a:t>Demo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8" y="1212850"/>
            <a:ext cx="6096245" cy="4265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751" y="1212851"/>
            <a:ext cx="5678452" cy="4799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198438" y="6545262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www.microsoft.com/en-us/download/details.aspx?id=19011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806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No </a:t>
            </a:r>
            <a:r>
              <a:rPr lang="en-US" sz="3600" dirty="0" err="1"/>
              <a:t>QoS</a:t>
            </a:r>
            <a:r>
              <a:rPr lang="en-US" sz="3600" dirty="0"/>
              <a:t> strategy for critical voice </a:t>
            </a:r>
            <a:r>
              <a:rPr lang="en-US" sz="3600" dirty="0" smtClean="0"/>
              <a:t>traffic</a:t>
            </a:r>
            <a:endParaRPr lang="en-US" sz="3600" dirty="0"/>
          </a:p>
          <a:p>
            <a:r>
              <a:rPr lang="en-US" sz="3600" dirty="0"/>
              <a:t>No tracking of network </a:t>
            </a:r>
            <a:r>
              <a:rPr lang="en-US" sz="3600" dirty="0" err="1"/>
              <a:t>QoS</a:t>
            </a:r>
            <a:r>
              <a:rPr lang="en-US" sz="3600" dirty="0"/>
              <a:t> configuration health </a:t>
            </a:r>
            <a:r>
              <a:rPr lang="en-US" sz="3600" dirty="0" smtClean="0"/>
              <a:t>and consistency</a:t>
            </a:r>
            <a:endParaRPr lang="en-US" sz="3600" dirty="0"/>
          </a:p>
          <a:p>
            <a:r>
              <a:rPr lang="en-US" sz="3600" dirty="0"/>
              <a:t>Network not actively monitored (Total BW, BW available for voice traffic, latency)</a:t>
            </a:r>
          </a:p>
          <a:p>
            <a:r>
              <a:rPr lang="en-US" sz="3600" dirty="0" smtClean="0"/>
              <a:t>Client </a:t>
            </a:r>
            <a:r>
              <a:rPr lang="en-US" sz="3600" dirty="0"/>
              <a:t>VPN without split tunnel implemented for Lync traffic</a:t>
            </a:r>
          </a:p>
          <a:p>
            <a:r>
              <a:rPr lang="en-US" sz="3600" dirty="0"/>
              <a:t>Undocumented networks</a:t>
            </a:r>
          </a:p>
          <a:p>
            <a:pPr lvl="1"/>
            <a:r>
              <a:rPr lang="en-US" sz="2000" dirty="0"/>
              <a:t>Site Lists and Network Diagrams are reasonable and very helpful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Network </a:t>
            </a:r>
            <a:r>
              <a:rPr lang="en-US" dirty="0" smtClean="0"/>
              <a:t>Hurdles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88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54262"/>
            <a:ext cx="11887200" cy="3286797"/>
          </a:xfrm>
        </p:spPr>
        <p:txBody>
          <a:bodyPr/>
          <a:lstStyle/>
          <a:p>
            <a:r>
              <a:rPr lang="en-US" dirty="0" smtClean="0"/>
              <a:t>Recommended Practices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>… </a:t>
            </a:r>
            <a:r>
              <a:rPr lang="en-US" sz="3600" i="1" dirty="0"/>
              <a:t>or what should I do to increase probability of successful (voice) deployment in </a:t>
            </a:r>
            <a:r>
              <a:rPr lang="en-US" sz="3600" i="1" dirty="0" smtClean="0"/>
              <a:t>Skype for Business Online?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8535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4773614"/>
          </a:xfrm>
        </p:spPr>
        <p:txBody>
          <a:bodyPr/>
          <a:lstStyle/>
          <a:p>
            <a:pPr fontAlgn="ctr"/>
            <a:r>
              <a:rPr lang="en-US" sz="2400" dirty="0" smtClean="0"/>
              <a:t>Perform network assessment</a:t>
            </a:r>
          </a:p>
          <a:p>
            <a:pPr fontAlgn="ctr"/>
            <a:r>
              <a:rPr lang="en-US" sz="2400" dirty="0" smtClean="0"/>
              <a:t>Focus </a:t>
            </a:r>
            <a:r>
              <a:rPr lang="en-US" sz="2400" dirty="0"/>
              <a:t>on and optimize real time media traffic for managed </a:t>
            </a:r>
            <a:r>
              <a:rPr lang="en-US" sz="2400" dirty="0" smtClean="0"/>
              <a:t>networks</a:t>
            </a:r>
            <a:endParaRPr lang="en-US" sz="2400" dirty="0"/>
          </a:p>
          <a:p>
            <a:pPr fontAlgn="ctr"/>
            <a:r>
              <a:rPr lang="en-US" sz="2400" dirty="0" smtClean="0"/>
              <a:t>Plan </a:t>
            </a:r>
            <a:r>
              <a:rPr lang="en-US" sz="2400" dirty="0"/>
              <a:t>for media traffic on your managed networks - </a:t>
            </a:r>
            <a:r>
              <a:rPr lang="en-US" sz="2400" dirty="0">
                <a:hlinkClick r:id="rId2"/>
              </a:rPr>
              <a:t>https://technet.microsoft.com/en-us/library/jj688118.aspx</a:t>
            </a:r>
            <a:r>
              <a:rPr lang="en-US" sz="2400" dirty="0"/>
              <a:t> and </a:t>
            </a:r>
            <a:r>
              <a:rPr lang="en-US" sz="2400" dirty="0">
                <a:hlinkClick r:id="rId3"/>
              </a:rPr>
              <a:t>http://www.microsoft.com/en-us/download/details.aspx?id=19011</a:t>
            </a:r>
            <a:r>
              <a:rPr lang="en-US" sz="2400" dirty="0"/>
              <a:t> </a:t>
            </a:r>
          </a:p>
          <a:p>
            <a:pPr fontAlgn="ctr"/>
            <a:r>
              <a:rPr lang="en-US" sz="2400" dirty="0"/>
              <a:t>Configure </a:t>
            </a:r>
            <a:r>
              <a:rPr lang="en-US" sz="2400" dirty="0" err="1"/>
              <a:t>QoS</a:t>
            </a:r>
            <a:r>
              <a:rPr lang="en-US" sz="2400" dirty="0"/>
              <a:t> E2E on managed parts of your network</a:t>
            </a:r>
          </a:p>
          <a:p>
            <a:pPr fontAlgn="ctr"/>
            <a:r>
              <a:rPr lang="en-US" sz="2400" dirty="0" smtClean="0"/>
              <a:t>Consider private connectivity to Office 365 (Azure ExpressRoute)</a:t>
            </a:r>
            <a:endParaRPr lang="en-US" sz="2400" dirty="0"/>
          </a:p>
          <a:p>
            <a:pPr fontAlgn="ctr"/>
            <a:r>
              <a:rPr lang="en-US" sz="2400" dirty="0" smtClean="0"/>
              <a:t>Use </a:t>
            </a:r>
            <a:r>
              <a:rPr lang="en-US" sz="2400" dirty="0"/>
              <a:t>enterprise grade </a:t>
            </a:r>
            <a:r>
              <a:rPr lang="en-US" sz="2400" dirty="0" smtClean="0"/>
              <a:t>wireless infrastructure components. </a:t>
            </a:r>
            <a:r>
              <a:rPr lang="en-US" sz="2400" dirty="0"/>
              <a:t>Prefer 5GHz to </a:t>
            </a:r>
            <a:r>
              <a:rPr lang="en-US" sz="2400" dirty="0" smtClean="0"/>
              <a:t>2.4GHz </a:t>
            </a:r>
            <a:endParaRPr lang="en-US" sz="2400" dirty="0"/>
          </a:p>
          <a:p>
            <a:pPr fontAlgn="ctr"/>
            <a:r>
              <a:rPr lang="en-US" sz="2400" dirty="0" smtClean="0"/>
              <a:t>Don’t </a:t>
            </a:r>
            <a:r>
              <a:rPr lang="en-US" sz="2400" dirty="0"/>
              <a:t>tunnel real time media through VPN – implement VPN split tunneling</a:t>
            </a:r>
          </a:p>
          <a:p>
            <a:pPr fontAlgn="ctr"/>
            <a:r>
              <a:rPr lang="en-US" sz="2400" dirty="0" smtClean="0"/>
              <a:t>Avoid </a:t>
            </a:r>
            <a:r>
              <a:rPr lang="en-US" sz="2400" dirty="0"/>
              <a:t>traffic shapers / WAN optimizers for </a:t>
            </a:r>
            <a:r>
              <a:rPr lang="en-US" sz="2400" dirty="0" smtClean="0"/>
              <a:t>real </a:t>
            </a:r>
            <a:r>
              <a:rPr lang="en-US" sz="2400" dirty="0"/>
              <a:t>time media traffic</a:t>
            </a:r>
          </a:p>
          <a:p>
            <a:pPr fontAlgn="ctr"/>
            <a:r>
              <a:rPr lang="en-US" sz="2400" dirty="0"/>
              <a:t>Make sure firewalls and proxies are configured per “Office 365 URLs and IP address ranges” guidance (</a:t>
            </a:r>
            <a:r>
              <a:rPr lang="en-US" sz="2400" dirty="0">
                <a:hlinkClick r:id="rId4"/>
              </a:rPr>
              <a:t>https://technet.microsoft.com/en-us/library/hh373144.aspx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square" lIns="146304" tIns="91440" rIns="146304" bIns="91440" rtlCol="0" anchor="t">
            <a:noAutofit/>
          </a:bodyPr>
          <a:lstStyle/>
          <a:p>
            <a:pPr fontAlgn="ctr"/>
            <a:r>
              <a:rPr lang="en-US" dirty="0"/>
              <a:t>Network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1737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5753883"/>
          </a:xfrm>
        </p:spPr>
        <p:txBody>
          <a:bodyPr/>
          <a:lstStyle/>
          <a:p>
            <a:pPr fontAlgn="ctr"/>
            <a:r>
              <a:rPr lang="en-US" sz="2800" dirty="0" smtClean="0"/>
              <a:t>Use </a:t>
            </a:r>
            <a:r>
              <a:rPr lang="en-US" sz="2800" dirty="0"/>
              <a:t>enterprise grade </a:t>
            </a:r>
            <a:r>
              <a:rPr lang="en-US" sz="2800" dirty="0" smtClean="0"/>
              <a:t>devices</a:t>
            </a:r>
            <a:r>
              <a:rPr lang="en-US" sz="2800" dirty="0"/>
              <a:t>, especially when on Wi-Fi networks. BYOD could be problematic</a:t>
            </a:r>
          </a:p>
          <a:p>
            <a:pPr fontAlgn="ctr"/>
            <a:r>
              <a:rPr lang="en-US" sz="2800" dirty="0"/>
              <a:t>Use qualified phones and devices (</a:t>
            </a:r>
            <a:r>
              <a:rPr lang="en-US" sz="2800" dirty="0">
                <a:hlinkClick r:id="rId2"/>
              </a:rPr>
              <a:t>https://technet.microsoft.com/en-us/office/dn788944</a:t>
            </a:r>
            <a:r>
              <a:rPr lang="en-US" sz="2800" dirty="0"/>
              <a:t>) </a:t>
            </a:r>
          </a:p>
          <a:p>
            <a:pPr fontAlgn="ctr"/>
            <a:r>
              <a:rPr lang="en-US" sz="2800" dirty="0"/>
              <a:t>Don’t run CPU </a:t>
            </a:r>
            <a:r>
              <a:rPr lang="en-US" sz="2800" dirty="0" smtClean="0"/>
              <a:t>intensive operations </a:t>
            </a:r>
            <a:r>
              <a:rPr lang="en-US" sz="2800" dirty="0"/>
              <a:t>while conducting </a:t>
            </a:r>
            <a:r>
              <a:rPr lang="en-US" sz="2800" dirty="0" smtClean="0"/>
              <a:t>Lync / Skype for Business call </a:t>
            </a:r>
            <a:r>
              <a:rPr lang="en-US" sz="2800" dirty="0"/>
              <a:t>on the same </a:t>
            </a:r>
            <a:r>
              <a:rPr lang="en-US" sz="2800" dirty="0" smtClean="0"/>
              <a:t>machine</a:t>
            </a:r>
            <a:endParaRPr lang="en-US" sz="2800" dirty="0"/>
          </a:p>
          <a:p>
            <a:pPr fontAlgn="ctr"/>
            <a:r>
              <a:rPr lang="en-US" sz="2800" dirty="0"/>
              <a:t>Patch machines, </a:t>
            </a:r>
            <a:r>
              <a:rPr lang="en-US" sz="2800" dirty="0" smtClean="0"/>
              <a:t>use </a:t>
            </a:r>
            <a:r>
              <a:rPr lang="en-US" sz="2800" dirty="0"/>
              <a:t>latest known good drivers (NIC, audio </a:t>
            </a:r>
            <a:r>
              <a:rPr lang="en-US" sz="2800" dirty="0" smtClean="0"/>
              <a:t>capturing/rendering)</a:t>
            </a:r>
            <a:endParaRPr lang="en-US" sz="2800" dirty="0"/>
          </a:p>
          <a:p>
            <a:pPr fontAlgn="ctr"/>
            <a:r>
              <a:rPr lang="en-US" sz="2800" dirty="0"/>
              <a:t>When </a:t>
            </a:r>
            <a:r>
              <a:rPr lang="en-US" sz="2800" dirty="0" smtClean="0"/>
              <a:t>PPT presenting </a:t>
            </a:r>
            <a:r>
              <a:rPr lang="en-US" sz="2800" dirty="0"/>
              <a:t>, </a:t>
            </a:r>
            <a:r>
              <a:rPr lang="en-US" sz="2800" dirty="0" smtClean="0"/>
              <a:t>use </a:t>
            </a:r>
            <a:r>
              <a:rPr lang="en-US" sz="2800" dirty="0"/>
              <a:t>PPT sharing instead of </a:t>
            </a:r>
            <a:r>
              <a:rPr lang="en-US" sz="2800" dirty="0" smtClean="0"/>
              <a:t>App / Desktop </a:t>
            </a:r>
            <a:r>
              <a:rPr lang="en-US" sz="2800" dirty="0"/>
              <a:t>S</a:t>
            </a:r>
            <a:r>
              <a:rPr lang="en-US" sz="2800" dirty="0" smtClean="0"/>
              <a:t>haring</a:t>
            </a:r>
            <a:endParaRPr lang="en-US" sz="2800" dirty="0"/>
          </a:p>
          <a:p>
            <a:pPr fontAlgn="ctr"/>
            <a:r>
              <a:rPr lang="en-US" sz="2800" dirty="0"/>
              <a:t>If audio / video become “choppy”, reduce video window size </a:t>
            </a:r>
            <a:r>
              <a:rPr lang="en-US" sz="2800" dirty="0" smtClean="0"/>
              <a:t>(or </a:t>
            </a:r>
            <a:r>
              <a:rPr lang="en-US" sz="2800" dirty="0"/>
              <a:t>switch video off </a:t>
            </a:r>
            <a:r>
              <a:rPr lang="en-US" sz="2800" dirty="0" smtClean="0"/>
              <a:t>altogether)</a:t>
            </a:r>
            <a:endParaRPr lang="en-US" sz="2800" dirty="0"/>
          </a:p>
          <a:p>
            <a:pPr fontAlgn="ctr"/>
            <a:r>
              <a:rPr lang="en-US" sz="2800" dirty="0"/>
              <a:t>Running on battery could impact call quality; try </a:t>
            </a:r>
            <a:r>
              <a:rPr lang="en-US" sz="2800" dirty="0" smtClean="0"/>
              <a:t>to be power connected for the duration of the call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square" lIns="146304" tIns="91440" rIns="146304" bIns="91440" rtlCol="0" anchor="t">
            <a:noAutofit/>
          </a:bodyPr>
          <a:lstStyle/>
          <a:p>
            <a:pPr fontAlgn="ctr"/>
            <a:r>
              <a:rPr lang="en-US" dirty="0"/>
              <a:t>End user environment</a:t>
            </a:r>
          </a:p>
        </p:txBody>
      </p:sp>
    </p:spTree>
    <p:extLst>
      <p:ext uri="{BB962C8B-B14F-4D97-AF65-F5344CB8AC3E}">
        <p14:creationId xmlns:p14="http://schemas.microsoft.com/office/powerpoint/2010/main" val="2934500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5001369"/>
          </a:xfrm>
        </p:spPr>
        <p:txBody>
          <a:bodyPr/>
          <a:lstStyle/>
          <a:p>
            <a:pPr fontAlgn="ctr"/>
            <a:r>
              <a:rPr lang="en-US" sz="2800" dirty="0" smtClean="0"/>
              <a:t>End user training is as </a:t>
            </a:r>
            <a:r>
              <a:rPr lang="en-US" sz="2800" dirty="0"/>
              <a:t>important as </a:t>
            </a:r>
            <a:r>
              <a:rPr lang="en-US" sz="2800" dirty="0" smtClean="0"/>
              <a:t>call </a:t>
            </a:r>
            <a:r>
              <a:rPr lang="en-US" sz="2800" dirty="0"/>
              <a:t>quality / </a:t>
            </a:r>
            <a:r>
              <a:rPr lang="en-US" sz="2800" dirty="0" smtClean="0"/>
              <a:t>reliability</a:t>
            </a:r>
          </a:p>
          <a:p>
            <a:pPr fontAlgn="ctr"/>
            <a:r>
              <a:rPr lang="en-US" sz="2800" dirty="0" smtClean="0"/>
              <a:t>Use </a:t>
            </a:r>
            <a:r>
              <a:rPr lang="en-US" sz="2800" dirty="0"/>
              <a:t>the best possible network connectivity (wired preferred over wireless over cellular</a:t>
            </a:r>
            <a:r>
              <a:rPr lang="en-US" sz="2800" dirty="0" smtClean="0"/>
              <a:t>)</a:t>
            </a:r>
          </a:p>
          <a:p>
            <a:pPr fontAlgn="ctr"/>
            <a:r>
              <a:rPr lang="en-US" sz="2800" dirty="0" smtClean="0"/>
              <a:t>Use </a:t>
            </a:r>
            <a:r>
              <a:rPr lang="en-US" sz="2800" dirty="0"/>
              <a:t>fastest and shortest </a:t>
            </a:r>
            <a:r>
              <a:rPr lang="en-US" sz="2800" dirty="0" smtClean="0"/>
              <a:t>network path possible</a:t>
            </a:r>
          </a:p>
          <a:p>
            <a:pPr lvl="1" fontAlgn="ctr"/>
            <a:r>
              <a:rPr lang="en-US" sz="1600" dirty="0" smtClean="0"/>
              <a:t>VPN </a:t>
            </a:r>
            <a:r>
              <a:rPr lang="en-US" sz="1600" dirty="0"/>
              <a:t>back to </a:t>
            </a:r>
            <a:r>
              <a:rPr lang="en-US" sz="1600" dirty="0" err="1"/>
              <a:t>corp</a:t>
            </a:r>
            <a:r>
              <a:rPr lang="en-US" sz="1600" dirty="0"/>
              <a:t> and then breaking out to Internet </a:t>
            </a:r>
            <a:r>
              <a:rPr lang="en-US" sz="1600" dirty="0" smtClean="0"/>
              <a:t>from </a:t>
            </a:r>
            <a:r>
              <a:rPr lang="en-US" sz="1600" dirty="0" err="1" smtClean="0"/>
              <a:t>corp</a:t>
            </a:r>
            <a:r>
              <a:rPr lang="en-US" sz="1600" dirty="0" smtClean="0"/>
              <a:t> </a:t>
            </a:r>
            <a:r>
              <a:rPr lang="en-US" sz="1600" dirty="0"/>
              <a:t>is not </a:t>
            </a:r>
            <a:r>
              <a:rPr lang="en-US" sz="1600" dirty="0" smtClean="0"/>
              <a:t>best route</a:t>
            </a:r>
            <a:endParaRPr lang="en-US" sz="1800" dirty="0"/>
          </a:p>
          <a:p>
            <a:pPr fontAlgn="ctr"/>
            <a:r>
              <a:rPr lang="en-US" sz="2800" dirty="0" smtClean="0"/>
              <a:t>Starbucks </a:t>
            </a:r>
            <a:r>
              <a:rPr lang="en-US" sz="2800" dirty="0"/>
              <a:t>of the world are not best place to conduct your important meetings. Wi-Fi quality </a:t>
            </a:r>
            <a:r>
              <a:rPr lang="en-US" sz="2800" dirty="0" smtClean="0"/>
              <a:t>and network speed are likely </a:t>
            </a:r>
            <a:r>
              <a:rPr lang="en-US" sz="2800" dirty="0"/>
              <a:t>inadequate </a:t>
            </a:r>
          </a:p>
          <a:p>
            <a:pPr fontAlgn="ctr"/>
            <a:r>
              <a:rPr lang="en-US" sz="2800" dirty="0"/>
              <a:t>Run Lync </a:t>
            </a:r>
            <a:r>
              <a:rPr lang="en-US" sz="2800" dirty="0" err="1"/>
              <a:t>PreCall</a:t>
            </a:r>
            <a:r>
              <a:rPr lang="en-US" sz="2800" dirty="0"/>
              <a:t> Diagnostics Tool before your important call </a:t>
            </a:r>
            <a:r>
              <a:rPr lang="en-US" sz="2800" dirty="0" smtClean="0"/>
              <a:t>to assess network quality</a:t>
            </a:r>
            <a:endParaRPr lang="en-US" sz="2800" dirty="0"/>
          </a:p>
          <a:p>
            <a:pPr fontAlgn="ctr"/>
            <a:r>
              <a:rPr lang="en-US" sz="2800" dirty="0" smtClean="0"/>
              <a:t>Consider use of Audio Conferencing Provider (ACP) when </a:t>
            </a:r>
            <a:r>
              <a:rPr lang="en-US" sz="2800" dirty="0"/>
              <a:t>on </a:t>
            </a:r>
            <a:r>
              <a:rPr lang="en-US" sz="2800" dirty="0" smtClean="0"/>
              <a:t>network with </a:t>
            </a:r>
            <a:r>
              <a:rPr lang="en-US" sz="2800" dirty="0"/>
              <a:t>questionable </a:t>
            </a:r>
            <a:r>
              <a:rPr lang="en-US" sz="2800" dirty="0" smtClean="0"/>
              <a:t>quality.</a:t>
            </a:r>
          </a:p>
          <a:p>
            <a:pPr lvl="1" fontAlgn="ctr"/>
            <a:r>
              <a:rPr lang="en-US" sz="1600" dirty="0" smtClean="0"/>
              <a:t>Be aware of possible of fees or toll charges for this option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square" lIns="146304" tIns="91440" rIns="146304" bIns="91440" rtlCol="0" anchor="t">
            <a:noAutofit/>
          </a:bodyPr>
          <a:lstStyle/>
          <a:p>
            <a:pPr fontAlgn="ctr"/>
            <a:r>
              <a:rPr lang="en-US" dirty="0"/>
              <a:t>End user training</a:t>
            </a:r>
          </a:p>
        </p:txBody>
      </p:sp>
    </p:spTree>
    <p:extLst>
      <p:ext uri="{BB962C8B-B14F-4D97-AF65-F5344CB8AC3E}">
        <p14:creationId xmlns:p14="http://schemas.microsoft.com/office/powerpoint/2010/main" val="4062317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511889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hlinkClick r:id="rId2"/>
              </a:rPr>
              <a:t>Skype for Business client awareness and readiness resources</a:t>
            </a:r>
            <a:r>
              <a:rPr lang="en-US" sz="3600" dirty="0" smtClean="0"/>
              <a:t> </a:t>
            </a:r>
            <a:r>
              <a:rPr lang="en-US" sz="3200" dirty="0" smtClean="0"/>
              <a:t>(~670MB free download)</a:t>
            </a:r>
          </a:p>
          <a:p>
            <a:pPr lvl="1"/>
            <a:r>
              <a:rPr lang="en-US" dirty="0"/>
              <a:t>Intro &amp; </a:t>
            </a:r>
            <a:r>
              <a:rPr lang="en-US" dirty="0" smtClean="0"/>
              <a:t>What’s </a:t>
            </a:r>
            <a:r>
              <a:rPr lang="en-US" dirty="0"/>
              <a:t>New Videos</a:t>
            </a:r>
          </a:p>
          <a:p>
            <a:pPr lvl="1"/>
            <a:r>
              <a:rPr lang="en-US" dirty="0" smtClean="0"/>
              <a:t>Announcement Email</a:t>
            </a:r>
          </a:p>
          <a:p>
            <a:pPr lvl="1"/>
            <a:r>
              <a:rPr lang="en-US" dirty="0" smtClean="0"/>
              <a:t>Countdown Email</a:t>
            </a:r>
          </a:p>
          <a:p>
            <a:pPr lvl="1"/>
            <a:r>
              <a:rPr lang="en-US" dirty="0" smtClean="0"/>
              <a:t>Handout\Poster</a:t>
            </a:r>
          </a:p>
          <a:p>
            <a:pPr lvl="3"/>
            <a:r>
              <a:rPr lang="en-US" dirty="0" smtClean="0"/>
              <a:t>Run </a:t>
            </a:r>
            <a:r>
              <a:rPr lang="en-US" dirty="0"/>
              <a:t>more effective </a:t>
            </a:r>
            <a:r>
              <a:rPr lang="en-US" dirty="0" smtClean="0"/>
              <a:t>meetings</a:t>
            </a:r>
            <a:endParaRPr lang="en-US" dirty="0"/>
          </a:p>
          <a:p>
            <a:pPr lvl="1"/>
            <a:r>
              <a:rPr lang="en-US" dirty="0" smtClean="0"/>
              <a:t>3 Tips and Tricks Emails</a:t>
            </a:r>
          </a:p>
          <a:p>
            <a:pPr lvl="3"/>
            <a:r>
              <a:rPr lang="en-US" dirty="0" smtClean="0"/>
              <a:t>Run </a:t>
            </a:r>
            <a:r>
              <a:rPr lang="en-US" dirty="0"/>
              <a:t>more effective </a:t>
            </a:r>
            <a:r>
              <a:rPr lang="en-US" dirty="0" smtClean="0"/>
              <a:t>meetings</a:t>
            </a:r>
          </a:p>
          <a:p>
            <a:pPr lvl="1"/>
            <a:r>
              <a:rPr lang="en-US" dirty="0"/>
              <a:t>5 Quick Start </a:t>
            </a:r>
            <a:r>
              <a:rPr lang="en-US" dirty="0" smtClean="0"/>
              <a:t>Guides</a:t>
            </a:r>
          </a:p>
          <a:p>
            <a:pPr lvl="3"/>
            <a:r>
              <a:rPr lang="en-US" dirty="0" smtClean="0"/>
              <a:t>Audio Setup and Making Calls</a:t>
            </a:r>
            <a:r>
              <a:rPr lang="en-US" dirty="0"/>
              <a:t>, </a:t>
            </a:r>
            <a:r>
              <a:rPr lang="en-US" dirty="0" smtClean="0"/>
              <a:t>Contacts Presence and IM</a:t>
            </a:r>
            <a:r>
              <a:rPr lang="en-US" dirty="0"/>
              <a:t>, Meetings, </a:t>
            </a:r>
            <a:r>
              <a:rPr lang="en-US" dirty="0" smtClean="0"/>
              <a:t>Sharing and Collaboration</a:t>
            </a:r>
            <a:r>
              <a:rPr lang="en-US" dirty="0"/>
              <a:t>, Video</a:t>
            </a:r>
          </a:p>
          <a:p>
            <a:pPr lvl="1"/>
            <a:r>
              <a:rPr lang="en-US" dirty="0" smtClean="0"/>
              <a:t>9 How-To Videos</a:t>
            </a:r>
          </a:p>
          <a:p>
            <a:pPr lvl="3"/>
            <a:r>
              <a:rPr lang="en-US" dirty="0" smtClean="0"/>
              <a:t>Better </a:t>
            </a:r>
            <a:r>
              <a:rPr lang="en-US" dirty="0"/>
              <a:t>Desktop Sharing, How to use the Contact List, </a:t>
            </a:r>
            <a:r>
              <a:rPr lang="en-US" dirty="0" smtClean="0"/>
              <a:t>How to Schedule a Skype Meeting and Video </a:t>
            </a:r>
            <a:r>
              <a:rPr lang="en-US" dirty="0"/>
              <a:t>in Your Meeting, Impromptu Meeting, Managing Meeting Participants, Office Integration, Recording your Meeting, Tools for Collaboration, Using Presence and Instant Messaging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Awareness &amp; Readiness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73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2452" y="2279807"/>
            <a:ext cx="11755357" cy="1827748"/>
          </a:xfrm>
        </p:spPr>
        <p:txBody>
          <a:bodyPr/>
          <a:lstStyle/>
          <a:p>
            <a:r>
              <a:rPr lang="en-US" sz="2652" dirty="0">
                <a:solidFill>
                  <a:schemeClr val="tx1"/>
                </a:solidFill>
              </a:rPr>
              <a:t>Test your Skype for Business knowledge with questions created by MVPs and enjoy the trivia fun tonight with complimentary food &amp; drinks, and the chance to win great prizes!</a:t>
            </a:r>
          </a:p>
          <a:p>
            <a:endParaRPr lang="en-US" sz="2652" dirty="0">
              <a:solidFill>
                <a:schemeClr val="tx1"/>
              </a:solidFill>
            </a:endParaRPr>
          </a:p>
          <a:p>
            <a:r>
              <a:rPr lang="en-US" sz="2652" dirty="0">
                <a:solidFill>
                  <a:schemeClr val="tx1"/>
                </a:solidFill>
              </a:rPr>
              <a:t>Tweet a photo from any Skype for Business session using the hashtag </a:t>
            </a:r>
            <a:r>
              <a:rPr lang="en-US" sz="2652" b="1" dirty="0">
                <a:solidFill>
                  <a:schemeClr val="tx1"/>
                </a:solidFill>
              </a:rPr>
              <a:t>#Skype4BTrivia </a:t>
            </a:r>
            <a:r>
              <a:rPr lang="en-US" sz="2652" dirty="0">
                <a:solidFill>
                  <a:schemeClr val="tx1"/>
                </a:solidFill>
              </a:rPr>
              <a:t>and be entered into a drawing to win a ticket to this invite-only Trivia game for you and a guest. One entry will be randomly selected each day.*</a:t>
            </a:r>
          </a:p>
          <a:p>
            <a:endParaRPr lang="en-US" sz="2652" dirty="0">
              <a:solidFill>
                <a:schemeClr val="tx1"/>
              </a:solidFill>
            </a:endParaRPr>
          </a:p>
          <a:p>
            <a:r>
              <a:rPr lang="en-US" sz="2652" dirty="0">
                <a:solidFill>
                  <a:schemeClr val="tx1"/>
                </a:solidFill>
              </a:rPr>
              <a:t>If you don’t score an invite, you can still compete on Twitter with </a:t>
            </a:r>
            <a:r>
              <a:rPr lang="en-US" sz="2652" b="1" dirty="0">
                <a:solidFill>
                  <a:schemeClr val="tx1"/>
                </a:solidFill>
              </a:rPr>
              <a:t>@SkypeBusiness Wednesday at 8:30pm </a:t>
            </a:r>
            <a:r>
              <a:rPr lang="en-US" sz="2652" dirty="0">
                <a:solidFill>
                  <a:schemeClr val="tx1"/>
                </a:solidFill>
              </a:rPr>
              <a:t>for your chance to win a Surface Pro 3!**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52" y="1416503"/>
            <a:ext cx="9142639" cy="9142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Skype for Business Trivia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3888" y="6490494"/>
            <a:ext cx="3960337" cy="577937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  <a:latin typeface="Segoe UI Light"/>
              </a:rPr>
              <a:t>Microsoft </a:t>
            </a:r>
            <a:r>
              <a:rPr lang="en-US" sz="2000" dirty="0">
                <a:solidFill>
                  <a:srgbClr val="FFFFFF"/>
                </a:solidFill>
              </a:rPr>
              <a:t>Ignite   </a:t>
            </a:r>
            <a:r>
              <a:rPr lang="en-US" sz="2000" dirty="0">
                <a:solidFill>
                  <a:srgbClr val="FFFFFF"/>
                </a:solidFill>
                <a:latin typeface="Segoe UI Light"/>
              </a:rPr>
              <a:t>#Skype4BTrivia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490400" y="6605747"/>
            <a:ext cx="0" cy="274279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006" y="6093299"/>
            <a:ext cx="12385587" cy="6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22" dirty="0">
                <a:latin typeface="Segoe UI Light"/>
              </a:rPr>
              <a:t>*</a:t>
            </a:r>
            <a:r>
              <a:rPr lang="en-US" sz="1122" dirty="0">
                <a:latin typeface="Segoe UI Semilight"/>
                <a:cs typeface="Segoe UI Semilight"/>
              </a:rPr>
              <a:t>No purchase necessary. Open only to event attendees. Game ends 5/7/2015. See Skype for Business Facebook for full Official Rules.</a:t>
            </a:r>
          </a:p>
          <a:p>
            <a:r>
              <a:rPr lang="en-US" sz="1122" dirty="0">
                <a:latin typeface="Segoe UI Semilight"/>
                <a:cs typeface="Segoe UI Semilight"/>
              </a:rPr>
              <a:t>**No purchase necessary. Open only to legal residents of any country where Surface Pro 3 is certified for distribution. Game ends 5/7/2015. See Skype for Business Facebook for full Official Rules.</a:t>
            </a:r>
          </a:p>
          <a:p>
            <a:endParaRPr lang="en-US" sz="1428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3446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Quality – </a:t>
            </a:r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ctr"/>
            <a:r>
              <a:rPr lang="en-US" dirty="0"/>
              <a:t>Fast Track Network Analysis</a:t>
            </a:r>
          </a:p>
          <a:p>
            <a:pPr lvl="1" fontAlgn="ctr"/>
            <a:r>
              <a:rPr lang="en-US" dirty="0" smtClean="0"/>
              <a:t>Office 365 Network Analysis Tool</a:t>
            </a:r>
            <a:r>
              <a:rPr lang="en-US" sz="1400" dirty="0" smtClean="0"/>
              <a:t>*</a:t>
            </a:r>
            <a:endParaRPr lang="en-US" sz="1800" dirty="0" smtClean="0"/>
          </a:p>
          <a:p>
            <a:pPr lvl="2"/>
            <a:r>
              <a:rPr lang="en-US" sz="1600" b="1" dirty="0" smtClean="0"/>
              <a:t>North </a:t>
            </a:r>
            <a:r>
              <a:rPr lang="en-US" sz="1600" b="1" dirty="0"/>
              <a:t>America (Virginia, USA):</a:t>
            </a:r>
          </a:p>
          <a:p>
            <a:pPr lvl="2"/>
            <a:r>
              <a:rPr lang="en-US" sz="1600" dirty="0">
                <a:hlinkClick r:id="rId3"/>
              </a:rPr>
              <a:t>http://na1-fasttrack.cloudapp.net/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b="1" dirty="0" smtClean="0"/>
              <a:t>EMEA </a:t>
            </a:r>
            <a:r>
              <a:rPr lang="en-US" sz="1600" b="1" dirty="0"/>
              <a:t>(Amsterdam):</a:t>
            </a:r>
          </a:p>
          <a:p>
            <a:pPr lvl="2"/>
            <a:r>
              <a:rPr lang="en-US" sz="1600" dirty="0">
                <a:hlinkClick r:id="rId4"/>
              </a:rPr>
              <a:t>http://em1-fasttrack.cloudapp.net/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 smtClean="0"/>
              <a:t>APAC </a:t>
            </a:r>
            <a:r>
              <a:rPr lang="en-US" sz="1600" b="1" dirty="0"/>
              <a:t>(Singapore):</a:t>
            </a:r>
          </a:p>
          <a:p>
            <a:pPr lvl="2"/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ap1-fasttrack.cloudapp.net</a:t>
            </a:r>
            <a:endParaRPr lang="en-US" sz="1600" dirty="0" smtClean="0"/>
          </a:p>
          <a:p>
            <a:pPr lvl="1" fontAlgn="ctr"/>
            <a:r>
              <a:rPr lang="en-US" dirty="0" smtClean="0"/>
              <a:t>Correlate </a:t>
            </a:r>
            <a:r>
              <a:rPr lang="en-US" dirty="0"/>
              <a:t>UDP / TCP test results with </a:t>
            </a:r>
            <a:r>
              <a:rPr lang="en-US" dirty="0" smtClean="0"/>
              <a:t>modalities</a:t>
            </a:r>
          </a:p>
          <a:p>
            <a:pPr lvl="2" fontAlgn="ctr"/>
            <a:r>
              <a:rPr lang="en-US" dirty="0" smtClean="0"/>
              <a:t>UDP </a:t>
            </a:r>
            <a:r>
              <a:rPr lang="en-US" dirty="0"/>
              <a:t>with </a:t>
            </a:r>
            <a:r>
              <a:rPr lang="en-US" dirty="0" smtClean="0"/>
              <a:t>Voice\Video over IP</a:t>
            </a:r>
          </a:p>
          <a:p>
            <a:pPr lvl="2" fontAlgn="ctr"/>
            <a:r>
              <a:rPr lang="en-US" dirty="0" smtClean="0"/>
              <a:t>TCP </a:t>
            </a:r>
            <a:r>
              <a:rPr lang="en-US" dirty="0"/>
              <a:t>with </a:t>
            </a:r>
            <a:r>
              <a:rPr lang="en-US" dirty="0" smtClean="0"/>
              <a:t>Application Sharing</a:t>
            </a:r>
          </a:p>
          <a:p>
            <a:pPr fontAlgn="ctr"/>
            <a:r>
              <a:rPr lang="en-US" dirty="0"/>
              <a:t>Lync Pre-Call </a:t>
            </a:r>
            <a:r>
              <a:rPr lang="en-US" dirty="0" smtClean="0"/>
              <a:t>Diagnostics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6237" y="3873021"/>
            <a:ext cx="5181602" cy="29123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214" y="295275"/>
            <a:ext cx="5122224" cy="32781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122237" y="6697662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*Based on the technology found </a:t>
            </a:r>
            <a:r>
              <a:rPr lang="en-US" sz="12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here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2303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Quality </a:t>
            </a:r>
            <a:r>
              <a:rPr lang="en-US" dirty="0" smtClean="0"/>
              <a:t>– Tools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029197" cy="3877985"/>
          </a:xfrm>
        </p:spPr>
        <p:txBody>
          <a:bodyPr/>
          <a:lstStyle/>
          <a:p>
            <a:pPr fontAlgn="ctr"/>
            <a:r>
              <a:rPr lang="en-US" sz="3600" dirty="0" err="1" smtClean="0"/>
              <a:t>netmon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2000" dirty="0" smtClean="0"/>
              <a:t>(or other similar tools)</a:t>
            </a:r>
          </a:p>
          <a:p>
            <a:pPr lvl="1" fontAlgn="ctr"/>
            <a:r>
              <a:rPr lang="en-US" sz="2000" dirty="0" smtClean="0"/>
              <a:t>Look for packet loss or failed connections</a:t>
            </a:r>
          </a:p>
          <a:p>
            <a:pPr fontAlgn="ctr"/>
            <a:r>
              <a:rPr lang="en-US" sz="3600" dirty="0" err="1" smtClean="0"/>
              <a:t>pathping</a:t>
            </a:r>
            <a:r>
              <a:rPr lang="en-US" sz="3600" dirty="0" smtClean="0"/>
              <a:t> -</a:t>
            </a:r>
            <a:r>
              <a:rPr lang="en-US" sz="3600" dirty="0"/>
              <a:t>4 sipdir.online.lync.com</a:t>
            </a:r>
          </a:p>
          <a:p>
            <a:pPr fontAlgn="ctr"/>
            <a:r>
              <a:rPr lang="en-US" sz="3600" dirty="0" err="1" smtClean="0"/>
              <a:t>tracert</a:t>
            </a:r>
            <a:r>
              <a:rPr lang="en-US" sz="3600" dirty="0" smtClean="0"/>
              <a:t> -4 -</a:t>
            </a:r>
            <a:r>
              <a:rPr lang="en-US" sz="3600" dirty="0"/>
              <a:t>d </a:t>
            </a:r>
            <a:r>
              <a:rPr lang="en-US" sz="3600" dirty="0" smtClean="0"/>
              <a:t>sipdir.online.lync.com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603" y="1211838"/>
            <a:ext cx="5049902" cy="52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65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Quality </a:t>
            </a:r>
            <a:r>
              <a:rPr lang="en-US"/>
              <a:t>– </a:t>
            </a:r>
            <a:r>
              <a:rPr lang="en-US" smtClean="0"/>
              <a:t>Tools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029197" cy="3877985"/>
          </a:xfrm>
        </p:spPr>
        <p:txBody>
          <a:bodyPr/>
          <a:lstStyle/>
          <a:p>
            <a:pPr fontAlgn="ctr"/>
            <a:r>
              <a:rPr lang="en-US" sz="3600" dirty="0" err="1" smtClean="0"/>
              <a:t>netmon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2000" dirty="0" smtClean="0"/>
              <a:t>(or other similar tools)</a:t>
            </a:r>
          </a:p>
          <a:p>
            <a:pPr lvl="1" fontAlgn="ctr"/>
            <a:r>
              <a:rPr lang="en-US" sz="2000" dirty="0" smtClean="0"/>
              <a:t>Look for packet loss or failed connections</a:t>
            </a:r>
          </a:p>
          <a:p>
            <a:pPr fontAlgn="ctr"/>
            <a:r>
              <a:rPr lang="en-US" sz="3600" dirty="0" err="1" smtClean="0"/>
              <a:t>pathping</a:t>
            </a:r>
            <a:r>
              <a:rPr lang="en-US" sz="3600" dirty="0" smtClean="0"/>
              <a:t> -</a:t>
            </a:r>
            <a:r>
              <a:rPr lang="en-US" sz="3600" dirty="0"/>
              <a:t>4 sipdir.online.lync.com</a:t>
            </a:r>
          </a:p>
          <a:p>
            <a:pPr fontAlgn="ctr"/>
            <a:r>
              <a:rPr lang="en-US" sz="3600" dirty="0" err="1" smtClean="0"/>
              <a:t>tracert</a:t>
            </a:r>
            <a:r>
              <a:rPr lang="en-US" sz="3600" dirty="0" smtClean="0"/>
              <a:t> -4 -</a:t>
            </a:r>
            <a:r>
              <a:rPr lang="en-US" sz="3600" dirty="0"/>
              <a:t>d </a:t>
            </a:r>
            <a:r>
              <a:rPr lang="en-US" sz="3600" dirty="0" smtClean="0"/>
              <a:t>sipdir.online.lync.com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37" y="1668462"/>
            <a:ext cx="5410200" cy="456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62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21" y="1077680"/>
            <a:ext cx="9296400" cy="55778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Quality – Client Logs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182563" y="6655520"/>
            <a:ext cx="4922837" cy="307976"/>
          </a:xfrm>
        </p:spPr>
        <p:txBody>
          <a:bodyPr/>
          <a:lstStyle/>
          <a:p>
            <a:pPr marL="118909" indent="0" fontAlgn="ctr">
              <a:buNone/>
            </a:pPr>
            <a:r>
              <a:rPr lang="en-US" sz="1400" b="1" dirty="0" smtClean="0"/>
              <a:t>Blog: </a:t>
            </a:r>
            <a:r>
              <a:rPr lang="en-US" sz="1400" dirty="0" smtClean="0">
                <a:hlinkClick r:id="rId3"/>
              </a:rPr>
              <a:t>Troubleshooting Lync Call Quality Locally with Snooper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4147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1048998" cy="2178802"/>
          </a:xfrm>
        </p:spPr>
        <p:txBody>
          <a:bodyPr/>
          <a:lstStyle/>
          <a:p>
            <a:r>
              <a:rPr lang="en-US" dirty="0"/>
              <a:t>Fast Track Network Analysis</a:t>
            </a:r>
            <a:br>
              <a:rPr lang="en-US" dirty="0"/>
            </a:br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7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20662"/>
            <a:ext cx="11889564" cy="917575"/>
          </a:xfrm>
        </p:spPr>
        <p:txBody>
          <a:bodyPr vert="horz" wrap="square" lIns="146304" tIns="91440" rIns="146304" bIns="91440" rtlCol="0" anchor="t">
            <a:noAutofit/>
          </a:bodyPr>
          <a:lstStyle/>
          <a:p>
            <a:pPr fontAlgn="ctr"/>
            <a:r>
              <a:rPr lang="en-US" dirty="0" smtClean="0"/>
              <a:t>Related Sessions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6563"/>
              </p:ext>
            </p:extLst>
          </p:nvPr>
        </p:nvGraphicFramePr>
        <p:xfrm>
          <a:off x="435059" y="1363662"/>
          <a:ext cx="11269578" cy="445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294"/>
                <a:gridCol w="964294"/>
                <a:gridCol w="970309"/>
                <a:gridCol w="6251709"/>
                <a:gridCol w="2118972"/>
              </a:tblGrid>
              <a:tr h="22677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Day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Start 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Code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Title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Speakers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  <a:tr h="4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Tuesday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9:00AM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BRK2146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Getting Started with Skype for Business Online Voice and Audio Conferencing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William Verthein</a:t>
                      </a:r>
                    </a:p>
                  </a:txBody>
                  <a:tcPr marL="9525" marR="9525" marT="9525" marB="0" anchor="ctr"/>
                </a:tc>
              </a:tr>
              <a:tr h="4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Tuesday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10:45AM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BRK2126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Skype Room Systems: creating better spaces to meet with new devices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Albert Kooiman; Anton Krantz; Dan Stevenson</a:t>
                      </a:r>
                    </a:p>
                  </a:txBody>
                  <a:tcPr marL="9525" marR="9525" marT="9525" marB="0" anchor="ctr"/>
                </a:tc>
              </a:tr>
              <a:tr h="4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Tuesday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1:30PM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BRK3198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Skype for Business – Doing very large online meetings very easily!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Greg Baribault</a:t>
                      </a:r>
                    </a:p>
                  </a:txBody>
                  <a:tcPr marL="9525" marR="9525" marT="9525" marB="0" anchor="ctr"/>
                </a:tc>
              </a:tr>
              <a:tr h="4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Tuesday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3:15PM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BRK2191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UC SDN: The Future of Networking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Pascal Menezes</a:t>
                      </a:r>
                      <a:r>
                        <a:rPr lang="en-US" sz="1100" b="0" i="0" u="none" strike="noStrike" baseline="0" dirty="0" smtClean="0">
                          <a:effectLst/>
                          <a:latin typeface="+mn-lt"/>
                        </a:rPr>
                        <a:t> &amp; Friends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Tuesday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3:15PM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BRK3140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The Voice of Skype for Business: An Overview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Jamie Stark</a:t>
                      </a:r>
                    </a:p>
                  </a:txBody>
                  <a:tcPr marL="9525" marR="9525" marT="9525" marB="0" anchor="ctr"/>
                </a:tc>
              </a:tr>
              <a:tr h="4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Wednesday</a:t>
                      </a:r>
                      <a:endParaRPr lang="en-US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>
                          <a:effectLst/>
                        </a:rPr>
                        <a:t>10:45AM</a:t>
                      </a:r>
                      <a:endParaRPr lang="en-US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>
                          <a:effectLst/>
                        </a:rPr>
                        <a:t>BRK4103</a:t>
                      </a:r>
                      <a:endParaRPr lang="en-US" sz="1100" b="0" i="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>
                          <a:effectLst/>
                        </a:rPr>
                        <a:t>Meetings and Media: The Detailed View</a:t>
                      </a:r>
                      <a:endParaRPr lang="en-US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>
                          <a:effectLst/>
                        </a:rPr>
                        <a:t>Tommy Clarke</a:t>
                      </a:r>
                      <a:endParaRPr lang="en-US" sz="1100" b="0" i="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Thursday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1:30PM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BRK3107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Wi-Fi and Software Defined Networking with Skype for Business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Craig Hill; Korneel Bullens; Pascal Menezes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9:00AM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BRK4108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Skype for Business: Server Vital Signs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Andrew Sniderman; Brandon Bernier; Jens Trier Rasmussen</a:t>
                      </a:r>
                    </a:p>
                  </a:txBody>
                  <a:tcPr marL="9525" marR="9525" marT="9525" marB="0" anchor="ctr"/>
                </a:tc>
              </a:tr>
              <a:tr h="4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10:45AM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BRK3174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Real-Time Call Quality Metrics via Software Defined Networking (SDN) on Skype for Business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 Burke; David Tucker; Michael Butler</a:t>
                      </a:r>
                    </a:p>
                  </a:txBody>
                  <a:tcPr marL="9525" marR="9525" marT="9525" marB="0" anchor="ctr"/>
                </a:tc>
              </a:tr>
              <a:tr h="4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12:30PM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BRK4118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Skype for Business: Call Quality Management and Operations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Aaron Steele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12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38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495" r="4428" b="4311"/>
          <a:stretch/>
        </p:blipFill>
        <p:spPr bwMode="auto">
          <a:xfrm>
            <a:off x="6864125" y="1555974"/>
            <a:ext cx="3813811" cy="38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80179" y="5515801"/>
            <a:ext cx="7238858" cy="13065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  <a:buClr>
                <a:srgbClr val="000000"/>
              </a:buClr>
            </a:pP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Visit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err="1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Myignite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  <a:hlinkClick r:id="rId4"/>
              </a:rPr>
              <a:t>http://myignite.microsoft.com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b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</a:b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or download and use the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Ignite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Mobile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App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/>
            </a:r>
            <a:b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</a:b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with 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the QR code above.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sz="3200">
                <a:gradFill>
                  <a:gsLst>
                    <a:gs pos="1250">
                      <a:srgbClr val="FF8C00"/>
                    </a:gs>
                    <a:gs pos="100000">
                      <a:srgbClr val="FF8C00"/>
                    </a:gs>
                  </a:gsLst>
                  <a:lin ang="5400000" scaled="0"/>
                </a:gradFill>
              </a:rPr>
              <a:t>Your feedback is important to us!</a:t>
            </a:r>
            <a:endParaRPr sz="3600">
              <a:gradFill>
                <a:gsLst>
                  <a:gs pos="1250">
                    <a:srgbClr val="FF8C00"/>
                  </a:gs>
                  <a:gs pos="100000">
                    <a:srgbClr val="FF8C00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9" r="3549"/>
          <a:stretch/>
        </p:blipFill>
        <p:spPr>
          <a:xfrm>
            <a:off x="0" y="-1"/>
            <a:ext cx="522763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4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4801314"/>
          </a:xfrm>
        </p:spPr>
        <p:txBody>
          <a:bodyPr/>
          <a:lstStyle/>
          <a:p>
            <a:r>
              <a:rPr lang="en-US" dirty="0"/>
              <a:t>Why should I care</a:t>
            </a:r>
            <a:r>
              <a:rPr lang="en-US" dirty="0" smtClean="0"/>
              <a:t>?</a:t>
            </a:r>
          </a:p>
          <a:p>
            <a:r>
              <a:rPr lang="en-US" dirty="0"/>
              <a:t>Call Quality </a:t>
            </a:r>
            <a:r>
              <a:rPr lang="en-US" dirty="0" smtClean="0"/>
              <a:t>Methodology</a:t>
            </a:r>
          </a:p>
          <a:p>
            <a:r>
              <a:rPr lang="en-US" dirty="0"/>
              <a:t>Connecting to Skype for Business </a:t>
            </a:r>
            <a:r>
              <a:rPr lang="en-US" dirty="0" smtClean="0"/>
              <a:t>Online</a:t>
            </a:r>
          </a:p>
          <a:p>
            <a:r>
              <a:rPr lang="en-US" dirty="0" smtClean="0"/>
              <a:t>Recommended Practices</a:t>
            </a:r>
          </a:p>
          <a:p>
            <a:r>
              <a:rPr lang="en-US" dirty="0"/>
              <a:t>Tools and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Demo</a:t>
            </a:r>
          </a:p>
          <a:p>
            <a:r>
              <a:rPr lang="en-US" dirty="0" smtClean="0"/>
              <a:t>Q &amp; 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sz="4000" dirty="0">
              <a:gradFill>
                <a:gsLst>
                  <a:gs pos="16814">
                    <a:schemeClr val="tx2"/>
                  </a:gs>
                  <a:gs pos="23000">
                    <a:schemeClr val="tx2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088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care?</a:t>
            </a:r>
          </a:p>
        </p:txBody>
      </p:sp>
    </p:spTree>
    <p:extLst>
      <p:ext uri="{BB962C8B-B14F-4D97-AF65-F5344CB8AC3E}">
        <p14:creationId xmlns:p14="http://schemas.microsoft.com/office/powerpoint/2010/main" val="1803483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“Good” network conditions</a:t>
            </a:r>
          </a:p>
          <a:p>
            <a:pPr marL="0" indent="0" fontAlgn="ctr">
              <a:buNone/>
            </a:pPr>
            <a:endParaRPr lang="en-US" dirty="0"/>
          </a:p>
          <a:p>
            <a:pPr marL="0" indent="0" fontAlgn="ctr">
              <a:buNone/>
            </a:pPr>
            <a:endParaRPr lang="en-US" dirty="0" smtClean="0"/>
          </a:p>
          <a:p>
            <a:r>
              <a:rPr lang="en-US" sz="3600" dirty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“Bad” network conditions </a:t>
            </a:r>
            <a:r>
              <a:rPr lang="en-US" sz="2400" dirty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(10% </a:t>
            </a:r>
            <a:r>
              <a:rPr lang="en-US" sz="2400" dirty="0" err="1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bursty</a:t>
            </a:r>
            <a:r>
              <a:rPr lang="en-US" sz="2400" dirty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 packet loss)</a:t>
            </a:r>
            <a:endParaRPr lang="en-US" sz="240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</a:endParaRPr>
          </a:p>
          <a:p>
            <a:pPr fontAlgn="ctr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Because if you don’t here is what might happen …</a:t>
            </a:r>
            <a:endParaRPr lang="de-CH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9387" y="5783262"/>
            <a:ext cx="12077701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Regular data network requirements </a:t>
            </a:r>
            <a:r>
              <a:rPr lang="en-US" sz="40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!=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Real-Time Media </a:t>
            </a:r>
            <a:r>
              <a:rPr lang="en-US" sz="2400" b="1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network 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requirements</a:t>
            </a:r>
            <a:endParaRPr lang="de-CH" sz="2400" b="1" dirty="0" err="1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Good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61037" y="2125662"/>
            <a:ext cx="609600" cy="609600"/>
          </a:xfrm>
          <a:prstGeom prst="rect">
            <a:avLst/>
          </a:prstGeom>
        </p:spPr>
      </p:pic>
      <p:pic>
        <p:nvPicPr>
          <p:cNvPr id="6" name="Bad audi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61037" y="4335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29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4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5250668"/>
          </a:xfrm>
        </p:spPr>
        <p:txBody>
          <a:bodyPr/>
          <a:lstStyle/>
          <a:p>
            <a:r>
              <a:rPr lang="en-US" sz="36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Latency</a:t>
            </a:r>
          </a:p>
          <a:p>
            <a:pPr lvl="1"/>
            <a:r>
              <a:rPr lang="en-US" sz="2000" dirty="0"/>
              <a:t>Network latency in a packet-switched network is measured either one-way (</a:t>
            </a:r>
            <a:r>
              <a:rPr lang="en-US" sz="2000" dirty="0">
                <a:solidFill>
                  <a:srgbClr val="FF0000"/>
                </a:solidFill>
              </a:rPr>
              <a:t>the time from the source sending a packet to the destination receiving it</a:t>
            </a:r>
            <a:r>
              <a:rPr lang="en-US" sz="2000" dirty="0"/>
              <a:t>), or round-trip delay time (</a:t>
            </a:r>
            <a:r>
              <a:rPr lang="en-US" sz="2000" dirty="0">
                <a:solidFill>
                  <a:srgbClr val="FF0000"/>
                </a:solidFill>
              </a:rPr>
              <a:t>the one-way latency from source to destination plus the one-way latency from the destination back to the source</a:t>
            </a:r>
            <a:r>
              <a:rPr lang="en-US" sz="2000" dirty="0"/>
              <a:t>). (Source:  </a:t>
            </a:r>
            <a:r>
              <a:rPr lang="en-US" sz="2000" dirty="0">
                <a:hlinkClick r:id="rId2"/>
              </a:rPr>
              <a:t>http://en.wikipedia.org/wiki/Latency_(engineering)#Packet-switched_networks</a:t>
            </a:r>
            <a:r>
              <a:rPr lang="de-CH" sz="2000" dirty="0"/>
              <a:t>)</a:t>
            </a:r>
            <a:endParaRPr lang="en-US" sz="2000" dirty="0"/>
          </a:p>
          <a:p>
            <a:r>
              <a:rPr lang="en-US" sz="36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Jitter</a:t>
            </a:r>
          </a:p>
          <a:p>
            <a:pPr lvl="1"/>
            <a:r>
              <a:rPr lang="en-US" sz="2000" dirty="0"/>
              <a:t>In the context of computer networks, jitter is the </a:t>
            </a:r>
            <a:r>
              <a:rPr lang="en-US" sz="2000" dirty="0">
                <a:solidFill>
                  <a:srgbClr val="FF0000"/>
                </a:solidFill>
              </a:rPr>
              <a:t>variation in latency as measured in the variability over time of the packet latency across a network</a:t>
            </a:r>
            <a:r>
              <a:rPr lang="en-US" sz="2000" dirty="0"/>
              <a:t>. (Source: </a:t>
            </a:r>
            <a:r>
              <a:rPr lang="en-US" sz="2000" dirty="0">
                <a:hlinkClick r:id="rId3"/>
              </a:rPr>
              <a:t>http://en.wikipedia.org/wiki/Jitter</a:t>
            </a:r>
            <a:r>
              <a:rPr lang="en-US" sz="2000" dirty="0"/>
              <a:t>)</a:t>
            </a:r>
          </a:p>
          <a:p>
            <a:r>
              <a:rPr lang="en-US" sz="36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Packet loss</a:t>
            </a:r>
          </a:p>
          <a:p>
            <a:pPr lvl="1"/>
            <a:r>
              <a:rPr lang="en-US" sz="2000" dirty="0"/>
              <a:t>Packet loss occurs </a:t>
            </a:r>
            <a:r>
              <a:rPr lang="en-US" sz="2000" dirty="0">
                <a:solidFill>
                  <a:srgbClr val="FF0000"/>
                </a:solidFill>
              </a:rPr>
              <a:t>when one or more packets of data travelling across a computer network fail to reach their destination</a:t>
            </a:r>
            <a:r>
              <a:rPr lang="en-US" sz="2000" dirty="0"/>
              <a:t>. (Source:  </a:t>
            </a:r>
            <a:r>
              <a:rPr lang="en-US" sz="2000" dirty="0">
                <a:hlinkClick r:id="rId4"/>
              </a:rPr>
              <a:t>http://en.wikipedia.org/wiki/Packet_loss</a:t>
            </a:r>
            <a:r>
              <a:rPr lang="en-US" sz="2000" dirty="0" smtClean="0"/>
              <a:t>)</a:t>
            </a:r>
          </a:p>
          <a:p>
            <a:r>
              <a:rPr lang="en-US" sz="3600" dirty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Audio and Video </a:t>
            </a:r>
            <a:r>
              <a:rPr lang="en-US" sz="3600" dirty="0" err="1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Glitching</a:t>
            </a:r>
            <a:endParaRPr lang="en-US" sz="360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</a:endParaRPr>
          </a:p>
          <a:p>
            <a:pPr lvl="1"/>
            <a:r>
              <a:rPr lang="en-US" sz="2000" dirty="0" smtClean="0"/>
              <a:t>Caused by end user environment – system or devices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causes for this pain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8675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Consistent flow of data packets</a:t>
            </a:r>
          </a:p>
          <a:p>
            <a:r>
              <a:rPr lang="en-US" sz="24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Low latency, jitter and packet loss</a:t>
            </a:r>
          </a:p>
          <a:p>
            <a:pPr lvl="1"/>
            <a:r>
              <a:rPr lang="en-US" sz="1400" dirty="0"/>
              <a:t>Random loss can be compensated – sequential loss is problematic</a:t>
            </a:r>
          </a:p>
          <a:p>
            <a:pPr lvl="1"/>
            <a:r>
              <a:rPr lang="en-US" sz="1400" dirty="0"/>
              <a:t>Increase in delay, jitter and/or packet loss can have notable impact on end user experience</a:t>
            </a:r>
          </a:p>
          <a:p>
            <a:r>
              <a:rPr lang="en-US" sz="24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Bandwidth requirements</a:t>
            </a:r>
          </a:p>
          <a:p>
            <a:pPr lvl="1"/>
            <a:r>
              <a:rPr lang="en-US" sz="1400" dirty="0"/>
              <a:t>Audio 50 Kbps to 220 Kbps per stream (incl. IP header and FEC overhead)</a:t>
            </a:r>
          </a:p>
          <a:p>
            <a:pPr lvl="1"/>
            <a:r>
              <a:rPr lang="en-US" sz="1400" dirty="0"/>
              <a:t>Video 250 Kbps to 4 Mbps per stream (multiple concurrent video streams are possible for multiparty video conferencing)</a:t>
            </a:r>
          </a:p>
          <a:p>
            <a:r>
              <a:rPr lang="en-US" sz="24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Latency</a:t>
            </a:r>
          </a:p>
          <a:p>
            <a:pPr lvl="1"/>
            <a:r>
              <a:rPr lang="en-US" sz="1400" dirty="0"/>
              <a:t>Acceptable round trip latency &lt; 500 </a:t>
            </a:r>
            <a:r>
              <a:rPr lang="en-US" sz="1400" dirty="0" err="1"/>
              <a:t>msec</a:t>
            </a:r>
            <a:endParaRPr lang="en-US" sz="1400" dirty="0"/>
          </a:p>
          <a:p>
            <a:pPr lvl="1"/>
            <a:r>
              <a:rPr lang="en-US" sz="1400" dirty="0"/>
              <a:t>Depends on geography</a:t>
            </a:r>
          </a:p>
          <a:p>
            <a:r>
              <a:rPr lang="en-US" sz="24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Jitter</a:t>
            </a:r>
          </a:p>
          <a:p>
            <a:pPr lvl="1"/>
            <a:r>
              <a:rPr lang="en-US" sz="1400" dirty="0"/>
              <a:t>Acceptable jitter &lt; 30 </a:t>
            </a:r>
            <a:r>
              <a:rPr lang="en-US" sz="1400" dirty="0" err="1"/>
              <a:t>msec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24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Packet Loss</a:t>
            </a:r>
          </a:p>
          <a:p>
            <a:pPr lvl="1"/>
            <a:r>
              <a:rPr lang="en-US" sz="1400" dirty="0"/>
              <a:t>Acceptable packet loss &lt; 10% and not more than 3 consecutive lost packets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UDP vs. TCP </a:t>
            </a:r>
          </a:p>
          <a:p>
            <a:pPr lvl="1"/>
            <a:r>
              <a:rPr lang="en-US" sz="1400" dirty="0"/>
              <a:t>UDP is preferred for Real-Time </a:t>
            </a:r>
            <a:r>
              <a:rPr lang="en-US" sz="1400" dirty="0" smtClean="0"/>
              <a:t>Media </a:t>
            </a:r>
            <a:r>
              <a:rPr lang="en-US" sz="1400" dirty="0"/>
              <a:t>as TCP recovery (retransmits) is usually too long to be useful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</a:t>
            </a:r>
            <a:r>
              <a:rPr lang="en-US"/>
              <a:t> Media </a:t>
            </a:r>
            <a:r>
              <a:rPr lang="en-US" smtClean="0"/>
              <a:t>good </a:t>
            </a:r>
            <a:r>
              <a:rPr lang="en-US" dirty="0"/>
              <a:t>network characteristics</a:t>
            </a:r>
            <a:endParaRPr lang="en-US" sz="4000" dirty="0"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98491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Look </a:t>
            </a:r>
            <a:r>
              <a:rPr lang="en-US" sz="28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at Lync Online Service Description (</a:t>
            </a:r>
            <a:r>
              <a:rPr lang="en-US" sz="28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hlinkClick r:id="rId2"/>
              </a:rPr>
              <a:t>https://technet.microsoft.com/en-US/library/jj822172.aspx</a:t>
            </a:r>
            <a:r>
              <a:rPr lang="en-US" sz="28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)</a:t>
            </a:r>
          </a:p>
          <a:p>
            <a:pPr lvl="1"/>
            <a:r>
              <a:rPr lang="en-US" sz="2000" dirty="0"/>
              <a:t>Lync-to-Lync Audio, Video, and Media </a:t>
            </a:r>
            <a:r>
              <a:rPr lang="en-US" sz="2000" dirty="0" smtClean="0"/>
              <a:t>/ Lync </a:t>
            </a:r>
            <a:r>
              <a:rPr lang="en-US" sz="2000" dirty="0"/>
              <a:t>Meetings</a:t>
            </a:r>
          </a:p>
          <a:p>
            <a:pPr lvl="1"/>
            <a:r>
              <a:rPr lang="en-US" sz="2000" dirty="0"/>
              <a:t>Desktop Sharing</a:t>
            </a:r>
          </a:p>
          <a:p>
            <a:pPr lvl="1"/>
            <a:r>
              <a:rPr lang="en-US" sz="2000" dirty="0"/>
              <a:t>Application Sharing</a:t>
            </a:r>
          </a:p>
          <a:p>
            <a:pPr lvl="1"/>
            <a:r>
              <a:rPr lang="en-US" sz="2000" dirty="0"/>
              <a:t>Voice</a:t>
            </a:r>
          </a:p>
          <a:p>
            <a:pPr lvl="1"/>
            <a:r>
              <a:rPr lang="en-US" sz="2000" dirty="0"/>
              <a:t>Video</a:t>
            </a:r>
          </a:p>
          <a:p>
            <a:pPr lvl="1"/>
            <a:r>
              <a:rPr lang="en-US" sz="2000" dirty="0"/>
              <a:t>Dial-in PSTN Conferencing via Certified Audio Conferencing Provider (ACP)</a:t>
            </a:r>
          </a:p>
          <a:p>
            <a:r>
              <a:rPr lang="en-US" sz="28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And more </a:t>
            </a:r>
            <a:r>
              <a:rPr lang="en-US" sz="2800" dirty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to </a:t>
            </a:r>
            <a:r>
              <a:rPr lang="en-US" sz="28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come </a:t>
            </a:r>
            <a:r>
              <a:rPr lang="en-US" sz="2800" dirty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(</a:t>
            </a:r>
            <a:r>
              <a:rPr lang="en-US" sz="2800" dirty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hlinkClick r:id="rId3"/>
              </a:rPr>
              <a:t>http</a:t>
            </a:r>
            <a:r>
              <a:rPr lang="en-US" sz="28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hlinkClick r:id="rId3"/>
              </a:rPr>
              <a:t>://blogs.office.com/2015/03/18/skype-for-business-is-here-and-this-is-only-the-beginning</a:t>
            </a:r>
            <a:r>
              <a:rPr lang="en-US" sz="2800" dirty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hlinkClick r:id="rId3"/>
              </a:rPr>
              <a:t>/</a:t>
            </a:r>
            <a:r>
              <a:rPr lang="en-US" sz="2800" dirty="0" smtClean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)</a:t>
            </a:r>
          </a:p>
          <a:p>
            <a:pPr lvl="1"/>
            <a:r>
              <a:rPr lang="en-US" sz="2000" dirty="0"/>
              <a:t>Enterprise voice and audio conferencing in Office 365 (tech preview in the U.S. this summer)</a:t>
            </a:r>
          </a:p>
          <a:p>
            <a:pPr lvl="1"/>
            <a:r>
              <a:rPr lang="en-US" sz="2000" dirty="0"/>
              <a:t>Enterprise-grade PSTN connectivity (beginning in the U.S. later this year, followed by a global roll out) and Azure ExpressRoute for Office 365</a:t>
            </a:r>
          </a:p>
          <a:p>
            <a:pPr lvl="1"/>
            <a:r>
              <a:rPr lang="en-US" sz="2000" dirty="0"/>
              <a:t>Modern meetings delivered through a rich portfolio of meetings devices intentionally designed for and integrated with Skype for Business - Skype Room Systems, Polycom </a:t>
            </a:r>
            <a:r>
              <a:rPr lang="en-US" sz="2000" dirty="0" err="1"/>
              <a:t>RoundTable</a:t>
            </a:r>
            <a:r>
              <a:rPr lang="en-US" sz="2000" dirty="0"/>
              <a:t> and Microsoft Surface Hub</a:t>
            </a:r>
          </a:p>
          <a:p>
            <a:endParaRPr lang="de-CH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But how is this relevant </a:t>
            </a:r>
            <a:r>
              <a:rPr lang="en-US" sz="4000" dirty="0"/>
              <a:t>to </a:t>
            </a:r>
            <a:r>
              <a:rPr lang="en-US" sz="4000" dirty="0" smtClean="0"/>
              <a:t>Skype </a:t>
            </a:r>
            <a:r>
              <a:rPr lang="en-US" sz="4000" dirty="0"/>
              <a:t>for </a:t>
            </a:r>
            <a:r>
              <a:rPr lang="en-US" sz="4000" dirty="0" smtClean="0"/>
              <a:t>Business Online?</a:t>
            </a:r>
            <a:endParaRPr lang="de-CH" sz="4000" dirty="0"/>
          </a:p>
        </p:txBody>
      </p:sp>
    </p:spTree>
    <p:extLst>
      <p:ext uri="{BB962C8B-B14F-4D97-AF65-F5344CB8AC3E}">
        <p14:creationId xmlns:p14="http://schemas.microsoft.com/office/powerpoint/2010/main" val="3587130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2.xml><?xml version="1.0" encoding="utf-8"?>
<a:theme xmlns:a="http://schemas.openxmlformats.org/drawingml/2006/main" name="1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_v02.potx" id="{FB3DC8BC-5A09-4193-ADF8-039991E2995B}" vid="{3D52BF26-463B-4BE2-9C2B-261993D631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2015-05-06T00:00:00-05:00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Aaron Miller; Sasa Juratovic</External_x0020_Speaker>
    <Session_x0020_Code xmlns="12a172fe-0250-434a-85cf-03b10810c5e5">BRK3128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51bd902e-d5ac-4b35-a5c6-2aeeb48cd79f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30e9df3-be65-4c73-a93b-d1236ebd677e"/>
    <ds:schemaRef ds:uri="12a172fe-0250-434a-85cf-03b10810c5e5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Microsoft_Ignite_2015_Breakout_Template</Template>
  <TotalTime>4656</TotalTime>
  <Words>2400</Words>
  <Application>Microsoft Office PowerPoint</Application>
  <PresentationFormat>Custom</PresentationFormat>
  <Paragraphs>351</Paragraphs>
  <Slides>38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Consolas</vt:lpstr>
      <vt:lpstr>Segoe UI</vt:lpstr>
      <vt:lpstr>Segoe UI Light</vt:lpstr>
      <vt:lpstr>Segoe UI Semilight</vt:lpstr>
      <vt:lpstr>Times New Roman</vt:lpstr>
      <vt:lpstr>Wingdings</vt:lpstr>
      <vt:lpstr>5-30610_Microsoft_Ignite_Keynote_Template</vt:lpstr>
      <vt:lpstr>1_5-30610_Microsoft_Ignite_Keynote_Template</vt:lpstr>
      <vt:lpstr>PowerPoint Presentation</vt:lpstr>
      <vt:lpstr>Ensuring Media Quality in Microsoft Office 365 Skype for Business</vt:lpstr>
      <vt:lpstr>Skype for Business Trivia</vt:lpstr>
      <vt:lpstr>Agenda</vt:lpstr>
      <vt:lpstr>Why should I care?</vt:lpstr>
      <vt:lpstr>Because if you don’t here is what might happen …</vt:lpstr>
      <vt:lpstr>Typical causes for this pain</vt:lpstr>
      <vt:lpstr>Real-Time Media good network characteristics</vt:lpstr>
      <vt:lpstr>But how is this relevant to Skype for Business Online?</vt:lpstr>
      <vt:lpstr>Important: Media Quality is part of bigger picture …</vt:lpstr>
      <vt:lpstr>Call Quality Methodology</vt:lpstr>
      <vt:lpstr>The Quality Problem</vt:lpstr>
      <vt:lpstr>Why is Call Quality hard to achieve?</vt:lpstr>
      <vt:lpstr>CQM looks at quality three ways</vt:lpstr>
      <vt:lpstr>Connecting to Skype for Business Online</vt:lpstr>
      <vt:lpstr>Connectivity Options - Public</vt:lpstr>
      <vt:lpstr>Connectivity Options – Private</vt:lpstr>
      <vt:lpstr>Connectivity Planning</vt:lpstr>
      <vt:lpstr>Connectivity Method  </vt:lpstr>
      <vt:lpstr>Bandwidth Planning – Voice Rates</vt:lpstr>
      <vt:lpstr>Bandwidth Planning – Video Rates</vt:lpstr>
      <vt:lpstr>Bandwidth Planning - Calculator Demo </vt:lpstr>
      <vt:lpstr>Network Hurdles</vt:lpstr>
      <vt:lpstr>Recommended Practices  … or what should I do to increase probability of successful (voice) deployment in Skype for Business Online?</vt:lpstr>
      <vt:lpstr>Network</vt:lpstr>
      <vt:lpstr>End user environment</vt:lpstr>
      <vt:lpstr>End user training</vt:lpstr>
      <vt:lpstr>Tools and resources</vt:lpstr>
      <vt:lpstr> Awareness &amp; Readiness</vt:lpstr>
      <vt:lpstr>Analyzing Quality – Apps</vt:lpstr>
      <vt:lpstr>Analyzing Quality – Tools</vt:lpstr>
      <vt:lpstr>Analyzing Quality – Tools</vt:lpstr>
      <vt:lpstr>Analyzing Quality – Client Logs</vt:lpstr>
      <vt:lpstr>Fast Track Network Analysis Demo</vt:lpstr>
      <vt:lpstr>Related Sessions</vt:lpstr>
      <vt:lpstr>Q&amp;A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Ensuring Media Quality in Microsoft Office 365 Skype for Business</dc:title>
  <dc:subject>Microsoft Ignite 2015</dc:subject>
  <dc:creator>Sasa Juratovic</dc:creator>
  <cp:keywords>Microsoft Ignite 2015</cp:keywords>
  <dc:description>Template: Mitchell Derrey, Silver Fox Productions
Formatting: 
Audience Type: Internal/External</dc:description>
  <cp:lastModifiedBy>Brittany Hart</cp:lastModifiedBy>
  <cp:revision>130</cp:revision>
  <dcterms:created xsi:type="dcterms:W3CDTF">2015-03-23T14:01:14Z</dcterms:created>
  <dcterms:modified xsi:type="dcterms:W3CDTF">2015-05-06T21:30:48Z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