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7" r:id="rId5"/>
  </p:sldMasterIdLst>
  <p:notesMasterIdLst>
    <p:notesMasterId r:id="rId30"/>
  </p:notesMasterIdLst>
  <p:handoutMasterIdLst>
    <p:handoutMasterId r:id="rId31"/>
  </p:handoutMasterIdLst>
  <p:sldIdLst>
    <p:sldId id="1368" r:id="rId6"/>
    <p:sldId id="1486" r:id="rId7"/>
    <p:sldId id="1457" r:id="rId8"/>
    <p:sldId id="1458" r:id="rId9"/>
    <p:sldId id="1480" r:id="rId10"/>
    <p:sldId id="1460" r:id="rId11"/>
    <p:sldId id="1461" r:id="rId12"/>
    <p:sldId id="1462" r:id="rId13"/>
    <p:sldId id="1463" r:id="rId14"/>
    <p:sldId id="1464" r:id="rId15"/>
    <p:sldId id="1465" r:id="rId16"/>
    <p:sldId id="1467" r:id="rId17"/>
    <p:sldId id="1468" r:id="rId18"/>
    <p:sldId id="1469" r:id="rId19"/>
    <p:sldId id="1470" r:id="rId20"/>
    <p:sldId id="1471" r:id="rId21"/>
    <p:sldId id="1472" r:id="rId22"/>
    <p:sldId id="1475" r:id="rId23"/>
    <p:sldId id="1476" r:id="rId24"/>
    <p:sldId id="1478" r:id="rId25"/>
    <p:sldId id="1482" r:id="rId26"/>
    <p:sldId id="1479" r:id="rId27"/>
    <p:sldId id="1487" r:id="rId28"/>
    <p:sldId id="1326" r:id="rId2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486"/>
            <p14:sldId id="1457"/>
            <p14:sldId id="1458"/>
            <p14:sldId id="1480"/>
            <p14:sldId id="1460"/>
            <p14:sldId id="1461"/>
            <p14:sldId id="1462"/>
            <p14:sldId id="1463"/>
            <p14:sldId id="1464"/>
            <p14:sldId id="1465"/>
            <p14:sldId id="1467"/>
            <p14:sldId id="1468"/>
            <p14:sldId id="1469"/>
            <p14:sldId id="1470"/>
            <p14:sldId id="1471"/>
            <p14:sldId id="1472"/>
            <p14:sldId id="1475"/>
            <p14:sldId id="1476"/>
            <p14:sldId id="1478"/>
            <p14:sldId id="1482"/>
            <p14:sldId id="1479"/>
            <p14:sldId id="1487"/>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0374" autoAdjust="0"/>
  </p:normalViewPr>
  <p:slideViewPr>
    <p:cSldViewPr>
      <p:cViewPr varScale="1">
        <p:scale>
          <a:sx n="117" d="100"/>
          <a:sy n="117" d="100"/>
        </p:scale>
        <p:origin x="84" y="186"/>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74AD1-42BA-4B54-9340-389325E0964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05E63B02-E99D-4D5D-8DC4-002347E91A55}">
      <dgm:prSet/>
      <dgm:spPr/>
      <dgm:t>
        <a:bodyPr/>
        <a:lstStyle/>
        <a:p>
          <a:pPr rtl="0"/>
          <a:r>
            <a:rPr lang="en-US" dirty="0" smtClean="0"/>
            <a:t>Step 1: Install Prerequisites</a:t>
          </a:r>
          <a:endParaRPr lang="en-US" dirty="0"/>
        </a:p>
      </dgm:t>
    </dgm:pt>
    <dgm:pt modelId="{5CB745A0-1FF6-43CE-92E7-1A769C1913B4}" type="parTrans" cxnId="{D99705B6-39E6-422D-901A-05EFA8752B9E}">
      <dgm:prSet/>
      <dgm:spPr/>
      <dgm:t>
        <a:bodyPr/>
        <a:lstStyle/>
        <a:p>
          <a:endParaRPr lang="en-US"/>
        </a:p>
      </dgm:t>
    </dgm:pt>
    <dgm:pt modelId="{341F56CF-4740-4F6D-B080-52DADEA06FF9}" type="sibTrans" cxnId="{D99705B6-39E6-422D-901A-05EFA8752B9E}">
      <dgm:prSet/>
      <dgm:spPr/>
      <dgm:t>
        <a:bodyPr/>
        <a:lstStyle/>
        <a:p>
          <a:endParaRPr lang="en-US"/>
        </a:p>
      </dgm:t>
    </dgm:pt>
    <dgm:pt modelId="{94621446-DCA4-4F80-944B-23690C9EFA08}">
      <dgm:prSet/>
      <dgm:spPr/>
      <dgm:t>
        <a:bodyPr/>
        <a:lstStyle/>
        <a:p>
          <a:pPr rtl="0"/>
          <a:r>
            <a:rPr lang="en-US" dirty="0" smtClean="0"/>
            <a:t>Step 2: Upgrade, publish topology and upgrade databases using Topology Builder</a:t>
          </a:r>
          <a:endParaRPr lang="en-US" dirty="0"/>
        </a:p>
      </dgm:t>
    </dgm:pt>
    <dgm:pt modelId="{1CE5BAA4-C67C-418B-8FDB-0F27A4A23E42}" type="parTrans" cxnId="{3C372401-E7BC-427E-BF39-26DF99561FBF}">
      <dgm:prSet/>
      <dgm:spPr/>
      <dgm:t>
        <a:bodyPr/>
        <a:lstStyle/>
        <a:p>
          <a:endParaRPr lang="en-US"/>
        </a:p>
      </dgm:t>
    </dgm:pt>
    <dgm:pt modelId="{49B32192-D294-4934-8CA1-A3E4B128A430}" type="sibTrans" cxnId="{3C372401-E7BC-427E-BF39-26DF99561FBF}">
      <dgm:prSet/>
      <dgm:spPr/>
      <dgm:t>
        <a:bodyPr/>
        <a:lstStyle/>
        <a:p>
          <a:endParaRPr lang="en-US"/>
        </a:p>
      </dgm:t>
    </dgm:pt>
    <dgm:pt modelId="{2EE0773D-60A4-406B-B64B-862B4A59C416}">
      <dgm:prSet/>
      <dgm:spPr/>
      <dgm:t>
        <a:bodyPr/>
        <a:lstStyle/>
        <a:p>
          <a:pPr rtl="0"/>
          <a:r>
            <a:rPr lang="en-US" dirty="0" smtClean="0"/>
            <a:t>Step 3: Stop the services on all the servers in the pool to be upgraded</a:t>
          </a:r>
          <a:endParaRPr lang="en-US" dirty="0"/>
        </a:p>
      </dgm:t>
    </dgm:pt>
    <dgm:pt modelId="{EE1EE142-3FD0-4DB2-B0B0-2A8A62F55737}" type="parTrans" cxnId="{8203285E-1506-41F2-9067-72F4977463CC}">
      <dgm:prSet/>
      <dgm:spPr/>
      <dgm:t>
        <a:bodyPr/>
        <a:lstStyle/>
        <a:p>
          <a:endParaRPr lang="en-US"/>
        </a:p>
      </dgm:t>
    </dgm:pt>
    <dgm:pt modelId="{C218146B-147B-441F-A9F9-4FE4C976DAFB}" type="sibTrans" cxnId="{8203285E-1506-41F2-9067-72F4977463CC}">
      <dgm:prSet/>
      <dgm:spPr/>
      <dgm:t>
        <a:bodyPr/>
        <a:lstStyle/>
        <a:p>
          <a:endParaRPr lang="en-US"/>
        </a:p>
      </dgm:t>
    </dgm:pt>
    <dgm:pt modelId="{672C2422-1256-4890-8A55-B269FF5BA96D}">
      <dgm:prSet/>
      <dgm:spPr/>
      <dgm:t>
        <a:bodyPr/>
        <a:lstStyle/>
        <a:p>
          <a:pPr rtl="0"/>
          <a:r>
            <a:rPr lang="en-US" dirty="0" smtClean="0"/>
            <a:t>Step 4: Run Setup.exe which will launch In-Place Upgrade UI</a:t>
          </a:r>
          <a:endParaRPr lang="en-US" dirty="0"/>
        </a:p>
      </dgm:t>
    </dgm:pt>
    <dgm:pt modelId="{4ECBE8BC-BF17-46F2-9563-790C4D75992D}" type="parTrans" cxnId="{DF1B05E6-E682-4DB6-A0B9-20B08FE94853}">
      <dgm:prSet/>
      <dgm:spPr/>
      <dgm:t>
        <a:bodyPr/>
        <a:lstStyle/>
        <a:p>
          <a:endParaRPr lang="en-US"/>
        </a:p>
      </dgm:t>
    </dgm:pt>
    <dgm:pt modelId="{227FCC2C-E350-41FB-BFE7-F9562773DB37}" type="sibTrans" cxnId="{DF1B05E6-E682-4DB6-A0B9-20B08FE94853}">
      <dgm:prSet/>
      <dgm:spPr/>
      <dgm:t>
        <a:bodyPr/>
        <a:lstStyle/>
        <a:p>
          <a:endParaRPr lang="en-US"/>
        </a:p>
      </dgm:t>
    </dgm:pt>
    <dgm:pt modelId="{15BEB0CA-A8DD-4463-89B8-7A509E933C63}">
      <dgm:prSet/>
      <dgm:spPr/>
      <dgm:t>
        <a:bodyPr/>
        <a:lstStyle/>
        <a:p>
          <a:pPr rtl="0"/>
          <a:r>
            <a:rPr lang="en-US" dirty="0" smtClean="0"/>
            <a:t>Step 5: Start services on all the servers in the upgraded pool at the same-time </a:t>
          </a:r>
        </a:p>
        <a:p>
          <a:pPr rtl="0"/>
          <a:r>
            <a:rPr lang="en-US" i="1" dirty="0" smtClean="0"/>
            <a:t>	(Use the Start-</a:t>
          </a:r>
          <a:r>
            <a:rPr lang="en-US" i="1" dirty="0" err="1" smtClean="0"/>
            <a:t>CsPool</a:t>
          </a:r>
          <a:r>
            <a:rPr lang="en-US" i="1" dirty="0" smtClean="0"/>
            <a:t> </a:t>
          </a:r>
          <a:r>
            <a:rPr lang="en-US" i="1" dirty="0" err="1" smtClean="0"/>
            <a:t>cmdlet</a:t>
          </a:r>
          <a:r>
            <a:rPr lang="en-US" i="1" dirty="0" smtClean="0"/>
            <a:t>)</a:t>
          </a:r>
          <a:endParaRPr lang="en-US" dirty="0"/>
        </a:p>
      </dgm:t>
    </dgm:pt>
    <dgm:pt modelId="{D5B74D8F-8BD5-434D-B027-AF6638323C9A}" type="parTrans" cxnId="{CC7972F2-6F9F-49D4-AA8F-CC0DB57D08DF}">
      <dgm:prSet/>
      <dgm:spPr/>
      <dgm:t>
        <a:bodyPr/>
        <a:lstStyle/>
        <a:p>
          <a:endParaRPr lang="en-US"/>
        </a:p>
      </dgm:t>
    </dgm:pt>
    <dgm:pt modelId="{38F6337C-9665-4A81-BCC5-63B31D385296}" type="sibTrans" cxnId="{CC7972F2-6F9F-49D4-AA8F-CC0DB57D08DF}">
      <dgm:prSet/>
      <dgm:spPr/>
      <dgm:t>
        <a:bodyPr/>
        <a:lstStyle/>
        <a:p>
          <a:endParaRPr lang="en-US"/>
        </a:p>
      </dgm:t>
    </dgm:pt>
    <dgm:pt modelId="{1911E688-AA92-4629-961A-94081CC918CE}" type="pres">
      <dgm:prSet presAssocID="{12974AD1-42BA-4B54-9340-389325E0964B}" presName="linear" presStyleCnt="0">
        <dgm:presLayoutVars>
          <dgm:animLvl val="lvl"/>
          <dgm:resizeHandles val="exact"/>
        </dgm:presLayoutVars>
      </dgm:prSet>
      <dgm:spPr/>
      <dgm:t>
        <a:bodyPr/>
        <a:lstStyle/>
        <a:p>
          <a:endParaRPr lang="en-US"/>
        </a:p>
      </dgm:t>
    </dgm:pt>
    <dgm:pt modelId="{C86B58E7-88A3-4C53-8FE2-AEF4FB80856F}" type="pres">
      <dgm:prSet presAssocID="{05E63B02-E99D-4D5D-8DC4-002347E91A55}" presName="parentText" presStyleLbl="node1" presStyleIdx="0" presStyleCnt="5">
        <dgm:presLayoutVars>
          <dgm:chMax val="0"/>
          <dgm:bulletEnabled val="1"/>
        </dgm:presLayoutVars>
      </dgm:prSet>
      <dgm:spPr/>
      <dgm:t>
        <a:bodyPr/>
        <a:lstStyle/>
        <a:p>
          <a:endParaRPr lang="en-US"/>
        </a:p>
      </dgm:t>
    </dgm:pt>
    <dgm:pt modelId="{E48811D8-ADEA-4C8F-8AB7-8C21D3598E09}" type="pres">
      <dgm:prSet presAssocID="{341F56CF-4740-4F6D-B080-52DADEA06FF9}" presName="spacer" presStyleCnt="0"/>
      <dgm:spPr/>
      <dgm:t>
        <a:bodyPr/>
        <a:lstStyle/>
        <a:p>
          <a:endParaRPr lang="en-US"/>
        </a:p>
      </dgm:t>
    </dgm:pt>
    <dgm:pt modelId="{F164390F-16DB-4EC8-A3EA-B292CF0FD214}" type="pres">
      <dgm:prSet presAssocID="{94621446-DCA4-4F80-944B-23690C9EFA08}" presName="parentText" presStyleLbl="node1" presStyleIdx="1" presStyleCnt="5">
        <dgm:presLayoutVars>
          <dgm:chMax val="0"/>
          <dgm:bulletEnabled val="1"/>
        </dgm:presLayoutVars>
      </dgm:prSet>
      <dgm:spPr/>
      <dgm:t>
        <a:bodyPr/>
        <a:lstStyle/>
        <a:p>
          <a:endParaRPr lang="en-US"/>
        </a:p>
      </dgm:t>
    </dgm:pt>
    <dgm:pt modelId="{FA5D05F5-E66F-4CAA-A576-D8E1165678CC}" type="pres">
      <dgm:prSet presAssocID="{49B32192-D294-4934-8CA1-A3E4B128A430}" presName="spacer" presStyleCnt="0"/>
      <dgm:spPr/>
      <dgm:t>
        <a:bodyPr/>
        <a:lstStyle/>
        <a:p>
          <a:endParaRPr lang="en-US"/>
        </a:p>
      </dgm:t>
    </dgm:pt>
    <dgm:pt modelId="{A5474393-E9C3-49CA-B6F3-8DAE6E41F793}" type="pres">
      <dgm:prSet presAssocID="{2EE0773D-60A4-406B-B64B-862B4A59C416}" presName="parentText" presStyleLbl="node1" presStyleIdx="2" presStyleCnt="5">
        <dgm:presLayoutVars>
          <dgm:chMax val="0"/>
          <dgm:bulletEnabled val="1"/>
        </dgm:presLayoutVars>
      </dgm:prSet>
      <dgm:spPr/>
      <dgm:t>
        <a:bodyPr/>
        <a:lstStyle/>
        <a:p>
          <a:endParaRPr lang="en-US"/>
        </a:p>
      </dgm:t>
    </dgm:pt>
    <dgm:pt modelId="{4CD2C1D4-BA2A-42BE-B70C-C08704A41819}" type="pres">
      <dgm:prSet presAssocID="{C218146B-147B-441F-A9F9-4FE4C976DAFB}" presName="spacer" presStyleCnt="0"/>
      <dgm:spPr/>
      <dgm:t>
        <a:bodyPr/>
        <a:lstStyle/>
        <a:p>
          <a:endParaRPr lang="en-US"/>
        </a:p>
      </dgm:t>
    </dgm:pt>
    <dgm:pt modelId="{7704B9E3-13D0-437A-9882-43976BEAA70F}" type="pres">
      <dgm:prSet presAssocID="{672C2422-1256-4890-8A55-B269FF5BA96D}" presName="parentText" presStyleLbl="node1" presStyleIdx="3" presStyleCnt="5">
        <dgm:presLayoutVars>
          <dgm:chMax val="0"/>
          <dgm:bulletEnabled val="1"/>
        </dgm:presLayoutVars>
      </dgm:prSet>
      <dgm:spPr/>
      <dgm:t>
        <a:bodyPr/>
        <a:lstStyle/>
        <a:p>
          <a:endParaRPr lang="en-US"/>
        </a:p>
      </dgm:t>
    </dgm:pt>
    <dgm:pt modelId="{4E4926AB-28A8-4559-B8DB-4C68DE7F878D}" type="pres">
      <dgm:prSet presAssocID="{227FCC2C-E350-41FB-BFE7-F9562773DB37}" presName="spacer" presStyleCnt="0"/>
      <dgm:spPr/>
      <dgm:t>
        <a:bodyPr/>
        <a:lstStyle/>
        <a:p>
          <a:endParaRPr lang="en-US"/>
        </a:p>
      </dgm:t>
    </dgm:pt>
    <dgm:pt modelId="{F942C2ED-476D-485C-8A72-3DC1423C81D3}" type="pres">
      <dgm:prSet presAssocID="{15BEB0CA-A8DD-4463-89B8-7A509E933C63}" presName="parentText" presStyleLbl="node1" presStyleIdx="4" presStyleCnt="5">
        <dgm:presLayoutVars>
          <dgm:chMax val="0"/>
          <dgm:bulletEnabled val="1"/>
        </dgm:presLayoutVars>
      </dgm:prSet>
      <dgm:spPr/>
      <dgm:t>
        <a:bodyPr/>
        <a:lstStyle/>
        <a:p>
          <a:endParaRPr lang="en-US"/>
        </a:p>
      </dgm:t>
    </dgm:pt>
  </dgm:ptLst>
  <dgm:cxnLst>
    <dgm:cxn modelId="{51204E4A-362B-43DB-83C2-062A58FBC37B}" type="presOf" srcId="{2EE0773D-60A4-406B-B64B-862B4A59C416}" destId="{A5474393-E9C3-49CA-B6F3-8DAE6E41F793}" srcOrd="0" destOrd="0" presId="urn:microsoft.com/office/officeart/2005/8/layout/vList2"/>
    <dgm:cxn modelId="{DF1B05E6-E682-4DB6-A0B9-20B08FE94853}" srcId="{12974AD1-42BA-4B54-9340-389325E0964B}" destId="{672C2422-1256-4890-8A55-B269FF5BA96D}" srcOrd="3" destOrd="0" parTransId="{4ECBE8BC-BF17-46F2-9563-790C4D75992D}" sibTransId="{227FCC2C-E350-41FB-BFE7-F9562773DB37}"/>
    <dgm:cxn modelId="{75810CEE-214B-4CE5-8314-3DE3D92EAC68}" type="presOf" srcId="{94621446-DCA4-4F80-944B-23690C9EFA08}" destId="{F164390F-16DB-4EC8-A3EA-B292CF0FD214}" srcOrd="0" destOrd="0" presId="urn:microsoft.com/office/officeart/2005/8/layout/vList2"/>
    <dgm:cxn modelId="{3C372401-E7BC-427E-BF39-26DF99561FBF}" srcId="{12974AD1-42BA-4B54-9340-389325E0964B}" destId="{94621446-DCA4-4F80-944B-23690C9EFA08}" srcOrd="1" destOrd="0" parTransId="{1CE5BAA4-C67C-418B-8FDB-0F27A4A23E42}" sibTransId="{49B32192-D294-4934-8CA1-A3E4B128A430}"/>
    <dgm:cxn modelId="{8203285E-1506-41F2-9067-72F4977463CC}" srcId="{12974AD1-42BA-4B54-9340-389325E0964B}" destId="{2EE0773D-60A4-406B-B64B-862B4A59C416}" srcOrd="2" destOrd="0" parTransId="{EE1EE142-3FD0-4DB2-B0B0-2A8A62F55737}" sibTransId="{C218146B-147B-441F-A9F9-4FE4C976DAFB}"/>
    <dgm:cxn modelId="{F7698985-B322-426F-AB54-A03781044808}" type="presOf" srcId="{672C2422-1256-4890-8A55-B269FF5BA96D}" destId="{7704B9E3-13D0-437A-9882-43976BEAA70F}" srcOrd="0" destOrd="0" presId="urn:microsoft.com/office/officeart/2005/8/layout/vList2"/>
    <dgm:cxn modelId="{CC7972F2-6F9F-49D4-AA8F-CC0DB57D08DF}" srcId="{12974AD1-42BA-4B54-9340-389325E0964B}" destId="{15BEB0CA-A8DD-4463-89B8-7A509E933C63}" srcOrd="4" destOrd="0" parTransId="{D5B74D8F-8BD5-434D-B027-AF6638323C9A}" sibTransId="{38F6337C-9665-4A81-BCC5-63B31D385296}"/>
    <dgm:cxn modelId="{D99705B6-39E6-422D-901A-05EFA8752B9E}" srcId="{12974AD1-42BA-4B54-9340-389325E0964B}" destId="{05E63B02-E99D-4D5D-8DC4-002347E91A55}" srcOrd="0" destOrd="0" parTransId="{5CB745A0-1FF6-43CE-92E7-1A769C1913B4}" sibTransId="{341F56CF-4740-4F6D-B080-52DADEA06FF9}"/>
    <dgm:cxn modelId="{61A61035-6BB7-4A4A-817E-19AC3787AA09}" type="presOf" srcId="{15BEB0CA-A8DD-4463-89B8-7A509E933C63}" destId="{F942C2ED-476D-485C-8A72-3DC1423C81D3}" srcOrd="0" destOrd="0" presId="urn:microsoft.com/office/officeart/2005/8/layout/vList2"/>
    <dgm:cxn modelId="{BD98A922-69D4-46CA-886D-A07F4B6D2B94}" type="presOf" srcId="{12974AD1-42BA-4B54-9340-389325E0964B}" destId="{1911E688-AA92-4629-961A-94081CC918CE}" srcOrd="0" destOrd="0" presId="urn:microsoft.com/office/officeart/2005/8/layout/vList2"/>
    <dgm:cxn modelId="{D2966D5A-DC66-4420-92BB-CC31D29B186C}" type="presOf" srcId="{05E63B02-E99D-4D5D-8DC4-002347E91A55}" destId="{C86B58E7-88A3-4C53-8FE2-AEF4FB80856F}" srcOrd="0" destOrd="0" presId="urn:microsoft.com/office/officeart/2005/8/layout/vList2"/>
    <dgm:cxn modelId="{2622200C-2A48-49AE-9062-022DC4AC2A7D}" type="presParOf" srcId="{1911E688-AA92-4629-961A-94081CC918CE}" destId="{C86B58E7-88A3-4C53-8FE2-AEF4FB80856F}" srcOrd="0" destOrd="0" presId="urn:microsoft.com/office/officeart/2005/8/layout/vList2"/>
    <dgm:cxn modelId="{6CF262E2-8DCD-430E-9BA1-AF06F1707FCD}" type="presParOf" srcId="{1911E688-AA92-4629-961A-94081CC918CE}" destId="{E48811D8-ADEA-4C8F-8AB7-8C21D3598E09}" srcOrd="1" destOrd="0" presId="urn:microsoft.com/office/officeart/2005/8/layout/vList2"/>
    <dgm:cxn modelId="{7D214851-C247-456C-9FE6-B9A9F16E8F80}" type="presParOf" srcId="{1911E688-AA92-4629-961A-94081CC918CE}" destId="{F164390F-16DB-4EC8-A3EA-B292CF0FD214}" srcOrd="2" destOrd="0" presId="urn:microsoft.com/office/officeart/2005/8/layout/vList2"/>
    <dgm:cxn modelId="{06F640BA-A09D-4EDD-95F4-C5C25065DD4C}" type="presParOf" srcId="{1911E688-AA92-4629-961A-94081CC918CE}" destId="{FA5D05F5-E66F-4CAA-A576-D8E1165678CC}" srcOrd="3" destOrd="0" presId="urn:microsoft.com/office/officeart/2005/8/layout/vList2"/>
    <dgm:cxn modelId="{0F747088-264F-4E12-AF88-98EC2EDDC644}" type="presParOf" srcId="{1911E688-AA92-4629-961A-94081CC918CE}" destId="{A5474393-E9C3-49CA-B6F3-8DAE6E41F793}" srcOrd="4" destOrd="0" presId="urn:microsoft.com/office/officeart/2005/8/layout/vList2"/>
    <dgm:cxn modelId="{6C1F3903-CBF4-4925-BE10-FDBCD5DF7EDF}" type="presParOf" srcId="{1911E688-AA92-4629-961A-94081CC918CE}" destId="{4CD2C1D4-BA2A-42BE-B70C-C08704A41819}" srcOrd="5" destOrd="0" presId="urn:microsoft.com/office/officeart/2005/8/layout/vList2"/>
    <dgm:cxn modelId="{14FD79BC-1B81-4696-BECA-511A7E3565ED}" type="presParOf" srcId="{1911E688-AA92-4629-961A-94081CC918CE}" destId="{7704B9E3-13D0-437A-9882-43976BEAA70F}" srcOrd="6" destOrd="0" presId="urn:microsoft.com/office/officeart/2005/8/layout/vList2"/>
    <dgm:cxn modelId="{798271E2-1EA8-4CB5-A6B7-F029F59B03C2}" type="presParOf" srcId="{1911E688-AA92-4629-961A-94081CC918CE}" destId="{4E4926AB-28A8-4559-B8DB-4C68DE7F878D}" srcOrd="7" destOrd="0" presId="urn:microsoft.com/office/officeart/2005/8/layout/vList2"/>
    <dgm:cxn modelId="{5B455FF8-8745-45D7-82DF-CFB917A0D485}" type="presParOf" srcId="{1911E688-AA92-4629-961A-94081CC918CE}" destId="{F942C2ED-476D-485C-8A72-3DC1423C81D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974AD1-42BA-4B54-9340-389325E0964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05E63B02-E99D-4D5D-8DC4-002347E91A55}">
      <dgm:prSet/>
      <dgm:spPr>
        <a:solidFill>
          <a:srgbClr val="BAD80A"/>
        </a:solidFill>
      </dgm:spPr>
      <dgm:t>
        <a:bodyPr/>
        <a:lstStyle/>
        <a:p>
          <a:pPr rtl="0"/>
          <a:r>
            <a:rPr lang="en-US" dirty="0" smtClean="0"/>
            <a:t>Step 1: Install Prerequisites</a:t>
          </a:r>
          <a:endParaRPr lang="en-US" dirty="0"/>
        </a:p>
      </dgm:t>
    </dgm:pt>
    <dgm:pt modelId="{5CB745A0-1FF6-43CE-92E7-1A769C1913B4}" type="parTrans" cxnId="{D99705B6-39E6-422D-901A-05EFA8752B9E}">
      <dgm:prSet/>
      <dgm:spPr/>
      <dgm:t>
        <a:bodyPr/>
        <a:lstStyle/>
        <a:p>
          <a:endParaRPr lang="en-US"/>
        </a:p>
      </dgm:t>
    </dgm:pt>
    <dgm:pt modelId="{341F56CF-4740-4F6D-B080-52DADEA06FF9}" type="sibTrans" cxnId="{D99705B6-39E6-422D-901A-05EFA8752B9E}">
      <dgm:prSet/>
      <dgm:spPr/>
      <dgm:t>
        <a:bodyPr/>
        <a:lstStyle/>
        <a:p>
          <a:endParaRPr lang="en-US"/>
        </a:p>
      </dgm:t>
    </dgm:pt>
    <dgm:pt modelId="{94621446-DCA4-4F80-944B-23690C9EFA08}">
      <dgm:prSet/>
      <dgm:spPr/>
      <dgm:t>
        <a:bodyPr/>
        <a:lstStyle/>
        <a:p>
          <a:pPr rtl="0"/>
          <a:r>
            <a:rPr lang="en-US" dirty="0" smtClean="0"/>
            <a:t>Step 2: Upgrade, publish topology and upgrade databases using Topology Builder</a:t>
          </a:r>
          <a:endParaRPr lang="en-US" dirty="0"/>
        </a:p>
      </dgm:t>
    </dgm:pt>
    <dgm:pt modelId="{1CE5BAA4-C67C-418B-8FDB-0F27A4A23E42}" type="parTrans" cxnId="{3C372401-E7BC-427E-BF39-26DF99561FBF}">
      <dgm:prSet/>
      <dgm:spPr/>
      <dgm:t>
        <a:bodyPr/>
        <a:lstStyle/>
        <a:p>
          <a:endParaRPr lang="en-US"/>
        </a:p>
      </dgm:t>
    </dgm:pt>
    <dgm:pt modelId="{49B32192-D294-4934-8CA1-A3E4B128A430}" type="sibTrans" cxnId="{3C372401-E7BC-427E-BF39-26DF99561FBF}">
      <dgm:prSet/>
      <dgm:spPr/>
      <dgm:t>
        <a:bodyPr/>
        <a:lstStyle/>
        <a:p>
          <a:endParaRPr lang="en-US"/>
        </a:p>
      </dgm:t>
    </dgm:pt>
    <dgm:pt modelId="{2EE0773D-60A4-406B-B64B-862B4A59C416}">
      <dgm:prSet/>
      <dgm:spPr/>
      <dgm:t>
        <a:bodyPr/>
        <a:lstStyle/>
        <a:p>
          <a:pPr rtl="0"/>
          <a:r>
            <a:rPr lang="en-US" dirty="0" smtClean="0"/>
            <a:t>Step 3: Stop the services on all the servers in the pool to be upgraded</a:t>
          </a:r>
          <a:endParaRPr lang="en-US" dirty="0"/>
        </a:p>
      </dgm:t>
    </dgm:pt>
    <dgm:pt modelId="{EE1EE142-3FD0-4DB2-B0B0-2A8A62F55737}" type="parTrans" cxnId="{8203285E-1506-41F2-9067-72F4977463CC}">
      <dgm:prSet/>
      <dgm:spPr/>
      <dgm:t>
        <a:bodyPr/>
        <a:lstStyle/>
        <a:p>
          <a:endParaRPr lang="en-US"/>
        </a:p>
      </dgm:t>
    </dgm:pt>
    <dgm:pt modelId="{C218146B-147B-441F-A9F9-4FE4C976DAFB}" type="sibTrans" cxnId="{8203285E-1506-41F2-9067-72F4977463CC}">
      <dgm:prSet/>
      <dgm:spPr/>
      <dgm:t>
        <a:bodyPr/>
        <a:lstStyle/>
        <a:p>
          <a:endParaRPr lang="en-US"/>
        </a:p>
      </dgm:t>
    </dgm:pt>
    <dgm:pt modelId="{672C2422-1256-4890-8A55-B269FF5BA96D}">
      <dgm:prSet/>
      <dgm:spPr/>
      <dgm:t>
        <a:bodyPr/>
        <a:lstStyle/>
        <a:p>
          <a:pPr rtl="0"/>
          <a:r>
            <a:rPr lang="en-US" dirty="0" smtClean="0"/>
            <a:t>Step 4: Run Setup.exe which will launch In-Place Upgrade UI</a:t>
          </a:r>
          <a:endParaRPr lang="en-US" dirty="0"/>
        </a:p>
      </dgm:t>
    </dgm:pt>
    <dgm:pt modelId="{4ECBE8BC-BF17-46F2-9563-790C4D75992D}" type="parTrans" cxnId="{DF1B05E6-E682-4DB6-A0B9-20B08FE94853}">
      <dgm:prSet/>
      <dgm:spPr/>
      <dgm:t>
        <a:bodyPr/>
        <a:lstStyle/>
        <a:p>
          <a:endParaRPr lang="en-US"/>
        </a:p>
      </dgm:t>
    </dgm:pt>
    <dgm:pt modelId="{227FCC2C-E350-41FB-BFE7-F9562773DB37}" type="sibTrans" cxnId="{DF1B05E6-E682-4DB6-A0B9-20B08FE94853}">
      <dgm:prSet/>
      <dgm:spPr/>
      <dgm:t>
        <a:bodyPr/>
        <a:lstStyle/>
        <a:p>
          <a:endParaRPr lang="en-US"/>
        </a:p>
      </dgm:t>
    </dgm:pt>
    <dgm:pt modelId="{15BEB0CA-A8DD-4463-89B8-7A509E933C63}">
      <dgm:prSet/>
      <dgm:spPr/>
      <dgm:t>
        <a:bodyPr/>
        <a:lstStyle/>
        <a:p>
          <a:pPr rtl="0"/>
          <a:r>
            <a:rPr lang="en-US" dirty="0" smtClean="0"/>
            <a:t>Step 5: Start services on all the servers in the upgraded pool at the same-time </a:t>
          </a:r>
        </a:p>
        <a:p>
          <a:pPr rtl="0"/>
          <a:r>
            <a:rPr lang="en-US" i="1" dirty="0" smtClean="0"/>
            <a:t>	(Use the Start-</a:t>
          </a:r>
          <a:r>
            <a:rPr lang="en-US" i="1" dirty="0" err="1" smtClean="0"/>
            <a:t>CsPool</a:t>
          </a:r>
          <a:r>
            <a:rPr lang="en-US" i="1" dirty="0" smtClean="0"/>
            <a:t> </a:t>
          </a:r>
          <a:r>
            <a:rPr lang="en-US" i="1" dirty="0" err="1" smtClean="0"/>
            <a:t>cmdlet</a:t>
          </a:r>
          <a:r>
            <a:rPr lang="en-US" i="1" dirty="0" smtClean="0"/>
            <a:t>)</a:t>
          </a:r>
          <a:endParaRPr lang="en-US" dirty="0"/>
        </a:p>
      </dgm:t>
    </dgm:pt>
    <dgm:pt modelId="{D5B74D8F-8BD5-434D-B027-AF6638323C9A}" type="parTrans" cxnId="{CC7972F2-6F9F-49D4-AA8F-CC0DB57D08DF}">
      <dgm:prSet/>
      <dgm:spPr/>
      <dgm:t>
        <a:bodyPr/>
        <a:lstStyle/>
        <a:p>
          <a:endParaRPr lang="en-US"/>
        </a:p>
      </dgm:t>
    </dgm:pt>
    <dgm:pt modelId="{38F6337C-9665-4A81-BCC5-63B31D385296}" type="sibTrans" cxnId="{CC7972F2-6F9F-49D4-AA8F-CC0DB57D08DF}">
      <dgm:prSet/>
      <dgm:spPr/>
      <dgm:t>
        <a:bodyPr/>
        <a:lstStyle/>
        <a:p>
          <a:endParaRPr lang="en-US"/>
        </a:p>
      </dgm:t>
    </dgm:pt>
    <dgm:pt modelId="{1911E688-AA92-4629-961A-94081CC918CE}" type="pres">
      <dgm:prSet presAssocID="{12974AD1-42BA-4B54-9340-389325E0964B}" presName="linear" presStyleCnt="0">
        <dgm:presLayoutVars>
          <dgm:animLvl val="lvl"/>
          <dgm:resizeHandles val="exact"/>
        </dgm:presLayoutVars>
      </dgm:prSet>
      <dgm:spPr/>
      <dgm:t>
        <a:bodyPr/>
        <a:lstStyle/>
        <a:p>
          <a:endParaRPr lang="en-US"/>
        </a:p>
      </dgm:t>
    </dgm:pt>
    <dgm:pt modelId="{C86B58E7-88A3-4C53-8FE2-AEF4FB80856F}" type="pres">
      <dgm:prSet presAssocID="{05E63B02-E99D-4D5D-8DC4-002347E91A55}" presName="parentText" presStyleLbl="node1" presStyleIdx="0" presStyleCnt="5">
        <dgm:presLayoutVars>
          <dgm:chMax val="0"/>
          <dgm:bulletEnabled val="1"/>
        </dgm:presLayoutVars>
      </dgm:prSet>
      <dgm:spPr/>
      <dgm:t>
        <a:bodyPr/>
        <a:lstStyle/>
        <a:p>
          <a:endParaRPr lang="en-US"/>
        </a:p>
      </dgm:t>
    </dgm:pt>
    <dgm:pt modelId="{E48811D8-ADEA-4C8F-8AB7-8C21D3598E09}" type="pres">
      <dgm:prSet presAssocID="{341F56CF-4740-4F6D-B080-52DADEA06FF9}" presName="spacer" presStyleCnt="0"/>
      <dgm:spPr/>
      <dgm:t>
        <a:bodyPr/>
        <a:lstStyle/>
        <a:p>
          <a:endParaRPr lang="en-US"/>
        </a:p>
      </dgm:t>
    </dgm:pt>
    <dgm:pt modelId="{F164390F-16DB-4EC8-A3EA-B292CF0FD214}" type="pres">
      <dgm:prSet presAssocID="{94621446-DCA4-4F80-944B-23690C9EFA08}" presName="parentText" presStyleLbl="node1" presStyleIdx="1" presStyleCnt="5">
        <dgm:presLayoutVars>
          <dgm:chMax val="0"/>
          <dgm:bulletEnabled val="1"/>
        </dgm:presLayoutVars>
      </dgm:prSet>
      <dgm:spPr/>
      <dgm:t>
        <a:bodyPr/>
        <a:lstStyle/>
        <a:p>
          <a:endParaRPr lang="en-US"/>
        </a:p>
      </dgm:t>
    </dgm:pt>
    <dgm:pt modelId="{FA5D05F5-E66F-4CAA-A576-D8E1165678CC}" type="pres">
      <dgm:prSet presAssocID="{49B32192-D294-4934-8CA1-A3E4B128A430}" presName="spacer" presStyleCnt="0"/>
      <dgm:spPr/>
      <dgm:t>
        <a:bodyPr/>
        <a:lstStyle/>
        <a:p>
          <a:endParaRPr lang="en-US"/>
        </a:p>
      </dgm:t>
    </dgm:pt>
    <dgm:pt modelId="{A5474393-E9C3-49CA-B6F3-8DAE6E41F793}" type="pres">
      <dgm:prSet presAssocID="{2EE0773D-60A4-406B-B64B-862B4A59C416}" presName="parentText" presStyleLbl="node1" presStyleIdx="2" presStyleCnt="5">
        <dgm:presLayoutVars>
          <dgm:chMax val="0"/>
          <dgm:bulletEnabled val="1"/>
        </dgm:presLayoutVars>
      </dgm:prSet>
      <dgm:spPr/>
      <dgm:t>
        <a:bodyPr/>
        <a:lstStyle/>
        <a:p>
          <a:endParaRPr lang="en-US"/>
        </a:p>
      </dgm:t>
    </dgm:pt>
    <dgm:pt modelId="{4CD2C1D4-BA2A-42BE-B70C-C08704A41819}" type="pres">
      <dgm:prSet presAssocID="{C218146B-147B-441F-A9F9-4FE4C976DAFB}" presName="spacer" presStyleCnt="0"/>
      <dgm:spPr/>
      <dgm:t>
        <a:bodyPr/>
        <a:lstStyle/>
        <a:p>
          <a:endParaRPr lang="en-US"/>
        </a:p>
      </dgm:t>
    </dgm:pt>
    <dgm:pt modelId="{7704B9E3-13D0-437A-9882-43976BEAA70F}" type="pres">
      <dgm:prSet presAssocID="{672C2422-1256-4890-8A55-B269FF5BA96D}" presName="parentText" presStyleLbl="node1" presStyleIdx="3" presStyleCnt="5">
        <dgm:presLayoutVars>
          <dgm:chMax val="0"/>
          <dgm:bulletEnabled val="1"/>
        </dgm:presLayoutVars>
      </dgm:prSet>
      <dgm:spPr/>
      <dgm:t>
        <a:bodyPr/>
        <a:lstStyle/>
        <a:p>
          <a:endParaRPr lang="en-US"/>
        </a:p>
      </dgm:t>
    </dgm:pt>
    <dgm:pt modelId="{4E4926AB-28A8-4559-B8DB-4C68DE7F878D}" type="pres">
      <dgm:prSet presAssocID="{227FCC2C-E350-41FB-BFE7-F9562773DB37}" presName="spacer" presStyleCnt="0"/>
      <dgm:spPr/>
      <dgm:t>
        <a:bodyPr/>
        <a:lstStyle/>
        <a:p>
          <a:endParaRPr lang="en-US"/>
        </a:p>
      </dgm:t>
    </dgm:pt>
    <dgm:pt modelId="{F942C2ED-476D-485C-8A72-3DC1423C81D3}" type="pres">
      <dgm:prSet presAssocID="{15BEB0CA-A8DD-4463-89B8-7A509E933C63}" presName="parentText" presStyleLbl="node1" presStyleIdx="4" presStyleCnt="5">
        <dgm:presLayoutVars>
          <dgm:chMax val="0"/>
          <dgm:bulletEnabled val="1"/>
        </dgm:presLayoutVars>
      </dgm:prSet>
      <dgm:spPr/>
      <dgm:t>
        <a:bodyPr/>
        <a:lstStyle/>
        <a:p>
          <a:endParaRPr lang="en-US"/>
        </a:p>
      </dgm:t>
    </dgm:pt>
  </dgm:ptLst>
  <dgm:cxnLst>
    <dgm:cxn modelId="{6BC8F270-34DC-4406-9222-4C9EB9FCB401}" type="presOf" srcId="{12974AD1-42BA-4B54-9340-389325E0964B}" destId="{1911E688-AA92-4629-961A-94081CC918CE}" srcOrd="0" destOrd="0" presId="urn:microsoft.com/office/officeart/2005/8/layout/vList2"/>
    <dgm:cxn modelId="{DF1B05E6-E682-4DB6-A0B9-20B08FE94853}" srcId="{12974AD1-42BA-4B54-9340-389325E0964B}" destId="{672C2422-1256-4890-8A55-B269FF5BA96D}" srcOrd="3" destOrd="0" parTransId="{4ECBE8BC-BF17-46F2-9563-790C4D75992D}" sibTransId="{227FCC2C-E350-41FB-BFE7-F9562773DB37}"/>
    <dgm:cxn modelId="{3C372401-E7BC-427E-BF39-26DF99561FBF}" srcId="{12974AD1-42BA-4B54-9340-389325E0964B}" destId="{94621446-DCA4-4F80-944B-23690C9EFA08}" srcOrd="1" destOrd="0" parTransId="{1CE5BAA4-C67C-418B-8FDB-0F27A4A23E42}" sibTransId="{49B32192-D294-4934-8CA1-A3E4B128A430}"/>
    <dgm:cxn modelId="{8203285E-1506-41F2-9067-72F4977463CC}" srcId="{12974AD1-42BA-4B54-9340-389325E0964B}" destId="{2EE0773D-60A4-406B-B64B-862B4A59C416}" srcOrd="2" destOrd="0" parTransId="{EE1EE142-3FD0-4DB2-B0B0-2A8A62F55737}" sibTransId="{C218146B-147B-441F-A9F9-4FE4C976DAFB}"/>
    <dgm:cxn modelId="{37B94472-71E8-4EEB-BCC3-A13681D2D9D7}" type="presOf" srcId="{2EE0773D-60A4-406B-B64B-862B4A59C416}" destId="{A5474393-E9C3-49CA-B6F3-8DAE6E41F793}" srcOrd="0" destOrd="0" presId="urn:microsoft.com/office/officeart/2005/8/layout/vList2"/>
    <dgm:cxn modelId="{811675A7-AD1E-492E-AF7F-ACFB7F06B660}" type="presOf" srcId="{05E63B02-E99D-4D5D-8DC4-002347E91A55}" destId="{C86B58E7-88A3-4C53-8FE2-AEF4FB80856F}" srcOrd="0" destOrd="0" presId="urn:microsoft.com/office/officeart/2005/8/layout/vList2"/>
    <dgm:cxn modelId="{1A80B904-2329-4698-A1F7-AF14F2CC4522}" type="presOf" srcId="{94621446-DCA4-4F80-944B-23690C9EFA08}" destId="{F164390F-16DB-4EC8-A3EA-B292CF0FD214}" srcOrd="0" destOrd="0" presId="urn:microsoft.com/office/officeart/2005/8/layout/vList2"/>
    <dgm:cxn modelId="{22B2A808-3016-4E91-8791-FCD7EBE34B9D}" type="presOf" srcId="{15BEB0CA-A8DD-4463-89B8-7A509E933C63}" destId="{F942C2ED-476D-485C-8A72-3DC1423C81D3}" srcOrd="0" destOrd="0" presId="urn:microsoft.com/office/officeart/2005/8/layout/vList2"/>
    <dgm:cxn modelId="{CC7972F2-6F9F-49D4-AA8F-CC0DB57D08DF}" srcId="{12974AD1-42BA-4B54-9340-389325E0964B}" destId="{15BEB0CA-A8DD-4463-89B8-7A509E933C63}" srcOrd="4" destOrd="0" parTransId="{D5B74D8F-8BD5-434D-B027-AF6638323C9A}" sibTransId="{38F6337C-9665-4A81-BCC5-63B31D385296}"/>
    <dgm:cxn modelId="{D99705B6-39E6-422D-901A-05EFA8752B9E}" srcId="{12974AD1-42BA-4B54-9340-389325E0964B}" destId="{05E63B02-E99D-4D5D-8DC4-002347E91A55}" srcOrd="0" destOrd="0" parTransId="{5CB745A0-1FF6-43CE-92E7-1A769C1913B4}" sibTransId="{341F56CF-4740-4F6D-B080-52DADEA06FF9}"/>
    <dgm:cxn modelId="{AB377681-E2F5-406F-9850-675329B04074}" type="presOf" srcId="{672C2422-1256-4890-8A55-B269FF5BA96D}" destId="{7704B9E3-13D0-437A-9882-43976BEAA70F}" srcOrd="0" destOrd="0" presId="urn:microsoft.com/office/officeart/2005/8/layout/vList2"/>
    <dgm:cxn modelId="{3CCA054B-FFCD-4FFA-93C2-D0DFCAB83047}" type="presParOf" srcId="{1911E688-AA92-4629-961A-94081CC918CE}" destId="{C86B58E7-88A3-4C53-8FE2-AEF4FB80856F}" srcOrd="0" destOrd="0" presId="urn:microsoft.com/office/officeart/2005/8/layout/vList2"/>
    <dgm:cxn modelId="{C4ECA4EA-720D-4A76-90A2-CC51303C0F6C}" type="presParOf" srcId="{1911E688-AA92-4629-961A-94081CC918CE}" destId="{E48811D8-ADEA-4C8F-8AB7-8C21D3598E09}" srcOrd="1" destOrd="0" presId="urn:microsoft.com/office/officeart/2005/8/layout/vList2"/>
    <dgm:cxn modelId="{84F4FDC3-F3F9-41CC-87A8-3769C4E00270}" type="presParOf" srcId="{1911E688-AA92-4629-961A-94081CC918CE}" destId="{F164390F-16DB-4EC8-A3EA-B292CF0FD214}" srcOrd="2" destOrd="0" presId="urn:microsoft.com/office/officeart/2005/8/layout/vList2"/>
    <dgm:cxn modelId="{F2494CF7-5B31-434B-9C12-4148539C376F}" type="presParOf" srcId="{1911E688-AA92-4629-961A-94081CC918CE}" destId="{FA5D05F5-E66F-4CAA-A576-D8E1165678CC}" srcOrd="3" destOrd="0" presId="urn:microsoft.com/office/officeart/2005/8/layout/vList2"/>
    <dgm:cxn modelId="{8B9C25C1-37B1-4862-9A8A-556B935664E6}" type="presParOf" srcId="{1911E688-AA92-4629-961A-94081CC918CE}" destId="{A5474393-E9C3-49CA-B6F3-8DAE6E41F793}" srcOrd="4" destOrd="0" presId="urn:microsoft.com/office/officeart/2005/8/layout/vList2"/>
    <dgm:cxn modelId="{9ABE93DF-91FB-40B2-BB96-6453E9659390}" type="presParOf" srcId="{1911E688-AA92-4629-961A-94081CC918CE}" destId="{4CD2C1D4-BA2A-42BE-B70C-C08704A41819}" srcOrd="5" destOrd="0" presId="urn:microsoft.com/office/officeart/2005/8/layout/vList2"/>
    <dgm:cxn modelId="{DEE3A1CB-109B-4B41-8EF5-0F01EC1CD269}" type="presParOf" srcId="{1911E688-AA92-4629-961A-94081CC918CE}" destId="{7704B9E3-13D0-437A-9882-43976BEAA70F}" srcOrd="6" destOrd="0" presId="urn:microsoft.com/office/officeart/2005/8/layout/vList2"/>
    <dgm:cxn modelId="{4CB7AA90-9E31-493F-A403-707C14432D5E}" type="presParOf" srcId="{1911E688-AA92-4629-961A-94081CC918CE}" destId="{4E4926AB-28A8-4559-B8DB-4C68DE7F878D}" srcOrd="7" destOrd="0" presId="urn:microsoft.com/office/officeart/2005/8/layout/vList2"/>
    <dgm:cxn modelId="{3376B1A0-41CA-45FA-8CB5-CC923802CE87}" type="presParOf" srcId="{1911E688-AA92-4629-961A-94081CC918CE}" destId="{F942C2ED-476D-485C-8A72-3DC1423C81D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974AD1-42BA-4B54-9340-389325E0964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05E63B02-E99D-4D5D-8DC4-002347E91A55}">
      <dgm:prSet/>
      <dgm:spPr/>
      <dgm:t>
        <a:bodyPr/>
        <a:lstStyle/>
        <a:p>
          <a:pPr rtl="0"/>
          <a:r>
            <a:rPr lang="en-US" smtClean="0"/>
            <a:t>Step 1: Install Prerequisites</a:t>
          </a:r>
          <a:endParaRPr lang="en-US"/>
        </a:p>
      </dgm:t>
    </dgm:pt>
    <dgm:pt modelId="{5CB745A0-1FF6-43CE-92E7-1A769C1913B4}" type="parTrans" cxnId="{D99705B6-39E6-422D-901A-05EFA8752B9E}">
      <dgm:prSet/>
      <dgm:spPr/>
      <dgm:t>
        <a:bodyPr/>
        <a:lstStyle/>
        <a:p>
          <a:endParaRPr lang="en-US"/>
        </a:p>
      </dgm:t>
    </dgm:pt>
    <dgm:pt modelId="{341F56CF-4740-4F6D-B080-52DADEA06FF9}" type="sibTrans" cxnId="{D99705B6-39E6-422D-901A-05EFA8752B9E}">
      <dgm:prSet/>
      <dgm:spPr/>
      <dgm:t>
        <a:bodyPr/>
        <a:lstStyle/>
        <a:p>
          <a:endParaRPr lang="en-US"/>
        </a:p>
      </dgm:t>
    </dgm:pt>
    <dgm:pt modelId="{94621446-DCA4-4F80-944B-23690C9EFA08}">
      <dgm:prSet/>
      <dgm:spPr>
        <a:solidFill>
          <a:schemeClr val="accent5"/>
        </a:solidFill>
      </dgm:spPr>
      <dgm:t>
        <a:bodyPr/>
        <a:lstStyle/>
        <a:p>
          <a:pPr rtl="0"/>
          <a:r>
            <a:rPr lang="en-US" dirty="0" smtClean="0"/>
            <a:t>Step 2: Upgrade, publish topology and upgrade databases using Topology Builder</a:t>
          </a:r>
          <a:endParaRPr lang="en-US" dirty="0"/>
        </a:p>
      </dgm:t>
    </dgm:pt>
    <dgm:pt modelId="{1CE5BAA4-C67C-418B-8FDB-0F27A4A23E42}" type="parTrans" cxnId="{3C372401-E7BC-427E-BF39-26DF99561FBF}">
      <dgm:prSet/>
      <dgm:spPr/>
      <dgm:t>
        <a:bodyPr/>
        <a:lstStyle/>
        <a:p>
          <a:endParaRPr lang="en-US"/>
        </a:p>
      </dgm:t>
    </dgm:pt>
    <dgm:pt modelId="{49B32192-D294-4934-8CA1-A3E4B128A430}" type="sibTrans" cxnId="{3C372401-E7BC-427E-BF39-26DF99561FBF}">
      <dgm:prSet/>
      <dgm:spPr/>
      <dgm:t>
        <a:bodyPr/>
        <a:lstStyle/>
        <a:p>
          <a:endParaRPr lang="en-US"/>
        </a:p>
      </dgm:t>
    </dgm:pt>
    <dgm:pt modelId="{2EE0773D-60A4-406B-B64B-862B4A59C416}">
      <dgm:prSet/>
      <dgm:spPr/>
      <dgm:t>
        <a:bodyPr/>
        <a:lstStyle/>
        <a:p>
          <a:pPr rtl="0"/>
          <a:r>
            <a:rPr lang="en-US" dirty="0" smtClean="0"/>
            <a:t>Step 3: Stop the services on all the servers in the pool to be upgraded</a:t>
          </a:r>
          <a:endParaRPr lang="en-US" dirty="0"/>
        </a:p>
      </dgm:t>
    </dgm:pt>
    <dgm:pt modelId="{EE1EE142-3FD0-4DB2-B0B0-2A8A62F55737}" type="parTrans" cxnId="{8203285E-1506-41F2-9067-72F4977463CC}">
      <dgm:prSet/>
      <dgm:spPr/>
      <dgm:t>
        <a:bodyPr/>
        <a:lstStyle/>
        <a:p>
          <a:endParaRPr lang="en-US"/>
        </a:p>
      </dgm:t>
    </dgm:pt>
    <dgm:pt modelId="{C218146B-147B-441F-A9F9-4FE4C976DAFB}" type="sibTrans" cxnId="{8203285E-1506-41F2-9067-72F4977463CC}">
      <dgm:prSet/>
      <dgm:spPr/>
      <dgm:t>
        <a:bodyPr/>
        <a:lstStyle/>
        <a:p>
          <a:endParaRPr lang="en-US"/>
        </a:p>
      </dgm:t>
    </dgm:pt>
    <dgm:pt modelId="{672C2422-1256-4890-8A55-B269FF5BA96D}">
      <dgm:prSet/>
      <dgm:spPr/>
      <dgm:t>
        <a:bodyPr/>
        <a:lstStyle/>
        <a:p>
          <a:pPr rtl="0"/>
          <a:r>
            <a:rPr lang="en-US" dirty="0" smtClean="0"/>
            <a:t>Step 4: Run Setup.exe which will launch In-Place Upgrade UI</a:t>
          </a:r>
          <a:endParaRPr lang="en-US" dirty="0"/>
        </a:p>
      </dgm:t>
    </dgm:pt>
    <dgm:pt modelId="{4ECBE8BC-BF17-46F2-9563-790C4D75992D}" type="parTrans" cxnId="{DF1B05E6-E682-4DB6-A0B9-20B08FE94853}">
      <dgm:prSet/>
      <dgm:spPr/>
      <dgm:t>
        <a:bodyPr/>
        <a:lstStyle/>
        <a:p>
          <a:endParaRPr lang="en-US"/>
        </a:p>
      </dgm:t>
    </dgm:pt>
    <dgm:pt modelId="{227FCC2C-E350-41FB-BFE7-F9562773DB37}" type="sibTrans" cxnId="{DF1B05E6-E682-4DB6-A0B9-20B08FE94853}">
      <dgm:prSet/>
      <dgm:spPr/>
      <dgm:t>
        <a:bodyPr/>
        <a:lstStyle/>
        <a:p>
          <a:endParaRPr lang="en-US"/>
        </a:p>
      </dgm:t>
    </dgm:pt>
    <dgm:pt modelId="{15BEB0CA-A8DD-4463-89B8-7A509E933C63}">
      <dgm:prSet/>
      <dgm:spPr/>
      <dgm:t>
        <a:bodyPr/>
        <a:lstStyle/>
        <a:p>
          <a:pPr rtl="0"/>
          <a:r>
            <a:rPr lang="en-US" dirty="0" smtClean="0"/>
            <a:t>Step 5: Start services on all the servers in the upgraded pool at the same-time </a:t>
          </a:r>
        </a:p>
        <a:p>
          <a:pPr rtl="0"/>
          <a:r>
            <a:rPr lang="en-US" i="1" dirty="0" smtClean="0"/>
            <a:t>	(Use the Start-</a:t>
          </a:r>
          <a:r>
            <a:rPr lang="en-US" i="1" dirty="0" err="1" smtClean="0"/>
            <a:t>CsPool</a:t>
          </a:r>
          <a:r>
            <a:rPr lang="en-US" i="1" dirty="0" smtClean="0"/>
            <a:t> </a:t>
          </a:r>
          <a:r>
            <a:rPr lang="en-US" i="1" dirty="0" err="1" smtClean="0"/>
            <a:t>cmdlet</a:t>
          </a:r>
          <a:r>
            <a:rPr lang="en-US" i="1" dirty="0" smtClean="0"/>
            <a:t>)</a:t>
          </a:r>
          <a:endParaRPr lang="en-US" dirty="0"/>
        </a:p>
      </dgm:t>
    </dgm:pt>
    <dgm:pt modelId="{D5B74D8F-8BD5-434D-B027-AF6638323C9A}" type="parTrans" cxnId="{CC7972F2-6F9F-49D4-AA8F-CC0DB57D08DF}">
      <dgm:prSet/>
      <dgm:spPr/>
      <dgm:t>
        <a:bodyPr/>
        <a:lstStyle/>
        <a:p>
          <a:endParaRPr lang="en-US"/>
        </a:p>
      </dgm:t>
    </dgm:pt>
    <dgm:pt modelId="{38F6337C-9665-4A81-BCC5-63B31D385296}" type="sibTrans" cxnId="{CC7972F2-6F9F-49D4-AA8F-CC0DB57D08DF}">
      <dgm:prSet/>
      <dgm:spPr/>
      <dgm:t>
        <a:bodyPr/>
        <a:lstStyle/>
        <a:p>
          <a:endParaRPr lang="en-US"/>
        </a:p>
      </dgm:t>
    </dgm:pt>
    <dgm:pt modelId="{1911E688-AA92-4629-961A-94081CC918CE}" type="pres">
      <dgm:prSet presAssocID="{12974AD1-42BA-4B54-9340-389325E0964B}" presName="linear" presStyleCnt="0">
        <dgm:presLayoutVars>
          <dgm:animLvl val="lvl"/>
          <dgm:resizeHandles val="exact"/>
        </dgm:presLayoutVars>
      </dgm:prSet>
      <dgm:spPr/>
      <dgm:t>
        <a:bodyPr/>
        <a:lstStyle/>
        <a:p>
          <a:endParaRPr lang="en-US"/>
        </a:p>
      </dgm:t>
    </dgm:pt>
    <dgm:pt modelId="{C86B58E7-88A3-4C53-8FE2-AEF4FB80856F}" type="pres">
      <dgm:prSet presAssocID="{05E63B02-E99D-4D5D-8DC4-002347E91A55}" presName="parentText" presStyleLbl="node1" presStyleIdx="0" presStyleCnt="5">
        <dgm:presLayoutVars>
          <dgm:chMax val="0"/>
          <dgm:bulletEnabled val="1"/>
        </dgm:presLayoutVars>
      </dgm:prSet>
      <dgm:spPr/>
      <dgm:t>
        <a:bodyPr/>
        <a:lstStyle/>
        <a:p>
          <a:endParaRPr lang="en-US"/>
        </a:p>
      </dgm:t>
    </dgm:pt>
    <dgm:pt modelId="{E48811D8-ADEA-4C8F-8AB7-8C21D3598E09}" type="pres">
      <dgm:prSet presAssocID="{341F56CF-4740-4F6D-B080-52DADEA06FF9}" presName="spacer" presStyleCnt="0"/>
      <dgm:spPr/>
      <dgm:t>
        <a:bodyPr/>
        <a:lstStyle/>
        <a:p>
          <a:endParaRPr lang="en-US"/>
        </a:p>
      </dgm:t>
    </dgm:pt>
    <dgm:pt modelId="{F164390F-16DB-4EC8-A3EA-B292CF0FD214}" type="pres">
      <dgm:prSet presAssocID="{94621446-DCA4-4F80-944B-23690C9EFA08}" presName="parentText" presStyleLbl="node1" presStyleIdx="1" presStyleCnt="5">
        <dgm:presLayoutVars>
          <dgm:chMax val="0"/>
          <dgm:bulletEnabled val="1"/>
        </dgm:presLayoutVars>
      </dgm:prSet>
      <dgm:spPr/>
      <dgm:t>
        <a:bodyPr/>
        <a:lstStyle/>
        <a:p>
          <a:endParaRPr lang="en-US"/>
        </a:p>
      </dgm:t>
    </dgm:pt>
    <dgm:pt modelId="{FA5D05F5-E66F-4CAA-A576-D8E1165678CC}" type="pres">
      <dgm:prSet presAssocID="{49B32192-D294-4934-8CA1-A3E4B128A430}" presName="spacer" presStyleCnt="0"/>
      <dgm:spPr/>
      <dgm:t>
        <a:bodyPr/>
        <a:lstStyle/>
        <a:p>
          <a:endParaRPr lang="en-US"/>
        </a:p>
      </dgm:t>
    </dgm:pt>
    <dgm:pt modelId="{A5474393-E9C3-49CA-B6F3-8DAE6E41F793}" type="pres">
      <dgm:prSet presAssocID="{2EE0773D-60A4-406B-B64B-862B4A59C416}" presName="parentText" presStyleLbl="node1" presStyleIdx="2" presStyleCnt="5">
        <dgm:presLayoutVars>
          <dgm:chMax val="0"/>
          <dgm:bulletEnabled val="1"/>
        </dgm:presLayoutVars>
      </dgm:prSet>
      <dgm:spPr/>
      <dgm:t>
        <a:bodyPr/>
        <a:lstStyle/>
        <a:p>
          <a:endParaRPr lang="en-US"/>
        </a:p>
      </dgm:t>
    </dgm:pt>
    <dgm:pt modelId="{4CD2C1D4-BA2A-42BE-B70C-C08704A41819}" type="pres">
      <dgm:prSet presAssocID="{C218146B-147B-441F-A9F9-4FE4C976DAFB}" presName="spacer" presStyleCnt="0"/>
      <dgm:spPr/>
      <dgm:t>
        <a:bodyPr/>
        <a:lstStyle/>
        <a:p>
          <a:endParaRPr lang="en-US"/>
        </a:p>
      </dgm:t>
    </dgm:pt>
    <dgm:pt modelId="{7704B9E3-13D0-437A-9882-43976BEAA70F}" type="pres">
      <dgm:prSet presAssocID="{672C2422-1256-4890-8A55-B269FF5BA96D}" presName="parentText" presStyleLbl="node1" presStyleIdx="3" presStyleCnt="5">
        <dgm:presLayoutVars>
          <dgm:chMax val="0"/>
          <dgm:bulletEnabled val="1"/>
        </dgm:presLayoutVars>
      </dgm:prSet>
      <dgm:spPr/>
      <dgm:t>
        <a:bodyPr/>
        <a:lstStyle/>
        <a:p>
          <a:endParaRPr lang="en-US"/>
        </a:p>
      </dgm:t>
    </dgm:pt>
    <dgm:pt modelId="{4E4926AB-28A8-4559-B8DB-4C68DE7F878D}" type="pres">
      <dgm:prSet presAssocID="{227FCC2C-E350-41FB-BFE7-F9562773DB37}" presName="spacer" presStyleCnt="0"/>
      <dgm:spPr/>
      <dgm:t>
        <a:bodyPr/>
        <a:lstStyle/>
        <a:p>
          <a:endParaRPr lang="en-US"/>
        </a:p>
      </dgm:t>
    </dgm:pt>
    <dgm:pt modelId="{F942C2ED-476D-485C-8A72-3DC1423C81D3}" type="pres">
      <dgm:prSet presAssocID="{15BEB0CA-A8DD-4463-89B8-7A509E933C63}" presName="parentText" presStyleLbl="node1" presStyleIdx="4" presStyleCnt="5">
        <dgm:presLayoutVars>
          <dgm:chMax val="0"/>
          <dgm:bulletEnabled val="1"/>
        </dgm:presLayoutVars>
      </dgm:prSet>
      <dgm:spPr/>
      <dgm:t>
        <a:bodyPr/>
        <a:lstStyle/>
        <a:p>
          <a:endParaRPr lang="en-US"/>
        </a:p>
      </dgm:t>
    </dgm:pt>
  </dgm:ptLst>
  <dgm:cxnLst>
    <dgm:cxn modelId="{0B180358-D8EC-47FF-82A9-9D72F4446E56}" type="presOf" srcId="{12974AD1-42BA-4B54-9340-389325E0964B}" destId="{1911E688-AA92-4629-961A-94081CC918CE}" srcOrd="0" destOrd="0" presId="urn:microsoft.com/office/officeart/2005/8/layout/vList2"/>
    <dgm:cxn modelId="{DF1B05E6-E682-4DB6-A0B9-20B08FE94853}" srcId="{12974AD1-42BA-4B54-9340-389325E0964B}" destId="{672C2422-1256-4890-8A55-B269FF5BA96D}" srcOrd="3" destOrd="0" parTransId="{4ECBE8BC-BF17-46F2-9563-790C4D75992D}" sibTransId="{227FCC2C-E350-41FB-BFE7-F9562773DB37}"/>
    <dgm:cxn modelId="{7D674588-6B68-4AD2-99CA-0A01F1A42E53}" type="presOf" srcId="{672C2422-1256-4890-8A55-B269FF5BA96D}" destId="{7704B9E3-13D0-437A-9882-43976BEAA70F}" srcOrd="0" destOrd="0" presId="urn:microsoft.com/office/officeart/2005/8/layout/vList2"/>
    <dgm:cxn modelId="{3C372401-E7BC-427E-BF39-26DF99561FBF}" srcId="{12974AD1-42BA-4B54-9340-389325E0964B}" destId="{94621446-DCA4-4F80-944B-23690C9EFA08}" srcOrd="1" destOrd="0" parTransId="{1CE5BAA4-C67C-418B-8FDB-0F27A4A23E42}" sibTransId="{49B32192-D294-4934-8CA1-A3E4B128A430}"/>
    <dgm:cxn modelId="{8203285E-1506-41F2-9067-72F4977463CC}" srcId="{12974AD1-42BA-4B54-9340-389325E0964B}" destId="{2EE0773D-60A4-406B-B64B-862B4A59C416}" srcOrd="2" destOrd="0" parTransId="{EE1EE142-3FD0-4DB2-B0B0-2A8A62F55737}" sibTransId="{C218146B-147B-441F-A9F9-4FE4C976DAFB}"/>
    <dgm:cxn modelId="{E4FEAB09-9D12-4451-A886-A4924853082C}" type="presOf" srcId="{2EE0773D-60A4-406B-B64B-862B4A59C416}" destId="{A5474393-E9C3-49CA-B6F3-8DAE6E41F793}" srcOrd="0" destOrd="0" presId="urn:microsoft.com/office/officeart/2005/8/layout/vList2"/>
    <dgm:cxn modelId="{CC7972F2-6F9F-49D4-AA8F-CC0DB57D08DF}" srcId="{12974AD1-42BA-4B54-9340-389325E0964B}" destId="{15BEB0CA-A8DD-4463-89B8-7A509E933C63}" srcOrd="4" destOrd="0" parTransId="{D5B74D8F-8BD5-434D-B027-AF6638323C9A}" sibTransId="{38F6337C-9665-4A81-BCC5-63B31D385296}"/>
    <dgm:cxn modelId="{D99705B6-39E6-422D-901A-05EFA8752B9E}" srcId="{12974AD1-42BA-4B54-9340-389325E0964B}" destId="{05E63B02-E99D-4D5D-8DC4-002347E91A55}" srcOrd="0" destOrd="0" parTransId="{5CB745A0-1FF6-43CE-92E7-1A769C1913B4}" sibTransId="{341F56CF-4740-4F6D-B080-52DADEA06FF9}"/>
    <dgm:cxn modelId="{7E05271A-92D1-481C-8FEE-C4C1546F1076}" type="presOf" srcId="{15BEB0CA-A8DD-4463-89B8-7A509E933C63}" destId="{F942C2ED-476D-485C-8A72-3DC1423C81D3}" srcOrd="0" destOrd="0" presId="urn:microsoft.com/office/officeart/2005/8/layout/vList2"/>
    <dgm:cxn modelId="{DA12E713-AF33-49E5-B9B9-4B887689EF04}" type="presOf" srcId="{94621446-DCA4-4F80-944B-23690C9EFA08}" destId="{F164390F-16DB-4EC8-A3EA-B292CF0FD214}" srcOrd="0" destOrd="0" presId="urn:microsoft.com/office/officeart/2005/8/layout/vList2"/>
    <dgm:cxn modelId="{115B6EA3-30F5-4510-8A97-09224335B0BD}" type="presOf" srcId="{05E63B02-E99D-4D5D-8DC4-002347E91A55}" destId="{C86B58E7-88A3-4C53-8FE2-AEF4FB80856F}" srcOrd="0" destOrd="0" presId="urn:microsoft.com/office/officeart/2005/8/layout/vList2"/>
    <dgm:cxn modelId="{1AE14791-34C8-43B5-A84C-ED0622FE3F44}" type="presParOf" srcId="{1911E688-AA92-4629-961A-94081CC918CE}" destId="{C86B58E7-88A3-4C53-8FE2-AEF4FB80856F}" srcOrd="0" destOrd="0" presId="urn:microsoft.com/office/officeart/2005/8/layout/vList2"/>
    <dgm:cxn modelId="{656AF794-C781-4F2F-BB9E-F177DDE88D34}" type="presParOf" srcId="{1911E688-AA92-4629-961A-94081CC918CE}" destId="{E48811D8-ADEA-4C8F-8AB7-8C21D3598E09}" srcOrd="1" destOrd="0" presId="urn:microsoft.com/office/officeart/2005/8/layout/vList2"/>
    <dgm:cxn modelId="{9F2A2217-3C84-495E-9256-A044BAFCF3BD}" type="presParOf" srcId="{1911E688-AA92-4629-961A-94081CC918CE}" destId="{F164390F-16DB-4EC8-A3EA-B292CF0FD214}" srcOrd="2" destOrd="0" presId="urn:microsoft.com/office/officeart/2005/8/layout/vList2"/>
    <dgm:cxn modelId="{3D23A147-E990-46DF-AE64-7FF05003B58D}" type="presParOf" srcId="{1911E688-AA92-4629-961A-94081CC918CE}" destId="{FA5D05F5-E66F-4CAA-A576-D8E1165678CC}" srcOrd="3" destOrd="0" presId="urn:microsoft.com/office/officeart/2005/8/layout/vList2"/>
    <dgm:cxn modelId="{F10F0EA5-C320-4D25-8DEE-9D22DC28BC1B}" type="presParOf" srcId="{1911E688-AA92-4629-961A-94081CC918CE}" destId="{A5474393-E9C3-49CA-B6F3-8DAE6E41F793}" srcOrd="4" destOrd="0" presId="urn:microsoft.com/office/officeart/2005/8/layout/vList2"/>
    <dgm:cxn modelId="{BE13CA04-D422-4352-BFAC-26D083CF7122}" type="presParOf" srcId="{1911E688-AA92-4629-961A-94081CC918CE}" destId="{4CD2C1D4-BA2A-42BE-B70C-C08704A41819}" srcOrd="5" destOrd="0" presId="urn:microsoft.com/office/officeart/2005/8/layout/vList2"/>
    <dgm:cxn modelId="{F7CA1235-ED4A-46BC-851A-DB66ED0946B3}" type="presParOf" srcId="{1911E688-AA92-4629-961A-94081CC918CE}" destId="{7704B9E3-13D0-437A-9882-43976BEAA70F}" srcOrd="6" destOrd="0" presId="urn:microsoft.com/office/officeart/2005/8/layout/vList2"/>
    <dgm:cxn modelId="{4EA6A672-1C81-40F7-939F-BBC1806C15D3}" type="presParOf" srcId="{1911E688-AA92-4629-961A-94081CC918CE}" destId="{4E4926AB-28A8-4559-B8DB-4C68DE7F878D}" srcOrd="7" destOrd="0" presId="urn:microsoft.com/office/officeart/2005/8/layout/vList2"/>
    <dgm:cxn modelId="{B855785D-1245-42D5-B103-30DB4410835D}" type="presParOf" srcId="{1911E688-AA92-4629-961A-94081CC918CE}" destId="{F942C2ED-476D-485C-8A72-3DC1423C81D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974AD1-42BA-4B54-9340-389325E0964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05E63B02-E99D-4D5D-8DC4-002347E91A55}">
      <dgm:prSet/>
      <dgm:spPr/>
      <dgm:t>
        <a:bodyPr/>
        <a:lstStyle/>
        <a:p>
          <a:pPr rtl="0"/>
          <a:r>
            <a:rPr lang="en-US" dirty="0" smtClean="0"/>
            <a:t>Step 1: Install Prerequisites</a:t>
          </a:r>
          <a:endParaRPr lang="en-US" dirty="0"/>
        </a:p>
      </dgm:t>
    </dgm:pt>
    <dgm:pt modelId="{5CB745A0-1FF6-43CE-92E7-1A769C1913B4}" type="parTrans" cxnId="{D99705B6-39E6-422D-901A-05EFA8752B9E}">
      <dgm:prSet/>
      <dgm:spPr/>
      <dgm:t>
        <a:bodyPr/>
        <a:lstStyle/>
        <a:p>
          <a:endParaRPr lang="en-US"/>
        </a:p>
      </dgm:t>
    </dgm:pt>
    <dgm:pt modelId="{341F56CF-4740-4F6D-B080-52DADEA06FF9}" type="sibTrans" cxnId="{D99705B6-39E6-422D-901A-05EFA8752B9E}">
      <dgm:prSet/>
      <dgm:spPr/>
      <dgm:t>
        <a:bodyPr/>
        <a:lstStyle/>
        <a:p>
          <a:endParaRPr lang="en-US"/>
        </a:p>
      </dgm:t>
    </dgm:pt>
    <dgm:pt modelId="{94621446-DCA4-4F80-944B-23690C9EFA08}">
      <dgm:prSet/>
      <dgm:spPr/>
      <dgm:t>
        <a:bodyPr/>
        <a:lstStyle/>
        <a:p>
          <a:pPr rtl="0"/>
          <a:r>
            <a:rPr lang="en-US" dirty="0" smtClean="0"/>
            <a:t>Step 2: Upgrade, publish topology and upgrade databases using Topology Builder</a:t>
          </a:r>
          <a:endParaRPr lang="en-US" dirty="0"/>
        </a:p>
      </dgm:t>
    </dgm:pt>
    <dgm:pt modelId="{1CE5BAA4-C67C-418B-8FDB-0F27A4A23E42}" type="parTrans" cxnId="{3C372401-E7BC-427E-BF39-26DF99561FBF}">
      <dgm:prSet/>
      <dgm:spPr/>
      <dgm:t>
        <a:bodyPr/>
        <a:lstStyle/>
        <a:p>
          <a:endParaRPr lang="en-US"/>
        </a:p>
      </dgm:t>
    </dgm:pt>
    <dgm:pt modelId="{49B32192-D294-4934-8CA1-A3E4B128A430}" type="sibTrans" cxnId="{3C372401-E7BC-427E-BF39-26DF99561FBF}">
      <dgm:prSet/>
      <dgm:spPr/>
      <dgm:t>
        <a:bodyPr/>
        <a:lstStyle/>
        <a:p>
          <a:endParaRPr lang="en-US"/>
        </a:p>
      </dgm:t>
    </dgm:pt>
    <dgm:pt modelId="{2EE0773D-60A4-406B-B64B-862B4A59C416}">
      <dgm:prSet/>
      <dgm:spPr>
        <a:solidFill>
          <a:schemeClr val="accent5"/>
        </a:solidFill>
      </dgm:spPr>
      <dgm:t>
        <a:bodyPr/>
        <a:lstStyle/>
        <a:p>
          <a:pPr rtl="0"/>
          <a:r>
            <a:rPr lang="en-US" dirty="0" smtClean="0"/>
            <a:t>Step 3: Stop the services on all the servers in the pool to be upgraded</a:t>
          </a:r>
          <a:endParaRPr lang="en-US" dirty="0"/>
        </a:p>
      </dgm:t>
    </dgm:pt>
    <dgm:pt modelId="{EE1EE142-3FD0-4DB2-B0B0-2A8A62F55737}" type="parTrans" cxnId="{8203285E-1506-41F2-9067-72F4977463CC}">
      <dgm:prSet/>
      <dgm:spPr/>
      <dgm:t>
        <a:bodyPr/>
        <a:lstStyle/>
        <a:p>
          <a:endParaRPr lang="en-US"/>
        </a:p>
      </dgm:t>
    </dgm:pt>
    <dgm:pt modelId="{C218146B-147B-441F-A9F9-4FE4C976DAFB}" type="sibTrans" cxnId="{8203285E-1506-41F2-9067-72F4977463CC}">
      <dgm:prSet/>
      <dgm:spPr/>
      <dgm:t>
        <a:bodyPr/>
        <a:lstStyle/>
        <a:p>
          <a:endParaRPr lang="en-US"/>
        </a:p>
      </dgm:t>
    </dgm:pt>
    <dgm:pt modelId="{672C2422-1256-4890-8A55-B269FF5BA96D}">
      <dgm:prSet/>
      <dgm:spPr/>
      <dgm:t>
        <a:bodyPr/>
        <a:lstStyle/>
        <a:p>
          <a:pPr rtl="0"/>
          <a:r>
            <a:rPr lang="en-US" dirty="0" smtClean="0"/>
            <a:t>Step 4: Run Setup.exe which will launch In-Place Upgrade UI</a:t>
          </a:r>
          <a:endParaRPr lang="en-US" dirty="0"/>
        </a:p>
      </dgm:t>
    </dgm:pt>
    <dgm:pt modelId="{4ECBE8BC-BF17-46F2-9563-790C4D75992D}" type="parTrans" cxnId="{DF1B05E6-E682-4DB6-A0B9-20B08FE94853}">
      <dgm:prSet/>
      <dgm:spPr/>
      <dgm:t>
        <a:bodyPr/>
        <a:lstStyle/>
        <a:p>
          <a:endParaRPr lang="en-US"/>
        </a:p>
      </dgm:t>
    </dgm:pt>
    <dgm:pt modelId="{227FCC2C-E350-41FB-BFE7-F9562773DB37}" type="sibTrans" cxnId="{DF1B05E6-E682-4DB6-A0B9-20B08FE94853}">
      <dgm:prSet/>
      <dgm:spPr/>
      <dgm:t>
        <a:bodyPr/>
        <a:lstStyle/>
        <a:p>
          <a:endParaRPr lang="en-US"/>
        </a:p>
      </dgm:t>
    </dgm:pt>
    <dgm:pt modelId="{15BEB0CA-A8DD-4463-89B8-7A509E933C63}">
      <dgm:prSet/>
      <dgm:spPr/>
      <dgm:t>
        <a:bodyPr/>
        <a:lstStyle/>
        <a:p>
          <a:pPr rtl="0"/>
          <a:r>
            <a:rPr lang="en-US" dirty="0" smtClean="0"/>
            <a:t>Step 5: Start services on all the servers in the upgraded pool at the same-time </a:t>
          </a:r>
        </a:p>
        <a:p>
          <a:pPr rtl="0"/>
          <a:r>
            <a:rPr lang="en-US" i="1" dirty="0" smtClean="0"/>
            <a:t>	(Use the Start-</a:t>
          </a:r>
          <a:r>
            <a:rPr lang="en-US" i="1" dirty="0" err="1" smtClean="0"/>
            <a:t>CsPool</a:t>
          </a:r>
          <a:r>
            <a:rPr lang="en-US" i="1" dirty="0" smtClean="0"/>
            <a:t> </a:t>
          </a:r>
          <a:r>
            <a:rPr lang="en-US" i="1" dirty="0" err="1" smtClean="0"/>
            <a:t>cmdlet</a:t>
          </a:r>
          <a:r>
            <a:rPr lang="en-US" i="1" dirty="0" smtClean="0"/>
            <a:t>)</a:t>
          </a:r>
          <a:endParaRPr lang="en-US" dirty="0"/>
        </a:p>
      </dgm:t>
    </dgm:pt>
    <dgm:pt modelId="{D5B74D8F-8BD5-434D-B027-AF6638323C9A}" type="parTrans" cxnId="{CC7972F2-6F9F-49D4-AA8F-CC0DB57D08DF}">
      <dgm:prSet/>
      <dgm:spPr/>
      <dgm:t>
        <a:bodyPr/>
        <a:lstStyle/>
        <a:p>
          <a:endParaRPr lang="en-US"/>
        </a:p>
      </dgm:t>
    </dgm:pt>
    <dgm:pt modelId="{38F6337C-9665-4A81-BCC5-63B31D385296}" type="sibTrans" cxnId="{CC7972F2-6F9F-49D4-AA8F-CC0DB57D08DF}">
      <dgm:prSet/>
      <dgm:spPr/>
      <dgm:t>
        <a:bodyPr/>
        <a:lstStyle/>
        <a:p>
          <a:endParaRPr lang="en-US"/>
        </a:p>
      </dgm:t>
    </dgm:pt>
    <dgm:pt modelId="{1911E688-AA92-4629-961A-94081CC918CE}" type="pres">
      <dgm:prSet presAssocID="{12974AD1-42BA-4B54-9340-389325E0964B}" presName="linear" presStyleCnt="0">
        <dgm:presLayoutVars>
          <dgm:animLvl val="lvl"/>
          <dgm:resizeHandles val="exact"/>
        </dgm:presLayoutVars>
      </dgm:prSet>
      <dgm:spPr/>
      <dgm:t>
        <a:bodyPr/>
        <a:lstStyle/>
        <a:p>
          <a:endParaRPr lang="en-US"/>
        </a:p>
      </dgm:t>
    </dgm:pt>
    <dgm:pt modelId="{C86B58E7-88A3-4C53-8FE2-AEF4FB80856F}" type="pres">
      <dgm:prSet presAssocID="{05E63B02-E99D-4D5D-8DC4-002347E91A55}" presName="parentText" presStyleLbl="node1" presStyleIdx="0" presStyleCnt="5">
        <dgm:presLayoutVars>
          <dgm:chMax val="0"/>
          <dgm:bulletEnabled val="1"/>
        </dgm:presLayoutVars>
      </dgm:prSet>
      <dgm:spPr/>
      <dgm:t>
        <a:bodyPr/>
        <a:lstStyle/>
        <a:p>
          <a:endParaRPr lang="en-US"/>
        </a:p>
      </dgm:t>
    </dgm:pt>
    <dgm:pt modelId="{E48811D8-ADEA-4C8F-8AB7-8C21D3598E09}" type="pres">
      <dgm:prSet presAssocID="{341F56CF-4740-4F6D-B080-52DADEA06FF9}" presName="spacer" presStyleCnt="0"/>
      <dgm:spPr/>
      <dgm:t>
        <a:bodyPr/>
        <a:lstStyle/>
        <a:p>
          <a:endParaRPr lang="en-US"/>
        </a:p>
      </dgm:t>
    </dgm:pt>
    <dgm:pt modelId="{F164390F-16DB-4EC8-A3EA-B292CF0FD214}" type="pres">
      <dgm:prSet presAssocID="{94621446-DCA4-4F80-944B-23690C9EFA08}" presName="parentText" presStyleLbl="node1" presStyleIdx="1" presStyleCnt="5">
        <dgm:presLayoutVars>
          <dgm:chMax val="0"/>
          <dgm:bulletEnabled val="1"/>
        </dgm:presLayoutVars>
      </dgm:prSet>
      <dgm:spPr/>
      <dgm:t>
        <a:bodyPr/>
        <a:lstStyle/>
        <a:p>
          <a:endParaRPr lang="en-US"/>
        </a:p>
      </dgm:t>
    </dgm:pt>
    <dgm:pt modelId="{FA5D05F5-E66F-4CAA-A576-D8E1165678CC}" type="pres">
      <dgm:prSet presAssocID="{49B32192-D294-4934-8CA1-A3E4B128A430}" presName="spacer" presStyleCnt="0"/>
      <dgm:spPr/>
      <dgm:t>
        <a:bodyPr/>
        <a:lstStyle/>
        <a:p>
          <a:endParaRPr lang="en-US"/>
        </a:p>
      </dgm:t>
    </dgm:pt>
    <dgm:pt modelId="{A5474393-E9C3-49CA-B6F3-8DAE6E41F793}" type="pres">
      <dgm:prSet presAssocID="{2EE0773D-60A4-406B-B64B-862B4A59C416}" presName="parentText" presStyleLbl="node1" presStyleIdx="2" presStyleCnt="5">
        <dgm:presLayoutVars>
          <dgm:chMax val="0"/>
          <dgm:bulletEnabled val="1"/>
        </dgm:presLayoutVars>
      </dgm:prSet>
      <dgm:spPr/>
      <dgm:t>
        <a:bodyPr/>
        <a:lstStyle/>
        <a:p>
          <a:endParaRPr lang="en-US"/>
        </a:p>
      </dgm:t>
    </dgm:pt>
    <dgm:pt modelId="{4CD2C1D4-BA2A-42BE-B70C-C08704A41819}" type="pres">
      <dgm:prSet presAssocID="{C218146B-147B-441F-A9F9-4FE4C976DAFB}" presName="spacer" presStyleCnt="0"/>
      <dgm:spPr/>
      <dgm:t>
        <a:bodyPr/>
        <a:lstStyle/>
        <a:p>
          <a:endParaRPr lang="en-US"/>
        </a:p>
      </dgm:t>
    </dgm:pt>
    <dgm:pt modelId="{7704B9E3-13D0-437A-9882-43976BEAA70F}" type="pres">
      <dgm:prSet presAssocID="{672C2422-1256-4890-8A55-B269FF5BA96D}" presName="parentText" presStyleLbl="node1" presStyleIdx="3" presStyleCnt="5">
        <dgm:presLayoutVars>
          <dgm:chMax val="0"/>
          <dgm:bulletEnabled val="1"/>
        </dgm:presLayoutVars>
      </dgm:prSet>
      <dgm:spPr/>
      <dgm:t>
        <a:bodyPr/>
        <a:lstStyle/>
        <a:p>
          <a:endParaRPr lang="en-US"/>
        </a:p>
      </dgm:t>
    </dgm:pt>
    <dgm:pt modelId="{4E4926AB-28A8-4559-B8DB-4C68DE7F878D}" type="pres">
      <dgm:prSet presAssocID="{227FCC2C-E350-41FB-BFE7-F9562773DB37}" presName="spacer" presStyleCnt="0"/>
      <dgm:spPr/>
      <dgm:t>
        <a:bodyPr/>
        <a:lstStyle/>
        <a:p>
          <a:endParaRPr lang="en-US"/>
        </a:p>
      </dgm:t>
    </dgm:pt>
    <dgm:pt modelId="{F942C2ED-476D-485C-8A72-3DC1423C81D3}" type="pres">
      <dgm:prSet presAssocID="{15BEB0CA-A8DD-4463-89B8-7A509E933C63}" presName="parentText" presStyleLbl="node1" presStyleIdx="4" presStyleCnt="5">
        <dgm:presLayoutVars>
          <dgm:chMax val="0"/>
          <dgm:bulletEnabled val="1"/>
        </dgm:presLayoutVars>
      </dgm:prSet>
      <dgm:spPr/>
      <dgm:t>
        <a:bodyPr/>
        <a:lstStyle/>
        <a:p>
          <a:endParaRPr lang="en-US"/>
        </a:p>
      </dgm:t>
    </dgm:pt>
  </dgm:ptLst>
  <dgm:cxnLst>
    <dgm:cxn modelId="{BD8AB7FD-AB4A-43BF-92BC-C4CFFF41708A}" type="presOf" srcId="{94621446-DCA4-4F80-944B-23690C9EFA08}" destId="{F164390F-16DB-4EC8-A3EA-B292CF0FD214}" srcOrd="0" destOrd="0" presId="urn:microsoft.com/office/officeart/2005/8/layout/vList2"/>
    <dgm:cxn modelId="{2194528F-AAAF-4496-9DDA-9BBF9ED490FE}" type="presOf" srcId="{05E63B02-E99D-4D5D-8DC4-002347E91A55}" destId="{C86B58E7-88A3-4C53-8FE2-AEF4FB80856F}" srcOrd="0" destOrd="0" presId="urn:microsoft.com/office/officeart/2005/8/layout/vList2"/>
    <dgm:cxn modelId="{DF1B05E6-E682-4DB6-A0B9-20B08FE94853}" srcId="{12974AD1-42BA-4B54-9340-389325E0964B}" destId="{672C2422-1256-4890-8A55-B269FF5BA96D}" srcOrd="3" destOrd="0" parTransId="{4ECBE8BC-BF17-46F2-9563-790C4D75992D}" sibTransId="{227FCC2C-E350-41FB-BFE7-F9562773DB37}"/>
    <dgm:cxn modelId="{C6BB00C9-1505-45F0-AA2B-8EBD74F6D810}" type="presOf" srcId="{2EE0773D-60A4-406B-B64B-862B4A59C416}" destId="{A5474393-E9C3-49CA-B6F3-8DAE6E41F793}" srcOrd="0" destOrd="0" presId="urn:microsoft.com/office/officeart/2005/8/layout/vList2"/>
    <dgm:cxn modelId="{3C372401-E7BC-427E-BF39-26DF99561FBF}" srcId="{12974AD1-42BA-4B54-9340-389325E0964B}" destId="{94621446-DCA4-4F80-944B-23690C9EFA08}" srcOrd="1" destOrd="0" parTransId="{1CE5BAA4-C67C-418B-8FDB-0F27A4A23E42}" sibTransId="{49B32192-D294-4934-8CA1-A3E4B128A430}"/>
    <dgm:cxn modelId="{8203285E-1506-41F2-9067-72F4977463CC}" srcId="{12974AD1-42BA-4B54-9340-389325E0964B}" destId="{2EE0773D-60A4-406B-B64B-862B4A59C416}" srcOrd="2" destOrd="0" parTransId="{EE1EE142-3FD0-4DB2-B0B0-2A8A62F55737}" sibTransId="{C218146B-147B-441F-A9F9-4FE4C976DAFB}"/>
    <dgm:cxn modelId="{CC7972F2-6F9F-49D4-AA8F-CC0DB57D08DF}" srcId="{12974AD1-42BA-4B54-9340-389325E0964B}" destId="{15BEB0CA-A8DD-4463-89B8-7A509E933C63}" srcOrd="4" destOrd="0" parTransId="{D5B74D8F-8BD5-434D-B027-AF6638323C9A}" sibTransId="{38F6337C-9665-4A81-BCC5-63B31D385296}"/>
    <dgm:cxn modelId="{D99705B6-39E6-422D-901A-05EFA8752B9E}" srcId="{12974AD1-42BA-4B54-9340-389325E0964B}" destId="{05E63B02-E99D-4D5D-8DC4-002347E91A55}" srcOrd="0" destOrd="0" parTransId="{5CB745A0-1FF6-43CE-92E7-1A769C1913B4}" sibTransId="{341F56CF-4740-4F6D-B080-52DADEA06FF9}"/>
    <dgm:cxn modelId="{57EC0CEC-F1C0-46C5-898D-4B983A006512}" type="presOf" srcId="{15BEB0CA-A8DD-4463-89B8-7A509E933C63}" destId="{F942C2ED-476D-485C-8A72-3DC1423C81D3}" srcOrd="0" destOrd="0" presId="urn:microsoft.com/office/officeart/2005/8/layout/vList2"/>
    <dgm:cxn modelId="{45E5C8C8-E8FE-4C5C-BFD2-27E8253CF5AA}" type="presOf" srcId="{12974AD1-42BA-4B54-9340-389325E0964B}" destId="{1911E688-AA92-4629-961A-94081CC918CE}" srcOrd="0" destOrd="0" presId="urn:microsoft.com/office/officeart/2005/8/layout/vList2"/>
    <dgm:cxn modelId="{598E0E50-2AAA-4FB8-A1DC-EBB42743713C}" type="presOf" srcId="{672C2422-1256-4890-8A55-B269FF5BA96D}" destId="{7704B9E3-13D0-437A-9882-43976BEAA70F}" srcOrd="0" destOrd="0" presId="urn:microsoft.com/office/officeart/2005/8/layout/vList2"/>
    <dgm:cxn modelId="{B4F4FA03-C21D-4A26-8619-C42D7D3BF17A}" type="presParOf" srcId="{1911E688-AA92-4629-961A-94081CC918CE}" destId="{C86B58E7-88A3-4C53-8FE2-AEF4FB80856F}" srcOrd="0" destOrd="0" presId="urn:microsoft.com/office/officeart/2005/8/layout/vList2"/>
    <dgm:cxn modelId="{1902CB65-D42D-420B-AE6D-48AA6016FEEB}" type="presParOf" srcId="{1911E688-AA92-4629-961A-94081CC918CE}" destId="{E48811D8-ADEA-4C8F-8AB7-8C21D3598E09}" srcOrd="1" destOrd="0" presId="urn:microsoft.com/office/officeart/2005/8/layout/vList2"/>
    <dgm:cxn modelId="{1FA08109-C112-45F3-9AA6-1B8C42500A45}" type="presParOf" srcId="{1911E688-AA92-4629-961A-94081CC918CE}" destId="{F164390F-16DB-4EC8-A3EA-B292CF0FD214}" srcOrd="2" destOrd="0" presId="urn:microsoft.com/office/officeart/2005/8/layout/vList2"/>
    <dgm:cxn modelId="{82066FD2-5888-45BF-9196-406CE36411CE}" type="presParOf" srcId="{1911E688-AA92-4629-961A-94081CC918CE}" destId="{FA5D05F5-E66F-4CAA-A576-D8E1165678CC}" srcOrd="3" destOrd="0" presId="urn:microsoft.com/office/officeart/2005/8/layout/vList2"/>
    <dgm:cxn modelId="{4A995A32-EC81-481F-A0A0-961E27930A4D}" type="presParOf" srcId="{1911E688-AA92-4629-961A-94081CC918CE}" destId="{A5474393-E9C3-49CA-B6F3-8DAE6E41F793}" srcOrd="4" destOrd="0" presId="urn:microsoft.com/office/officeart/2005/8/layout/vList2"/>
    <dgm:cxn modelId="{2526B7F9-68CB-4071-9CDC-083F0E168A0F}" type="presParOf" srcId="{1911E688-AA92-4629-961A-94081CC918CE}" destId="{4CD2C1D4-BA2A-42BE-B70C-C08704A41819}" srcOrd="5" destOrd="0" presId="urn:microsoft.com/office/officeart/2005/8/layout/vList2"/>
    <dgm:cxn modelId="{BFE63C4F-8636-49AD-B6FE-EEF0D6BB3C89}" type="presParOf" srcId="{1911E688-AA92-4629-961A-94081CC918CE}" destId="{7704B9E3-13D0-437A-9882-43976BEAA70F}" srcOrd="6" destOrd="0" presId="urn:microsoft.com/office/officeart/2005/8/layout/vList2"/>
    <dgm:cxn modelId="{6F7200A2-76AB-4B4A-B59C-781F7BA2848B}" type="presParOf" srcId="{1911E688-AA92-4629-961A-94081CC918CE}" destId="{4E4926AB-28A8-4559-B8DB-4C68DE7F878D}" srcOrd="7" destOrd="0" presId="urn:microsoft.com/office/officeart/2005/8/layout/vList2"/>
    <dgm:cxn modelId="{830A6C6E-4149-452B-BED1-7F76E9BD4307}" type="presParOf" srcId="{1911E688-AA92-4629-961A-94081CC918CE}" destId="{F942C2ED-476D-485C-8A72-3DC1423C81D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974AD1-42BA-4B54-9340-389325E0964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05E63B02-E99D-4D5D-8DC4-002347E91A55}">
      <dgm:prSet/>
      <dgm:spPr/>
      <dgm:t>
        <a:bodyPr/>
        <a:lstStyle/>
        <a:p>
          <a:pPr rtl="0"/>
          <a:r>
            <a:rPr lang="en-US" dirty="0" smtClean="0"/>
            <a:t>Step 1: Install Prerequisites</a:t>
          </a:r>
          <a:endParaRPr lang="en-US" dirty="0"/>
        </a:p>
      </dgm:t>
    </dgm:pt>
    <dgm:pt modelId="{5CB745A0-1FF6-43CE-92E7-1A769C1913B4}" type="parTrans" cxnId="{D99705B6-39E6-422D-901A-05EFA8752B9E}">
      <dgm:prSet/>
      <dgm:spPr/>
      <dgm:t>
        <a:bodyPr/>
        <a:lstStyle/>
        <a:p>
          <a:endParaRPr lang="en-US"/>
        </a:p>
      </dgm:t>
    </dgm:pt>
    <dgm:pt modelId="{341F56CF-4740-4F6D-B080-52DADEA06FF9}" type="sibTrans" cxnId="{D99705B6-39E6-422D-901A-05EFA8752B9E}">
      <dgm:prSet/>
      <dgm:spPr/>
      <dgm:t>
        <a:bodyPr/>
        <a:lstStyle/>
        <a:p>
          <a:endParaRPr lang="en-US"/>
        </a:p>
      </dgm:t>
    </dgm:pt>
    <dgm:pt modelId="{94621446-DCA4-4F80-944B-23690C9EFA08}">
      <dgm:prSet/>
      <dgm:spPr/>
      <dgm:t>
        <a:bodyPr/>
        <a:lstStyle/>
        <a:p>
          <a:pPr rtl="0"/>
          <a:r>
            <a:rPr lang="en-US" dirty="0" smtClean="0"/>
            <a:t>Step 2: Upgrade, publish topology and upgrade databases using Topology Builder</a:t>
          </a:r>
          <a:endParaRPr lang="en-US" dirty="0"/>
        </a:p>
      </dgm:t>
    </dgm:pt>
    <dgm:pt modelId="{1CE5BAA4-C67C-418B-8FDB-0F27A4A23E42}" type="parTrans" cxnId="{3C372401-E7BC-427E-BF39-26DF99561FBF}">
      <dgm:prSet/>
      <dgm:spPr/>
      <dgm:t>
        <a:bodyPr/>
        <a:lstStyle/>
        <a:p>
          <a:endParaRPr lang="en-US"/>
        </a:p>
      </dgm:t>
    </dgm:pt>
    <dgm:pt modelId="{49B32192-D294-4934-8CA1-A3E4B128A430}" type="sibTrans" cxnId="{3C372401-E7BC-427E-BF39-26DF99561FBF}">
      <dgm:prSet/>
      <dgm:spPr/>
      <dgm:t>
        <a:bodyPr/>
        <a:lstStyle/>
        <a:p>
          <a:endParaRPr lang="en-US"/>
        </a:p>
      </dgm:t>
    </dgm:pt>
    <dgm:pt modelId="{2EE0773D-60A4-406B-B64B-862B4A59C416}">
      <dgm:prSet/>
      <dgm:spPr/>
      <dgm:t>
        <a:bodyPr/>
        <a:lstStyle/>
        <a:p>
          <a:pPr rtl="0"/>
          <a:r>
            <a:rPr lang="en-US" dirty="0" smtClean="0"/>
            <a:t>Step 3: Stop the services on all the servers in the pool to be upgraded</a:t>
          </a:r>
          <a:endParaRPr lang="en-US" dirty="0"/>
        </a:p>
      </dgm:t>
    </dgm:pt>
    <dgm:pt modelId="{EE1EE142-3FD0-4DB2-B0B0-2A8A62F55737}" type="parTrans" cxnId="{8203285E-1506-41F2-9067-72F4977463CC}">
      <dgm:prSet/>
      <dgm:spPr/>
      <dgm:t>
        <a:bodyPr/>
        <a:lstStyle/>
        <a:p>
          <a:endParaRPr lang="en-US"/>
        </a:p>
      </dgm:t>
    </dgm:pt>
    <dgm:pt modelId="{C218146B-147B-441F-A9F9-4FE4C976DAFB}" type="sibTrans" cxnId="{8203285E-1506-41F2-9067-72F4977463CC}">
      <dgm:prSet/>
      <dgm:spPr/>
      <dgm:t>
        <a:bodyPr/>
        <a:lstStyle/>
        <a:p>
          <a:endParaRPr lang="en-US"/>
        </a:p>
      </dgm:t>
    </dgm:pt>
    <dgm:pt modelId="{672C2422-1256-4890-8A55-B269FF5BA96D}">
      <dgm:prSet/>
      <dgm:spPr>
        <a:solidFill>
          <a:schemeClr val="accent5"/>
        </a:solidFill>
      </dgm:spPr>
      <dgm:t>
        <a:bodyPr/>
        <a:lstStyle/>
        <a:p>
          <a:pPr rtl="0"/>
          <a:r>
            <a:rPr lang="en-US" dirty="0" smtClean="0"/>
            <a:t>Step 4: Run Setup.exe which will launch In-Place Upgrade UI</a:t>
          </a:r>
          <a:endParaRPr lang="en-US" dirty="0"/>
        </a:p>
      </dgm:t>
    </dgm:pt>
    <dgm:pt modelId="{4ECBE8BC-BF17-46F2-9563-790C4D75992D}" type="parTrans" cxnId="{DF1B05E6-E682-4DB6-A0B9-20B08FE94853}">
      <dgm:prSet/>
      <dgm:spPr/>
      <dgm:t>
        <a:bodyPr/>
        <a:lstStyle/>
        <a:p>
          <a:endParaRPr lang="en-US"/>
        </a:p>
      </dgm:t>
    </dgm:pt>
    <dgm:pt modelId="{227FCC2C-E350-41FB-BFE7-F9562773DB37}" type="sibTrans" cxnId="{DF1B05E6-E682-4DB6-A0B9-20B08FE94853}">
      <dgm:prSet/>
      <dgm:spPr/>
      <dgm:t>
        <a:bodyPr/>
        <a:lstStyle/>
        <a:p>
          <a:endParaRPr lang="en-US"/>
        </a:p>
      </dgm:t>
    </dgm:pt>
    <dgm:pt modelId="{15BEB0CA-A8DD-4463-89B8-7A509E933C63}">
      <dgm:prSet/>
      <dgm:spPr/>
      <dgm:t>
        <a:bodyPr/>
        <a:lstStyle/>
        <a:p>
          <a:pPr rtl="0"/>
          <a:r>
            <a:rPr lang="en-US" dirty="0" smtClean="0"/>
            <a:t>Step 5: Start services on all the servers in the upgraded pool at the same-time </a:t>
          </a:r>
        </a:p>
        <a:p>
          <a:pPr rtl="0"/>
          <a:r>
            <a:rPr lang="en-US" i="1" dirty="0" smtClean="0"/>
            <a:t>	(Use the Start-</a:t>
          </a:r>
          <a:r>
            <a:rPr lang="en-US" i="1" dirty="0" err="1" smtClean="0"/>
            <a:t>CsPool</a:t>
          </a:r>
          <a:r>
            <a:rPr lang="en-US" i="1" dirty="0" smtClean="0"/>
            <a:t> </a:t>
          </a:r>
          <a:r>
            <a:rPr lang="en-US" i="1" dirty="0" err="1" smtClean="0"/>
            <a:t>cmdlet</a:t>
          </a:r>
          <a:r>
            <a:rPr lang="en-US" i="1" dirty="0" smtClean="0"/>
            <a:t>)</a:t>
          </a:r>
          <a:endParaRPr lang="en-US" dirty="0"/>
        </a:p>
      </dgm:t>
    </dgm:pt>
    <dgm:pt modelId="{D5B74D8F-8BD5-434D-B027-AF6638323C9A}" type="parTrans" cxnId="{CC7972F2-6F9F-49D4-AA8F-CC0DB57D08DF}">
      <dgm:prSet/>
      <dgm:spPr/>
      <dgm:t>
        <a:bodyPr/>
        <a:lstStyle/>
        <a:p>
          <a:endParaRPr lang="en-US"/>
        </a:p>
      </dgm:t>
    </dgm:pt>
    <dgm:pt modelId="{38F6337C-9665-4A81-BCC5-63B31D385296}" type="sibTrans" cxnId="{CC7972F2-6F9F-49D4-AA8F-CC0DB57D08DF}">
      <dgm:prSet/>
      <dgm:spPr/>
      <dgm:t>
        <a:bodyPr/>
        <a:lstStyle/>
        <a:p>
          <a:endParaRPr lang="en-US"/>
        </a:p>
      </dgm:t>
    </dgm:pt>
    <dgm:pt modelId="{1911E688-AA92-4629-961A-94081CC918CE}" type="pres">
      <dgm:prSet presAssocID="{12974AD1-42BA-4B54-9340-389325E0964B}" presName="linear" presStyleCnt="0">
        <dgm:presLayoutVars>
          <dgm:animLvl val="lvl"/>
          <dgm:resizeHandles val="exact"/>
        </dgm:presLayoutVars>
      </dgm:prSet>
      <dgm:spPr/>
      <dgm:t>
        <a:bodyPr/>
        <a:lstStyle/>
        <a:p>
          <a:endParaRPr lang="en-US"/>
        </a:p>
      </dgm:t>
    </dgm:pt>
    <dgm:pt modelId="{C86B58E7-88A3-4C53-8FE2-AEF4FB80856F}" type="pres">
      <dgm:prSet presAssocID="{05E63B02-E99D-4D5D-8DC4-002347E91A55}" presName="parentText" presStyleLbl="node1" presStyleIdx="0" presStyleCnt="5">
        <dgm:presLayoutVars>
          <dgm:chMax val="0"/>
          <dgm:bulletEnabled val="1"/>
        </dgm:presLayoutVars>
      </dgm:prSet>
      <dgm:spPr/>
      <dgm:t>
        <a:bodyPr/>
        <a:lstStyle/>
        <a:p>
          <a:endParaRPr lang="en-US"/>
        </a:p>
      </dgm:t>
    </dgm:pt>
    <dgm:pt modelId="{E48811D8-ADEA-4C8F-8AB7-8C21D3598E09}" type="pres">
      <dgm:prSet presAssocID="{341F56CF-4740-4F6D-B080-52DADEA06FF9}" presName="spacer" presStyleCnt="0"/>
      <dgm:spPr/>
      <dgm:t>
        <a:bodyPr/>
        <a:lstStyle/>
        <a:p>
          <a:endParaRPr lang="en-US"/>
        </a:p>
      </dgm:t>
    </dgm:pt>
    <dgm:pt modelId="{F164390F-16DB-4EC8-A3EA-B292CF0FD214}" type="pres">
      <dgm:prSet presAssocID="{94621446-DCA4-4F80-944B-23690C9EFA08}" presName="parentText" presStyleLbl="node1" presStyleIdx="1" presStyleCnt="5">
        <dgm:presLayoutVars>
          <dgm:chMax val="0"/>
          <dgm:bulletEnabled val="1"/>
        </dgm:presLayoutVars>
      </dgm:prSet>
      <dgm:spPr/>
      <dgm:t>
        <a:bodyPr/>
        <a:lstStyle/>
        <a:p>
          <a:endParaRPr lang="en-US"/>
        </a:p>
      </dgm:t>
    </dgm:pt>
    <dgm:pt modelId="{FA5D05F5-E66F-4CAA-A576-D8E1165678CC}" type="pres">
      <dgm:prSet presAssocID="{49B32192-D294-4934-8CA1-A3E4B128A430}" presName="spacer" presStyleCnt="0"/>
      <dgm:spPr/>
      <dgm:t>
        <a:bodyPr/>
        <a:lstStyle/>
        <a:p>
          <a:endParaRPr lang="en-US"/>
        </a:p>
      </dgm:t>
    </dgm:pt>
    <dgm:pt modelId="{A5474393-E9C3-49CA-B6F3-8DAE6E41F793}" type="pres">
      <dgm:prSet presAssocID="{2EE0773D-60A4-406B-B64B-862B4A59C416}" presName="parentText" presStyleLbl="node1" presStyleIdx="2" presStyleCnt="5">
        <dgm:presLayoutVars>
          <dgm:chMax val="0"/>
          <dgm:bulletEnabled val="1"/>
        </dgm:presLayoutVars>
      </dgm:prSet>
      <dgm:spPr/>
      <dgm:t>
        <a:bodyPr/>
        <a:lstStyle/>
        <a:p>
          <a:endParaRPr lang="en-US"/>
        </a:p>
      </dgm:t>
    </dgm:pt>
    <dgm:pt modelId="{4CD2C1D4-BA2A-42BE-B70C-C08704A41819}" type="pres">
      <dgm:prSet presAssocID="{C218146B-147B-441F-A9F9-4FE4C976DAFB}" presName="spacer" presStyleCnt="0"/>
      <dgm:spPr/>
      <dgm:t>
        <a:bodyPr/>
        <a:lstStyle/>
        <a:p>
          <a:endParaRPr lang="en-US"/>
        </a:p>
      </dgm:t>
    </dgm:pt>
    <dgm:pt modelId="{7704B9E3-13D0-437A-9882-43976BEAA70F}" type="pres">
      <dgm:prSet presAssocID="{672C2422-1256-4890-8A55-B269FF5BA96D}" presName="parentText" presStyleLbl="node1" presStyleIdx="3" presStyleCnt="5">
        <dgm:presLayoutVars>
          <dgm:chMax val="0"/>
          <dgm:bulletEnabled val="1"/>
        </dgm:presLayoutVars>
      </dgm:prSet>
      <dgm:spPr/>
      <dgm:t>
        <a:bodyPr/>
        <a:lstStyle/>
        <a:p>
          <a:endParaRPr lang="en-US"/>
        </a:p>
      </dgm:t>
    </dgm:pt>
    <dgm:pt modelId="{4E4926AB-28A8-4559-B8DB-4C68DE7F878D}" type="pres">
      <dgm:prSet presAssocID="{227FCC2C-E350-41FB-BFE7-F9562773DB37}" presName="spacer" presStyleCnt="0"/>
      <dgm:spPr/>
      <dgm:t>
        <a:bodyPr/>
        <a:lstStyle/>
        <a:p>
          <a:endParaRPr lang="en-US"/>
        </a:p>
      </dgm:t>
    </dgm:pt>
    <dgm:pt modelId="{F942C2ED-476D-485C-8A72-3DC1423C81D3}" type="pres">
      <dgm:prSet presAssocID="{15BEB0CA-A8DD-4463-89B8-7A509E933C63}" presName="parentText" presStyleLbl="node1" presStyleIdx="4" presStyleCnt="5">
        <dgm:presLayoutVars>
          <dgm:chMax val="0"/>
          <dgm:bulletEnabled val="1"/>
        </dgm:presLayoutVars>
      </dgm:prSet>
      <dgm:spPr/>
      <dgm:t>
        <a:bodyPr/>
        <a:lstStyle/>
        <a:p>
          <a:endParaRPr lang="en-US"/>
        </a:p>
      </dgm:t>
    </dgm:pt>
  </dgm:ptLst>
  <dgm:cxnLst>
    <dgm:cxn modelId="{DF1B05E6-E682-4DB6-A0B9-20B08FE94853}" srcId="{12974AD1-42BA-4B54-9340-389325E0964B}" destId="{672C2422-1256-4890-8A55-B269FF5BA96D}" srcOrd="3" destOrd="0" parTransId="{4ECBE8BC-BF17-46F2-9563-790C4D75992D}" sibTransId="{227FCC2C-E350-41FB-BFE7-F9562773DB37}"/>
    <dgm:cxn modelId="{AC937277-DB26-492B-BFA8-1E4D913E3824}" type="presOf" srcId="{15BEB0CA-A8DD-4463-89B8-7A509E933C63}" destId="{F942C2ED-476D-485C-8A72-3DC1423C81D3}" srcOrd="0" destOrd="0" presId="urn:microsoft.com/office/officeart/2005/8/layout/vList2"/>
    <dgm:cxn modelId="{6CBE7F18-9131-4181-A522-747D60BE8108}" type="presOf" srcId="{12974AD1-42BA-4B54-9340-389325E0964B}" destId="{1911E688-AA92-4629-961A-94081CC918CE}" srcOrd="0" destOrd="0" presId="urn:microsoft.com/office/officeart/2005/8/layout/vList2"/>
    <dgm:cxn modelId="{4861BB39-1F6F-4CEB-8806-E6CC3B36E1CC}" type="presOf" srcId="{672C2422-1256-4890-8A55-B269FF5BA96D}" destId="{7704B9E3-13D0-437A-9882-43976BEAA70F}" srcOrd="0" destOrd="0" presId="urn:microsoft.com/office/officeart/2005/8/layout/vList2"/>
    <dgm:cxn modelId="{3C372401-E7BC-427E-BF39-26DF99561FBF}" srcId="{12974AD1-42BA-4B54-9340-389325E0964B}" destId="{94621446-DCA4-4F80-944B-23690C9EFA08}" srcOrd="1" destOrd="0" parTransId="{1CE5BAA4-C67C-418B-8FDB-0F27A4A23E42}" sibTransId="{49B32192-D294-4934-8CA1-A3E4B128A430}"/>
    <dgm:cxn modelId="{8203285E-1506-41F2-9067-72F4977463CC}" srcId="{12974AD1-42BA-4B54-9340-389325E0964B}" destId="{2EE0773D-60A4-406B-B64B-862B4A59C416}" srcOrd="2" destOrd="0" parTransId="{EE1EE142-3FD0-4DB2-B0B0-2A8A62F55737}" sibTransId="{C218146B-147B-441F-A9F9-4FE4C976DAFB}"/>
    <dgm:cxn modelId="{18F8ACAC-2F5E-40E9-B212-C89A93AE1B52}" type="presOf" srcId="{94621446-DCA4-4F80-944B-23690C9EFA08}" destId="{F164390F-16DB-4EC8-A3EA-B292CF0FD214}" srcOrd="0" destOrd="0" presId="urn:microsoft.com/office/officeart/2005/8/layout/vList2"/>
    <dgm:cxn modelId="{A3356448-03CC-49CD-A52C-4CE31CAC7A69}" type="presOf" srcId="{05E63B02-E99D-4D5D-8DC4-002347E91A55}" destId="{C86B58E7-88A3-4C53-8FE2-AEF4FB80856F}" srcOrd="0" destOrd="0" presId="urn:microsoft.com/office/officeart/2005/8/layout/vList2"/>
    <dgm:cxn modelId="{CC7972F2-6F9F-49D4-AA8F-CC0DB57D08DF}" srcId="{12974AD1-42BA-4B54-9340-389325E0964B}" destId="{15BEB0CA-A8DD-4463-89B8-7A509E933C63}" srcOrd="4" destOrd="0" parTransId="{D5B74D8F-8BD5-434D-B027-AF6638323C9A}" sibTransId="{38F6337C-9665-4A81-BCC5-63B31D385296}"/>
    <dgm:cxn modelId="{D99705B6-39E6-422D-901A-05EFA8752B9E}" srcId="{12974AD1-42BA-4B54-9340-389325E0964B}" destId="{05E63B02-E99D-4D5D-8DC4-002347E91A55}" srcOrd="0" destOrd="0" parTransId="{5CB745A0-1FF6-43CE-92E7-1A769C1913B4}" sibTransId="{341F56CF-4740-4F6D-B080-52DADEA06FF9}"/>
    <dgm:cxn modelId="{02474724-B2B0-4AB4-A5D1-4214806070B3}" type="presOf" srcId="{2EE0773D-60A4-406B-B64B-862B4A59C416}" destId="{A5474393-E9C3-49CA-B6F3-8DAE6E41F793}" srcOrd="0" destOrd="0" presId="urn:microsoft.com/office/officeart/2005/8/layout/vList2"/>
    <dgm:cxn modelId="{BACC276B-3234-4CAA-A3D1-6EE72B0C014A}" type="presParOf" srcId="{1911E688-AA92-4629-961A-94081CC918CE}" destId="{C86B58E7-88A3-4C53-8FE2-AEF4FB80856F}" srcOrd="0" destOrd="0" presId="urn:microsoft.com/office/officeart/2005/8/layout/vList2"/>
    <dgm:cxn modelId="{BC54929B-8553-4DE7-A249-2B77186BB4D0}" type="presParOf" srcId="{1911E688-AA92-4629-961A-94081CC918CE}" destId="{E48811D8-ADEA-4C8F-8AB7-8C21D3598E09}" srcOrd="1" destOrd="0" presId="urn:microsoft.com/office/officeart/2005/8/layout/vList2"/>
    <dgm:cxn modelId="{0BFA97F2-A868-4CAC-B298-C87C43C6C30B}" type="presParOf" srcId="{1911E688-AA92-4629-961A-94081CC918CE}" destId="{F164390F-16DB-4EC8-A3EA-B292CF0FD214}" srcOrd="2" destOrd="0" presId="urn:microsoft.com/office/officeart/2005/8/layout/vList2"/>
    <dgm:cxn modelId="{9BAA1EA2-69B5-4003-9958-6E44A4FE3040}" type="presParOf" srcId="{1911E688-AA92-4629-961A-94081CC918CE}" destId="{FA5D05F5-E66F-4CAA-A576-D8E1165678CC}" srcOrd="3" destOrd="0" presId="urn:microsoft.com/office/officeart/2005/8/layout/vList2"/>
    <dgm:cxn modelId="{6420F110-3556-4D88-95DE-74F464BB3FF4}" type="presParOf" srcId="{1911E688-AA92-4629-961A-94081CC918CE}" destId="{A5474393-E9C3-49CA-B6F3-8DAE6E41F793}" srcOrd="4" destOrd="0" presId="urn:microsoft.com/office/officeart/2005/8/layout/vList2"/>
    <dgm:cxn modelId="{B09B6D8A-261F-43C1-9CDA-A8537F7D8416}" type="presParOf" srcId="{1911E688-AA92-4629-961A-94081CC918CE}" destId="{4CD2C1D4-BA2A-42BE-B70C-C08704A41819}" srcOrd="5" destOrd="0" presId="urn:microsoft.com/office/officeart/2005/8/layout/vList2"/>
    <dgm:cxn modelId="{1AED97BF-BEFC-4BA0-AC03-910B82F2A493}" type="presParOf" srcId="{1911E688-AA92-4629-961A-94081CC918CE}" destId="{7704B9E3-13D0-437A-9882-43976BEAA70F}" srcOrd="6" destOrd="0" presId="urn:microsoft.com/office/officeart/2005/8/layout/vList2"/>
    <dgm:cxn modelId="{24996C21-A325-48B2-B105-2038F554422C}" type="presParOf" srcId="{1911E688-AA92-4629-961A-94081CC918CE}" destId="{4E4926AB-28A8-4559-B8DB-4C68DE7F878D}" srcOrd="7" destOrd="0" presId="urn:microsoft.com/office/officeart/2005/8/layout/vList2"/>
    <dgm:cxn modelId="{A55739F1-BB60-4A90-8B2C-C2B5BFA6BE55}" type="presParOf" srcId="{1911E688-AA92-4629-961A-94081CC918CE}" destId="{F942C2ED-476D-485C-8A72-3DC1423C81D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974AD1-42BA-4B54-9340-389325E0964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05E63B02-E99D-4D5D-8DC4-002347E91A55}">
      <dgm:prSet/>
      <dgm:spPr/>
      <dgm:t>
        <a:bodyPr/>
        <a:lstStyle/>
        <a:p>
          <a:pPr rtl="0"/>
          <a:r>
            <a:rPr lang="en-US" dirty="0" smtClean="0"/>
            <a:t>Step 1: Install Prerequisites</a:t>
          </a:r>
          <a:endParaRPr lang="en-US" dirty="0"/>
        </a:p>
      </dgm:t>
    </dgm:pt>
    <dgm:pt modelId="{5CB745A0-1FF6-43CE-92E7-1A769C1913B4}" type="parTrans" cxnId="{D99705B6-39E6-422D-901A-05EFA8752B9E}">
      <dgm:prSet/>
      <dgm:spPr/>
      <dgm:t>
        <a:bodyPr/>
        <a:lstStyle/>
        <a:p>
          <a:endParaRPr lang="en-US"/>
        </a:p>
      </dgm:t>
    </dgm:pt>
    <dgm:pt modelId="{341F56CF-4740-4F6D-B080-52DADEA06FF9}" type="sibTrans" cxnId="{D99705B6-39E6-422D-901A-05EFA8752B9E}">
      <dgm:prSet/>
      <dgm:spPr/>
      <dgm:t>
        <a:bodyPr/>
        <a:lstStyle/>
        <a:p>
          <a:endParaRPr lang="en-US"/>
        </a:p>
      </dgm:t>
    </dgm:pt>
    <dgm:pt modelId="{94621446-DCA4-4F80-944B-23690C9EFA08}">
      <dgm:prSet/>
      <dgm:spPr/>
      <dgm:t>
        <a:bodyPr/>
        <a:lstStyle/>
        <a:p>
          <a:pPr rtl="0"/>
          <a:r>
            <a:rPr lang="en-US" dirty="0" smtClean="0"/>
            <a:t>Step 2: Upgrade, publish topology and upgrade databases using Topology Builder</a:t>
          </a:r>
          <a:endParaRPr lang="en-US" dirty="0"/>
        </a:p>
      </dgm:t>
    </dgm:pt>
    <dgm:pt modelId="{1CE5BAA4-C67C-418B-8FDB-0F27A4A23E42}" type="parTrans" cxnId="{3C372401-E7BC-427E-BF39-26DF99561FBF}">
      <dgm:prSet/>
      <dgm:spPr/>
      <dgm:t>
        <a:bodyPr/>
        <a:lstStyle/>
        <a:p>
          <a:endParaRPr lang="en-US"/>
        </a:p>
      </dgm:t>
    </dgm:pt>
    <dgm:pt modelId="{49B32192-D294-4934-8CA1-A3E4B128A430}" type="sibTrans" cxnId="{3C372401-E7BC-427E-BF39-26DF99561FBF}">
      <dgm:prSet/>
      <dgm:spPr/>
      <dgm:t>
        <a:bodyPr/>
        <a:lstStyle/>
        <a:p>
          <a:endParaRPr lang="en-US"/>
        </a:p>
      </dgm:t>
    </dgm:pt>
    <dgm:pt modelId="{2EE0773D-60A4-406B-B64B-862B4A59C416}">
      <dgm:prSet/>
      <dgm:spPr/>
      <dgm:t>
        <a:bodyPr/>
        <a:lstStyle/>
        <a:p>
          <a:pPr rtl="0"/>
          <a:r>
            <a:rPr lang="en-US" dirty="0" smtClean="0"/>
            <a:t>Step 3: Stop the services on all the servers in the pool to be upgraded</a:t>
          </a:r>
          <a:endParaRPr lang="en-US" dirty="0"/>
        </a:p>
      </dgm:t>
    </dgm:pt>
    <dgm:pt modelId="{EE1EE142-3FD0-4DB2-B0B0-2A8A62F55737}" type="parTrans" cxnId="{8203285E-1506-41F2-9067-72F4977463CC}">
      <dgm:prSet/>
      <dgm:spPr/>
      <dgm:t>
        <a:bodyPr/>
        <a:lstStyle/>
        <a:p>
          <a:endParaRPr lang="en-US"/>
        </a:p>
      </dgm:t>
    </dgm:pt>
    <dgm:pt modelId="{C218146B-147B-441F-A9F9-4FE4C976DAFB}" type="sibTrans" cxnId="{8203285E-1506-41F2-9067-72F4977463CC}">
      <dgm:prSet/>
      <dgm:spPr/>
      <dgm:t>
        <a:bodyPr/>
        <a:lstStyle/>
        <a:p>
          <a:endParaRPr lang="en-US"/>
        </a:p>
      </dgm:t>
    </dgm:pt>
    <dgm:pt modelId="{672C2422-1256-4890-8A55-B269FF5BA96D}">
      <dgm:prSet/>
      <dgm:spPr/>
      <dgm:t>
        <a:bodyPr/>
        <a:lstStyle/>
        <a:p>
          <a:pPr rtl="0"/>
          <a:r>
            <a:rPr lang="en-US" dirty="0" smtClean="0"/>
            <a:t>Step 4: Run Setup.exe which will launch In-Place Upgrade UI</a:t>
          </a:r>
          <a:endParaRPr lang="en-US" dirty="0"/>
        </a:p>
      </dgm:t>
    </dgm:pt>
    <dgm:pt modelId="{4ECBE8BC-BF17-46F2-9563-790C4D75992D}" type="parTrans" cxnId="{DF1B05E6-E682-4DB6-A0B9-20B08FE94853}">
      <dgm:prSet/>
      <dgm:spPr/>
      <dgm:t>
        <a:bodyPr/>
        <a:lstStyle/>
        <a:p>
          <a:endParaRPr lang="en-US"/>
        </a:p>
      </dgm:t>
    </dgm:pt>
    <dgm:pt modelId="{227FCC2C-E350-41FB-BFE7-F9562773DB37}" type="sibTrans" cxnId="{DF1B05E6-E682-4DB6-A0B9-20B08FE94853}">
      <dgm:prSet/>
      <dgm:spPr/>
      <dgm:t>
        <a:bodyPr/>
        <a:lstStyle/>
        <a:p>
          <a:endParaRPr lang="en-US"/>
        </a:p>
      </dgm:t>
    </dgm:pt>
    <dgm:pt modelId="{15BEB0CA-A8DD-4463-89B8-7A509E933C63}">
      <dgm:prSet/>
      <dgm:spPr>
        <a:solidFill>
          <a:schemeClr val="accent5"/>
        </a:solidFill>
      </dgm:spPr>
      <dgm:t>
        <a:bodyPr/>
        <a:lstStyle/>
        <a:p>
          <a:pPr rtl="0"/>
          <a:r>
            <a:rPr lang="en-US" dirty="0" smtClean="0"/>
            <a:t>Step 5: Start services on all the servers in the upgraded pool at the same-time </a:t>
          </a:r>
        </a:p>
        <a:p>
          <a:pPr rtl="0"/>
          <a:r>
            <a:rPr lang="en-US" i="1" dirty="0" smtClean="0"/>
            <a:t>	(Use the Start-</a:t>
          </a:r>
          <a:r>
            <a:rPr lang="en-US" i="1" dirty="0" err="1" smtClean="0"/>
            <a:t>CsPool</a:t>
          </a:r>
          <a:r>
            <a:rPr lang="en-US" i="1" dirty="0" smtClean="0"/>
            <a:t> </a:t>
          </a:r>
          <a:r>
            <a:rPr lang="en-US" i="1" dirty="0" err="1" smtClean="0"/>
            <a:t>cmdlet</a:t>
          </a:r>
          <a:r>
            <a:rPr lang="en-US" i="1" dirty="0" smtClean="0"/>
            <a:t>)</a:t>
          </a:r>
          <a:endParaRPr lang="en-US" dirty="0"/>
        </a:p>
      </dgm:t>
    </dgm:pt>
    <dgm:pt modelId="{D5B74D8F-8BD5-434D-B027-AF6638323C9A}" type="parTrans" cxnId="{CC7972F2-6F9F-49D4-AA8F-CC0DB57D08DF}">
      <dgm:prSet/>
      <dgm:spPr/>
      <dgm:t>
        <a:bodyPr/>
        <a:lstStyle/>
        <a:p>
          <a:endParaRPr lang="en-US"/>
        </a:p>
      </dgm:t>
    </dgm:pt>
    <dgm:pt modelId="{38F6337C-9665-4A81-BCC5-63B31D385296}" type="sibTrans" cxnId="{CC7972F2-6F9F-49D4-AA8F-CC0DB57D08DF}">
      <dgm:prSet/>
      <dgm:spPr/>
      <dgm:t>
        <a:bodyPr/>
        <a:lstStyle/>
        <a:p>
          <a:endParaRPr lang="en-US"/>
        </a:p>
      </dgm:t>
    </dgm:pt>
    <dgm:pt modelId="{1911E688-AA92-4629-961A-94081CC918CE}" type="pres">
      <dgm:prSet presAssocID="{12974AD1-42BA-4B54-9340-389325E0964B}" presName="linear" presStyleCnt="0">
        <dgm:presLayoutVars>
          <dgm:animLvl val="lvl"/>
          <dgm:resizeHandles val="exact"/>
        </dgm:presLayoutVars>
      </dgm:prSet>
      <dgm:spPr/>
      <dgm:t>
        <a:bodyPr/>
        <a:lstStyle/>
        <a:p>
          <a:endParaRPr lang="en-US"/>
        </a:p>
      </dgm:t>
    </dgm:pt>
    <dgm:pt modelId="{C86B58E7-88A3-4C53-8FE2-AEF4FB80856F}" type="pres">
      <dgm:prSet presAssocID="{05E63B02-E99D-4D5D-8DC4-002347E91A55}" presName="parentText" presStyleLbl="node1" presStyleIdx="0" presStyleCnt="5">
        <dgm:presLayoutVars>
          <dgm:chMax val="0"/>
          <dgm:bulletEnabled val="1"/>
        </dgm:presLayoutVars>
      </dgm:prSet>
      <dgm:spPr/>
      <dgm:t>
        <a:bodyPr/>
        <a:lstStyle/>
        <a:p>
          <a:endParaRPr lang="en-US"/>
        </a:p>
      </dgm:t>
    </dgm:pt>
    <dgm:pt modelId="{E48811D8-ADEA-4C8F-8AB7-8C21D3598E09}" type="pres">
      <dgm:prSet presAssocID="{341F56CF-4740-4F6D-B080-52DADEA06FF9}" presName="spacer" presStyleCnt="0"/>
      <dgm:spPr/>
      <dgm:t>
        <a:bodyPr/>
        <a:lstStyle/>
        <a:p>
          <a:endParaRPr lang="en-US"/>
        </a:p>
      </dgm:t>
    </dgm:pt>
    <dgm:pt modelId="{F164390F-16DB-4EC8-A3EA-B292CF0FD214}" type="pres">
      <dgm:prSet presAssocID="{94621446-DCA4-4F80-944B-23690C9EFA08}" presName="parentText" presStyleLbl="node1" presStyleIdx="1" presStyleCnt="5">
        <dgm:presLayoutVars>
          <dgm:chMax val="0"/>
          <dgm:bulletEnabled val="1"/>
        </dgm:presLayoutVars>
      </dgm:prSet>
      <dgm:spPr/>
      <dgm:t>
        <a:bodyPr/>
        <a:lstStyle/>
        <a:p>
          <a:endParaRPr lang="en-US"/>
        </a:p>
      </dgm:t>
    </dgm:pt>
    <dgm:pt modelId="{FA5D05F5-E66F-4CAA-A576-D8E1165678CC}" type="pres">
      <dgm:prSet presAssocID="{49B32192-D294-4934-8CA1-A3E4B128A430}" presName="spacer" presStyleCnt="0"/>
      <dgm:spPr/>
      <dgm:t>
        <a:bodyPr/>
        <a:lstStyle/>
        <a:p>
          <a:endParaRPr lang="en-US"/>
        </a:p>
      </dgm:t>
    </dgm:pt>
    <dgm:pt modelId="{A5474393-E9C3-49CA-B6F3-8DAE6E41F793}" type="pres">
      <dgm:prSet presAssocID="{2EE0773D-60A4-406B-B64B-862B4A59C416}" presName="parentText" presStyleLbl="node1" presStyleIdx="2" presStyleCnt="5">
        <dgm:presLayoutVars>
          <dgm:chMax val="0"/>
          <dgm:bulletEnabled val="1"/>
        </dgm:presLayoutVars>
      </dgm:prSet>
      <dgm:spPr/>
      <dgm:t>
        <a:bodyPr/>
        <a:lstStyle/>
        <a:p>
          <a:endParaRPr lang="en-US"/>
        </a:p>
      </dgm:t>
    </dgm:pt>
    <dgm:pt modelId="{4CD2C1D4-BA2A-42BE-B70C-C08704A41819}" type="pres">
      <dgm:prSet presAssocID="{C218146B-147B-441F-A9F9-4FE4C976DAFB}" presName="spacer" presStyleCnt="0"/>
      <dgm:spPr/>
      <dgm:t>
        <a:bodyPr/>
        <a:lstStyle/>
        <a:p>
          <a:endParaRPr lang="en-US"/>
        </a:p>
      </dgm:t>
    </dgm:pt>
    <dgm:pt modelId="{7704B9E3-13D0-437A-9882-43976BEAA70F}" type="pres">
      <dgm:prSet presAssocID="{672C2422-1256-4890-8A55-B269FF5BA96D}" presName="parentText" presStyleLbl="node1" presStyleIdx="3" presStyleCnt="5">
        <dgm:presLayoutVars>
          <dgm:chMax val="0"/>
          <dgm:bulletEnabled val="1"/>
        </dgm:presLayoutVars>
      </dgm:prSet>
      <dgm:spPr/>
      <dgm:t>
        <a:bodyPr/>
        <a:lstStyle/>
        <a:p>
          <a:endParaRPr lang="en-US"/>
        </a:p>
      </dgm:t>
    </dgm:pt>
    <dgm:pt modelId="{4E4926AB-28A8-4559-B8DB-4C68DE7F878D}" type="pres">
      <dgm:prSet presAssocID="{227FCC2C-E350-41FB-BFE7-F9562773DB37}" presName="spacer" presStyleCnt="0"/>
      <dgm:spPr/>
      <dgm:t>
        <a:bodyPr/>
        <a:lstStyle/>
        <a:p>
          <a:endParaRPr lang="en-US"/>
        </a:p>
      </dgm:t>
    </dgm:pt>
    <dgm:pt modelId="{F942C2ED-476D-485C-8A72-3DC1423C81D3}" type="pres">
      <dgm:prSet presAssocID="{15BEB0CA-A8DD-4463-89B8-7A509E933C63}" presName="parentText" presStyleLbl="node1" presStyleIdx="4" presStyleCnt="5">
        <dgm:presLayoutVars>
          <dgm:chMax val="0"/>
          <dgm:bulletEnabled val="1"/>
        </dgm:presLayoutVars>
      </dgm:prSet>
      <dgm:spPr/>
      <dgm:t>
        <a:bodyPr/>
        <a:lstStyle/>
        <a:p>
          <a:endParaRPr lang="en-US"/>
        </a:p>
      </dgm:t>
    </dgm:pt>
  </dgm:ptLst>
  <dgm:cxnLst>
    <dgm:cxn modelId="{DF1B05E6-E682-4DB6-A0B9-20B08FE94853}" srcId="{12974AD1-42BA-4B54-9340-389325E0964B}" destId="{672C2422-1256-4890-8A55-B269FF5BA96D}" srcOrd="3" destOrd="0" parTransId="{4ECBE8BC-BF17-46F2-9563-790C4D75992D}" sibTransId="{227FCC2C-E350-41FB-BFE7-F9562773DB37}"/>
    <dgm:cxn modelId="{C1E7C87C-984A-48EA-A7F5-F631A0BE5876}" type="presOf" srcId="{94621446-DCA4-4F80-944B-23690C9EFA08}" destId="{F164390F-16DB-4EC8-A3EA-B292CF0FD214}" srcOrd="0" destOrd="0" presId="urn:microsoft.com/office/officeart/2005/8/layout/vList2"/>
    <dgm:cxn modelId="{F01753C7-CBD4-4FEF-ABF9-6095A3936CCF}" type="presOf" srcId="{672C2422-1256-4890-8A55-B269FF5BA96D}" destId="{7704B9E3-13D0-437A-9882-43976BEAA70F}" srcOrd="0" destOrd="0" presId="urn:microsoft.com/office/officeart/2005/8/layout/vList2"/>
    <dgm:cxn modelId="{3C372401-E7BC-427E-BF39-26DF99561FBF}" srcId="{12974AD1-42BA-4B54-9340-389325E0964B}" destId="{94621446-DCA4-4F80-944B-23690C9EFA08}" srcOrd="1" destOrd="0" parTransId="{1CE5BAA4-C67C-418B-8FDB-0F27A4A23E42}" sibTransId="{49B32192-D294-4934-8CA1-A3E4B128A430}"/>
    <dgm:cxn modelId="{CF026336-37D1-47AA-BB41-6B0AE52DE037}" type="presOf" srcId="{05E63B02-E99D-4D5D-8DC4-002347E91A55}" destId="{C86B58E7-88A3-4C53-8FE2-AEF4FB80856F}" srcOrd="0" destOrd="0" presId="urn:microsoft.com/office/officeart/2005/8/layout/vList2"/>
    <dgm:cxn modelId="{8203285E-1506-41F2-9067-72F4977463CC}" srcId="{12974AD1-42BA-4B54-9340-389325E0964B}" destId="{2EE0773D-60A4-406B-B64B-862B4A59C416}" srcOrd="2" destOrd="0" parTransId="{EE1EE142-3FD0-4DB2-B0B0-2A8A62F55737}" sibTransId="{C218146B-147B-441F-A9F9-4FE4C976DAFB}"/>
    <dgm:cxn modelId="{2DF3438F-55C1-4729-84FD-DF63B1D3C68C}" type="presOf" srcId="{2EE0773D-60A4-406B-B64B-862B4A59C416}" destId="{A5474393-E9C3-49CA-B6F3-8DAE6E41F793}" srcOrd="0" destOrd="0" presId="urn:microsoft.com/office/officeart/2005/8/layout/vList2"/>
    <dgm:cxn modelId="{CC7972F2-6F9F-49D4-AA8F-CC0DB57D08DF}" srcId="{12974AD1-42BA-4B54-9340-389325E0964B}" destId="{15BEB0CA-A8DD-4463-89B8-7A509E933C63}" srcOrd="4" destOrd="0" parTransId="{D5B74D8F-8BD5-434D-B027-AF6638323C9A}" sibTransId="{38F6337C-9665-4A81-BCC5-63B31D385296}"/>
    <dgm:cxn modelId="{D99705B6-39E6-422D-901A-05EFA8752B9E}" srcId="{12974AD1-42BA-4B54-9340-389325E0964B}" destId="{05E63B02-E99D-4D5D-8DC4-002347E91A55}" srcOrd="0" destOrd="0" parTransId="{5CB745A0-1FF6-43CE-92E7-1A769C1913B4}" sibTransId="{341F56CF-4740-4F6D-B080-52DADEA06FF9}"/>
    <dgm:cxn modelId="{CDD2CE03-4807-4B68-9565-A133805DD3EB}" type="presOf" srcId="{15BEB0CA-A8DD-4463-89B8-7A509E933C63}" destId="{F942C2ED-476D-485C-8A72-3DC1423C81D3}" srcOrd="0" destOrd="0" presId="urn:microsoft.com/office/officeart/2005/8/layout/vList2"/>
    <dgm:cxn modelId="{C2458475-EE34-4CC8-82D8-87E4A639EA87}" type="presOf" srcId="{12974AD1-42BA-4B54-9340-389325E0964B}" destId="{1911E688-AA92-4629-961A-94081CC918CE}" srcOrd="0" destOrd="0" presId="urn:microsoft.com/office/officeart/2005/8/layout/vList2"/>
    <dgm:cxn modelId="{99C3B1EC-7AA7-400B-8931-5451BDAF8501}" type="presParOf" srcId="{1911E688-AA92-4629-961A-94081CC918CE}" destId="{C86B58E7-88A3-4C53-8FE2-AEF4FB80856F}" srcOrd="0" destOrd="0" presId="urn:microsoft.com/office/officeart/2005/8/layout/vList2"/>
    <dgm:cxn modelId="{39B1B2DB-0326-4A16-BD76-A6EEF7F4D298}" type="presParOf" srcId="{1911E688-AA92-4629-961A-94081CC918CE}" destId="{E48811D8-ADEA-4C8F-8AB7-8C21D3598E09}" srcOrd="1" destOrd="0" presId="urn:microsoft.com/office/officeart/2005/8/layout/vList2"/>
    <dgm:cxn modelId="{BED48BDB-0A24-4B43-ABD1-54D6FD6D1010}" type="presParOf" srcId="{1911E688-AA92-4629-961A-94081CC918CE}" destId="{F164390F-16DB-4EC8-A3EA-B292CF0FD214}" srcOrd="2" destOrd="0" presId="urn:microsoft.com/office/officeart/2005/8/layout/vList2"/>
    <dgm:cxn modelId="{E80A5A5D-B7F3-4B05-B09E-4A1656A7269F}" type="presParOf" srcId="{1911E688-AA92-4629-961A-94081CC918CE}" destId="{FA5D05F5-E66F-4CAA-A576-D8E1165678CC}" srcOrd="3" destOrd="0" presId="urn:microsoft.com/office/officeart/2005/8/layout/vList2"/>
    <dgm:cxn modelId="{E60E4EE6-FB31-48CF-8698-76982CB76F32}" type="presParOf" srcId="{1911E688-AA92-4629-961A-94081CC918CE}" destId="{A5474393-E9C3-49CA-B6F3-8DAE6E41F793}" srcOrd="4" destOrd="0" presId="urn:microsoft.com/office/officeart/2005/8/layout/vList2"/>
    <dgm:cxn modelId="{2434A41F-E74E-402C-BFB1-3C3C3E2D3957}" type="presParOf" srcId="{1911E688-AA92-4629-961A-94081CC918CE}" destId="{4CD2C1D4-BA2A-42BE-B70C-C08704A41819}" srcOrd="5" destOrd="0" presId="urn:microsoft.com/office/officeart/2005/8/layout/vList2"/>
    <dgm:cxn modelId="{4A21CE5F-DD4E-4D8D-94EC-B9D5499AD855}" type="presParOf" srcId="{1911E688-AA92-4629-961A-94081CC918CE}" destId="{7704B9E3-13D0-437A-9882-43976BEAA70F}" srcOrd="6" destOrd="0" presId="urn:microsoft.com/office/officeart/2005/8/layout/vList2"/>
    <dgm:cxn modelId="{2BFFC02F-FBDD-4310-B57A-B60BEF48F0DE}" type="presParOf" srcId="{1911E688-AA92-4629-961A-94081CC918CE}" destId="{4E4926AB-28A8-4559-B8DB-4C68DE7F878D}" srcOrd="7" destOrd="0" presId="urn:microsoft.com/office/officeart/2005/8/layout/vList2"/>
    <dgm:cxn modelId="{114548D7-7B7B-4D8C-B231-6BD732FA30DB}" type="presParOf" srcId="{1911E688-AA92-4629-961A-94081CC918CE}" destId="{F942C2ED-476D-485C-8A72-3DC1423C81D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5/6/2015 3:21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5/6/2015 3:21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5/6/2015 3:21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0D10A34-33B5-4451-9ADB-1305D86205BC}" type="datetime1">
              <a:rPr lang="en-US" smtClean="0"/>
              <a:t>5/6/2015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12</a:t>
            </a:fld>
            <a:endParaRPr lang="en-US" dirty="0"/>
          </a:p>
        </p:txBody>
      </p:sp>
      <p:sp>
        <p:nvSpPr>
          <p:cNvPr id="6" name="Header Placeholder 5"/>
          <p:cNvSpPr>
            <a:spLocks noGrp="1"/>
          </p:cNvSpPr>
          <p:nvPr>
            <p:ph type="hdr" sz="quarter" idx="12"/>
          </p:nvPr>
        </p:nvSpPr>
        <p:spPr/>
        <p:txBody>
          <a:bodyPr/>
          <a:lstStyle/>
          <a:p>
            <a:r>
              <a:rPr lang="en-US" dirty="0"/>
              <a:t>Skype for Business Server</a:t>
            </a: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8770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049D37F-3671-4B76-A916-67767D945D4A}" type="datetime1">
              <a:rPr lang="en-US" smtClean="0"/>
              <a:t>5/6/2015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14</a:t>
            </a:fld>
            <a:endParaRPr lang="en-US" dirty="0"/>
          </a:p>
        </p:txBody>
      </p:sp>
      <p:sp>
        <p:nvSpPr>
          <p:cNvPr id="6" name="Header Placeholder 5"/>
          <p:cNvSpPr>
            <a:spLocks noGrp="1"/>
          </p:cNvSpPr>
          <p:nvPr>
            <p:ph type="hdr" sz="quarter" idx="12"/>
          </p:nvPr>
        </p:nvSpPr>
        <p:spPr/>
        <p:txBody>
          <a:bodyPr/>
          <a:lstStyle/>
          <a:p>
            <a:r>
              <a:rPr lang="en-US" dirty="0"/>
              <a:t>Skype for Business Server</a:t>
            </a: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40268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049D37F-3671-4B76-A916-67767D945D4A}" type="datetime1">
              <a:rPr lang="en-US" smtClean="0"/>
              <a:t>5/6/2015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15</a:t>
            </a:fld>
            <a:endParaRPr lang="en-US" dirty="0"/>
          </a:p>
        </p:txBody>
      </p:sp>
      <p:sp>
        <p:nvSpPr>
          <p:cNvPr id="6" name="Header Placeholder 5"/>
          <p:cNvSpPr>
            <a:spLocks noGrp="1"/>
          </p:cNvSpPr>
          <p:nvPr>
            <p:ph type="hdr" sz="quarter" idx="12"/>
          </p:nvPr>
        </p:nvSpPr>
        <p:spPr/>
        <p:txBody>
          <a:bodyPr/>
          <a:lstStyle/>
          <a:p>
            <a:r>
              <a:rPr lang="en-US" dirty="0"/>
              <a:t>Skype for Business Server</a:t>
            </a: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9816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9DB3802-272A-4737-8D20-D568E3EB3AFB}" type="datetime1">
              <a:rPr lang="en-US" smtClean="0"/>
              <a:t>5/6/2015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16</a:t>
            </a:fld>
            <a:endParaRPr lang="en-US" dirty="0"/>
          </a:p>
        </p:txBody>
      </p:sp>
      <p:sp>
        <p:nvSpPr>
          <p:cNvPr id="6" name="Header Placeholder 5"/>
          <p:cNvSpPr>
            <a:spLocks noGrp="1"/>
          </p:cNvSpPr>
          <p:nvPr>
            <p:ph type="hdr" sz="quarter" idx="12"/>
          </p:nvPr>
        </p:nvSpPr>
        <p:spPr/>
        <p:txBody>
          <a:bodyPr/>
          <a:lstStyle/>
          <a:p>
            <a:r>
              <a:rPr lang="en-US" dirty="0"/>
              <a:t>Skype for Business Server</a:t>
            </a: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7600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049D37F-3671-4B76-A916-67767D945D4A}" type="datetime1">
              <a:rPr lang="en-US" smtClean="0"/>
              <a:t>5/6/2015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17</a:t>
            </a:fld>
            <a:endParaRPr lang="en-US" dirty="0"/>
          </a:p>
        </p:txBody>
      </p:sp>
      <p:sp>
        <p:nvSpPr>
          <p:cNvPr id="6" name="Header Placeholder 5"/>
          <p:cNvSpPr>
            <a:spLocks noGrp="1"/>
          </p:cNvSpPr>
          <p:nvPr>
            <p:ph type="hdr" sz="quarter" idx="12"/>
          </p:nvPr>
        </p:nvSpPr>
        <p:spPr/>
        <p:txBody>
          <a:bodyPr/>
          <a:lstStyle/>
          <a:p>
            <a:r>
              <a:rPr lang="en-US" dirty="0" smtClean="0"/>
              <a:t>Skype for Business Server</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37778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049D37F-3671-4B76-A916-67767D945D4A}" type="datetime1">
              <a:rPr lang="en-US" smtClean="0"/>
              <a:t>5/6/2015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18</a:t>
            </a:fld>
            <a:endParaRPr lang="en-US" dirty="0"/>
          </a:p>
        </p:txBody>
      </p:sp>
      <p:sp>
        <p:nvSpPr>
          <p:cNvPr id="6" name="Header Placeholder 5"/>
          <p:cNvSpPr>
            <a:spLocks noGrp="1"/>
          </p:cNvSpPr>
          <p:nvPr>
            <p:ph type="hdr" sz="quarter" idx="12"/>
          </p:nvPr>
        </p:nvSpPr>
        <p:spPr/>
        <p:txBody>
          <a:bodyPr/>
          <a:lstStyle/>
          <a:p>
            <a:r>
              <a:rPr lang="en-US" dirty="0"/>
              <a:t>Skype for Business Server</a:t>
            </a: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42893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049D37F-3671-4B76-A916-67767D945D4A}" type="datetime1">
              <a:rPr lang="en-US" smtClean="0"/>
              <a:t>5/6/2015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19</a:t>
            </a:fld>
            <a:endParaRPr lang="en-US" dirty="0"/>
          </a:p>
        </p:txBody>
      </p:sp>
      <p:sp>
        <p:nvSpPr>
          <p:cNvPr id="6" name="Header Placeholder 5"/>
          <p:cNvSpPr>
            <a:spLocks noGrp="1"/>
          </p:cNvSpPr>
          <p:nvPr>
            <p:ph type="hdr" sz="quarter" idx="12"/>
          </p:nvPr>
        </p:nvSpPr>
        <p:spPr/>
        <p:txBody>
          <a:bodyPr/>
          <a:lstStyle/>
          <a:p>
            <a:r>
              <a:rPr lang="en-US" dirty="0"/>
              <a:t>Skype for Business Server</a:t>
            </a: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33267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049D37F-3671-4B76-A916-67767D945D4A}" type="datetime1">
              <a:rPr lang="en-US" smtClean="0"/>
              <a:t>5/6/2015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20</a:t>
            </a:fld>
            <a:endParaRPr lang="en-US" dirty="0"/>
          </a:p>
        </p:txBody>
      </p:sp>
      <p:sp>
        <p:nvSpPr>
          <p:cNvPr id="6" name="Header Placeholder 5"/>
          <p:cNvSpPr>
            <a:spLocks noGrp="1"/>
          </p:cNvSpPr>
          <p:nvPr>
            <p:ph type="hdr" sz="quarter" idx="12"/>
          </p:nvPr>
        </p:nvSpPr>
        <p:spPr/>
        <p:txBody>
          <a:bodyPr/>
          <a:lstStyle/>
          <a:p>
            <a:r>
              <a:rPr lang="en-US" dirty="0"/>
              <a:t>Skype for Business Server</a:t>
            </a: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1035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2FDB839-418C-4565-B315-3A390FDA7454}" type="datetime1">
              <a:rPr lang="en-US" smtClean="0"/>
              <a:t>5/6/2015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22</a:t>
            </a:fld>
            <a:endParaRPr lang="en-US" dirty="0"/>
          </a:p>
        </p:txBody>
      </p:sp>
      <p:sp>
        <p:nvSpPr>
          <p:cNvPr id="6" name="Header Placeholder 5"/>
          <p:cNvSpPr>
            <a:spLocks noGrp="1"/>
          </p:cNvSpPr>
          <p:nvPr>
            <p:ph type="hdr" sz="quarter" idx="12"/>
          </p:nvPr>
        </p:nvSpPr>
        <p:spPr/>
        <p:txBody>
          <a:bodyPr/>
          <a:lstStyle/>
          <a:p>
            <a:r>
              <a:rPr lang="en-US" dirty="0"/>
              <a:t>Skype for Business Server</a:t>
            </a: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034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3:21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97752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70C7DD1B-F37C-4560-8AF2-E71C76F14CED}"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3509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5/6/2015 3:21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5/6/2015 3:21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78748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AD62C90-73E1-45C2-AB36-1C177387FBAF}" type="datetime1">
              <a:rPr lang="en-US" smtClean="0"/>
              <a:t>5/6/2015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6</a:t>
            </a:fld>
            <a:endParaRPr lang="en-US" dirty="0"/>
          </a:p>
        </p:txBody>
      </p:sp>
      <p:sp>
        <p:nvSpPr>
          <p:cNvPr id="6" name="Header Placeholder 5"/>
          <p:cNvSpPr>
            <a:spLocks noGrp="1"/>
          </p:cNvSpPr>
          <p:nvPr>
            <p:ph type="hdr" sz="quarter" idx="12"/>
          </p:nvPr>
        </p:nvSpPr>
        <p:spPr/>
        <p:txBody>
          <a:bodyPr/>
          <a:lstStyle/>
          <a:p>
            <a:r>
              <a:rPr lang="en-US" dirty="0"/>
              <a:t>Skype for Business Server</a:t>
            </a: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4455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Date Placeholder 3"/>
          <p:cNvSpPr>
            <a:spLocks noGrp="1"/>
          </p:cNvSpPr>
          <p:nvPr>
            <p:ph type="dt" idx="10"/>
          </p:nvPr>
        </p:nvSpPr>
        <p:spPr/>
        <p:txBody>
          <a:bodyPr/>
          <a:lstStyle/>
          <a:p>
            <a:fld id="{565D2DD8-4584-49B2-974B-2040EDC90976}" type="datetime1">
              <a:rPr lang="en-US" smtClean="0"/>
              <a:t>5/6/2015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7</a:t>
            </a:fld>
            <a:endParaRPr lang="en-US" dirty="0"/>
          </a:p>
        </p:txBody>
      </p:sp>
      <p:sp>
        <p:nvSpPr>
          <p:cNvPr id="6" name="Header Placeholder 5"/>
          <p:cNvSpPr>
            <a:spLocks noGrp="1"/>
          </p:cNvSpPr>
          <p:nvPr>
            <p:ph type="hdr" sz="quarter" idx="12"/>
          </p:nvPr>
        </p:nvSpPr>
        <p:spPr/>
        <p:txBody>
          <a:bodyPr/>
          <a:lstStyle/>
          <a:p>
            <a:r>
              <a:rPr lang="en-US" dirty="0"/>
              <a:t>Skype for Business Server</a:t>
            </a: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48328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215926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58228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67335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72AEB09-BF20-4E6D-ADB7-C7B4B5B92C5A}" type="datetime1">
              <a:rPr lang="en-US" smtClean="0"/>
              <a:t>5/6/2015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11</a:t>
            </a:fld>
            <a:endParaRPr lang="en-US" dirty="0"/>
          </a:p>
        </p:txBody>
      </p:sp>
      <p:sp>
        <p:nvSpPr>
          <p:cNvPr id="6" name="Header Placeholder 5"/>
          <p:cNvSpPr>
            <a:spLocks noGrp="1"/>
          </p:cNvSpPr>
          <p:nvPr>
            <p:ph type="hdr" sz="quarter" idx="12"/>
          </p:nvPr>
        </p:nvSpPr>
        <p:spPr/>
        <p:txBody>
          <a:bodyPr/>
          <a:lstStyle/>
          <a:p>
            <a:r>
              <a:rPr lang="en-US" dirty="0"/>
              <a:t>Skype for Business Server</a:t>
            </a: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96976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131095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3456359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225838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087049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611696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370335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63693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833260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037292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037790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2008850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8084193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570387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9126594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7504557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1253514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331820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3695252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57619865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07727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62085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1892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72795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4745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70563012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3131384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34217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167336792"/>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1.emf"/><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4.emf"/><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pport.microsoft.com/kb/2533623"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file:///\\winsehotfix\hotfixes\Windows6.3\RTM\KB2982006\V1.000\free\NEU\x64\Windows8.1-KB2982006-x64.msu" TargetMode="External"/><Relationship Id="rId4" Type="http://schemas.openxmlformats.org/officeDocument/2006/relationships/hyperlink" Target="http://support.microsoft.com/kb/2858668"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hyperlink" Target="http://myignite.microsoft.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9.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3246437" y="90404"/>
            <a:ext cx="9050001" cy="677966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Title 1"/>
          <p:cNvSpPr txBox="1">
            <a:spLocks/>
          </p:cNvSpPr>
          <p:nvPr/>
        </p:nvSpPr>
        <p:spPr>
          <a:xfrm>
            <a:off x="387316" y="372704"/>
            <a:ext cx="2757430" cy="6215064"/>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a:ln w="3175">
                  <a:noFill/>
                </a:ln>
                <a:gradFill>
                  <a:gsLst>
                    <a:gs pos="1250">
                      <a:schemeClr val="tx2"/>
                    </a:gs>
                    <a:gs pos="100000">
                      <a:schemeClr val="tx2"/>
                    </a:gs>
                  </a:gsLst>
                  <a:lin ang="5400000" scaled="0"/>
                </a:gradFill>
                <a:effectLst/>
                <a:latin typeface="+mj-lt"/>
                <a:ea typeface="+mn-ea"/>
                <a:cs typeface="Arial" charset="0"/>
              </a:defRPr>
            </a:lvl1pPr>
          </a:lstStyle>
          <a:p>
            <a:pPr defTabSz="932597"/>
            <a:r>
              <a:rPr lang="en-US" sz="3500" dirty="0">
                <a:solidFill>
                  <a:schemeClr val="tx1"/>
                </a:solidFill>
                <a:latin typeface="Segoe UI Light" panose="020B0502040204020203" pitchFamily="34" charset="0"/>
                <a:ea typeface="+mj-ea"/>
                <a:cs typeface="Segoe UI Light" panose="020B0502040204020203" pitchFamily="34" charset="0"/>
              </a:rPr>
              <a:t>Upgrade Path</a:t>
            </a:r>
            <a:br>
              <a:rPr lang="en-US" sz="3500" dirty="0">
                <a:solidFill>
                  <a:schemeClr val="tx1"/>
                </a:solidFill>
                <a:latin typeface="Segoe UI Light" panose="020B0502040204020203" pitchFamily="34" charset="0"/>
                <a:ea typeface="+mj-ea"/>
                <a:cs typeface="Segoe UI Light" panose="020B0502040204020203" pitchFamily="34" charset="0"/>
              </a:rPr>
            </a:br>
            <a:r>
              <a:rPr lang="en-US" sz="3500" dirty="0">
                <a:solidFill>
                  <a:schemeClr val="tx1"/>
                </a:solidFill>
                <a:latin typeface="Segoe UI Light" panose="020B0502040204020203" pitchFamily="34" charset="0"/>
                <a:ea typeface="+mj-ea"/>
                <a:cs typeface="Segoe UI Light" panose="020B0502040204020203" pitchFamily="34" charset="0"/>
              </a:rPr>
              <a:t>(Offline Mode):</a:t>
            </a:r>
          </a:p>
          <a:p>
            <a:pPr defTabSz="932597"/>
            <a:r>
              <a:rPr lang="en-US" sz="3500" dirty="0">
                <a:solidFill>
                  <a:schemeClr val="tx1"/>
                </a:solidFill>
                <a:latin typeface="Segoe UI Light" panose="020B0502040204020203" pitchFamily="34" charset="0"/>
                <a:ea typeface="+mj-ea"/>
                <a:cs typeface="Segoe UI Light" panose="020B0502040204020203" pitchFamily="34" charset="0"/>
              </a:rPr>
              <a:t> </a:t>
            </a:r>
            <a:br>
              <a:rPr lang="en-US" sz="3500" dirty="0">
                <a:solidFill>
                  <a:schemeClr val="tx1"/>
                </a:solidFill>
                <a:latin typeface="Segoe UI Light" panose="020B0502040204020203" pitchFamily="34" charset="0"/>
                <a:ea typeface="+mj-ea"/>
                <a:cs typeface="Segoe UI Light" panose="020B0502040204020203" pitchFamily="34" charset="0"/>
              </a:rPr>
            </a:br>
            <a:r>
              <a:rPr lang="en-US" sz="3500" dirty="0">
                <a:solidFill>
                  <a:schemeClr val="tx1"/>
                </a:solidFill>
                <a:latin typeface="Segoe UI Light" panose="020B0502040204020203" pitchFamily="34" charset="0"/>
                <a:ea typeface="+mj-ea"/>
                <a:cs typeface="Segoe UI Light" panose="020B0502040204020203" pitchFamily="34" charset="0"/>
              </a:rPr>
              <a:t>Upgrade from </a:t>
            </a:r>
            <a:r>
              <a:rPr lang="en-US" sz="3500" b="1" dirty="0">
                <a:solidFill>
                  <a:schemeClr val="tx1"/>
                </a:solidFill>
                <a:latin typeface="Segoe UI Light" panose="020B0502040204020203" pitchFamily="34" charset="0"/>
                <a:ea typeface="+mj-ea"/>
                <a:cs typeface="Segoe UI Light" panose="020B0502040204020203" pitchFamily="34" charset="0"/>
              </a:rPr>
              <a:t>Lync 2013 </a:t>
            </a:r>
            <a:r>
              <a:rPr lang="en-US" sz="3500" dirty="0">
                <a:solidFill>
                  <a:schemeClr val="tx1"/>
                </a:solidFill>
                <a:latin typeface="Segoe UI Light" panose="020B0502040204020203" pitchFamily="34" charset="0"/>
                <a:ea typeface="+mj-ea"/>
                <a:cs typeface="Segoe UI Light" panose="020B0502040204020203" pitchFamily="34" charset="0"/>
              </a:rPr>
              <a:t/>
            </a:r>
            <a:br>
              <a:rPr lang="en-US" sz="3500" dirty="0">
                <a:solidFill>
                  <a:schemeClr val="tx1"/>
                </a:solidFill>
                <a:latin typeface="Segoe UI Light" panose="020B0502040204020203" pitchFamily="34" charset="0"/>
                <a:ea typeface="+mj-ea"/>
                <a:cs typeface="Segoe UI Light" panose="020B0502040204020203" pitchFamily="34" charset="0"/>
              </a:rPr>
            </a:br>
            <a:r>
              <a:rPr lang="en-US" sz="3500" dirty="0">
                <a:solidFill>
                  <a:schemeClr val="tx1"/>
                </a:solidFill>
                <a:latin typeface="Segoe UI Light" panose="020B0502040204020203" pitchFamily="34" charset="0"/>
                <a:ea typeface="+mj-ea"/>
                <a:cs typeface="Segoe UI Light" panose="020B0502040204020203" pitchFamily="34" charset="0"/>
              </a:rPr>
              <a:t>to </a:t>
            </a:r>
            <a:br>
              <a:rPr lang="en-US" sz="3500" dirty="0">
                <a:solidFill>
                  <a:schemeClr val="tx1"/>
                </a:solidFill>
                <a:latin typeface="Segoe UI Light" panose="020B0502040204020203" pitchFamily="34" charset="0"/>
                <a:ea typeface="+mj-ea"/>
                <a:cs typeface="Segoe UI Light" panose="020B0502040204020203" pitchFamily="34" charset="0"/>
              </a:rPr>
            </a:br>
            <a:r>
              <a:rPr lang="en-US" sz="3500" b="1" dirty="0">
                <a:solidFill>
                  <a:schemeClr val="tx1"/>
                </a:solidFill>
                <a:latin typeface="Segoe UI Light" panose="020B0502040204020203" pitchFamily="34" charset="0"/>
                <a:ea typeface="+mj-ea"/>
                <a:cs typeface="Segoe UI Light" panose="020B0502040204020203" pitchFamily="34" charset="0"/>
              </a:rPr>
              <a:t>Skype For Business Server 2015</a:t>
            </a:r>
          </a:p>
        </p:txBody>
      </p:sp>
      <p:sp>
        <p:nvSpPr>
          <p:cNvPr id="7" name="Down Arrow 6"/>
          <p:cNvSpPr/>
          <p:nvPr/>
        </p:nvSpPr>
        <p:spPr bwMode="auto">
          <a:xfrm>
            <a:off x="5974748" y="1919014"/>
            <a:ext cx="286955" cy="538039"/>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4601535" y="696184"/>
            <a:ext cx="1143524" cy="896457"/>
          </a:xfrm>
          <a:prstGeom prst="rect">
            <a:avLst/>
          </a:prstGeom>
          <a:noFill/>
        </p:spPr>
        <p:txBody>
          <a:bodyPr wrap="none" lIns="0" tIns="0" rIns="0" bIns="0" rtlCol="0">
            <a:spAutoFit/>
          </a:bodyPr>
          <a:lstStyle/>
          <a:p>
            <a:r>
              <a:rPr lang="en-US" sz="1428" spc="-71" dirty="0">
                <a:solidFill>
                  <a:srgbClr val="00B050"/>
                </a:solidFill>
                <a:latin typeface="Candara" panose="020E0502030303020204" pitchFamily="34" charset="0"/>
              </a:rPr>
              <a:t>Send </a:t>
            </a:r>
          </a:p>
          <a:p>
            <a:r>
              <a:rPr lang="en-US" sz="1428" spc="-71" dirty="0">
                <a:solidFill>
                  <a:srgbClr val="00B050"/>
                </a:solidFill>
                <a:latin typeface="Candara" panose="020E0502030303020204" pitchFamily="34" charset="0"/>
              </a:rPr>
              <a:t>Maintenance </a:t>
            </a:r>
          </a:p>
          <a:p>
            <a:r>
              <a:rPr lang="en-US" sz="1428" spc="-71" dirty="0">
                <a:solidFill>
                  <a:srgbClr val="00B050"/>
                </a:solidFill>
                <a:latin typeface="Candara" panose="020E0502030303020204" pitchFamily="34" charset="0"/>
              </a:rPr>
              <a:t>Notice  to Users </a:t>
            </a:r>
          </a:p>
          <a:p>
            <a:r>
              <a:rPr lang="en-US" sz="1428" spc="-71" dirty="0">
                <a:solidFill>
                  <a:srgbClr val="00B050"/>
                </a:solidFill>
                <a:latin typeface="Candara" panose="020E0502030303020204" pitchFamily="34" charset="0"/>
              </a:rPr>
              <a:t>on Pool1</a:t>
            </a:r>
          </a:p>
        </p:txBody>
      </p:sp>
      <p:sp>
        <p:nvSpPr>
          <p:cNvPr id="9" name="TextBox 8"/>
          <p:cNvSpPr txBox="1"/>
          <p:nvPr/>
        </p:nvSpPr>
        <p:spPr>
          <a:xfrm>
            <a:off x="6261704" y="1919014"/>
            <a:ext cx="1820184" cy="448228"/>
          </a:xfrm>
          <a:prstGeom prst="rect">
            <a:avLst/>
          </a:prstGeom>
          <a:noFill/>
        </p:spPr>
        <p:txBody>
          <a:bodyPr wrap="none" lIns="0" tIns="0" rIns="0" bIns="0" rtlCol="0">
            <a:spAutoFit/>
          </a:bodyPr>
          <a:lstStyle/>
          <a:p>
            <a:r>
              <a:rPr lang="en-US" sz="1428" spc="-71" dirty="0">
                <a:solidFill>
                  <a:srgbClr val="00B050"/>
                </a:solidFill>
                <a:latin typeface="Candara" panose="020E0502030303020204" pitchFamily="34" charset="0"/>
              </a:rPr>
              <a:t>Upgrade to</a:t>
            </a:r>
          </a:p>
          <a:p>
            <a:r>
              <a:rPr lang="en-US" sz="1428" spc="-71" dirty="0">
                <a:solidFill>
                  <a:srgbClr val="00B050"/>
                </a:solidFill>
                <a:latin typeface="Candara" panose="020E0502030303020204" pitchFamily="34" charset="0"/>
              </a:rPr>
              <a:t> Skype for Business Server</a:t>
            </a:r>
          </a:p>
        </p:txBody>
      </p:sp>
      <p:pic>
        <p:nvPicPr>
          <p:cNvPr id="10" name="Picture 9"/>
          <p:cNvPicPr>
            <a:picLocks noChangeAspect="1"/>
          </p:cNvPicPr>
          <p:nvPr/>
        </p:nvPicPr>
        <p:blipFill>
          <a:blip r:embed="rId3"/>
          <a:stretch>
            <a:fillRect/>
          </a:stretch>
        </p:blipFill>
        <p:spPr>
          <a:xfrm>
            <a:off x="5456095" y="251309"/>
            <a:ext cx="4572730" cy="1768679"/>
          </a:xfrm>
          <a:prstGeom prst="rect">
            <a:avLst/>
          </a:prstGeom>
        </p:spPr>
      </p:pic>
      <p:pic>
        <p:nvPicPr>
          <p:cNvPr id="11" name="Picture 10"/>
          <p:cNvPicPr>
            <a:picLocks noChangeAspect="1"/>
          </p:cNvPicPr>
          <p:nvPr/>
        </p:nvPicPr>
        <p:blipFill>
          <a:blip r:embed="rId4"/>
          <a:stretch>
            <a:fillRect/>
          </a:stretch>
        </p:blipFill>
        <p:spPr>
          <a:xfrm>
            <a:off x="3840301" y="2522095"/>
            <a:ext cx="8366912" cy="17905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939" y="2715976"/>
            <a:ext cx="4837231" cy="1942924"/>
          </a:xfrm>
          <a:prstGeom prst="rect">
            <a:avLst/>
          </a:prstGeom>
        </p:spPr>
      </p:pic>
      <p:pic>
        <p:nvPicPr>
          <p:cNvPr id="13" name="Picture 12"/>
          <p:cNvPicPr>
            <a:picLocks noChangeAspect="1"/>
          </p:cNvPicPr>
          <p:nvPr/>
        </p:nvPicPr>
        <p:blipFill>
          <a:blip r:embed="rId4"/>
          <a:stretch>
            <a:fillRect/>
          </a:stretch>
        </p:blipFill>
        <p:spPr>
          <a:xfrm>
            <a:off x="3840301" y="4647422"/>
            <a:ext cx="8366912" cy="179059"/>
          </a:xfrm>
          <a:prstGeom prst="rect">
            <a:avLst/>
          </a:prstGeom>
        </p:spPr>
      </p:pic>
      <p:sp>
        <p:nvSpPr>
          <p:cNvPr id="16" name="TextBox 15"/>
          <p:cNvSpPr txBox="1"/>
          <p:nvPr/>
        </p:nvSpPr>
        <p:spPr>
          <a:xfrm>
            <a:off x="4648944" y="3053601"/>
            <a:ext cx="1026406" cy="659219"/>
          </a:xfrm>
          <a:prstGeom prst="rect">
            <a:avLst/>
          </a:prstGeom>
          <a:noFill/>
        </p:spPr>
        <p:txBody>
          <a:bodyPr wrap="square" lIns="0" tIns="0" rIns="0" bIns="0" rtlCol="0">
            <a:spAutoFit/>
          </a:bodyPr>
          <a:lstStyle/>
          <a:p>
            <a:r>
              <a:rPr lang="en-US" sz="1428" spc="-71" dirty="0" smtClean="0">
                <a:solidFill>
                  <a:srgbClr val="00B050"/>
                </a:solidFill>
                <a:latin typeface="Candara" panose="020E0502030303020204" pitchFamily="34" charset="0"/>
              </a:rPr>
              <a:t>Ensure features </a:t>
            </a:r>
            <a:r>
              <a:rPr lang="en-US" sz="1428" spc="-71" dirty="0">
                <a:solidFill>
                  <a:srgbClr val="00B050"/>
                </a:solidFill>
                <a:latin typeface="Candara" panose="020E0502030303020204" pitchFamily="34" charset="0"/>
              </a:rPr>
              <a:t>are  working</a:t>
            </a:r>
          </a:p>
        </p:txBody>
      </p:sp>
      <p:sp>
        <p:nvSpPr>
          <p:cNvPr id="17" name="TextBox 16"/>
          <p:cNvSpPr txBox="1"/>
          <p:nvPr/>
        </p:nvSpPr>
        <p:spPr>
          <a:xfrm>
            <a:off x="4601535" y="4996523"/>
            <a:ext cx="1026406" cy="896457"/>
          </a:xfrm>
          <a:prstGeom prst="rect">
            <a:avLst/>
          </a:prstGeom>
          <a:noFill/>
        </p:spPr>
        <p:txBody>
          <a:bodyPr wrap="square" lIns="0" tIns="0" rIns="0" bIns="0" rtlCol="0">
            <a:spAutoFit/>
          </a:bodyPr>
          <a:lstStyle/>
          <a:p>
            <a:r>
              <a:rPr lang="en-US" sz="1428" spc="-71" dirty="0">
                <a:solidFill>
                  <a:srgbClr val="00B050"/>
                </a:solidFill>
                <a:latin typeface="Candara" panose="020E0502030303020204" pitchFamily="34" charset="0"/>
              </a:rPr>
              <a:t>Send email to</a:t>
            </a:r>
          </a:p>
          <a:p>
            <a:r>
              <a:rPr lang="en-US" sz="1428" spc="-71" dirty="0">
                <a:solidFill>
                  <a:srgbClr val="00B050"/>
                </a:solidFill>
                <a:latin typeface="Candara" panose="020E0502030303020204" pitchFamily="34" charset="0"/>
              </a:rPr>
              <a:t>U</a:t>
            </a:r>
            <a:r>
              <a:rPr lang="en-US" sz="1428" spc="-71" dirty="0" smtClean="0">
                <a:solidFill>
                  <a:srgbClr val="00B050"/>
                </a:solidFill>
                <a:latin typeface="Candara" panose="020E0502030303020204" pitchFamily="34" charset="0"/>
              </a:rPr>
              <a:t>sers </a:t>
            </a:r>
            <a:r>
              <a:rPr lang="en-US" sz="1428" spc="-71" dirty="0">
                <a:solidFill>
                  <a:srgbClr val="00B050"/>
                </a:solidFill>
                <a:latin typeface="Candara" panose="020E0502030303020204" pitchFamily="34" charset="0"/>
              </a:rPr>
              <a:t>that services are up</a:t>
            </a:r>
          </a:p>
          <a:p>
            <a:r>
              <a:rPr lang="en-US" sz="1428" spc="-71" dirty="0">
                <a:solidFill>
                  <a:srgbClr val="00B050"/>
                </a:solidFill>
                <a:latin typeface="Candara" panose="020E0502030303020204" pitchFamily="34" charset="0"/>
              </a:rPr>
              <a:t>And running</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4783" y="4922615"/>
            <a:ext cx="1281698" cy="1754490"/>
          </a:xfrm>
          <a:prstGeom prst="rect">
            <a:avLst/>
          </a:prstGeom>
        </p:spPr>
      </p:pic>
      <p:sp>
        <p:nvSpPr>
          <p:cNvPr id="21" name="TextBox 20"/>
          <p:cNvSpPr txBox="1"/>
          <p:nvPr/>
        </p:nvSpPr>
        <p:spPr>
          <a:xfrm>
            <a:off x="10200776" y="6008750"/>
            <a:ext cx="1820184" cy="448228"/>
          </a:xfrm>
          <a:prstGeom prst="rect">
            <a:avLst/>
          </a:prstGeom>
          <a:noFill/>
        </p:spPr>
        <p:txBody>
          <a:bodyPr wrap="none" lIns="0" tIns="0" rIns="0" bIns="0" rtlCol="0">
            <a:spAutoFit/>
          </a:bodyPr>
          <a:lstStyle/>
          <a:p>
            <a:r>
              <a:rPr lang="en-US" sz="1428" spc="-71" dirty="0">
                <a:solidFill>
                  <a:srgbClr val="00B050"/>
                </a:solidFill>
                <a:latin typeface="Candara" panose="020E0502030303020204" pitchFamily="34" charset="0"/>
              </a:rPr>
              <a:t>Upgrade to</a:t>
            </a:r>
          </a:p>
          <a:p>
            <a:r>
              <a:rPr lang="en-US" sz="1428" spc="-71" dirty="0">
                <a:solidFill>
                  <a:srgbClr val="00B050"/>
                </a:solidFill>
                <a:latin typeface="Candara" panose="020E0502030303020204" pitchFamily="34" charset="0"/>
              </a:rPr>
              <a:t> Skype for Business Server</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5829" y="4891599"/>
            <a:ext cx="1415389" cy="1937496"/>
          </a:xfrm>
          <a:prstGeom prst="rect">
            <a:avLst/>
          </a:prstGeom>
        </p:spPr>
      </p:pic>
      <p:sp>
        <p:nvSpPr>
          <p:cNvPr id="24" name="TextBox 23"/>
          <p:cNvSpPr txBox="1"/>
          <p:nvPr/>
        </p:nvSpPr>
        <p:spPr>
          <a:xfrm>
            <a:off x="10272232" y="5003494"/>
            <a:ext cx="1143524" cy="896457"/>
          </a:xfrm>
          <a:prstGeom prst="rect">
            <a:avLst/>
          </a:prstGeom>
          <a:noFill/>
        </p:spPr>
        <p:txBody>
          <a:bodyPr wrap="none" lIns="0" tIns="0" rIns="0" bIns="0" rtlCol="0">
            <a:spAutoFit/>
          </a:bodyPr>
          <a:lstStyle/>
          <a:p>
            <a:r>
              <a:rPr lang="en-US" sz="1428" spc="-71" dirty="0">
                <a:solidFill>
                  <a:srgbClr val="00B050"/>
                </a:solidFill>
                <a:latin typeface="Candara" panose="020E0502030303020204" pitchFamily="34" charset="0"/>
              </a:rPr>
              <a:t>Send </a:t>
            </a:r>
          </a:p>
          <a:p>
            <a:r>
              <a:rPr lang="en-US" sz="1428" spc="-71" dirty="0">
                <a:solidFill>
                  <a:srgbClr val="00B050"/>
                </a:solidFill>
                <a:latin typeface="Candara" panose="020E0502030303020204" pitchFamily="34" charset="0"/>
              </a:rPr>
              <a:t>Maintenance </a:t>
            </a:r>
          </a:p>
          <a:p>
            <a:r>
              <a:rPr lang="en-US" sz="1428" spc="-71" dirty="0">
                <a:solidFill>
                  <a:srgbClr val="00B050"/>
                </a:solidFill>
                <a:latin typeface="Candara" panose="020E0502030303020204" pitchFamily="34" charset="0"/>
              </a:rPr>
              <a:t>Notice  to Users </a:t>
            </a:r>
          </a:p>
          <a:p>
            <a:r>
              <a:rPr lang="en-US" sz="1428" spc="-71" dirty="0">
                <a:solidFill>
                  <a:srgbClr val="00B050"/>
                </a:solidFill>
                <a:latin typeface="Candara" panose="020E0502030303020204" pitchFamily="34" charset="0"/>
              </a:rPr>
              <a:t>on Pool2</a:t>
            </a:r>
          </a:p>
        </p:txBody>
      </p:sp>
      <p:pic>
        <p:nvPicPr>
          <p:cNvPr id="25" name="Picture 24"/>
          <p:cNvPicPr>
            <a:picLocks noChangeAspect="1"/>
          </p:cNvPicPr>
          <p:nvPr/>
        </p:nvPicPr>
        <p:blipFill>
          <a:blip r:embed="rId8"/>
          <a:stretch>
            <a:fillRect/>
          </a:stretch>
        </p:blipFill>
        <p:spPr>
          <a:xfrm>
            <a:off x="8366894" y="4828398"/>
            <a:ext cx="1605360" cy="1942924"/>
          </a:xfrm>
          <a:prstGeom prst="rect">
            <a:avLst/>
          </a:prstGeom>
        </p:spPr>
      </p:pic>
      <p:sp>
        <p:nvSpPr>
          <p:cNvPr id="26" name="Curved Left Arrow 25"/>
          <p:cNvSpPr/>
          <p:nvPr/>
        </p:nvSpPr>
        <p:spPr bwMode="auto">
          <a:xfrm>
            <a:off x="9822577" y="5405817"/>
            <a:ext cx="412498" cy="524871"/>
          </a:xfrm>
          <a:prstGeom prst="curved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solidFill>
                <a:srgbClr val="00B050"/>
              </a:solidFill>
              <a:ea typeface="Segoe UI" pitchFamily="34" charset="0"/>
              <a:cs typeface="Segoe UI" pitchFamily="34" charset="0"/>
            </a:endParaRP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40879" y="4819720"/>
            <a:ext cx="1281698" cy="1935625"/>
          </a:xfrm>
          <a:prstGeom prst="rect">
            <a:avLst/>
          </a:prstGeom>
        </p:spPr>
      </p:pic>
    </p:spTree>
    <p:extLst>
      <p:ext uri="{BB962C8B-B14F-4D97-AF65-F5344CB8AC3E}">
        <p14:creationId xmlns:p14="http://schemas.microsoft.com/office/powerpoint/2010/main" val="4108390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19"/>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2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6" grpId="0"/>
      <p:bldP spid="17" grpId="0"/>
      <p:bldP spid="21" grpId="0"/>
      <p:bldP spid="24"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Path</a:t>
            </a:r>
            <a:endParaRPr lang="en-US" dirty="0"/>
          </a:p>
        </p:txBody>
      </p:sp>
      <p:sp>
        <p:nvSpPr>
          <p:cNvPr id="3" name="Text Placeholder 2"/>
          <p:cNvSpPr>
            <a:spLocks noGrp="1"/>
          </p:cNvSpPr>
          <p:nvPr>
            <p:ph type="body" sz="quarter" idx="10"/>
          </p:nvPr>
        </p:nvSpPr>
        <p:spPr>
          <a:prstGeom prst="rect">
            <a:avLst/>
          </a:prstGeom>
        </p:spPr>
        <p:txBody>
          <a:bodyPr>
            <a:noAutofit/>
          </a:bodyPr>
          <a:lstStyle/>
          <a:p>
            <a:r>
              <a:rPr lang="en-US" dirty="0"/>
              <a:t>Recommendations</a:t>
            </a:r>
          </a:p>
          <a:p>
            <a:pPr lvl="1"/>
            <a:r>
              <a:rPr lang="en-US" dirty="0"/>
              <a:t>No In-Place Upgrade with Disaster Recovery (</a:t>
            </a:r>
            <a:r>
              <a:rPr lang="en-US" dirty="0" smtClean="0"/>
              <a:t>Pool-Failover)</a:t>
            </a:r>
          </a:p>
          <a:p>
            <a:pPr lvl="1"/>
            <a:r>
              <a:rPr lang="en-US" sz="1640" dirty="0" smtClean="0"/>
              <a:t>  Don’t </a:t>
            </a:r>
            <a:r>
              <a:rPr lang="en-US" sz="1640" dirty="0"/>
              <a:t>use the Invoke-</a:t>
            </a:r>
            <a:r>
              <a:rPr lang="en-US" sz="1640" dirty="0" err="1"/>
              <a:t>CsPoolFailover</a:t>
            </a:r>
            <a:r>
              <a:rPr lang="en-US" sz="1640" dirty="0"/>
              <a:t> cmdlets to failover the pool!</a:t>
            </a:r>
          </a:p>
          <a:p>
            <a:pPr lvl="1"/>
            <a:r>
              <a:rPr lang="en-US" dirty="0"/>
              <a:t>Don’t start services in Mixed </a:t>
            </a:r>
            <a:r>
              <a:rPr lang="en-US" dirty="0" smtClean="0"/>
              <a:t>Mode (half upgraded pool)</a:t>
            </a:r>
            <a:endParaRPr lang="en-US" dirty="0"/>
          </a:p>
          <a:p>
            <a:pPr lvl="1"/>
            <a:r>
              <a:rPr lang="en-US" dirty="0"/>
              <a:t>Don’t Un-Pair the Pools before Upgrade </a:t>
            </a:r>
          </a:p>
          <a:p>
            <a:pPr lvl="1"/>
            <a:r>
              <a:rPr lang="en-US" dirty="0"/>
              <a:t>Ensure minimal time when the Pools are paired with different versions</a:t>
            </a:r>
          </a:p>
          <a:p>
            <a:pPr lvl="1">
              <a:buFont typeface="Wingdings" panose="05000000000000000000" pitchFamily="2" charset="2"/>
              <a:buChar char="§"/>
            </a:pPr>
            <a:endParaRPr lang="en-US" dirty="0"/>
          </a:p>
          <a:p>
            <a:r>
              <a:rPr lang="en-US" dirty="0"/>
              <a:t>Upgrade Order</a:t>
            </a:r>
          </a:p>
          <a:p>
            <a:pPr lvl="1"/>
            <a:r>
              <a:rPr lang="en-US" dirty="0"/>
              <a:t>(Inside-&gt;Outside)</a:t>
            </a:r>
          </a:p>
          <a:p>
            <a:pPr lvl="1"/>
            <a:r>
              <a:rPr lang="en-US" dirty="0"/>
              <a:t>User Pools first</a:t>
            </a:r>
          </a:p>
          <a:p>
            <a:pPr lvl="1"/>
            <a:r>
              <a:rPr lang="en-US" dirty="0"/>
              <a:t>Shared components like </a:t>
            </a:r>
          </a:p>
          <a:p>
            <a:pPr lvl="2"/>
            <a:r>
              <a:rPr lang="en-US" dirty="0"/>
              <a:t>Mediation Server, </a:t>
            </a:r>
            <a:r>
              <a:rPr lang="en-US" dirty="0" smtClean="0"/>
              <a:t>Director, Edge, CMS  </a:t>
            </a:r>
            <a:r>
              <a:rPr lang="en-US" dirty="0"/>
              <a:t>Pool</a:t>
            </a:r>
          </a:p>
          <a:p>
            <a:endParaRPr lang="en-US" sz="3672" dirty="0"/>
          </a:p>
          <a:p>
            <a:endParaRPr lang="en-CA" sz="3672" dirty="0"/>
          </a:p>
        </p:txBody>
      </p:sp>
    </p:spTree>
    <p:extLst>
      <p:ext uri="{BB962C8B-B14F-4D97-AF65-F5344CB8AC3E}">
        <p14:creationId xmlns:p14="http://schemas.microsoft.com/office/powerpoint/2010/main" val="360220160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SQL Support with Lync / Skype For Business Server</a:t>
            </a:r>
            <a:endParaRPr lang="en-US" sz="4400" dirty="0"/>
          </a:p>
        </p:txBody>
      </p:sp>
      <p:sp>
        <p:nvSpPr>
          <p:cNvPr id="5" name="Text Placeholder 2"/>
          <p:cNvSpPr>
            <a:spLocks noGrp="1"/>
          </p:cNvSpPr>
          <p:nvPr>
            <p:ph type="body" sz="quarter" idx="10"/>
          </p:nvPr>
        </p:nvSpPr>
        <p:spPr>
          <a:xfrm>
            <a:off x="274639" y="5249862"/>
            <a:ext cx="11887200" cy="1524000"/>
          </a:xfrm>
          <a:prstGeom prst="rect">
            <a:avLst/>
          </a:prstGeom>
        </p:spPr>
        <p:txBody>
          <a:bodyPr/>
          <a:lstStyle/>
          <a:p>
            <a:pPr marL="0" indent="0">
              <a:buNone/>
            </a:pPr>
            <a:r>
              <a:rPr lang="en-US" sz="2856" dirty="0"/>
              <a:t>In-Place Upgrade</a:t>
            </a:r>
          </a:p>
          <a:p>
            <a:pPr marL="289817" lvl="1" indent="0">
              <a:buNone/>
            </a:pPr>
            <a:r>
              <a:rPr lang="en-US" dirty="0" smtClean="0">
                <a:latin typeface="+mj-lt"/>
              </a:rPr>
              <a:t>Seamlessly Upgrades SQL Express 2012 to </a:t>
            </a:r>
            <a:r>
              <a:rPr lang="en-US" dirty="0">
                <a:latin typeface="+mj-lt"/>
              </a:rPr>
              <a:t>SQL </a:t>
            </a:r>
            <a:r>
              <a:rPr lang="en-US" dirty="0" smtClean="0">
                <a:latin typeface="+mj-lt"/>
              </a:rPr>
              <a:t>Express 2014</a:t>
            </a:r>
            <a:endParaRPr lang="en-US" dirty="0">
              <a:latin typeface="+mj-lt"/>
            </a:endParaRPr>
          </a:p>
          <a:p>
            <a:pPr marL="289817" lvl="1" indent="0">
              <a:buNone/>
            </a:pPr>
            <a:r>
              <a:rPr lang="en-US" dirty="0" smtClean="0">
                <a:latin typeface="+mj-lt"/>
              </a:rPr>
              <a:t>Also upgrades all the local copies of the database</a:t>
            </a:r>
            <a:endParaRPr lang="en-US" dirty="0">
              <a:latin typeface="+mj-lt"/>
            </a:endParaRPr>
          </a:p>
          <a:p>
            <a:endParaRPr lang="en-US" sz="2448" dirty="0">
              <a:solidFill>
                <a:srgbClr val="969696"/>
              </a:solidFill>
              <a:latin typeface="+mn-lt"/>
            </a:endParaRPr>
          </a:p>
          <a:p>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037" y="1212849"/>
            <a:ext cx="8077200" cy="3819818"/>
          </a:xfrm>
          <a:prstGeom prst="rect">
            <a:avLst/>
          </a:prstGeom>
        </p:spPr>
      </p:pic>
    </p:spTree>
    <p:extLst>
      <p:ext uri="{BB962C8B-B14F-4D97-AF65-F5344CB8AC3E}">
        <p14:creationId xmlns:p14="http://schemas.microsoft.com/office/powerpoint/2010/main" val="85702228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In-Place Upgrade</a:t>
            </a:r>
            <a:endParaRPr lang="en-US" dirty="0"/>
          </a:p>
        </p:txBody>
      </p:sp>
      <p:sp>
        <p:nvSpPr>
          <p:cNvPr id="3" name="Text Placeholder 2"/>
          <p:cNvSpPr>
            <a:spLocks noGrp="1"/>
          </p:cNvSpPr>
          <p:nvPr>
            <p:ph type="body" sz="quarter" idx="4294967295"/>
          </p:nvPr>
        </p:nvSpPr>
        <p:spPr>
          <a:xfrm>
            <a:off x="274637" y="3494088"/>
            <a:ext cx="10442575" cy="738187"/>
          </a:xfrm>
        </p:spPr>
        <p:txBody>
          <a:bodyPr/>
          <a:lstStyle/>
          <a:p>
            <a:pPr marL="0" indent="0">
              <a:buNone/>
            </a:pPr>
            <a:r>
              <a:rPr lang="en-US" dirty="0" smtClean="0"/>
              <a:t>Customer Experience</a:t>
            </a:r>
            <a:endParaRPr lang="en-US" dirty="0"/>
          </a:p>
        </p:txBody>
      </p:sp>
    </p:spTree>
    <p:extLst>
      <p:ext uri="{BB962C8B-B14F-4D97-AF65-F5344CB8AC3E}">
        <p14:creationId xmlns:p14="http://schemas.microsoft.com/office/powerpoint/2010/main" val="244470886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640381" y="1476848"/>
          <a:ext cx="11423785" cy="4675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Upgrade Process</a:t>
            </a:r>
            <a:endParaRPr lang="en-US" dirty="0"/>
          </a:p>
        </p:txBody>
      </p:sp>
    </p:spTree>
    <p:extLst>
      <p:ext uri="{BB962C8B-B14F-4D97-AF65-F5344CB8AC3E}">
        <p14:creationId xmlns:p14="http://schemas.microsoft.com/office/powerpoint/2010/main" val="38238527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176385763"/>
              </p:ext>
            </p:extLst>
          </p:nvPr>
        </p:nvGraphicFramePr>
        <p:xfrm>
          <a:off x="640381" y="1476848"/>
          <a:ext cx="11423785" cy="4675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Upgrade Process</a:t>
            </a:r>
            <a:endParaRPr lang="en-US" dirty="0"/>
          </a:p>
        </p:txBody>
      </p:sp>
    </p:spTree>
    <p:extLst>
      <p:ext uri="{BB962C8B-B14F-4D97-AF65-F5344CB8AC3E}">
        <p14:creationId xmlns:p14="http://schemas.microsoft.com/office/powerpoint/2010/main" val="238341423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1 – Install Prerequisites</a:t>
            </a:r>
            <a:endParaRPr lang="en-US" dirty="0"/>
          </a:p>
        </p:txBody>
      </p:sp>
      <p:sp>
        <p:nvSpPr>
          <p:cNvPr id="3" name="Text Placeholder 2"/>
          <p:cNvSpPr>
            <a:spLocks noGrp="1"/>
          </p:cNvSpPr>
          <p:nvPr>
            <p:ph type="body" sz="quarter" idx="10"/>
          </p:nvPr>
        </p:nvSpPr>
        <p:spPr>
          <a:prstGeom prst="rect">
            <a:avLst/>
          </a:prstGeom>
        </p:spPr>
        <p:txBody>
          <a:bodyPr>
            <a:noAutofit/>
          </a:bodyPr>
          <a:lstStyle/>
          <a:p>
            <a:r>
              <a:rPr lang="en-CA" dirty="0"/>
              <a:t>Always Install </a:t>
            </a:r>
            <a:r>
              <a:rPr lang="en-CA" dirty="0" smtClean="0"/>
              <a:t>Prerequisites!</a:t>
            </a:r>
            <a:r>
              <a:rPr lang="en-US" dirty="0"/>
              <a:t> </a:t>
            </a:r>
          </a:p>
          <a:p>
            <a:r>
              <a:rPr lang="en-US" dirty="0"/>
              <a:t>Install CU5+ latest hotfix to Lync 2013 Topology</a:t>
            </a:r>
          </a:p>
          <a:p>
            <a:r>
              <a:rPr lang="en-US" dirty="0"/>
              <a:t>PowerShell RTM version (6.2.9200.0) or later</a:t>
            </a:r>
          </a:p>
          <a:p>
            <a:r>
              <a:rPr lang="en-US" dirty="0"/>
              <a:t>Have at least SQL </a:t>
            </a:r>
            <a:r>
              <a:rPr lang="en-US" dirty="0" smtClean="0"/>
              <a:t>Server </a:t>
            </a:r>
            <a:r>
              <a:rPr lang="en-US" dirty="0"/>
              <a:t>2012 SP1 </a:t>
            </a:r>
            <a:r>
              <a:rPr lang="en-US" dirty="0" smtClean="0"/>
              <a:t>installed</a:t>
            </a:r>
          </a:p>
          <a:p>
            <a:r>
              <a:rPr lang="en-US" dirty="0" smtClean="0"/>
              <a:t>You will also need one of the following:</a:t>
            </a:r>
            <a:endParaRPr lang="en-US" dirty="0"/>
          </a:p>
          <a:p>
            <a:pPr lvl="2"/>
            <a:r>
              <a:rPr lang="en-US" dirty="0">
                <a:solidFill>
                  <a:schemeClr val="tx1"/>
                </a:solidFill>
                <a:latin typeface="+mn-lt"/>
                <a:hlinkClick r:id="rId3"/>
              </a:rPr>
              <a:t>Kb2533623</a:t>
            </a:r>
            <a:r>
              <a:rPr lang="en-US" dirty="0">
                <a:solidFill>
                  <a:schemeClr val="tx1"/>
                </a:solidFill>
                <a:latin typeface="+mn-lt"/>
              </a:rPr>
              <a:t> - Windows Server 2008 R2 </a:t>
            </a:r>
          </a:p>
          <a:p>
            <a:pPr lvl="2"/>
            <a:r>
              <a:rPr lang="en-US" dirty="0">
                <a:solidFill>
                  <a:schemeClr val="tx1"/>
                </a:solidFill>
                <a:latin typeface="+mn-lt"/>
                <a:hlinkClick r:id="rId4"/>
              </a:rPr>
              <a:t>Kb2858668</a:t>
            </a:r>
            <a:r>
              <a:rPr lang="en-US" dirty="0">
                <a:solidFill>
                  <a:schemeClr val="tx1"/>
                </a:solidFill>
                <a:latin typeface="+mn-lt"/>
              </a:rPr>
              <a:t> - Windows Server 2012 </a:t>
            </a:r>
          </a:p>
          <a:p>
            <a:pPr lvl="2"/>
            <a:r>
              <a:rPr lang="en-US" dirty="0">
                <a:solidFill>
                  <a:schemeClr val="tx1"/>
                </a:solidFill>
                <a:latin typeface="+mn-lt"/>
                <a:hlinkClick r:id="rId5" action="ppaction://hlinkfile"/>
              </a:rPr>
              <a:t>KB2982006</a:t>
            </a:r>
            <a:r>
              <a:rPr lang="en-US" dirty="0">
                <a:solidFill>
                  <a:schemeClr val="tx1"/>
                </a:solidFill>
                <a:latin typeface="+mn-lt"/>
              </a:rPr>
              <a:t> </a:t>
            </a:r>
            <a:r>
              <a:rPr lang="en-US" dirty="0">
                <a:latin typeface="+mn-lt"/>
              </a:rPr>
              <a:t>– Windows Server 2012 R2 </a:t>
            </a:r>
          </a:p>
          <a:p>
            <a:endParaRPr lang="en-US" sz="3060" dirty="0">
              <a:latin typeface="+mn-lt"/>
            </a:endParaRPr>
          </a:p>
          <a:p>
            <a:endParaRPr lang="en-US" dirty="0" smtClean="0"/>
          </a:p>
          <a:p>
            <a:endParaRPr lang="en-US" dirty="0"/>
          </a:p>
        </p:txBody>
      </p:sp>
    </p:spTree>
    <p:extLst>
      <p:ext uri="{BB962C8B-B14F-4D97-AF65-F5344CB8AC3E}">
        <p14:creationId xmlns:p14="http://schemas.microsoft.com/office/powerpoint/2010/main" val="241132564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590975903"/>
              </p:ext>
            </p:extLst>
          </p:nvPr>
        </p:nvGraphicFramePr>
        <p:xfrm>
          <a:off x="640381" y="1476848"/>
          <a:ext cx="11423785" cy="4675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Upgrade Process</a:t>
            </a:r>
            <a:endParaRPr lang="en-US" dirty="0"/>
          </a:p>
        </p:txBody>
      </p:sp>
    </p:spTree>
    <p:extLst>
      <p:ext uri="{BB962C8B-B14F-4D97-AF65-F5344CB8AC3E}">
        <p14:creationId xmlns:p14="http://schemas.microsoft.com/office/powerpoint/2010/main" val="44905088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74395931"/>
              </p:ext>
            </p:extLst>
          </p:nvPr>
        </p:nvGraphicFramePr>
        <p:xfrm>
          <a:off x="640381" y="1476848"/>
          <a:ext cx="11423785" cy="4675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Upgrade Process</a:t>
            </a:r>
            <a:endParaRPr lang="en-US" dirty="0"/>
          </a:p>
        </p:txBody>
      </p:sp>
    </p:spTree>
    <p:extLst>
      <p:ext uri="{BB962C8B-B14F-4D97-AF65-F5344CB8AC3E}">
        <p14:creationId xmlns:p14="http://schemas.microsoft.com/office/powerpoint/2010/main" val="264858900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56500460"/>
              </p:ext>
            </p:extLst>
          </p:nvPr>
        </p:nvGraphicFramePr>
        <p:xfrm>
          <a:off x="640381" y="1476848"/>
          <a:ext cx="11423785" cy="4675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Upgrade Process</a:t>
            </a:r>
            <a:endParaRPr lang="en-US" dirty="0"/>
          </a:p>
        </p:txBody>
      </p:sp>
    </p:spTree>
    <p:extLst>
      <p:ext uri="{BB962C8B-B14F-4D97-AF65-F5344CB8AC3E}">
        <p14:creationId xmlns:p14="http://schemas.microsoft.com/office/powerpoint/2010/main" val="232768589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rgbClr val="000000"/>
                </a:solidFill>
              </a:rPr>
              <a:t>Getting to Skype for Business: </a:t>
            </a:r>
            <a:br>
              <a:rPr lang="en-US" sz="3600" dirty="0">
                <a:solidFill>
                  <a:srgbClr val="000000"/>
                </a:solidFill>
              </a:rPr>
            </a:br>
            <a:r>
              <a:rPr lang="en-US" sz="5400" dirty="0">
                <a:solidFill>
                  <a:srgbClr val="000000"/>
                </a:solidFill>
              </a:rPr>
              <a:t>Everything You Need to Know to Upgrade from Lync</a:t>
            </a:r>
            <a:endParaRPr lang="en-US" dirty="0"/>
          </a:p>
        </p:txBody>
      </p:sp>
      <p:sp>
        <p:nvSpPr>
          <p:cNvPr id="5" name="Text Placeholder 4"/>
          <p:cNvSpPr>
            <a:spLocks noGrp="1"/>
          </p:cNvSpPr>
          <p:nvPr>
            <p:ph type="body" sz="quarter" idx="12"/>
          </p:nvPr>
        </p:nvSpPr>
        <p:spPr/>
        <p:txBody>
          <a:bodyPr/>
          <a:lstStyle/>
          <a:p>
            <a:endParaRPr lang="en-US" dirty="0" smtClean="0">
              <a:solidFill>
                <a:schemeClr val="tx1"/>
              </a:solidFill>
            </a:endParaRPr>
          </a:p>
          <a:p>
            <a:r>
              <a:rPr lang="en-US" dirty="0" smtClean="0">
                <a:solidFill>
                  <a:schemeClr val="tx1"/>
                </a:solidFill>
              </a:rPr>
              <a:t>Scott </a:t>
            </a:r>
            <a:r>
              <a:rPr lang="en-US" dirty="0" err="1">
                <a:solidFill>
                  <a:schemeClr val="tx1"/>
                </a:solidFill>
              </a:rPr>
              <a:t>Stubberfield</a:t>
            </a:r>
            <a:endParaRPr lang="en-US" dirty="0">
              <a:solidFill>
                <a:schemeClr val="tx1"/>
              </a:solidFill>
            </a:endParaRPr>
          </a:p>
          <a:p>
            <a:r>
              <a:rPr lang="en-US" dirty="0">
                <a:solidFill>
                  <a:schemeClr val="tx1"/>
                </a:solidFill>
              </a:rPr>
              <a:t>Program Manager, Microsoft</a:t>
            </a:r>
          </a:p>
        </p:txBody>
      </p:sp>
      <p:sp>
        <p:nvSpPr>
          <p:cNvPr id="6" name="Text Placeholder 5"/>
          <p:cNvSpPr>
            <a:spLocks noGrp="1"/>
          </p:cNvSpPr>
          <p:nvPr>
            <p:ph type="body" sz="quarter" idx="13"/>
          </p:nvPr>
        </p:nvSpPr>
        <p:spPr/>
        <p:txBody>
          <a:bodyPr/>
          <a:lstStyle/>
          <a:p>
            <a:r>
              <a:rPr lang="en-US" dirty="0" smtClean="0"/>
              <a:t>BRK3138</a:t>
            </a:r>
            <a:endParaRPr lang="en-US" dirty="0"/>
          </a:p>
        </p:txBody>
      </p:sp>
    </p:spTree>
    <p:extLst>
      <p:ext uri="{BB962C8B-B14F-4D97-AF65-F5344CB8AC3E}">
        <p14:creationId xmlns:p14="http://schemas.microsoft.com/office/powerpoint/2010/main" val="1431336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85161675"/>
              </p:ext>
            </p:extLst>
          </p:nvPr>
        </p:nvGraphicFramePr>
        <p:xfrm>
          <a:off x="640381" y="1476848"/>
          <a:ext cx="11423785" cy="4675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Upgrade Process</a:t>
            </a:r>
            <a:endParaRPr lang="en-US" dirty="0"/>
          </a:p>
        </p:txBody>
      </p:sp>
    </p:spTree>
    <p:extLst>
      <p:ext uri="{BB962C8B-B14F-4D97-AF65-F5344CB8AC3E}">
        <p14:creationId xmlns:p14="http://schemas.microsoft.com/office/powerpoint/2010/main" val="96397228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endParaRPr lang="en-US" dirty="0"/>
          </a:p>
        </p:txBody>
      </p:sp>
      <p:sp>
        <p:nvSpPr>
          <p:cNvPr id="4" name="Text Placeholder 3"/>
          <p:cNvSpPr>
            <a:spLocks noGrp="1"/>
          </p:cNvSpPr>
          <p:nvPr>
            <p:ph type="body" sz="quarter" idx="12"/>
          </p:nvPr>
        </p:nvSpPr>
        <p:spPr/>
        <p:txBody>
          <a:bodyPr/>
          <a:lstStyle/>
          <a:p>
            <a:r>
              <a:rPr lang="en-US" dirty="0" smtClean="0"/>
              <a:t>In-place upgrade live</a:t>
            </a:r>
            <a:endParaRPr lang="en-US" dirty="0"/>
          </a:p>
        </p:txBody>
      </p:sp>
    </p:spTree>
    <p:extLst>
      <p:ext uri="{BB962C8B-B14F-4D97-AF65-F5344CB8AC3E}">
        <p14:creationId xmlns:p14="http://schemas.microsoft.com/office/powerpoint/2010/main" val="20595141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 Towards - Smart Setup</a:t>
            </a:r>
            <a:endParaRPr lang="en-US" dirty="0"/>
          </a:p>
        </p:txBody>
      </p:sp>
      <p:sp>
        <p:nvSpPr>
          <p:cNvPr id="3" name="Text Placeholder 2"/>
          <p:cNvSpPr>
            <a:spLocks noGrp="1"/>
          </p:cNvSpPr>
          <p:nvPr>
            <p:ph type="body" sz="quarter" idx="10"/>
          </p:nvPr>
        </p:nvSpPr>
        <p:spPr>
          <a:prstGeom prst="rect">
            <a:avLst/>
          </a:prstGeom>
        </p:spPr>
        <p:txBody>
          <a:bodyPr>
            <a:noAutofit/>
          </a:bodyPr>
          <a:lstStyle/>
          <a:p>
            <a:r>
              <a:rPr lang="en-US" dirty="0" smtClean="0"/>
              <a:t>Allows product updates to be installed as part of the setup </a:t>
            </a:r>
            <a:r>
              <a:rPr lang="en-US" dirty="0"/>
              <a:t>p</a:t>
            </a:r>
            <a:r>
              <a:rPr lang="en-US" dirty="0" smtClean="0"/>
              <a:t>rocess</a:t>
            </a:r>
          </a:p>
          <a:p>
            <a:r>
              <a:rPr lang="en-US" dirty="0" smtClean="0"/>
              <a:t>Setup will include the option:</a:t>
            </a:r>
          </a:p>
          <a:p>
            <a:pPr lvl="2"/>
            <a:r>
              <a:rPr lang="en-US" dirty="0" smtClean="0"/>
              <a:t>Check with Microsoft Update for </a:t>
            </a:r>
            <a:r>
              <a:rPr lang="en-US" dirty="0"/>
              <a:t>Skype for Business </a:t>
            </a:r>
            <a:r>
              <a:rPr lang="en-US" dirty="0" smtClean="0"/>
              <a:t>Server Updates</a:t>
            </a:r>
          </a:p>
          <a:p>
            <a:pPr lvl="2"/>
            <a:r>
              <a:rPr lang="en-US" dirty="0" smtClean="0"/>
              <a:t>Download the Updates</a:t>
            </a:r>
          </a:p>
          <a:p>
            <a:pPr lvl="2"/>
            <a:r>
              <a:rPr lang="en-US" dirty="0" smtClean="0"/>
              <a:t>Install them (Prior to finishing the installation process. )</a:t>
            </a:r>
            <a:endParaRPr lang="en-US" dirty="0"/>
          </a:p>
        </p:txBody>
      </p:sp>
      <p:sp>
        <p:nvSpPr>
          <p:cNvPr id="5" name="Rectangle 4"/>
          <p:cNvSpPr/>
          <p:nvPr/>
        </p:nvSpPr>
        <p:spPr>
          <a:xfrm>
            <a:off x="379171" y="5783262"/>
            <a:ext cx="11630266" cy="670445"/>
          </a:xfrm>
          <a:prstGeom prst="rect">
            <a:avLst/>
          </a:prstGeom>
        </p:spPr>
        <p:txBody>
          <a:bodyPr wrap="square">
            <a:spAutoFit/>
          </a:bodyPr>
          <a:lstStyle/>
          <a:p>
            <a:r>
              <a:rPr lang="en-US" sz="1836" b="1" dirty="0"/>
              <a:t>Note:</a:t>
            </a:r>
            <a:r>
              <a:rPr lang="en-US" sz="1836" dirty="0"/>
              <a:t> This doesn’t replace the Skype For Business Server Server Update Installer.  That will still be useful for our customers who don’t have connection to access the internet</a:t>
            </a:r>
          </a:p>
        </p:txBody>
      </p:sp>
    </p:spTree>
    <p:extLst>
      <p:ext uri="{BB962C8B-B14F-4D97-AF65-F5344CB8AC3E}">
        <p14:creationId xmlns:p14="http://schemas.microsoft.com/office/powerpoint/2010/main" val="130421790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1250">
                      <a:srgbClr val="FFFFFF"/>
                    </a:gs>
                    <a:gs pos="100000">
                      <a:srgbClr val="FFFFFF"/>
                    </a:gs>
                  </a:gsLst>
                  <a:lin ang="5400000" scaled="0"/>
                </a:gradFill>
              </a:rPr>
              <a:t>Please evaluate this session</a:t>
            </a:r>
          </a:p>
          <a:p>
            <a:pPr>
              <a:lnSpc>
                <a:spcPct val="80000"/>
              </a:lnSpc>
            </a:pPr>
            <a:r>
              <a:rPr sz="3200" dirty="0">
                <a:gradFill>
                  <a:gsLst>
                    <a:gs pos="1250">
                      <a:srgbClr val="FF8C00"/>
                    </a:gs>
                    <a:gs pos="100000">
                      <a:srgbClr val="FF8C00"/>
                    </a:gs>
                  </a:gsLst>
                  <a:lin ang="5400000" scaled="0"/>
                </a:gradFill>
              </a:rPr>
              <a:t>Your feedback is important to us!</a:t>
            </a:r>
            <a:endParaRPr sz="3600" dirty="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98771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prstGeom prst="rect">
            <a:avLst/>
          </a:prstGeom>
        </p:spPr>
        <p:txBody>
          <a:bodyPr>
            <a:noAutofit/>
          </a:bodyPr>
          <a:lstStyle/>
          <a:p>
            <a:r>
              <a:rPr lang="en-US" dirty="0" smtClean="0"/>
              <a:t>Introduction to In-place Upgrade</a:t>
            </a:r>
          </a:p>
          <a:p>
            <a:pPr lvl="1"/>
            <a:r>
              <a:rPr lang="en-US" dirty="0" smtClean="0"/>
              <a:t>What is an in-place upgrade</a:t>
            </a:r>
          </a:p>
          <a:p>
            <a:pPr lvl="1"/>
            <a:r>
              <a:rPr lang="en-US" dirty="0" smtClean="0"/>
              <a:t>Benefits</a:t>
            </a:r>
          </a:p>
          <a:p>
            <a:r>
              <a:rPr lang="en-US" dirty="0" smtClean="0"/>
              <a:t>Upgrade Path</a:t>
            </a:r>
          </a:p>
          <a:p>
            <a:pPr lvl="1"/>
            <a:r>
              <a:rPr lang="en-US" dirty="0" smtClean="0"/>
              <a:t>Upgrade Options</a:t>
            </a:r>
          </a:p>
          <a:p>
            <a:pPr lvl="1"/>
            <a:r>
              <a:rPr lang="en-US" dirty="0" smtClean="0"/>
              <a:t>Upgrade Order</a:t>
            </a:r>
          </a:p>
          <a:p>
            <a:r>
              <a:rPr lang="en-US" dirty="0" smtClean="0"/>
              <a:t>Upgrade Process</a:t>
            </a:r>
          </a:p>
          <a:p>
            <a:r>
              <a:rPr lang="en-US" dirty="0" smtClean="0"/>
              <a:t>Demo</a:t>
            </a:r>
          </a:p>
        </p:txBody>
      </p:sp>
    </p:spTree>
    <p:extLst>
      <p:ext uri="{BB962C8B-B14F-4D97-AF65-F5344CB8AC3E}">
        <p14:creationId xmlns:p14="http://schemas.microsoft.com/office/powerpoint/2010/main" val="296116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Upgrading to Skype for Business Server 2015</a:t>
            </a:r>
            <a:endParaRPr lang="en-US" dirty="0"/>
          </a:p>
        </p:txBody>
      </p:sp>
      <p:sp>
        <p:nvSpPr>
          <p:cNvPr id="6" name="Text Placeholder 5"/>
          <p:cNvSpPr>
            <a:spLocks noGrp="1"/>
          </p:cNvSpPr>
          <p:nvPr>
            <p:ph type="body" sz="quarter" idx="4294967295"/>
          </p:nvPr>
        </p:nvSpPr>
        <p:spPr>
          <a:xfrm>
            <a:off x="427037" y="4792662"/>
            <a:ext cx="10442575" cy="738664"/>
          </a:xfrm>
        </p:spPr>
        <p:txBody>
          <a:bodyPr/>
          <a:lstStyle/>
          <a:p>
            <a:pPr marL="0" indent="0">
              <a:buNone/>
            </a:pPr>
            <a:r>
              <a:rPr lang="en-US" dirty="0" smtClean="0"/>
              <a:t>In-Place Upgrade Overview</a:t>
            </a:r>
            <a:endParaRPr lang="en-US" dirty="0"/>
          </a:p>
        </p:txBody>
      </p:sp>
    </p:spTree>
    <p:extLst>
      <p:ext uri="{BB962C8B-B14F-4D97-AF65-F5344CB8AC3E}">
        <p14:creationId xmlns:p14="http://schemas.microsoft.com/office/powerpoint/2010/main" val="281025822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CA" dirty="0"/>
              <a:t>In-Place Upgrade</a:t>
            </a:r>
            <a:endParaRPr lang="en-US" dirty="0"/>
          </a:p>
        </p:txBody>
      </p:sp>
      <p:sp>
        <p:nvSpPr>
          <p:cNvPr id="6" name="Text Placeholder 5"/>
          <p:cNvSpPr>
            <a:spLocks noGrp="1"/>
          </p:cNvSpPr>
          <p:nvPr>
            <p:ph type="body" sz="quarter" idx="10"/>
          </p:nvPr>
        </p:nvSpPr>
        <p:spPr>
          <a:xfrm>
            <a:off x="274638" y="1212525"/>
            <a:ext cx="11887200" cy="3108543"/>
          </a:xfrm>
        </p:spPr>
        <p:txBody>
          <a:bodyPr/>
          <a:lstStyle/>
          <a:p>
            <a:r>
              <a:rPr lang="en-CA" dirty="0"/>
              <a:t>What is it?</a:t>
            </a:r>
            <a:endParaRPr lang="en-US" dirty="0"/>
          </a:p>
          <a:p>
            <a:pPr lvl="1"/>
            <a:r>
              <a:rPr lang="en-US" dirty="0"/>
              <a:t>Upgrade from Lync Server 2013 to Skype for Business Server using existing hardware</a:t>
            </a:r>
          </a:p>
          <a:p>
            <a:r>
              <a:rPr lang="en-CA" dirty="0"/>
              <a:t>Benefits</a:t>
            </a:r>
          </a:p>
          <a:p>
            <a:pPr lvl="1"/>
            <a:r>
              <a:rPr lang="en-US" dirty="0"/>
              <a:t>Preserves existing hardware/server investments</a:t>
            </a:r>
          </a:p>
          <a:p>
            <a:pPr lvl="1"/>
            <a:r>
              <a:rPr lang="en-US" dirty="0"/>
              <a:t>Smoother upgrade process without extensive planning</a:t>
            </a:r>
          </a:p>
          <a:p>
            <a:pPr lvl="1"/>
            <a:r>
              <a:rPr lang="en-US" dirty="0"/>
              <a:t>Reduces the overall cost for deployment</a:t>
            </a:r>
          </a:p>
          <a:p>
            <a:pPr lvl="1"/>
            <a:r>
              <a:rPr lang="en-US" dirty="0"/>
              <a:t>The goal of heading towards Smart Setup</a:t>
            </a:r>
          </a:p>
        </p:txBody>
      </p:sp>
    </p:spTree>
    <p:extLst>
      <p:ext uri="{BB962C8B-B14F-4D97-AF65-F5344CB8AC3E}">
        <p14:creationId xmlns:p14="http://schemas.microsoft.com/office/powerpoint/2010/main" val="129568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Path </a:t>
            </a:r>
            <a:endParaRPr lang="en-CA" dirty="0"/>
          </a:p>
        </p:txBody>
      </p:sp>
      <p:sp>
        <p:nvSpPr>
          <p:cNvPr id="3" name="Text Placeholder 2"/>
          <p:cNvSpPr>
            <a:spLocks noGrp="1"/>
          </p:cNvSpPr>
          <p:nvPr>
            <p:ph type="body" sz="quarter" idx="10"/>
          </p:nvPr>
        </p:nvSpPr>
        <p:spPr>
          <a:xfrm>
            <a:off x="274638" y="1212850"/>
            <a:ext cx="11887200" cy="4801314"/>
          </a:xfrm>
          <a:prstGeom prst="rect">
            <a:avLst/>
          </a:prstGeom>
        </p:spPr>
        <p:txBody>
          <a:bodyPr/>
          <a:lstStyle/>
          <a:p>
            <a:r>
              <a:rPr lang="en-US" dirty="0" smtClean="0"/>
              <a:t>Migrate-Users Mode (Minimal User Downtime)</a:t>
            </a:r>
          </a:p>
          <a:p>
            <a:r>
              <a:rPr lang="en-US" dirty="0" smtClean="0"/>
              <a:t>Offline Mode</a:t>
            </a:r>
          </a:p>
          <a:p>
            <a:endParaRPr lang="en-US" dirty="0" smtClean="0"/>
          </a:p>
          <a:p>
            <a:endParaRPr lang="en-US" dirty="0" smtClean="0"/>
          </a:p>
          <a:p>
            <a:endParaRPr lang="en-US" dirty="0" smtClean="0"/>
          </a:p>
          <a:p>
            <a:endParaRPr lang="en-US" dirty="0" smtClean="0"/>
          </a:p>
          <a:p>
            <a:endParaRPr lang="en-US" dirty="0"/>
          </a:p>
        </p:txBody>
      </p:sp>
      <p:graphicFrame>
        <p:nvGraphicFramePr>
          <p:cNvPr id="5" name="Table 4"/>
          <p:cNvGraphicFramePr>
            <a:graphicFrameLocks noGrp="1"/>
          </p:cNvGraphicFramePr>
          <p:nvPr>
            <p:extLst/>
          </p:nvPr>
        </p:nvGraphicFramePr>
        <p:xfrm>
          <a:off x="588010" y="3258056"/>
          <a:ext cx="11367150" cy="3150480"/>
        </p:xfrm>
        <a:graphic>
          <a:graphicData uri="http://schemas.openxmlformats.org/drawingml/2006/table">
            <a:tbl>
              <a:tblPr>
                <a:tableStyleId>{21E4AEA4-8DFA-4A89-87EB-49C32662AFE0}</a:tableStyleId>
              </a:tblPr>
              <a:tblGrid>
                <a:gridCol w="2318571">
                  <a:extLst>
                    <a:ext uri="{9D8B030D-6E8A-4147-A177-3AD203B41FA5}">
                      <a16:colId xmlns:a16="http://schemas.microsoft.com/office/drawing/2014/main" xmlns="" val="20000"/>
                    </a:ext>
                  </a:extLst>
                </a:gridCol>
                <a:gridCol w="1908204">
                  <a:extLst>
                    <a:ext uri="{9D8B030D-6E8A-4147-A177-3AD203B41FA5}">
                      <a16:colId xmlns:a16="http://schemas.microsoft.com/office/drawing/2014/main" xmlns="" val="20001"/>
                    </a:ext>
                  </a:extLst>
                </a:gridCol>
                <a:gridCol w="6110878">
                  <a:extLst>
                    <a:ext uri="{9D8B030D-6E8A-4147-A177-3AD203B41FA5}">
                      <a16:colId xmlns:a16="http://schemas.microsoft.com/office/drawing/2014/main" xmlns="" val="20002"/>
                    </a:ext>
                  </a:extLst>
                </a:gridCol>
                <a:gridCol w="1029497">
                  <a:extLst>
                    <a:ext uri="{9D8B030D-6E8A-4147-A177-3AD203B41FA5}">
                      <a16:colId xmlns:a16="http://schemas.microsoft.com/office/drawing/2014/main" xmlns="" val="20003"/>
                    </a:ext>
                  </a:extLst>
                </a:gridCol>
              </a:tblGrid>
              <a:tr h="767236">
                <a:tc>
                  <a:txBody>
                    <a:bodyPr/>
                    <a:lstStyle/>
                    <a:p>
                      <a:pPr algn="ctr" fontAlgn="t"/>
                      <a:r>
                        <a:rPr lang="en-US" sz="1800" u="none" strike="noStrike" dirty="0">
                          <a:solidFill>
                            <a:schemeClr val="bg1"/>
                          </a:solidFill>
                          <a:effectLst/>
                        </a:rPr>
                        <a:t>Original Topology</a:t>
                      </a:r>
                      <a:endParaRPr lang="en-US" sz="1800" b="1"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t"/>
                      <a:r>
                        <a:rPr lang="en-US" sz="1800" u="none" strike="noStrike" dirty="0">
                          <a:solidFill>
                            <a:schemeClr val="bg1"/>
                          </a:solidFill>
                          <a:effectLst/>
                        </a:rPr>
                        <a:t>New Topology</a:t>
                      </a:r>
                      <a:endParaRPr lang="en-US" sz="1800" b="1"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t"/>
                      <a:r>
                        <a:rPr lang="en-US" sz="1800" u="none" strike="noStrike" dirty="0">
                          <a:solidFill>
                            <a:schemeClr val="bg1"/>
                          </a:solidFill>
                          <a:effectLst/>
                        </a:rPr>
                        <a:t>In-Place Upgrade Supported ?</a:t>
                      </a:r>
                      <a:endParaRPr lang="en-US" sz="1800" b="1"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t"/>
                      <a:r>
                        <a:rPr lang="en-US" sz="1800" u="none" strike="noStrike" dirty="0">
                          <a:solidFill>
                            <a:schemeClr val="bg1"/>
                          </a:solidFill>
                          <a:effectLst/>
                        </a:rPr>
                        <a:t>Priority</a:t>
                      </a:r>
                      <a:endParaRPr lang="en-US" sz="1800" b="1"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646095">
                <a:tc>
                  <a:txBody>
                    <a:bodyPr/>
                    <a:lstStyle/>
                    <a:p>
                      <a:pPr algn="ctr" fontAlgn="t"/>
                      <a:r>
                        <a:rPr lang="en-US" sz="1600" u="none" strike="noStrike" dirty="0">
                          <a:solidFill>
                            <a:schemeClr val="bg1"/>
                          </a:solidFill>
                          <a:effectLst/>
                        </a:rPr>
                        <a:t>2013</a:t>
                      </a:r>
                      <a:endParaRPr lang="en-US" sz="1600" b="0"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600" u="none" strike="noStrike" dirty="0" smtClean="0">
                          <a:solidFill>
                            <a:schemeClr val="bg1"/>
                          </a:solidFill>
                          <a:effectLst/>
                        </a:rPr>
                        <a:t>Skype For Business Server </a:t>
                      </a:r>
                      <a:r>
                        <a:rPr lang="en-US" sz="1600" u="none" strike="noStrike" dirty="0">
                          <a:solidFill>
                            <a:schemeClr val="bg1"/>
                          </a:solidFill>
                          <a:effectLst/>
                        </a:rPr>
                        <a:t>+ 2013</a:t>
                      </a:r>
                      <a:endParaRPr lang="en-US" sz="1600" b="0"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600" u="none" strike="noStrike" dirty="0">
                          <a:solidFill>
                            <a:schemeClr val="bg1"/>
                          </a:solidFill>
                          <a:effectLst/>
                        </a:rPr>
                        <a:t>Yes. In-Place upgrade support from 2013 -&gt;  </a:t>
                      </a:r>
                      <a:r>
                        <a:rPr lang="en-US" sz="1600" u="none" strike="noStrike" dirty="0" smtClean="0">
                          <a:solidFill>
                            <a:schemeClr val="bg1"/>
                          </a:solidFill>
                          <a:effectLst/>
                        </a:rPr>
                        <a:t>Skype For Business Server</a:t>
                      </a:r>
                      <a:endParaRPr lang="en-US" sz="1600" b="0"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600" u="none" strike="noStrike" dirty="0">
                          <a:solidFill>
                            <a:schemeClr val="bg1"/>
                          </a:solidFill>
                          <a:effectLst/>
                        </a:rPr>
                        <a:t>P0</a:t>
                      </a:r>
                      <a:endParaRPr lang="en-US" sz="1600" b="0"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r h="678757">
                <a:tc>
                  <a:txBody>
                    <a:bodyPr/>
                    <a:lstStyle/>
                    <a:p>
                      <a:pPr algn="ctr" fontAlgn="t"/>
                      <a:r>
                        <a:rPr lang="en-US" sz="1600" u="none" strike="noStrike" dirty="0">
                          <a:solidFill>
                            <a:schemeClr val="bg1"/>
                          </a:solidFill>
                          <a:effectLst/>
                        </a:rPr>
                        <a:t>2010</a:t>
                      </a:r>
                      <a:endParaRPr lang="en-US" sz="1600" b="0"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rtl="0" fontAlgn="ctr"/>
                      <a:r>
                        <a:rPr lang="en-US" sz="1600" u="none" strike="noStrike" dirty="0" smtClean="0">
                          <a:solidFill>
                            <a:schemeClr val="bg1"/>
                          </a:solidFill>
                          <a:effectLst/>
                        </a:rPr>
                        <a:t>Skype For Business Server </a:t>
                      </a:r>
                      <a:r>
                        <a:rPr lang="en-US" sz="1600" u="none" strike="noStrike" dirty="0">
                          <a:solidFill>
                            <a:schemeClr val="bg1"/>
                          </a:solidFill>
                          <a:effectLst/>
                        </a:rPr>
                        <a:t>+ 2010</a:t>
                      </a:r>
                      <a:endParaRPr lang="en-US" sz="1600" b="0"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600" u="none" strike="noStrike" dirty="0">
                          <a:solidFill>
                            <a:schemeClr val="bg1"/>
                          </a:solidFill>
                          <a:effectLst/>
                        </a:rPr>
                        <a:t>No. Upgrade from 2010 -&gt; </a:t>
                      </a:r>
                      <a:r>
                        <a:rPr lang="en-US" sz="1600" u="none" strike="noStrike" dirty="0" smtClean="0">
                          <a:solidFill>
                            <a:schemeClr val="bg1"/>
                          </a:solidFill>
                          <a:effectLst/>
                        </a:rPr>
                        <a:t>Skype For Business Server is the same process as </a:t>
                      </a:r>
                      <a:r>
                        <a:rPr lang="en-US" sz="1600" u="none" strike="noStrike" dirty="0">
                          <a:solidFill>
                            <a:schemeClr val="bg1"/>
                          </a:solidFill>
                          <a:effectLst/>
                        </a:rPr>
                        <a:t>2010 -&gt; 2013</a:t>
                      </a:r>
                      <a:endParaRPr lang="en-US" sz="1600" b="0"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600" u="none" strike="noStrike" dirty="0">
                          <a:solidFill>
                            <a:schemeClr val="bg1"/>
                          </a:solidFill>
                          <a:effectLst/>
                        </a:rPr>
                        <a:t>P1</a:t>
                      </a:r>
                      <a:endParaRPr lang="en-US" sz="1600" b="0"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xmlns="" val="10002"/>
                  </a:ext>
                </a:extLst>
              </a:tr>
              <a:tr h="1058392">
                <a:tc>
                  <a:txBody>
                    <a:bodyPr/>
                    <a:lstStyle/>
                    <a:p>
                      <a:pPr algn="ctr" fontAlgn="t"/>
                      <a:r>
                        <a:rPr lang="en-US" sz="1600" u="none" strike="noStrike" dirty="0">
                          <a:solidFill>
                            <a:schemeClr val="bg1"/>
                          </a:solidFill>
                          <a:effectLst/>
                        </a:rPr>
                        <a:t>2013 + 2010</a:t>
                      </a:r>
                      <a:endParaRPr lang="en-US" sz="1600" b="0"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rtl="0" fontAlgn="ctr"/>
                      <a:r>
                        <a:rPr lang="en-US" sz="1600" u="none" strike="noStrike" dirty="0" smtClean="0">
                          <a:solidFill>
                            <a:schemeClr val="bg1"/>
                          </a:solidFill>
                          <a:effectLst/>
                        </a:rPr>
                        <a:t>Skype For Business Server </a:t>
                      </a:r>
                      <a:r>
                        <a:rPr lang="en-US" sz="1600" u="none" strike="noStrike" dirty="0">
                          <a:solidFill>
                            <a:schemeClr val="bg1"/>
                          </a:solidFill>
                          <a:effectLst/>
                        </a:rPr>
                        <a:t>+ 2013</a:t>
                      </a:r>
                      <a:endParaRPr lang="en-US" sz="1600" b="0"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600" u="none" strike="noStrike" dirty="0">
                          <a:solidFill>
                            <a:schemeClr val="bg1"/>
                          </a:solidFill>
                          <a:effectLst/>
                        </a:rPr>
                        <a:t>Mandatory </a:t>
                      </a:r>
                      <a:r>
                        <a:rPr lang="en-US" sz="1600" u="none" strike="noStrike" dirty="0" smtClean="0">
                          <a:solidFill>
                            <a:schemeClr val="bg1"/>
                          </a:solidFill>
                          <a:effectLst/>
                        </a:rPr>
                        <a:t>migration from </a:t>
                      </a:r>
                      <a:r>
                        <a:rPr lang="en-US" sz="1600" u="none" strike="noStrike" dirty="0">
                          <a:solidFill>
                            <a:schemeClr val="bg1"/>
                          </a:solidFill>
                          <a:effectLst/>
                        </a:rPr>
                        <a:t>2010  -&gt; 2013 before deploying </a:t>
                      </a:r>
                      <a:r>
                        <a:rPr lang="en-US" sz="1600" u="none" strike="noStrike" dirty="0" smtClean="0">
                          <a:solidFill>
                            <a:schemeClr val="bg1"/>
                          </a:solidFill>
                          <a:effectLst/>
                        </a:rPr>
                        <a:t>Skype For Business Server</a:t>
                      </a:r>
                      <a:r>
                        <a:rPr lang="en-US" sz="1600" u="none" strike="noStrike" dirty="0">
                          <a:solidFill>
                            <a:schemeClr val="bg1"/>
                          </a:solidFill>
                          <a:effectLst/>
                        </a:rPr>
                        <a:t/>
                      </a:r>
                      <a:br>
                        <a:rPr lang="en-US" sz="1600" u="none" strike="noStrike" dirty="0">
                          <a:solidFill>
                            <a:schemeClr val="bg1"/>
                          </a:solidFill>
                          <a:effectLst/>
                        </a:rPr>
                      </a:br>
                      <a:r>
                        <a:rPr lang="en-US" sz="1600" u="none" strike="noStrike" dirty="0">
                          <a:solidFill>
                            <a:schemeClr val="bg1"/>
                          </a:solidFill>
                          <a:effectLst/>
                        </a:rPr>
                        <a:t>Then In-Place upgrade from 2013 to </a:t>
                      </a:r>
                      <a:r>
                        <a:rPr lang="en-US" sz="1600" u="none" strike="noStrike" dirty="0" smtClean="0">
                          <a:solidFill>
                            <a:schemeClr val="bg1"/>
                          </a:solidFill>
                          <a:effectLst/>
                        </a:rPr>
                        <a:t>Skype For Business Server</a:t>
                      </a:r>
                      <a:endParaRPr lang="en-US" sz="1600" b="0"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600" u="none" strike="noStrike" dirty="0">
                          <a:solidFill>
                            <a:schemeClr val="bg1"/>
                          </a:solidFill>
                          <a:effectLst/>
                        </a:rPr>
                        <a:t>P1</a:t>
                      </a:r>
                      <a:endParaRPr lang="en-US" sz="1600" b="0" i="0" u="none" strike="noStrike" dirty="0">
                        <a:solidFill>
                          <a:schemeClr val="bg1"/>
                        </a:solidFill>
                        <a:effectLst/>
                        <a:latin typeface="Calibri" panose="020F0502020204030204" pitchFamily="34" charset="0"/>
                      </a:endParaRPr>
                    </a:p>
                  </a:txBody>
                  <a:tcPr marL="9715" marR="9715" marT="971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6152439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170237" y="71280"/>
            <a:ext cx="9067800" cy="677966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74640" y="295274"/>
            <a:ext cx="2787990" cy="6249988"/>
          </a:xfrm>
        </p:spPr>
        <p:txBody>
          <a:bodyPr>
            <a:normAutofit fontScale="90000"/>
          </a:bodyPr>
          <a:lstStyle/>
          <a:p>
            <a:r>
              <a:rPr lang="en-US" sz="3876" dirty="0"/>
              <a:t>Upgrade Path</a:t>
            </a:r>
            <a:br>
              <a:rPr lang="en-US" sz="3876" dirty="0"/>
            </a:br>
            <a:r>
              <a:rPr lang="en-US" sz="3876" dirty="0"/>
              <a:t>(Move Users):</a:t>
            </a:r>
            <a:br>
              <a:rPr lang="en-US" sz="3876" dirty="0"/>
            </a:br>
            <a:r>
              <a:rPr lang="en-US" sz="3876" dirty="0"/>
              <a:t> </a:t>
            </a:r>
            <a:br>
              <a:rPr lang="en-US" sz="3876" dirty="0"/>
            </a:br>
            <a:r>
              <a:rPr lang="en-US" sz="3876" u="sng" dirty="0"/>
              <a:t>Case1 </a:t>
            </a:r>
            <a:r>
              <a:rPr lang="en-US" sz="3876" dirty="0"/>
              <a:t>Upgrade from </a:t>
            </a:r>
            <a:r>
              <a:rPr lang="en-US" sz="3876" b="1" dirty="0"/>
              <a:t>Lync 2013 </a:t>
            </a:r>
            <a:br>
              <a:rPr lang="en-US" sz="3876" b="1" dirty="0"/>
            </a:br>
            <a:r>
              <a:rPr lang="en-US" sz="3876" dirty="0"/>
              <a:t>to</a:t>
            </a:r>
            <a:r>
              <a:rPr lang="en-US" sz="3876" b="1" dirty="0"/>
              <a:t> </a:t>
            </a:r>
            <a:br>
              <a:rPr lang="en-US" sz="3876" b="1" dirty="0"/>
            </a:br>
            <a:r>
              <a:rPr lang="en-US" sz="3876" b="1" dirty="0"/>
              <a:t>Skype For Business Server 2015</a:t>
            </a:r>
          </a:p>
        </p:txBody>
      </p:sp>
      <p:pic>
        <p:nvPicPr>
          <p:cNvPr id="6" name="Picture 5"/>
          <p:cNvPicPr>
            <a:picLocks noChangeAspect="1"/>
          </p:cNvPicPr>
          <p:nvPr/>
        </p:nvPicPr>
        <p:blipFill>
          <a:blip r:embed="rId3"/>
          <a:stretch>
            <a:fillRect/>
          </a:stretch>
        </p:blipFill>
        <p:spPr>
          <a:xfrm>
            <a:off x="4069930" y="158423"/>
            <a:ext cx="7560728" cy="1942924"/>
          </a:xfrm>
          <a:prstGeom prst="rect">
            <a:avLst/>
          </a:prstGeom>
        </p:spPr>
      </p:pic>
      <p:sp>
        <p:nvSpPr>
          <p:cNvPr id="7" name="Right Arrow 6"/>
          <p:cNvSpPr/>
          <p:nvPr/>
        </p:nvSpPr>
        <p:spPr bwMode="auto">
          <a:xfrm>
            <a:off x="5714696" y="744291"/>
            <a:ext cx="1102983" cy="38559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5654404" y="1129885"/>
            <a:ext cx="1226490" cy="219740"/>
          </a:xfrm>
          <a:prstGeom prst="rect">
            <a:avLst/>
          </a:prstGeom>
          <a:noFill/>
        </p:spPr>
        <p:txBody>
          <a:bodyPr wrap="none" lIns="0" tIns="0" rIns="0" bIns="0" rtlCol="0">
            <a:spAutoFit/>
          </a:bodyPr>
          <a:lstStyle/>
          <a:p>
            <a:r>
              <a:rPr lang="en-US" sz="1428" spc="-71" dirty="0" smtClean="0">
                <a:solidFill>
                  <a:srgbClr val="00B050"/>
                </a:solidFill>
                <a:latin typeface="Candara" panose="020E0502030303020204" pitchFamily="34" charset="0"/>
              </a:rPr>
              <a:t>Move Pool1 Users</a:t>
            </a:r>
            <a:endParaRPr lang="en-US" sz="1428" spc="-71" dirty="0">
              <a:solidFill>
                <a:srgbClr val="00B050"/>
              </a:solidFill>
              <a:latin typeface="Candara" panose="020E0502030303020204" pitchFamily="34" charset="0"/>
            </a:endParaRPr>
          </a:p>
        </p:txBody>
      </p:sp>
      <p:sp>
        <p:nvSpPr>
          <p:cNvPr id="9" name="Down Arrow 8"/>
          <p:cNvSpPr/>
          <p:nvPr/>
        </p:nvSpPr>
        <p:spPr bwMode="auto">
          <a:xfrm>
            <a:off x="4701386" y="1984690"/>
            <a:ext cx="286955" cy="538039"/>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4988343" y="2101348"/>
            <a:ext cx="1788596" cy="448228"/>
          </a:xfrm>
          <a:prstGeom prst="rect">
            <a:avLst/>
          </a:prstGeom>
          <a:noFill/>
        </p:spPr>
        <p:txBody>
          <a:bodyPr wrap="none" lIns="0" tIns="0" rIns="0" bIns="0" rtlCol="0">
            <a:spAutoFit/>
          </a:bodyPr>
          <a:lstStyle/>
          <a:p>
            <a:r>
              <a:rPr lang="en-US" sz="1428" spc="-71" dirty="0">
                <a:solidFill>
                  <a:srgbClr val="00B050"/>
                </a:solidFill>
                <a:latin typeface="Candara" panose="020E0502030303020204" pitchFamily="34" charset="0"/>
              </a:rPr>
              <a:t>Upgrade to</a:t>
            </a:r>
          </a:p>
          <a:p>
            <a:r>
              <a:rPr lang="en-US" sz="1428" spc="-71" dirty="0">
                <a:solidFill>
                  <a:srgbClr val="00B050"/>
                </a:solidFill>
                <a:latin typeface="Candara" panose="020E0502030303020204" pitchFamily="34" charset="0"/>
              </a:rPr>
              <a:t>Skype for Business Server</a:t>
            </a:r>
          </a:p>
        </p:txBody>
      </p:sp>
      <p:pic>
        <p:nvPicPr>
          <p:cNvPr id="11" name="Picture 10"/>
          <p:cNvPicPr>
            <a:picLocks noChangeAspect="1"/>
          </p:cNvPicPr>
          <p:nvPr/>
        </p:nvPicPr>
        <p:blipFill>
          <a:blip r:embed="rId4"/>
          <a:stretch>
            <a:fillRect/>
          </a:stretch>
        </p:blipFill>
        <p:spPr>
          <a:xfrm>
            <a:off x="3535634" y="1966603"/>
            <a:ext cx="8202632" cy="26948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2029" y="2522727"/>
            <a:ext cx="7461259" cy="1942924"/>
          </a:xfrm>
          <a:prstGeom prst="rect">
            <a:avLst/>
          </a:prstGeom>
        </p:spPr>
      </p:pic>
      <p:pic>
        <p:nvPicPr>
          <p:cNvPr id="13" name="Picture 12"/>
          <p:cNvPicPr>
            <a:picLocks noChangeAspect="1"/>
          </p:cNvPicPr>
          <p:nvPr/>
        </p:nvPicPr>
        <p:blipFill>
          <a:blip r:embed="rId4"/>
          <a:stretch>
            <a:fillRect/>
          </a:stretch>
        </p:blipFill>
        <p:spPr>
          <a:xfrm>
            <a:off x="3535634" y="4330908"/>
            <a:ext cx="8202632" cy="269486"/>
          </a:xfrm>
          <a:prstGeom prst="rect">
            <a:avLst/>
          </a:prstGeom>
        </p:spPr>
      </p:pic>
      <p:sp>
        <p:nvSpPr>
          <p:cNvPr id="14" name="Left Arrow 13"/>
          <p:cNvSpPr/>
          <p:nvPr/>
        </p:nvSpPr>
        <p:spPr bwMode="auto">
          <a:xfrm>
            <a:off x="5714696" y="2657471"/>
            <a:ext cx="1102983" cy="403529"/>
          </a:xfrm>
          <a:prstGeom prst="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5947156" y="2976009"/>
            <a:ext cx="817785" cy="448228"/>
          </a:xfrm>
          <a:prstGeom prst="rect">
            <a:avLst/>
          </a:prstGeom>
          <a:noFill/>
        </p:spPr>
        <p:txBody>
          <a:bodyPr wrap="none" lIns="0" tIns="0" rIns="0" bIns="0" rtlCol="0">
            <a:spAutoFit/>
          </a:bodyPr>
          <a:lstStyle/>
          <a:p>
            <a:r>
              <a:rPr lang="en-US" sz="1428" spc="-71" dirty="0">
                <a:solidFill>
                  <a:srgbClr val="00B050"/>
                </a:solidFill>
                <a:latin typeface="Candara" panose="020E0502030303020204" pitchFamily="34" charset="0"/>
              </a:rPr>
              <a:t>Move  Back</a:t>
            </a:r>
          </a:p>
          <a:p>
            <a:r>
              <a:rPr lang="en-US" sz="1428" spc="-71" dirty="0">
                <a:solidFill>
                  <a:srgbClr val="00B050"/>
                </a:solidFill>
                <a:latin typeface="Candara" panose="020E0502030303020204" pitchFamily="34" charset="0"/>
              </a:rPr>
              <a:t>Pool1 Users</a:t>
            </a:r>
          </a:p>
        </p:txBody>
      </p:sp>
      <p:sp>
        <p:nvSpPr>
          <p:cNvPr id="25" name="Left Arrow 24"/>
          <p:cNvSpPr/>
          <p:nvPr/>
        </p:nvSpPr>
        <p:spPr bwMode="auto">
          <a:xfrm>
            <a:off x="5715129" y="3734011"/>
            <a:ext cx="1102552" cy="385596"/>
          </a:xfrm>
          <a:prstGeom prst="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p:cNvSpPr txBox="1"/>
          <p:nvPr/>
        </p:nvSpPr>
        <p:spPr>
          <a:xfrm>
            <a:off x="5947156" y="4044271"/>
            <a:ext cx="872259" cy="448228"/>
          </a:xfrm>
          <a:prstGeom prst="rect">
            <a:avLst/>
          </a:prstGeom>
          <a:noFill/>
        </p:spPr>
        <p:txBody>
          <a:bodyPr wrap="none" lIns="0" tIns="0" rIns="0" bIns="0" rtlCol="0">
            <a:spAutoFit/>
          </a:bodyPr>
          <a:lstStyle/>
          <a:p>
            <a:r>
              <a:rPr lang="en-US" sz="1428" spc="-71" dirty="0">
                <a:solidFill>
                  <a:srgbClr val="00B050"/>
                </a:solidFill>
                <a:latin typeface="Candara" panose="020E0502030303020204" pitchFamily="34" charset="0"/>
              </a:rPr>
              <a:t>Move Pool2 </a:t>
            </a:r>
          </a:p>
          <a:p>
            <a:r>
              <a:rPr lang="en-US" sz="1428" spc="-71" dirty="0">
                <a:solidFill>
                  <a:srgbClr val="00B050"/>
                </a:solidFill>
                <a:latin typeface="Candara" panose="020E0502030303020204" pitchFamily="34" charset="0"/>
              </a:rPr>
              <a:t>Users</a:t>
            </a:r>
          </a:p>
        </p:txBody>
      </p:sp>
      <p:sp>
        <p:nvSpPr>
          <p:cNvPr id="29" name="Down Arrow 28"/>
          <p:cNvSpPr/>
          <p:nvPr/>
        </p:nvSpPr>
        <p:spPr bwMode="auto">
          <a:xfrm>
            <a:off x="7633593" y="4367078"/>
            <a:ext cx="286955" cy="538039"/>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0" name="TextBox 29"/>
          <p:cNvSpPr txBox="1"/>
          <p:nvPr/>
        </p:nvSpPr>
        <p:spPr>
          <a:xfrm>
            <a:off x="7920549" y="4483736"/>
            <a:ext cx="1820184" cy="448228"/>
          </a:xfrm>
          <a:prstGeom prst="rect">
            <a:avLst/>
          </a:prstGeom>
          <a:noFill/>
        </p:spPr>
        <p:txBody>
          <a:bodyPr wrap="none" lIns="0" tIns="0" rIns="0" bIns="0" rtlCol="0">
            <a:spAutoFit/>
          </a:bodyPr>
          <a:lstStyle/>
          <a:p>
            <a:r>
              <a:rPr lang="en-US" sz="1428" spc="-71" dirty="0">
                <a:solidFill>
                  <a:srgbClr val="00B050"/>
                </a:solidFill>
                <a:latin typeface="Candara" panose="020E0502030303020204" pitchFamily="34" charset="0"/>
              </a:rPr>
              <a:t>Upgrade to</a:t>
            </a:r>
          </a:p>
          <a:p>
            <a:r>
              <a:rPr lang="en-US" sz="1428" spc="-71" dirty="0">
                <a:solidFill>
                  <a:srgbClr val="00B050"/>
                </a:solidFill>
                <a:latin typeface="Candara" panose="020E0502030303020204" pitchFamily="34" charset="0"/>
              </a:rPr>
              <a:t> Skype for Business Server</a:t>
            </a: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7297" y="4908021"/>
            <a:ext cx="7461259" cy="1942924"/>
          </a:xfrm>
          <a:prstGeom prst="rect">
            <a:avLst/>
          </a:prstGeom>
        </p:spPr>
      </p:pic>
      <p:sp>
        <p:nvSpPr>
          <p:cNvPr id="32" name="Right Arrow 31"/>
          <p:cNvSpPr/>
          <p:nvPr/>
        </p:nvSpPr>
        <p:spPr bwMode="auto">
          <a:xfrm>
            <a:off x="5714697" y="5223653"/>
            <a:ext cx="1031932" cy="362999"/>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3" name="TextBox 32"/>
          <p:cNvSpPr txBox="1"/>
          <p:nvPr/>
        </p:nvSpPr>
        <p:spPr>
          <a:xfrm>
            <a:off x="5841926" y="5592234"/>
            <a:ext cx="826482" cy="448228"/>
          </a:xfrm>
          <a:prstGeom prst="rect">
            <a:avLst/>
          </a:prstGeom>
          <a:noFill/>
        </p:spPr>
        <p:txBody>
          <a:bodyPr wrap="none" lIns="0" tIns="0" rIns="0" bIns="0" rtlCol="0">
            <a:spAutoFit/>
          </a:bodyPr>
          <a:lstStyle/>
          <a:p>
            <a:r>
              <a:rPr lang="en-US" sz="1428" spc="-71" dirty="0">
                <a:solidFill>
                  <a:srgbClr val="00B050"/>
                </a:solidFill>
                <a:latin typeface="Candara" panose="020E0502030303020204" pitchFamily="34" charset="0"/>
              </a:rPr>
              <a:t>Move Back</a:t>
            </a:r>
          </a:p>
          <a:p>
            <a:r>
              <a:rPr lang="en-US" sz="1428" spc="-71" dirty="0">
                <a:solidFill>
                  <a:srgbClr val="00B050"/>
                </a:solidFill>
                <a:latin typeface="Candara" panose="020E0502030303020204" pitchFamily="34" charset="0"/>
              </a:rPr>
              <a:t>Pool2 Users</a:t>
            </a:r>
          </a:p>
        </p:txBody>
      </p:sp>
      <p:sp>
        <p:nvSpPr>
          <p:cNvPr id="34" name="TextBox 33"/>
          <p:cNvSpPr txBox="1"/>
          <p:nvPr/>
        </p:nvSpPr>
        <p:spPr>
          <a:xfrm>
            <a:off x="3340571" y="3151524"/>
            <a:ext cx="899465" cy="448228"/>
          </a:xfrm>
          <a:prstGeom prst="rect">
            <a:avLst/>
          </a:prstGeom>
          <a:noFill/>
        </p:spPr>
        <p:txBody>
          <a:bodyPr wrap="none" lIns="0" tIns="0" rIns="0" bIns="0" rtlCol="0">
            <a:spAutoFit/>
          </a:bodyPr>
          <a:lstStyle/>
          <a:p>
            <a:r>
              <a:rPr lang="en-US" sz="1428" spc="-71" dirty="0">
                <a:solidFill>
                  <a:srgbClr val="00B050"/>
                </a:solidFill>
                <a:latin typeface="Candara" panose="020E0502030303020204" pitchFamily="34" charset="0"/>
              </a:rPr>
              <a:t>Test </a:t>
            </a:r>
          </a:p>
          <a:p>
            <a:r>
              <a:rPr lang="en-US" sz="1428" spc="-71" dirty="0">
                <a:solidFill>
                  <a:srgbClr val="00B050"/>
                </a:solidFill>
                <a:latin typeface="Candara" panose="020E0502030303020204" pitchFamily="34" charset="0"/>
              </a:rPr>
              <a:t>Functionality</a:t>
            </a:r>
          </a:p>
        </p:txBody>
      </p:sp>
    </p:spTree>
    <p:extLst>
      <p:ext uri="{BB962C8B-B14F-4D97-AF65-F5344CB8AC3E}">
        <p14:creationId xmlns:p14="http://schemas.microsoft.com/office/powerpoint/2010/main" val="3727329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4" grpId="0" animBg="1"/>
      <p:bldP spid="15" grpId="0"/>
      <p:bldP spid="25" grpId="0" animBg="1"/>
      <p:bldP spid="26" grpId="0"/>
      <p:bldP spid="29" grpId="0" animBg="1"/>
      <p:bldP spid="30" grpId="0"/>
      <p:bldP spid="32" grpId="0" animBg="1"/>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3170236" y="71280"/>
            <a:ext cx="9144001" cy="677966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74639" y="295274"/>
            <a:ext cx="2865218" cy="6555671"/>
          </a:xfrm>
        </p:spPr>
        <p:txBody>
          <a:bodyPr>
            <a:normAutofit fontScale="90000"/>
          </a:bodyPr>
          <a:lstStyle/>
          <a:p>
            <a:r>
              <a:rPr lang="en-US" sz="3876" dirty="0"/>
              <a:t>Upgrade </a:t>
            </a:r>
            <a:r>
              <a:rPr lang="en-US" sz="3876" dirty="0" smtClean="0"/>
              <a:t>Path (Move </a:t>
            </a:r>
            <a:r>
              <a:rPr lang="en-US" sz="3876" dirty="0"/>
              <a:t>Users):</a:t>
            </a:r>
            <a:br>
              <a:rPr lang="en-US" sz="3876" dirty="0"/>
            </a:br>
            <a:r>
              <a:rPr lang="en-US" sz="3876" dirty="0"/>
              <a:t/>
            </a:r>
            <a:br>
              <a:rPr lang="en-US" sz="3876" dirty="0"/>
            </a:br>
            <a:r>
              <a:rPr lang="en-US" sz="3876" u="sng" dirty="0"/>
              <a:t>Case2</a:t>
            </a:r>
            <a:r>
              <a:rPr lang="en-US" sz="3876" dirty="0"/>
              <a:t/>
            </a:r>
            <a:br>
              <a:rPr lang="en-US" sz="3876" dirty="0"/>
            </a:br>
            <a:r>
              <a:rPr lang="en-US" sz="3876" dirty="0"/>
              <a:t>Upgrade from </a:t>
            </a:r>
            <a:r>
              <a:rPr lang="en-US" sz="3876" b="1" dirty="0"/>
              <a:t>Lync 2010 </a:t>
            </a:r>
            <a:br>
              <a:rPr lang="en-US" sz="3876" b="1" dirty="0"/>
            </a:br>
            <a:r>
              <a:rPr lang="en-US" sz="3876" dirty="0"/>
              <a:t>to </a:t>
            </a:r>
            <a:r>
              <a:rPr lang="en-US" sz="3876" b="1" dirty="0"/>
              <a:t/>
            </a:r>
            <a:br>
              <a:rPr lang="en-US" sz="3876" b="1" dirty="0"/>
            </a:br>
            <a:r>
              <a:rPr lang="en-US" sz="3876" b="1" dirty="0"/>
              <a:t>Skype For Business Server 2015</a:t>
            </a:r>
          </a:p>
        </p:txBody>
      </p:sp>
      <p:pic>
        <p:nvPicPr>
          <p:cNvPr id="7" name="Picture 6"/>
          <p:cNvPicPr>
            <a:picLocks noChangeAspect="1"/>
          </p:cNvPicPr>
          <p:nvPr/>
        </p:nvPicPr>
        <p:blipFill>
          <a:blip r:embed="rId3"/>
          <a:stretch>
            <a:fillRect/>
          </a:stretch>
        </p:blipFill>
        <p:spPr>
          <a:xfrm>
            <a:off x="4199123" y="172716"/>
            <a:ext cx="4181704" cy="194292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9920" y="174431"/>
            <a:ext cx="1281698" cy="1939493"/>
          </a:xfrm>
          <a:prstGeom prst="rect">
            <a:avLst/>
          </a:prstGeom>
        </p:spPr>
      </p:pic>
      <p:sp>
        <p:nvSpPr>
          <p:cNvPr id="9" name="Curved Left Arrow 8"/>
          <p:cNvSpPr/>
          <p:nvPr/>
        </p:nvSpPr>
        <p:spPr bwMode="auto">
          <a:xfrm>
            <a:off x="10709505" y="619307"/>
            <a:ext cx="412498" cy="524871"/>
          </a:xfrm>
          <a:prstGeom prst="curved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solidFill>
                <a:srgbClr val="00B050"/>
              </a:solidFill>
              <a:ea typeface="Segoe UI" pitchFamily="34" charset="0"/>
              <a:cs typeface="Segoe UI" pitchFamily="34" charset="0"/>
            </a:endParaRPr>
          </a:p>
        </p:txBody>
      </p:sp>
      <p:sp>
        <p:nvSpPr>
          <p:cNvPr id="10" name="TextBox 9"/>
          <p:cNvSpPr txBox="1"/>
          <p:nvPr/>
        </p:nvSpPr>
        <p:spPr>
          <a:xfrm>
            <a:off x="10709505" y="1125454"/>
            <a:ext cx="1378885" cy="672342"/>
          </a:xfrm>
          <a:prstGeom prst="rect">
            <a:avLst/>
          </a:prstGeom>
          <a:noFill/>
        </p:spPr>
        <p:txBody>
          <a:bodyPr wrap="square" lIns="0" tIns="0" rIns="0" bIns="0" rtlCol="0">
            <a:spAutoFit/>
          </a:bodyPr>
          <a:lstStyle/>
          <a:p>
            <a:r>
              <a:rPr lang="en-US" sz="1428" spc="-71" dirty="0">
                <a:solidFill>
                  <a:srgbClr val="00B050"/>
                </a:solidFill>
                <a:latin typeface="Candara" panose="020E0502030303020204" pitchFamily="34" charset="0"/>
              </a:rPr>
              <a:t>Bring up a new </a:t>
            </a:r>
          </a:p>
          <a:p>
            <a:r>
              <a:rPr lang="en-US" sz="1428" spc="-71" dirty="0">
                <a:solidFill>
                  <a:srgbClr val="00B050"/>
                </a:solidFill>
                <a:latin typeface="Candara" panose="020E0502030303020204" pitchFamily="34" charset="0"/>
              </a:rPr>
              <a:t>Skype for Business Server Pool</a:t>
            </a:r>
          </a:p>
        </p:txBody>
      </p:sp>
      <p:pic>
        <p:nvPicPr>
          <p:cNvPr id="11" name="Picture 10"/>
          <p:cNvPicPr>
            <a:picLocks noChangeAspect="1"/>
          </p:cNvPicPr>
          <p:nvPr/>
        </p:nvPicPr>
        <p:blipFill>
          <a:blip r:embed="rId5"/>
          <a:stretch>
            <a:fillRect/>
          </a:stretch>
        </p:blipFill>
        <p:spPr>
          <a:xfrm>
            <a:off x="3815381" y="2115640"/>
            <a:ext cx="7862597" cy="168266"/>
          </a:xfrm>
          <a:prstGeom prst="rect">
            <a:avLst/>
          </a:prstGeom>
        </p:spPr>
      </p:pic>
      <p:pic>
        <p:nvPicPr>
          <p:cNvPr id="13" name="Picture 12"/>
          <p:cNvPicPr>
            <a:picLocks noChangeAspect="1"/>
          </p:cNvPicPr>
          <p:nvPr/>
        </p:nvPicPr>
        <p:blipFill>
          <a:blip r:embed="rId6"/>
          <a:stretch>
            <a:fillRect/>
          </a:stretch>
        </p:blipFill>
        <p:spPr>
          <a:xfrm>
            <a:off x="4199123" y="2507866"/>
            <a:ext cx="1255806" cy="194292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9920" y="2446809"/>
            <a:ext cx="1281698" cy="1939493"/>
          </a:xfrm>
          <a:prstGeom prst="rect">
            <a:avLst/>
          </a:prstGeom>
        </p:spPr>
      </p:pic>
      <p:pic>
        <p:nvPicPr>
          <p:cNvPr id="17" name="Picture 16"/>
          <p:cNvPicPr>
            <a:picLocks noChangeAspect="1"/>
          </p:cNvPicPr>
          <p:nvPr/>
        </p:nvPicPr>
        <p:blipFill>
          <a:blip r:embed="rId5"/>
          <a:stretch>
            <a:fillRect/>
          </a:stretch>
        </p:blipFill>
        <p:spPr>
          <a:xfrm>
            <a:off x="3815381" y="4413751"/>
            <a:ext cx="7862597" cy="168266"/>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2708" y="4688457"/>
            <a:ext cx="4205548" cy="1942924"/>
          </a:xfrm>
          <a:prstGeom prst="rect">
            <a:avLst/>
          </a:prstGeom>
        </p:spPr>
      </p:pic>
      <p:pic>
        <p:nvPicPr>
          <p:cNvPr id="19" name="Picture 18"/>
          <p:cNvPicPr>
            <a:picLocks noChangeAspect="1"/>
          </p:cNvPicPr>
          <p:nvPr/>
        </p:nvPicPr>
        <p:blipFill>
          <a:blip r:embed="rId6"/>
          <a:stretch>
            <a:fillRect/>
          </a:stretch>
        </p:blipFill>
        <p:spPr>
          <a:xfrm>
            <a:off x="4112438" y="4719650"/>
            <a:ext cx="1255806" cy="1942924"/>
          </a:xfrm>
          <a:prstGeom prst="rect">
            <a:avLst/>
          </a:prstGeom>
        </p:spPr>
      </p:pic>
      <p:sp>
        <p:nvSpPr>
          <p:cNvPr id="20" name="Down Arrow 19"/>
          <p:cNvSpPr/>
          <p:nvPr/>
        </p:nvSpPr>
        <p:spPr bwMode="auto">
          <a:xfrm>
            <a:off x="4674485" y="4388018"/>
            <a:ext cx="286955" cy="331633"/>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4981059" y="4582669"/>
            <a:ext cx="1451412" cy="224114"/>
          </a:xfrm>
          <a:prstGeom prst="rect">
            <a:avLst/>
          </a:prstGeom>
          <a:noFill/>
        </p:spPr>
        <p:txBody>
          <a:bodyPr wrap="none" lIns="0" tIns="0" rIns="0" bIns="0" rtlCol="0">
            <a:spAutoFit/>
          </a:bodyPr>
          <a:lstStyle/>
          <a:p>
            <a:r>
              <a:rPr lang="en-US" sz="1428" spc="-71" dirty="0">
                <a:solidFill>
                  <a:srgbClr val="00B050"/>
                </a:solidFill>
                <a:latin typeface="Candara" panose="020E0502030303020204" pitchFamily="34" charset="0"/>
              </a:rPr>
              <a:t>Decommission Pool1</a:t>
            </a:r>
          </a:p>
        </p:txBody>
      </p:sp>
      <p:pic>
        <p:nvPicPr>
          <p:cNvPr id="22" name="Picture 21"/>
          <p:cNvPicPr>
            <a:picLocks noChangeAspect="1"/>
          </p:cNvPicPr>
          <p:nvPr/>
        </p:nvPicPr>
        <p:blipFill>
          <a:blip r:embed="rId8"/>
          <a:stretch>
            <a:fillRect/>
          </a:stretch>
        </p:blipFill>
        <p:spPr>
          <a:xfrm>
            <a:off x="4248377" y="4745384"/>
            <a:ext cx="983930" cy="1295282"/>
          </a:xfrm>
          <a:prstGeom prst="rect">
            <a:avLst/>
          </a:prstGeom>
        </p:spPr>
      </p:pic>
      <p:pic>
        <p:nvPicPr>
          <p:cNvPr id="23" name="Picture 22"/>
          <p:cNvPicPr>
            <a:picLocks noChangeAspect="1"/>
          </p:cNvPicPr>
          <p:nvPr/>
        </p:nvPicPr>
        <p:blipFill>
          <a:blip r:embed="rId9"/>
          <a:stretch>
            <a:fillRect/>
          </a:stretch>
        </p:blipFill>
        <p:spPr>
          <a:xfrm>
            <a:off x="7115690" y="2445094"/>
            <a:ext cx="1204020" cy="1942924"/>
          </a:xfrm>
          <a:prstGeom prst="rect">
            <a:avLst/>
          </a:prstGeom>
        </p:spPr>
      </p:pic>
      <p:sp>
        <p:nvSpPr>
          <p:cNvPr id="16" name="Right Arrow 15"/>
          <p:cNvSpPr/>
          <p:nvPr/>
        </p:nvSpPr>
        <p:spPr bwMode="auto">
          <a:xfrm>
            <a:off x="5368244" y="3021993"/>
            <a:ext cx="4354854" cy="313856"/>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6149088" y="3277306"/>
            <a:ext cx="971924" cy="672342"/>
          </a:xfrm>
          <a:prstGeom prst="rect">
            <a:avLst/>
          </a:prstGeom>
          <a:noFill/>
        </p:spPr>
        <p:txBody>
          <a:bodyPr wrap="none" lIns="0" tIns="0" rIns="0" bIns="0" rtlCol="0">
            <a:spAutoFit/>
          </a:bodyPr>
          <a:lstStyle/>
          <a:p>
            <a:r>
              <a:rPr lang="en-US" sz="1428" spc="-71" dirty="0">
                <a:solidFill>
                  <a:srgbClr val="00B050"/>
                </a:solidFill>
                <a:latin typeface="Candara" panose="020E0502030303020204" pitchFamily="34" charset="0"/>
              </a:rPr>
              <a:t>Move Users </a:t>
            </a:r>
          </a:p>
          <a:p>
            <a:r>
              <a:rPr lang="en-US" sz="1428" spc="-71" dirty="0">
                <a:solidFill>
                  <a:srgbClr val="00B050"/>
                </a:solidFill>
                <a:latin typeface="Candara" panose="020E0502030303020204" pitchFamily="34" charset="0"/>
              </a:rPr>
              <a:t>from Pool1 to </a:t>
            </a:r>
          </a:p>
          <a:p>
            <a:r>
              <a:rPr lang="en-US" sz="1428" spc="-71" dirty="0">
                <a:solidFill>
                  <a:srgbClr val="00B050"/>
                </a:solidFill>
                <a:latin typeface="Candara" panose="020E0502030303020204" pitchFamily="34" charset="0"/>
              </a:rPr>
              <a:t>Pool3</a:t>
            </a:r>
          </a:p>
        </p:txBody>
      </p:sp>
    </p:spTree>
    <p:extLst>
      <p:ext uri="{BB962C8B-B14F-4D97-AF65-F5344CB8AC3E}">
        <p14:creationId xmlns:p14="http://schemas.microsoft.com/office/powerpoint/2010/main" val="1886627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0" grpId="0" animBg="1"/>
      <p:bldP spid="21" grpId="0"/>
      <p:bldP spid="16"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3533438" y="90404"/>
            <a:ext cx="8763000" cy="677966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8303" y="4840950"/>
            <a:ext cx="1281698" cy="1939493"/>
          </a:xfrm>
          <a:prstGeom prst="rect">
            <a:avLst/>
          </a:prstGeom>
        </p:spPr>
      </p:pic>
      <p:sp>
        <p:nvSpPr>
          <p:cNvPr id="2" name="Title 1"/>
          <p:cNvSpPr>
            <a:spLocks noGrp="1"/>
          </p:cNvSpPr>
          <p:nvPr>
            <p:ph type="title"/>
          </p:nvPr>
        </p:nvSpPr>
        <p:spPr>
          <a:xfrm>
            <a:off x="274639" y="295274"/>
            <a:ext cx="3036850" cy="6574795"/>
          </a:xfrm>
        </p:spPr>
        <p:txBody>
          <a:bodyPr>
            <a:normAutofit/>
          </a:bodyPr>
          <a:lstStyle/>
          <a:p>
            <a:r>
              <a:rPr lang="en-US" sz="3500" dirty="0"/>
              <a:t>Upgrade Path</a:t>
            </a:r>
            <a:br>
              <a:rPr lang="en-US" sz="3500" dirty="0"/>
            </a:br>
            <a:r>
              <a:rPr lang="en-US" sz="3500" dirty="0"/>
              <a:t>(Move Users):</a:t>
            </a:r>
            <a:br>
              <a:rPr lang="en-US" sz="3500" dirty="0"/>
            </a:br>
            <a:r>
              <a:rPr lang="en-US" sz="3500" dirty="0"/>
              <a:t/>
            </a:r>
            <a:br>
              <a:rPr lang="en-US" sz="3500" dirty="0"/>
            </a:br>
            <a:r>
              <a:rPr lang="en-US" sz="3500" u="sng" dirty="0"/>
              <a:t>Case3</a:t>
            </a:r>
            <a:r>
              <a:rPr lang="en-US" sz="3500" dirty="0"/>
              <a:t> </a:t>
            </a:r>
            <a:br>
              <a:rPr lang="en-US" sz="3500" dirty="0"/>
            </a:br>
            <a:r>
              <a:rPr lang="en-US" sz="3500" dirty="0"/>
              <a:t>Upgrade from</a:t>
            </a:r>
            <a:r>
              <a:rPr lang="en-US" sz="3500" b="1" dirty="0"/>
              <a:t> Lync 2010 + Lync 2013  </a:t>
            </a:r>
            <a:br>
              <a:rPr lang="en-US" sz="3500" b="1" dirty="0"/>
            </a:br>
            <a:r>
              <a:rPr lang="en-US" sz="3500" dirty="0"/>
              <a:t>to </a:t>
            </a:r>
            <a:r>
              <a:rPr lang="en-US" sz="3500" b="1" dirty="0"/>
              <a:t/>
            </a:r>
            <a:br>
              <a:rPr lang="en-US" sz="3500" b="1" dirty="0"/>
            </a:br>
            <a:r>
              <a:rPr lang="en-US" sz="3500" b="1" dirty="0"/>
              <a:t>Skype For Business Server 2015</a:t>
            </a:r>
          </a:p>
        </p:txBody>
      </p:sp>
      <p:pic>
        <p:nvPicPr>
          <p:cNvPr id="6" name="Picture 5"/>
          <p:cNvPicPr>
            <a:picLocks noChangeAspect="1"/>
          </p:cNvPicPr>
          <p:nvPr/>
        </p:nvPicPr>
        <p:blipFill>
          <a:blip r:embed="rId4"/>
          <a:stretch>
            <a:fillRect/>
          </a:stretch>
        </p:blipFill>
        <p:spPr>
          <a:xfrm>
            <a:off x="4434031" y="233150"/>
            <a:ext cx="7262960" cy="1942924"/>
          </a:xfrm>
          <a:prstGeom prst="rect">
            <a:avLst/>
          </a:prstGeom>
        </p:spPr>
      </p:pic>
      <p:pic>
        <p:nvPicPr>
          <p:cNvPr id="7" name="Picture 6"/>
          <p:cNvPicPr>
            <a:picLocks noChangeAspect="1"/>
          </p:cNvPicPr>
          <p:nvPr/>
        </p:nvPicPr>
        <p:blipFill>
          <a:blip r:embed="rId5"/>
          <a:stretch>
            <a:fillRect/>
          </a:stretch>
        </p:blipFill>
        <p:spPr>
          <a:xfrm>
            <a:off x="3813622" y="2113303"/>
            <a:ext cx="8202632" cy="269486"/>
          </a:xfrm>
          <a:prstGeom prst="rect">
            <a:avLst/>
          </a:prstGeom>
        </p:spPr>
      </p:pic>
      <p:pic>
        <p:nvPicPr>
          <p:cNvPr id="8" name="Picture 7"/>
          <p:cNvPicPr>
            <a:picLocks noChangeAspect="1"/>
          </p:cNvPicPr>
          <p:nvPr/>
        </p:nvPicPr>
        <p:blipFill>
          <a:blip r:embed="rId4"/>
          <a:stretch>
            <a:fillRect/>
          </a:stretch>
        </p:blipFill>
        <p:spPr>
          <a:xfrm>
            <a:off x="4434031" y="2445560"/>
            <a:ext cx="7262960" cy="1942924"/>
          </a:xfrm>
          <a:prstGeom prst="rect">
            <a:avLst/>
          </a:prstGeom>
        </p:spPr>
      </p:pic>
      <p:sp>
        <p:nvSpPr>
          <p:cNvPr id="9" name="Right Arrow 8"/>
          <p:cNvSpPr/>
          <p:nvPr/>
        </p:nvSpPr>
        <p:spPr bwMode="auto">
          <a:xfrm>
            <a:off x="5493787" y="715973"/>
            <a:ext cx="4910829" cy="313856"/>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6274630" y="971286"/>
            <a:ext cx="1074105" cy="672342"/>
          </a:xfrm>
          <a:prstGeom prst="rect">
            <a:avLst/>
          </a:prstGeom>
          <a:noFill/>
        </p:spPr>
        <p:txBody>
          <a:bodyPr wrap="square" lIns="0" tIns="0" rIns="0" bIns="0" rtlCol="0">
            <a:spAutoFit/>
          </a:bodyPr>
          <a:lstStyle/>
          <a:p>
            <a:r>
              <a:rPr lang="en-US" sz="1428" spc="-71" dirty="0">
                <a:solidFill>
                  <a:srgbClr val="00B050"/>
                </a:solidFill>
                <a:latin typeface="Candara" panose="020E0502030303020204" pitchFamily="34" charset="0"/>
              </a:rPr>
              <a:t>Move Users </a:t>
            </a:r>
          </a:p>
          <a:p>
            <a:r>
              <a:rPr lang="en-US" sz="1428" spc="-71" dirty="0">
                <a:solidFill>
                  <a:srgbClr val="00B050"/>
                </a:solidFill>
                <a:latin typeface="Candara" panose="020E0502030303020204" pitchFamily="34" charset="0"/>
              </a:rPr>
              <a:t>from Pool1 to </a:t>
            </a:r>
          </a:p>
          <a:p>
            <a:r>
              <a:rPr lang="en-US" sz="1428" spc="-71" dirty="0">
                <a:solidFill>
                  <a:srgbClr val="00B050"/>
                </a:solidFill>
                <a:latin typeface="Candara" panose="020E0502030303020204" pitchFamily="34" charset="0"/>
              </a:rPr>
              <a:t>Pool3</a:t>
            </a:r>
          </a:p>
        </p:txBody>
      </p:sp>
      <p:sp>
        <p:nvSpPr>
          <p:cNvPr id="11" name="Down Arrow 10"/>
          <p:cNvSpPr/>
          <p:nvPr/>
        </p:nvSpPr>
        <p:spPr bwMode="auto">
          <a:xfrm>
            <a:off x="4935965" y="2176074"/>
            <a:ext cx="286955" cy="331633"/>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5242538" y="2370726"/>
            <a:ext cx="1451412" cy="224114"/>
          </a:xfrm>
          <a:prstGeom prst="rect">
            <a:avLst/>
          </a:prstGeom>
          <a:noFill/>
        </p:spPr>
        <p:txBody>
          <a:bodyPr wrap="none" lIns="0" tIns="0" rIns="0" bIns="0" rtlCol="0">
            <a:spAutoFit/>
          </a:bodyPr>
          <a:lstStyle/>
          <a:p>
            <a:r>
              <a:rPr lang="en-US" sz="1428" spc="-71" dirty="0">
                <a:solidFill>
                  <a:srgbClr val="00B050"/>
                </a:solidFill>
                <a:latin typeface="Candara" panose="020E0502030303020204" pitchFamily="34" charset="0"/>
              </a:rPr>
              <a:t>Decommission Pool1</a:t>
            </a:r>
          </a:p>
        </p:txBody>
      </p:sp>
      <p:pic>
        <p:nvPicPr>
          <p:cNvPr id="13" name="Picture 12"/>
          <p:cNvPicPr>
            <a:picLocks noChangeAspect="1"/>
          </p:cNvPicPr>
          <p:nvPr/>
        </p:nvPicPr>
        <p:blipFill>
          <a:blip r:embed="rId6"/>
          <a:stretch>
            <a:fillRect/>
          </a:stretch>
        </p:blipFill>
        <p:spPr>
          <a:xfrm>
            <a:off x="4587478" y="2508578"/>
            <a:ext cx="983930" cy="1295282"/>
          </a:xfrm>
          <a:prstGeom prst="rect">
            <a:avLst/>
          </a:prstGeom>
        </p:spPr>
      </p:pic>
      <p:pic>
        <p:nvPicPr>
          <p:cNvPr id="14" name="Picture 13"/>
          <p:cNvPicPr>
            <a:picLocks noChangeAspect="1"/>
          </p:cNvPicPr>
          <p:nvPr/>
        </p:nvPicPr>
        <p:blipFill>
          <a:blip r:embed="rId5"/>
          <a:stretch>
            <a:fillRect/>
          </a:stretch>
        </p:blipFill>
        <p:spPr>
          <a:xfrm>
            <a:off x="3813622" y="4279474"/>
            <a:ext cx="8202632" cy="269486"/>
          </a:xfrm>
          <a:prstGeom prst="rect">
            <a:avLst/>
          </a:prstGeom>
        </p:spPr>
      </p:pic>
      <p:sp>
        <p:nvSpPr>
          <p:cNvPr id="15" name="Left Arrow 14"/>
          <p:cNvSpPr/>
          <p:nvPr/>
        </p:nvSpPr>
        <p:spPr bwMode="auto">
          <a:xfrm>
            <a:off x="8737122" y="2873952"/>
            <a:ext cx="1102552" cy="385596"/>
          </a:xfrm>
          <a:prstGeom prst="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8969149" y="3184212"/>
            <a:ext cx="877165" cy="448228"/>
          </a:xfrm>
          <a:prstGeom prst="rect">
            <a:avLst/>
          </a:prstGeom>
          <a:noFill/>
        </p:spPr>
        <p:txBody>
          <a:bodyPr wrap="none" lIns="0" tIns="0" rIns="0" bIns="0" rtlCol="0">
            <a:spAutoFit/>
          </a:bodyPr>
          <a:lstStyle/>
          <a:p>
            <a:r>
              <a:rPr lang="en-US" sz="1428" spc="-71" dirty="0">
                <a:solidFill>
                  <a:srgbClr val="00B050"/>
                </a:solidFill>
                <a:latin typeface="Candara" panose="020E0502030303020204" pitchFamily="34" charset="0"/>
              </a:rPr>
              <a:t>Move Pool3 </a:t>
            </a:r>
          </a:p>
          <a:p>
            <a:r>
              <a:rPr lang="en-US" sz="1428" spc="-71" dirty="0">
                <a:solidFill>
                  <a:srgbClr val="00B050"/>
                </a:solidFill>
                <a:latin typeface="Candara" panose="020E0502030303020204" pitchFamily="34" charset="0"/>
              </a:rPr>
              <a:t>Users</a:t>
            </a:r>
          </a:p>
        </p:txBody>
      </p:sp>
      <p:sp>
        <p:nvSpPr>
          <p:cNvPr id="17" name="Down Arrow 16"/>
          <p:cNvSpPr/>
          <p:nvPr/>
        </p:nvSpPr>
        <p:spPr bwMode="auto">
          <a:xfrm>
            <a:off x="10612196" y="4334598"/>
            <a:ext cx="286955" cy="538039"/>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10899632" y="4474489"/>
            <a:ext cx="1470995" cy="672342"/>
          </a:xfrm>
          <a:prstGeom prst="rect">
            <a:avLst/>
          </a:prstGeom>
          <a:noFill/>
        </p:spPr>
        <p:txBody>
          <a:bodyPr wrap="square" lIns="0" tIns="0" rIns="0" bIns="0" rtlCol="0">
            <a:spAutoFit/>
          </a:bodyPr>
          <a:lstStyle/>
          <a:p>
            <a:pPr algn="ctr"/>
            <a:r>
              <a:rPr lang="en-US" sz="1428" spc="-71" dirty="0">
                <a:solidFill>
                  <a:srgbClr val="00B050"/>
                </a:solidFill>
                <a:latin typeface="Candara" panose="020E0502030303020204" pitchFamily="34" charset="0"/>
              </a:rPr>
              <a:t>Upgrade to</a:t>
            </a:r>
          </a:p>
          <a:p>
            <a:pPr algn="ctr"/>
            <a:r>
              <a:rPr lang="en-US" sz="1428" spc="-71" dirty="0">
                <a:solidFill>
                  <a:srgbClr val="00B050"/>
                </a:solidFill>
                <a:latin typeface="Candara" panose="020E0502030303020204" pitchFamily="34" charset="0"/>
              </a:rPr>
              <a:t> Skype for Business Server</a:t>
            </a:r>
          </a:p>
        </p:txBody>
      </p:sp>
      <p:pic>
        <p:nvPicPr>
          <p:cNvPr id="19" name="Picture 18"/>
          <p:cNvPicPr>
            <a:picLocks noChangeAspect="1"/>
          </p:cNvPicPr>
          <p:nvPr/>
        </p:nvPicPr>
        <p:blipFill>
          <a:blip r:embed="rId7"/>
          <a:stretch>
            <a:fillRect/>
          </a:stretch>
        </p:blipFill>
        <p:spPr>
          <a:xfrm>
            <a:off x="7146520" y="4816875"/>
            <a:ext cx="1605360" cy="1942924"/>
          </a:xfrm>
          <a:prstGeom prst="rect">
            <a:avLst/>
          </a:prstGeom>
        </p:spPr>
      </p:pic>
      <p:sp>
        <p:nvSpPr>
          <p:cNvPr id="21" name="Right Arrow 20"/>
          <p:cNvSpPr/>
          <p:nvPr/>
        </p:nvSpPr>
        <p:spPr bwMode="auto">
          <a:xfrm>
            <a:off x="8871200" y="5045410"/>
            <a:ext cx="1031932" cy="362999"/>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22" name="TextBox 21"/>
          <p:cNvSpPr txBox="1"/>
          <p:nvPr/>
        </p:nvSpPr>
        <p:spPr>
          <a:xfrm>
            <a:off x="8998429" y="5413991"/>
            <a:ext cx="831388" cy="448228"/>
          </a:xfrm>
          <a:prstGeom prst="rect">
            <a:avLst/>
          </a:prstGeom>
          <a:noFill/>
        </p:spPr>
        <p:txBody>
          <a:bodyPr wrap="none" lIns="0" tIns="0" rIns="0" bIns="0" rtlCol="0">
            <a:spAutoFit/>
          </a:bodyPr>
          <a:lstStyle/>
          <a:p>
            <a:r>
              <a:rPr lang="en-US" sz="1428" spc="-71" dirty="0">
                <a:solidFill>
                  <a:srgbClr val="00B050"/>
                </a:solidFill>
                <a:latin typeface="Candara" panose="020E0502030303020204" pitchFamily="34" charset="0"/>
              </a:rPr>
              <a:t>Move Back</a:t>
            </a:r>
          </a:p>
          <a:p>
            <a:r>
              <a:rPr lang="en-US" sz="1428" spc="-71" dirty="0">
                <a:solidFill>
                  <a:srgbClr val="00B050"/>
                </a:solidFill>
                <a:latin typeface="Candara" panose="020E0502030303020204" pitchFamily="34" charset="0"/>
              </a:rPr>
              <a:t>Pool3 Users</a:t>
            </a:r>
          </a:p>
        </p:txBody>
      </p:sp>
    </p:spTree>
    <p:extLst>
      <p:ext uri="{BB962C8B-B14F-4D97-AF65-F5344CB8AC3E}">
        <p14:creationId xmlns:p14="http://schemas.microsoft.com/office/powerpoint/2010/main" val="3502516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5" grpId="0" animBg="1"/>
      <p:bldP spid="16" grpId="0"/>
      <p:bldP spid="17" grpId="0" animBg="1"/>
      <p:bldP spid="18" grpId="0"/>
      <p:bldP spid="21" grpId="0" animBg="1"/>
      <p:bldP spid="22" grpId="0"/>
    </p:bld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FB3DC8BC-5A09-4193-ADF8-039991E2995B}" vid="{3D52BF26-463B-4BE2-9C2B-261993D631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2015-05-06T00:00:00-05:00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Scott Stubberfield</External_x0020_Speaker>
    <Session_x0020_Code xmlns="12a172fe-0250-434a-85cf-03b10810c5e5">BRK3138</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51bd902e-d5ac-4b35-a5c6-2aeeb48cd79f</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12a172fe-0250-434a-85cf-03b10810c5e5"/>
    <ds:schemaRef ds:uri="http://purl.org/dc/dcmitype/"/>
    <ds:schemaRef ds:uri="http://schemas.openxmlformats.org/package/2006/metadata/core-properties"/>
    <ds:schemaRef ds:uri="http://schemas.microsoft.com/office/2006/documentManagement/types"/>
    <ds:schemaRef ds:uri="http://schemas.microsoft.com/office/2006/metadata/properties"/>
    <ds:schemaRef ds:uri="230e9df3-be65-4c73-a93b-d1236ebd677e"/>
    <ds:schemaRef ds:uri="http://purl.org/dc/elements/1.1/"/>
    <ds:schemaRef ds:uri="http://www.w3.org/XML/1998/namespace"/>
    <ds:schemaRef ds:uri="http://schemas.microsoft.com/sharepoint/v3"/>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Template>
  <TotalTime>446</TotalTime>
  <Words>2962</Words>
  <Application>Microsoft Office PowerPoint</Application>
  <PresentationFormat>Custom</PresentationFormat>
  <Paragraphs>264</Paragraphs>
  <Slides>24</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Candara</vt:lpstr>
      <vt:lpstr>Consolas</vt:lpstr>
      <vt:lpstr>Segoe UI</vt:lpstr>
      <vt:lpstr>Segoe UI Light</vt:lpstr>
      <vt:lpstr>Wingdings</vt:lpstr>
      <vt:lpstr>5-30610_Microsoft_Ignite_Keynote_Template</vt:lpstr>
      <vt:lpstr>1_5-30610_Microsoft_Ignite_Keynote_Template</vt:lpstr>
      <vt:lpstr>PowerPoint Presentation</vt:lpstr>
      <vt:lpstr>Getting to Skype for Business:  Everything You Need to Know to Upgrade from Lync</vt:lpstr>
      <vt:lpstr>Agenda</vt:lpstr>
      <vt:lpstr>Upgrading to Skype for Business Server 2015</vt:lpstr>
      <vt:lpstr>In-Place Upgrade</vt:lpstr>
      <vt:lpstr>Upgrade Path </vt:lpstr>
      <vt:lpstr>Upgrade Path (Move Users):   Case1 Upgrade from Lync 2013  to  Skype For Business Server 2015</vt:lpstr>
      <vt:lpstr>Upgrade Path (Move Users):  Case2 Upgrade from Lync 2010  to  Skype For Business Server 2015</vt:lpstr>
      <vt:lpstr>Upgrade Path (Move Users):  Case3  Upgrade from Lync 2010 + Lync 2013   to  Skype For Business Server 2015</vt:lpstr>
      <vt:lpstr>PowerPoint Presentation</vt:lpstr>
      <vt:lpstr>Upgrade Path</vt:lpstr>
      <vt:lpstr>SQL Support with Lync / Skype For Business Server</vt:lpstr>
      <vt:lpstr>In-Place Upgrade</vt:lpstr>
      <vt:lpstr>Upgrade Process</vt:lpstr>
      <vt:lpstr>Upgrade Process</vt:lpstr>
      <vt:lpstr>Step 1 – Install Prerequisites</vt:lpstr>
      <vt:lpstr>Upgrade Process</vt:lpstr>
      <vt:lpstr>Upgrade Process</vt:lpstr>
      <vt:lpstr>Upgrade Process</vt:lpstr>
      <vt:lpstr>Upgrade Process</vt:lpstr>
      <vt:lpstr>Demo</vt:lpstr>
      <vt:lpstr>Move Towards - Smart Setup</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Skype for Business: Everything You Need to Know to Upgrade from Lync</dc:title>
  <dc:subject>Microsoft Ignite 2015</dc:subject>
  <dc:creator>Scott Stubberfield</dc:creator>
  <cp:keywords>Microsoft Ignite 2015</cp:keywords>
  <dc:description>Template: Mitchell Derrey, Silver Fox Productions
Formatting: 
Audience Type: Internal/External</dc:description>
  <cp:lastModifiedBy>Brittany Hart</cp:lastModifiedBy>
  <cp:revision>25</cp:revision>
  <dcterms:created xsi:type="dcterms:W3CDTF">2015-03-31T14:37:40Z</dcterms:created>
  <dcterms:modified xsi:type="dcterms:W3CDTF">2015-05-06T20:22:29Z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