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279" r:id="rId5"/>
  </p:sldMasterIdLst>
  <p:notesMasterIdLst>
    <p:notesMasterId r:id="rId37"/>
  </p:notesMasterIdLst>
  <p:handoutMasterIdLst>
    <p:handoutMasterId r:id="rId38"/>
  </p:handoutMasterIdLst>
  <p:sldIdLst>
    <p:sldId id="1368" r:id="rId6"/>
    <p:sldId id="1484" r:id="rId7"/>
    <p:sldId id="1456" r:id="rId8"/>
    <p:sldId id="1479" r:id="rId9"/>
    <p:sldId id="1459" r:id="rId10"/>
    <p:sldId id="1458" r:id="rId11"/>
    <p:sldId id="1466" r:id="rId12"/>
    <p:sldId id="1465" r:id="rId13"/>
    <p:sldId id="1467" r:id="rId14"/>
    <p:sldId id="1469" r:id="rId15"/>
    <p:sldId id="1470" r:id="rId16"/>
    <p:sldId id="1364" r:id="rId17"/>
    <p:sldId id="1471" r:id="rId18"/>
    <p:sldId id="1472" r:id="rId19"/>
    <p:sldId id="1460" r:id="rId20"/>
    <p:sldId id="1473" r:id="rId21"/>
    <p:sldId id="1474" r:id="rId22"/>
    <p:sldId id="1461" r:id="rId23"/>
    <p:sldId id="1468" r:id="rId24"/>
    <p:sldId id="1475" r:id="rId25"/>
    <p:sldId id="1476" r:id="rId26"/>
    <p:sldId id="1462" r:id="rId27"/>
    <p:sldId id="1477" r:id="rId28"/>
    <p:sldId id="1478" r:id="rId29"/>
    <p:sldId id="1463" r:id="rId30"/>
    <p:sldId id="1483" r:id="rId31"/>
    <p:sldId id="1482" r:id="rId32"/>
    <p:sldId id="1480" r:id="rId33"/>
    <p:sldId id="1481" r:id="rId34"/>
    <p:sldId id="1485" r:id="rId35"/>
    <p:sldId id="1326" r:id="rId36"/>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Ignite Breakout Template" id="{A073DAE3-B461-442F-A3D3-6642BD875E45}">
          <p14:sldIdLst>
            <p14:sldId id="1368"/>
            <p14:sldId id="1484"/>
            <p14:sldId id="1456"/>
            <p14:sldId id="1479"/>
            <p14:sldId id="1459"/>
            <p14:sldId id="1458"/>
            <p14:sldId id="1466"/>
            <p14:sldId id="1465"/>
            <p14:sldId id="1467"/>
            <p14:sldId id="1469"/>
            <p14:sldId id="1470"/>
            <p14:sldId id="1364"/>
            <p14:sldId id="1471"/>
            <p14:sldId id="1472"/>
            <p14:sldId id="1460"/>
            <p14:sldId id="1473"/>
            <p14:sldId id="1474"/>
            <p14:sldId id="1461"/>
            <p14:sldId id="1468"/>
            <p14:sldId id="1475"/>
            <p14:sldId id="1476"/>
            <p14:sldId id="1462"/>
            <p14:sldId id="1477"/>
            <p14:sldId id="1478"/>
            <p14:sldId id="1463"/>
            <p14:sldId id="1483"/>
            <p14:sldId id="1482"/>
            <p14:sldId id="1480"/>
            <p14:sldId id="1481"/>
            <p14:sldId id="1485"/>
            <p14:sldId id="132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7D8FF"/>
    <a:srgbClr val="11CCFF"/>
    <a:srgbClr val="85E5FF"/>
    <a:srgbClr val="43D7FF"/>
    <a:srgbClr val="B4A0FF"/>
    <a:srgbClr val="505050"/>
    <a:srgbClr val="000000"/>
    <a:srgbClr val="00BCF2"/>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30" autoAdjust="0"/>
    <p:restoredTop sz="94187" autoAdjust="0"/>
  </p:normalViewPr>
  <p:slideViewPr>
    <p:cSldViewPr>
      <p:cViewPr varScale="1">
        <p:scale>
          <a:sx n="113" d="100"/>
          <a:sy n="113" d="100"/>
        </p:scale>
        <p:origin x="210" y="114"/>
      </p:cViewPr>
      <p:guideLst/>
    </p:cSldViewPr>
  </p:slideViewPr>
  <p:outlineViewPr>
    <p:cViewPr>
      <p:scale>
        <a:sx n="33" d="100"/>
        <a:sy n="33" d="100"/>
      </p:scale>
      <p:origin x="0" y="-342"/>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5/5/2015 5:41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5/5/2015 5:41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smtClean="0"/>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5/5/2015 5:41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831601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5/5/2015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1406446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3A5C127-CB05-47B6-8D1E-7BC74A68F508}" type="datetime8">
              <a:rPr lang="en-US" smtClean="0"/>
              <a:t>5/5/2015 5:41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1148333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5/5/2015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3646247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5/5/2015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1551496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5/5/2015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4040739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5/5/2015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1520526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5/5/2015 5:41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3901545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5/5/2015 5:41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92550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5/5/2015 5:41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31</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861498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5/5/2015 5:41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1962774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3EF4D2-68E2-435F-819B-A8051FCA73E5}" type="slidenum">
              <a:rPr lang="en-US" smtClean="0"/>
              <a:t>4</a:t>
            </a:fld>
            <a:endParaRPr lang="en-US"/>
          </a:p>
        </p:txBody>
      </p:sp>
    </p:spTree>
    <p:extLst>
      <p:ext uri="{BB962C8B-B14F-4D97-AF65-F5344CB8AC3E}">
        <p14:creationId xmlns:p14="http://schemas.microsoft.com/office/powerpoint/2010/main" val="264058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3A5C127-CB05-47B6-8D1E-7BC74A68F508}" type="datetime8">
              <a:rPr lang="en-US" smtClean="0"/>
              <a:t>5/5/2015 5:41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3662265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5/5/2015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760738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5/5/2015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1426582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5/5/2015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2116121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5/5/2015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3428667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5/5/2015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13766852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rtl="0" eaLnBrk="1" latinLnBrk="0" hangingPunct="1">
              <a:lnSpc>
                <a:spcPct val="90000"/>
              </a:lnSpc>
              <a:spcBef>
                <a:spcPct val="0"/>
              </a:spcBef>
              <a:buNone/>
            </a:pPr>
            <a:r>
              <a:rPr lang="en-US" sz="5000" b="0" kern="1200" cap="none" spc="-125" baseline="0" noProof="0" dirty="0" smtClean="0">
                <a:ln w="3175">
                  <a:noFill/>
                </a:ln>
                <a:gradFill>
                  <a:gsLst>
                    <a:gs pos="84066">
                      <a:srgbClr val="000000"/>
                    </a:gs>
                    <a:gs pos="57576">
                      <a:srgbClr val="000000"/>
                    </a:gs>
                  </a:gsLst>
                  <a:lin ang="5400000" scaled="0"/>
                </a:gradFill>
                <a:effectLst/>
                <a:latin typeface="+mj-lt"/>
                <a:ea typeface="+mn-ea"/>
                <a:cs typeface="Segoe UI" pitchFamily="34" charset="0"/>
              </a:rPr>
              <a:t>Spark the future.</a:t>
            </a:r>
            <a:endParaRPr lang="en-US" sz="5000" b="0" kern="1200" cap="none" spc="-125" baseline="0" dirty="0">
              <a:ln w="3175">
                <a:noFill/>
              </a:ln>
              <a:gradFill>
                <a:gsLst>
                  <a:gs pos="84066">
                    <a:srgbClr val="000000"/>
                  </a:gs>
                  <a:gs pos="57576">
                    <a:srgbClr val="000000"/>
                  </a:gs>
                </a:gsLst>
                <a:lin ang="5400000" scaled="0"/>
              </a:gradFill>
              <a:effectLst/>
              <a:latin typeface="+mj-lt"/>
              <a:ea typeface="+mn-ea"/>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rtl="0" eaLnBrk="1" latinLnBrk="0" hangingPunct="1">
              <a:lnSpc>
                <a:spcPct val="90000"/>
              </a:lnSpc>
              <a:spcBef>
                <a:spcPct val="0"/>
              </a:spcBef>
              <a:buNone/>
            </a:pP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May 4 – 8, 2015</a:t>
            </a:r>
            <a:b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b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Chicago, IL</a:t>
            </a:r>
            <a:endParaRPr lang="en-US" sz="2250" b="0" kern="1200" cap="none" spc="0" baseline="0" dirty="0">
              <a:ln w="3175">
                <a:noFill/>
              </a:ln>
              <a:gradFill>
                <a:gsLst>
                  <a:gs pos="84066">
                    <a:srgbClr val="000000"/>
                  </a:gs>
                  <a:gs pos="57576">
                    <a:srgbClr val="000000"/>
                  </a:gs>
                </a:gsLst>
                <a:lin ang="5400000" scaled="0"/>
              </a:gradFill>
              <a:effectLst/>
              <a:latin typeface="+mn-lt"/>
              <a:ea typeface="+mn-ea"/>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26559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5882318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43977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3927104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009771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19054515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4" name="Text Placeholder 3"/>
          <p:cNvSpPr>
            <a:spLocks noGrp="1"/>
          </p:cNvSpPr>
          <p:nvPr>
            <p:ph type="body" sz="quarter" idx="13" hasCustomPrompt="1"/>
          </p:nvPr>
        </p:nvSpPr>
        <p:spPr>
          <a:xfrm>
            <a:off x="322262" y="360323"/>
            <a:ext cx="2667000" cy="406265"/>
          </a:xfrm>
        </p:spPr>
        <p:txBody>
          <a:bodyPr/>
          <a:lstStyle>
            <a:lvl1pPr marL="0" indent="0">
              <a:buFontTx/>
              <a:buNone/>
              <a:defRPr sz="1600" baseline="0">
                <a:latin typeface="+mn-lt"/>
              </a:defRPr>
            </a:lvl1pPr>
            <a:lvl2pPr marL="342873" indent="0">
              <a:buFontTx/>
              <a:buNone/>
              <a:defRPr sz="1600">
                <a:latin typeface="+mn-lt"/>
              </a:defRPr>
            </a:lvl2pPr>
            <a:lvl3pPr marL="571454" indent="0">
              <a:buFontTx/>
              <a:buNone/>
              <a:defRPr sz="1600">
                <a:latin typeface="+mn-lt"/>
              </a:defRPr>
            </a:lvl3pPr>
            <a:lvl4pPr marL="800036" indent="0">
              <a:buFontTx/>
              <a:buNone/>
              <a:defRPr sz="1600">
                <a:latin typeface="+mn-lt"/>
              </a:defRPr>
            </a:lvl4pPr>
            <a:lvl5pPr marL="1028617" indent="0">
              <a:buFontTx/>
              <a:buNone/>
              <a:defRPr sz="1600">
                <a:latin typeface="+mn-lt"/>
              </a:defRPr>
            </a:lvl5pPr>
          </a:lstStyle>
          <a:p>
            <a:pPr lvl="0"/>
            <a:r>
              <a:rPr lang="en-US" dirty="0" smtClean="0"/>
              <a:t>SESSION CODE</a:t>
            </a:r>
          </a:p>
        </p:txBody>
      </p:sp>
    </p:spTree>
    <p:extLst>
      <p:ext uri="{BB962C8B-B14F-4D97-AF65-F5344CB8AC3E}">
        <p14:creationId xmlns:p14="http://schemas.microsoft.com/office/powerpoint/2010/main" val="27189236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64756812"/>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939561"/>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0452836"/>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84404857"/>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46937263"/>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844146"/>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34928173"/>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33295718"/>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3120129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9819514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0067995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58886398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553689276"/>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50143723"/>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339982597"/>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659264460"/>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142987404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795101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548697"/>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6931744"/>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144943"/>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55811821"/>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271183151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42858896"/>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31334481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image" Target="../media/image1.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theme" Target="../theme/theme2.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1"/>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269" r:id="rId1"/>
    <p:sldLayoutId id="2147484236" r:id="rId2"/>
    <p:sldLayoutId id="2147484240" r:id="rId3"/>
    <p:sldLayoutId id="2147484272" r:id="rId4"/>
    <p:sldLayoutId id="2147484241" r:id="rId5"/>
    <p:sldLayoutId id="2147484273" r:id="rId6"/>
    <p:sldLayoutId id="2147484244" r:id="rId7"/>
    <p:sldLayoutId id="2147484274" r:id="rId8"/>
    <p:sldLayoutId id="2147484245" r:id="rId9"/>
    <p:sldLayoutId id="2147484275" r:id="rId10"/>
    <p:sldLayoutId id="2147484247" r:id="rId11"/>
    <p:sldLayoutId id="2147484249" r:id="rId12"/>
    <p:sldLayoutId id="2147484250" r:id="rId13"/>
    <p:sldLayoutId id="2147484264" r:id="rId14"/>
    <p:sldLayoutId id="2147484251" r:id="rId15"/>
    <p:sldLayoutId id="2147484270" r:id="rId16"/>
    <p:sldLayoutId id="2147484252" r:id="rId17"/>
    <p:sldLayoutId id="2147484253" r:id="rId18"/>
    <p:sldLayoutId id="2147484254" r:id="rId19"/>
    <p:sldLayoutId id="2147484271" r:id="rId20"/>
    <p:sldLayoutId id="2147484257" r:id="rId21"/>
    <p:sldLayoutId id="2147484258" r:id="rId22"/>
    <p:sldLayoutId id="2147484259" r:id="rId23"/>
    <p:sldLayoutId id="2147484260" r:id="rId24"/>
    <p:sldLayoutId id="2147484261" r:id="rId25"/>
    <p:sldLayoutId id="2147484263" r:id="rId26"/>
    <p:sldLayoutId id="2147484276" r:id="rId27"/>
    <p:sldLayoutId id="2147484277" r:id="rId28"/>
    <p:sldLayoutId id="2147484278" r:id="rId29"/>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922753158"/>
      </p:ext>
    </p:extLst>
  </p:cSld>
  <p:clrMap bg1="dk1" tx1="lt1" bg2="dk2" tx2="lt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 id="2147484291" r:id="rId12"/>
    <p:sldLayoutId id="2147484292" r:id="rId13"/>
    <p:sldLayoutId id="2147484293" r:id="rId14"/>
    <p:sldLayoutId id="2147484294" r:id="rId15"/>
    <p:sldLayoutId id="2147484295" r:id="rId16"/>
    <p:sldLayoutId id="2147484296" r:id="rId17"/>
    <p:sldLayoutId id="2147484297" r:id="rId18"/>
    <p:sldLayoutId id="2147484298" r:id="rId19"/>
    <p:sldLayoutId id="2147484299" r:id="rId20"/>
    <p:sldLayoutId id="2147484300" r:id="rId21"/>
    <p:sldLayoutId id="2147484301" r:id="rId22"/>
    <p:sldLayoutId id="2147484302" r:id="rId23"/>
    <p:sldLayoutId id="2147484303" r:id="rId24"/>
    <p:sldLayoutId id="2147484304" r:id="rId25"/>
    <p:sldLayoutId id="2147484305" r:id="rId26"/>
    <p:sldLayoutId id="2147484306"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hyperlink" Target="http://dev.office.com/devprogram" TargetMode="External"/><Relationship Id="rId1" Type="http://schemas.openxmlformats.org/officeDocument/2006/relationships/slideLayout" Target="../slideLayouts/slideLayout11.xml"/><Relationship Id="rId4" Type="http://schemas.openxmlformats.org/officeDocument/2006/relationships/image" Target="../media/image35.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49.xml"/><Relationship Id="rId5" Type="http://schemas.openxmlformats.org/officeDocument/2006/relationships/image" Target="../media/image37.png"/><Relationship Id="rId4" Type="http://schemas.openxmlformats.org/officeDocument/2006/relationships/hyperlink" Target="http://myignite.microsoft.com/"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png"/><Relationship Id="rId18" Type="http://schemas.openxmlformats.org/officeDocument/2006/relationships/image" Target="../media/image24.png"/><Relationship Id="rId3" Type="http://schemas.openxmlformats.org/officeDocument/2006/relationships/image" Target="../media/image11.emf"/><Relationship Id="rId7" Type="http://schemas.openxmlformats.org/officeDocument/2006/relationships/image" Target="../media/image15.png"/><Relationship Id="rId12" Type="http://schemas.openxmlformats.org/officeDocument/2006/relationships/image" Target="../media/image19.png"/><Relationship Id="rId17" Type="http://schemas.microsoft.com/office/2007/relationships/hdphoto" Target="../media/hdphoto2.wdp"/><Relationship Id="rId2" Type="http://schemas.openxmlformats.org/officeDocument/2006/relationships/image" Target="../media/image10.png"/><Relationship Id="rId16" Type="http://schemas.openxmlformats.org/officeDocument/2006/relationships/image" Target="../media/image23.png"/><Relationship Id="rId20"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emf"/><Relationship Id="rId15" Type="http://schemas.openxmlformats.org/officeDocument/2006/relationships/image" Target="../media/image22.png"/><Relationship Id="rId10" Type="http://schemas.microsoft.com/office/2007/relationships/hdphoto" Target="../media/hdphoto1.wdp"/><Relationship Id="rId19" Type="http://schemas.openxmlformats.org/officeDocument/2006/relationships/image" Target="../media/image25.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23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8504237" y="0"/>
            <a:ext cx="3932238" cy="6994525"/>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smtClean="0"/>
              <a:t>Universal Windows Apps</a:t>
            </a:r>
            <a:endParaRPr lang="en-US" dirty="0"/>
          </a:p>
        </p:txBody>
      </p:sp>
      <p:sp>
        <p:nvSpPr>
          <p:cNvPr id="3" name="Text Placeholder 2"/>
          <p:cNvSpPr>
            <a:spLocks noGrp="1"/>
          </p:cNvSpPr>
          <p:nvPr>
            <p:ph type="body" sz="quarter" idx="10"/>
          </p:nvPr>
        </p:nvSpPr>
        <p:spPr>
          <a:xfrm>
            <a:off x="274638" y="1212850"/>
            <a:ext cx="8229598" cy="5478423"/>
          </a:xfrm>
          <a:prstGeom prst="rect">
            <a:avLst/>
          </a:prstGeom>
        </p:spPr>
        <p:txBody>
          <a:bodyPr/>
          <a:lstStyle/>
          <a:p>
            <a:r>
              <a:rPr lang="en-US" dirty="0" smtClean="0"/>
              <a:t>About</a:t>
            </a:r>
          </a:p>
          <a:p>
            <a:pPr lvl="1"/>
            <a:r>
              <a:rPr lang="en-US" dirty="0" smtClean="0"/>
              <a:t>Build application that runs across Windows Phones, tablets and PCs</a:t>
            </a:r>
          </a:p>
          <a:p>
            <a:pPr lvl="1"/>
            <a:r>
              <a:rPr lang="en-US" dirty="0" smtClean="0"/>
              <a:t>Introduced at //build 2014 for Windows 8.1 and Windows Phone 8.1</a:t>
            </a:r>
          </a:p>
          <a:p>
            <a:pPr lvl="1"/>
            <a:r>
              <a:rPr lang="en-US" dirty="0" smtClean="0"/>
              <a:t>Windows 10 realizes the convergence of Phone and PC</a:t>
            </a:r>
          </a:p>
          <a:p>
            <a:r>
              <a:rPr lang="en-US" dirty="0" smtClean="0"/>
              <a:t>Development</a:t>
            </a:r>
          </a:p>
          <a:p>
            <a:pPr lvl="1"/>
            <a:r>
              <a:rPr lang="en-US" b="1" dirty="0" smtClean="0"/>
              <a:t>IDE</a:t>
            </a:r>
            <a:r>
              <a:rPr lang="en-US" dirty="0" smtClean="0"/>
              <a:t>: Visual Studio 2013 w/ Update 2+ and Windows Phone SDK</a:t>
            </a:r>
          </a:p>
          <a:p>
            <a:pPr lvl="1"/>
            <a:r>
              <a:rPr lang="en-US" b="1" dirty="0" smtClean="0"/>
              <a:t>App Registration</a:t>
            </a:r>
            <a:r>
              <a:rPr lang="en-US" dirty="0" smtClean="0"/>
              <a:t>: Add Connected Service Wizard</a:t>
            </a:r>
          </a:p>
          <a:p>
            <a:pPr lvl="1"/>
            <a:r>
              <a:rPr lang="en-US" b="1" dirty="0" smtClean="0"/>
              <a:t>SDK Integration</a:t>
            </a:r>
            <a:r>
              <a:rPr lang="en-US" dirty="0" smtClean="0"/>
              <a:t>: Add Connected Service Wizard</a:t>
            </a:r>
          </a:p>
          <a:p>
            <a:r>
              <a:rPr lang="en-US" dirty="0" smtClean="0"/>
              <a:t>When to use</a:t>
            </a:r>
          </a:p>
          <a:p>
            <a:pPr lvl="1"/>
            <a:r>
              <a:rPr lang="en-US" dirty="0" smtClean="0"/>
              <a:t>Target device footprint is exclusively Windows</a:t>
            </a:r>
          </a:p>
          <a:p>
            <a:pPr lvl="1"/>
            <a:r>
              <a:rPr lang="en-US" dirty="0" smtClean="0"/>
              <a:t>Application needs unique device-specific capabilities</a:t>
            </a:r>
          </a:p>
          <a:p>
            <a:pPr lvl="1"/>
            <a:r>
              <a:rPr lang="en-US" dirty="0" smtClean="0"/>
              <a:t>Complex/Advanced user experience or visualizations</a:t>
            </a:r>
          </a:p>
          <a:p>
            <a:pPr lvl="1"/>
            <a:r>
              <a:rPr lang="en-US" dirty="0" smtClean="0"/>
              <a:t>Applications with strict enterprise requirements</a:t>
            </a:r>
            <a:endParaRPr lang="en-US" dirty="0"/>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367"/>
          <a:stretch/>
        </p:blipFill>
        <p:spPr bwMode="auto">
          <a:xfrm>
            <a:off x="8864534" y="2586532"/>
            <a:ext cx="3211643" cy="1821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83882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Windows Apps</a:t>
            </a:r>
            <a:endParaRPr lang="en-US" dirty="0"/>
          </a:p>
        </p:txBody>
      </p:sp>
      <p:sp>
        <p:nvSpPr>
          <p:cNvPr id="3" name="Text Placeholder 2"/>
          <p:cNvSpPr>
            <a:spLocks noGrp="1"/>
          </p:cNvSpPr>
          <p:nvPr>
            <p:ph type="body" sz="quarter" idx="10"/>
          </p:nvPr>
        </p:nvSpPr>
        <p:spPr>
          <a:xfrm>
            <a:off x="274638" y="1212850"/>
            <a:ext cx="8229598" cy="6093976"/>
          </a:xfrm>
          <a:prstGeom prst="rect">
            <a:avLst/>
          </a:prstGeom>
        </p:spPr>
        <p:txBody>
          <a:bodyPr/>
          <a:lstStyle/>
          <a:p>
            <a:r>
              <a:rPr lang="en-US" dirty="0" smtClean="0"/>
              <a:t>Solution Structure</a:t>
            </a:r>
          </a:p>
          <a:p>
            <a:pPr lvl="1"/>
            <a:r>
              <a:rPr lang="en-US" dirty="0" smtClean="0"/>
              <a:t>8.1 projects contains 3 projects (Windows, Windows Phone, Shared)</a:t>
            </a:r>
          </a:p>
          <a:p>
            <a:pPr lvl="1"/>
            <a:r>
              <a:rPr lang="en-US" dirty="0" smtClean="0"/>
              <a:t>Shared Project contains no references (uses device-specific references)</a:t>
            </a:r>
          </a:p>
          <a:p>
            <a:pPr lvl="1"/>
            <a:r>
              <a:rPr lang="en-US" dirty="0" smtClean="0"/>
              <a:t>Windows 10 solutions are </a:t>
            </a:r>
            <a:r>
              <a:rPr lang="en-US" dirty="0"/>
              <a:t>truly </a:t>
            </a:r>
            <a:r>
              <a:rPr lang="en-US" dirty="0" smtClean="0"/>
              <a:t>universal</a:t>
            </a:r>
          </a:p>
          <a:p>
            <a:r>
              <a:rPr lang="en-US" dirty="0" smtClean="0"/>
              <a:t>Debugging</a:t>
            </a:r>
          </a:p>
          <a:p>
            <a:pPr lvl="1"/>
            <a:r>
              <a:rPr lang="en-US" dirty="0" smtClean="0"/>
              <a:t>Debug one device project at a time </a:t>
            </a:r>
            <a:r>
              <a:rPr lang="en-US" dirty="0"/>
              <a:t>(set manually or </a:t>
            </a:r>
            <a:r>
              <a:rPr lang="en-US" dirty="0" smtClean="0"/>
              <a:t>active project)</a:t>
            </a:r>
          </a:p>
          <a:p>
            <a:pPr lvl="1"/>
            <a:r>
              <a:rPr lang="en-US" dirty="0" smtClean="0"/>
              <a:t>Template allow debugging against emulators or physical devices</a:t>
            </a:r>
          </a:p>
          <a:p>
            <a:r>
              <a:rPr lang="en-US" dirty="0" smtClean="0"/>
              <a:t>Additional Tips</a:t>
            </a:r>
          </a:p>
          <a:p>
            <a:pPr lvl="1"/>
            <a:r>
              <a:rPr lang="en-US" dirty="0" smtClean="0"/>
              <a:t>Add </a:t>
            </a:r>
            <a:r>
              <a:rPr lang="en-US" dirty="0"/>
              <a:t>connected service to BOTH device projects </a:t>
            </a:r>
            <a:r>
              <a:rPr lang="en-US" dirty="0" smtClean="0"/>
              <a:t>(8.1 only)</a:t>
            </a:r>
          </a:p>
          <a:p>
            <a:pPr lvl="1"/>
            <a:r>
              <a:rPr lang="en-US" dirty="0" smtClean="0"/>
              <a:t>Leverage </a:t>
            </a:r>
            <a:r>
              <a:rPr lang="en-US" dirty="0"/>
              <a:t>partial classes </a:t>
            </a:r>
            <a:r>
              <a:rPr lang="en-US" dirty="0" smtClean="0"/>
              <a:t>on forms and device-specific switches as needed (ex: #if </a:t>
            </a:r>
            <a:r>
              <a:rPr lang="en-US" dirty="0" err="1" smtClean="0"/>
              <a:t>Windows_Phone_App</a:t>
            </a:r>
            <a:r>
              <a:rPr lang="en-US" dirty="0" smtClean="0"/>
              <a:t> and #if </a:t>
            </a:r>
            <a:r>
              <a:rPr lang="en-US" dirty="0" err="1" smtClean="0"/>
              <a:t>Windows_App</a:t>
            </a:r>
            <a:r>
              <a:rPr lang="en-US" dirty="0" smtClean="0"/>
              <a:t>)</a:t>
            </a:r>
          </a:p>
          <a:p>
            <a:pPr lvl="1"/>
            <a:r>
              <a:rPr lang="en-US" dirty="0" smtClean="0"/>
              <a:t>Web Authentication Broker is one example where code will differ</a:t>
            </a:r>
          </a:p>
          <a:p>
            <a:pPr lvl="1"/>
            <a:r>
              <a:rPr lang="en-US" dirty="0" smtClean="0"/>
              <a:t>Windows 10 can leverage token broker</a:t>
            </a:r>
          </a:p>
          <a:p>
            <a:pPr lvl="1"/>
            <a:endParaRPr lang="en-US" dirty="0" smtClean="0"/>
          </a:p>
          <a:p>
            <a:pPr lvl="1"/>
            <a:endParaRPr lang="en-US" dirty="0" smtClean="0"/>
          </a:p>
        </p:txBody>
      </p:sp>
      <p:sp>
        <p:nvSpPr>
          <p:cNvPr id="4" name="Rectangle 3"/>
          <p:cNvSpPr/>
          <p:nvPr/>
        </p:nvSpPr>
        <p:spPr bwMode="auto">
          <a:xfrm>
            <a:off x="8504237" y="0"/>
            <a:ext cx="3932238" cy="6994525"/>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4367"/>
          <a:stretch/>
        </p:blipFill>
        <p:spPr bwMode="auto">
          <a:xfrm>
            <a:off x="8864534" y="2586532"/>
            <a:ext cx="3211643" cy="1821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65268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a:t>
            </a:r>
            <a:endParaRPr lang="en-US" dirty="0"/>
          </a:p>
        </p:txBody>
      </p:sp>
      <p:sp>
        <p:nvSpPr>
          <p:cNvPr id="4" name="Text Placeholder 3"/>
          <p:cNvSpPr>
            <a:spLocks noGrp="1"/>
          </p:cNvSpPr>
          <p:nvPr>
            <p:ph type="body" sz="quarter" idx="12"/>
          </p:nvPr>
        </p:nvSpPr>
        <p:spPr/>
        <p:txBody>
          <a:bodyPr/>
          <a:lstStyle/>
          <a:p>
            <a:r>
              <a:rPr lang="en-US" dirty="0" smtClean="0"/>
              <a:t>Universal App Development with Office 365</a:t>
            </a:r>
            <a:endParaRPr lang="en-US" dirty="0"/>
          </a:p>
        </p:txBody>
      </p:sp>
    </p:spTree>
    <p:extLst>
      <p:ext uri="{BB962C8B-B14F-4D97-AF65-F5344CB8AC3E}">
        <p14:creationId xmlns:p14="http://schemas.microsoft.com/office/powerpoint/2010/main" val="29825836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a:t>
            </a:r>
            <a:endParaRPr lang="en-US" dirty="0"/>
          </a:p>
        </p:txBody>
      </p:sp>
      <p:sp>
        <p:nvSpPr>
          <p:cNvPr id="3" name="Text Placeholder 2"/>
          <p:cNvSpPr>
            <a:spLocks noGrp="1"/>
          </p:cNvSpPr>
          <p:nvPr>
            <p:ph type="body" sz="quarter" idx="10"/>
          </p:nvPr>
        </p:nvSpPr>
        <p:spPr>
          <a:xfrm>
            <a:off x="274638" y="1212850"/>
            <a:ext cx="8229597" cy="2025170"/>
          </a:xfrm>
          <a:prstGeom prst="rect">
            <a:avLst/>
          </a:prstGeom>
        </p:spPr>
        <p:txBody>
          <a:bodyPr/>
          <a:lstStyle/>
          <a:p>
            <a:r>
              <a:rPr lang="en-US" dirty="0" smtClean="0"/>
              <a:t>About</a:t>
            </a:r>
          </a:p>
          <a:p>
            <a:pPr lvl="1"/>
            <a:r>
              <a:rPr lang="en-US" dirty="0" smtClean="0"/>
              <a:t>Open source Office 365 SDK for Android by </a:t>
            </a:r>
            <a:r>
              <a:rPr lang="en-US" dirty="0"/>
              <a:t>MS Open Tech </a:t>
            </a:r>
            <a:r>
              <a:rPr lang="en-US" dirty="0" smtClean="0"/>
              <a:t>(3/2014)</a:t>
            </a:r>
          </a:p>
          <a:p>
            <a:pPr lvl="1"/>
            <a:r>
              <a:rPr lang="en-US" dirty="0" smtClean="0"/>
              <a:t>Available </a:t>
            </a:r>
            <a:r>
              <a:rPr lang="en-US" dirty="0"/>
              <a:t>on GitHub (http://bit.ly/14JCgWZ)</a:t>
            </a:r>
            <a:endParaRPr lang="en-US" dirty="0" smtClean="0"/>
          </a:p>
          <a:p>
            <a:pPr lvl="1"/>
            <a:r>
              <a:rPr lang="en-US" dirty="0" smtClean="0"/>
              <a:t>Also requires ADAL </a:t>
            </a:r>
            <a:r>
              <a:rPr lang="en-US" dirty="0"/>
              <a:t>for Android (http://bit.ly/1E7IfSi)</a:t>
            </a:r>
            <a:endParaRPr lang="en-US" dirty="0" smtClean="0"/>
          </a:p>
          <a:p>
            <a:r>
              <a:rPr lang="en-US" dirty="0" smtClean="0"/>
              <a:t>Development</a:t>
            </a:r>
          </a:p>
          <a:p>
            <a:pPr lvl="1"/>
            <a:r>
              <a:rPr lang="en-US" b="1" dirty="0" smtClean="0"/>
              <a:t>IDE</a:t>
            </a:r>
            <a:r>
              <a:rPr lang="en-US" dirty="0" smtClean="0"/>
              <a:t>: Android Studio (or Eclipse)</a:t>
            </a:r>
          </a:p>
          <a:p>
            <a:pPr lvl="1"/>
            <a:r>
              <a:rPr lang="en-US" b="1" dirty="0" smtClean="0"/>
              <a:t>App Registration</a:t>
            </a:r>
            <a:r>
              <a:rPr lang="en-US" dirty="0" smtClean="0"/>
              <a:t>: Azure Management Portal</a:t>
            </a:r>
          </a:p>
          <a:p>
            <a:pPr lvl="1"/>
            <a:r>
              <a:rPr lang="en-US" b="1" dirty="0" smtClean="0"/>
              <a:t>SDK Integration</a:t>
            </a:r>
            <a:r>
              <a:rPr lang="en-US" dirty="0" smtClean="0"/>
              <a:t>: </a:t>
            </a:r>
            <a:r>
              <a:rPr lang="en-US" dirty="0" err="1"/>
              <a:t>build.gradle</a:t>
            </a:r>
            <a:r>
              <a:rPr lang="en-US" dirty="0"/>
              <a:t> </a:t>
            </a:r>
            <a:r>
              <a:rPr lang="en-US" dirty="0" smtClean="0"/>
              <a:t>(similar to </a:t>
            </a:r>
            <a:r>
              <a:rPr lang="en-US" dirty="0" err="1" smtClean="0"/>
              <a:t>NuGet</a:t>
            </a:r>
            <a:r>
              <a:rPr lang="en-US" dirty="0" smtClean="0"/>
              <a:t> for dependencies)</a:t>
            </a:r>
          </a:p>
          <a:p>
            <a:r>
              <a:rPr lang="en-US" dirty="0" smtClean="0"/>
              <a:t>When to use</a:t>
            </a:r>
          </a:p>
          <a:p>
            <a:pPr lvl="1"/>
            <a:r>
              <a:rPr lang="en-US" dirty="0" smtClean="0"/>
              <a:t>Target device footprint is exclusively Android</a:t>
            </a:r>
          </a:p>
          <a:p>
            <a:pPr lvl="1"/>
            <a:r>
              <a:rPr lang="en-US" dirty="0" smtClean="0"/>
              <a:t>Application needs unique device-specific capabilities</a:t>
            </a:r>
          </a:p>
          <a:p>
            <a:pPr lvl="1"/>
            <a:r>
              <a:rPr lang="en-US" dirty="0" smtClean="0"/>
              <a:t>Complex/Advanced user experience or visualizations</a:t>
            </a:r>
            <a:endParaRPr lang="en-US" dirty="0"/>
          </a:p>
        </p:txBody>
      </p:sp>
      <p:sp>
        <p:nvSpPr>
          <p:cNvPr id="4" name="Rectangle 3"/>
          <p:cNvSpPr/>
          <p:nvPr/>
        </p:nvSpPr>
        <p:spPr bwMode="auto">
          <a:xfrm>
            <a:off x="8504237" y="0"/>
            <a:ext cx="3932238" cy="6994525"/>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56048" y="2586532"/>
            <a:ext cx="2428614" cy="1821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56658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a:t>
            </a:r>
            <a:endParaRPr lang="en-US" dirty="0"/>
          </a:p>
        </p:txBody>
      </p:sp>
      <p:sp>
        <p:nvSpPr>
          <p:cNvPr id="3" name="Text Placeholder 2"/>
          <p:cNvSpPr>
            <a:spLocks noGrp="1"/>
          </p:cNvSpPr>
          <p:nvPr>
            <p:ph type="body" sz="quarter" idx="10"/>
          </p:nvPr>
        </p:nvSpPr>
        <p:spPr>
          <a:xfrm>
            <a:off x="274638" y="1212850"/>
            <a:ext cx="8229597" cy="6370975"/>
          </a:xfrm>
          <a:prstGeom prst="rect">
            <a:avLst/>
          </a:prstGeom>
        </p:spPr>
        <p:txBody>
          <a:bodyPr/>
          <a:lstStyle/>
          <a:p>
            <a:r>
              <a:rPr lang="en-US" dirty="0" smtClean="0"/>
              <a:t>Solution Structure</a:t>
            </a:r>
          </a:p>
          <a:p>
            <a:pPr lvl="1"/>
            <a:r>
              <a:rPr lang="en-US" dirty="0" smtClean="0"/>
              <a:t>Form design (UI) is defined in .XML files (app\</a:t>
            </a:r>
            <a:r>
              <a:rPr lang="en-US" dirty="0" err="1" smtClean="0"/>
              <a:t>src</a:t>
            </a:r>
            <a:r>
              <a:rPr lang="en-US" dirty="0" smtClean="0"/>
              <a:t>\main\res\layout)</a:t>
            </a:r>
          </a:p>
          <a:p>
            <a:pPr lvl="1"/>
            <a:r>
              <a:rPr lang="en-US" dirty="0" smtClean="0"/>
              <a:t>Form logic is defined in .java files deriving from Activity</a:t>
            </a:r>
          </a:p>
          <a:p>
            <a:pPr lvl="1"/>
            <a:r>
              <a:rPr lang="en-US" dirty="0" err="1" smtClean="0"/>
              <a:t>Build.gradle</a:t>
            </a:r>
            <a:r>
              <a:rPr lang="en-US" dirty="0" smtClean="0"/>
              <a:t> references dependencies</a:t>
            </a:r>
          </a:p>
          <a:p>
            <a:pPr lvl="1"/>
            <a:r>
              <a:rPr lang="en-US" dirty="0" smtClean="0"/>
              <a:t>AndroidManiest.xml is the app configuration file</a:t>
            </a:r>
          </a:p>
          <a:p>
            <a:r>
              <a:rPr lang="en-US" dirty="0" smtClean="0"/>
              <a:t>Debugging</a:t>
            </a:r>
          </a:p>
          <a:p>
            <a:pPr lvl="1"/>
            <a:r>
              <a:rPr lang="en-US" dirty="0" smtClean="0"/>
              <a:t>Debug apps with emulators (warning: SLOW) or Android device</a:t>
            </a:r>
          </a:p>
          <a:p>
            <a:pPr lvl="1"/>
            <a:r>
              <a:rPr lang="en-US" dirty="0" smtClean="0"/>
              <a:t>Consider </a:t>
            </a:r>
            <a:r>
              <a:rPr lang="en-US" dirty="0" err="1" smtClean="0"/>
              <a:t>Genymotion</a:t>
            </a:r>
            <a:r>
              <a:rPr lang="en-US" dirty="0" smtClean="0"/>
              <a:t> emulators that install separate from IDE</a:t>
            </a:r>
          </a:p>
          <a:p>
            <a:pPr lvl="1"/>
            <a:r>
              <a:rPr lang="en-US" dirty="0" smtClean="0"/>
              <a:t>Visual Studio 2015 Emulator</a:t>
            </a:r>
          </a:p>
          <a:p>
            <a:r>
              <a:rPr lang="en-US" dirty="0" smtClean="0"/>
              <a:t>Additional Tips</a:t>
            </a:r>
          </a:p>
          <a:p>
            <a:pPr lvl="1"/>
            <a:r>
              <a:rPr lang="en-US" dirty="0" smtClean="0"/>
              <a:t>Make sure you give the app permission to use the internet (in AndroidManifest.xml)</a:t>
            </a:r>
          </a:p>
          <a:p>
            <a:pPr lvl="1"/>
            <a:r>
              <a:rPr lang="en-US" dirty="0" smtClean="0"/>
              <a:t>Controls aren’t automatically referenced in form logic </a:t>
            </a:r>
            <a:r>
              <a:rPr lang="en-US" dirty="0"/>
              <a:t>(must use </a:t>
            </a:r>
            <a:r>
              <a:rPr lang="en-US" dirty="0" err="1" smtClean="0"/>
              <a:t>findViewById</a:t>
            </a:r>
            <a:r>
              <a:rPr lang="en-US" dirty="0" smtClean="0"/>
              <a:t>)</a:t>
            </a:r>
          </a:p>
          <a:p>
            <a:pPr lvl="1"/>
            <a:endParaRPr lang="en-US" dirty="0" smtClean="0"/>
          </a:p>
          <a:p>
            <a:pPr lvl="1"/>
            <a:endParaRPr lang="en-US" dirty="0" smtClean="0"/>
          </a:p>
        </p:txBody>
      </p:sp>
      <p:sp>
        <p:nvSpPr>
          <p:cNvPr id="5" name="Rectangle 4"/>
          <p:cNvSpPr/>
          <p:nvPr/>
        </p:nvSpPr>
        <p:spPr bwMode="auto">
          <a:xfrm>
            <a:off x="8504237" y="0"/>
            <a:ext cx="3932238" cy="6994525"/>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56048" y="2586532"/>
            <a:ext cx="2428614" cy="1821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55875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a:t>
            </a:r>
            <a:endParaRPr lang="en-US" dirty="0"/>
          </a:p>
        </p:txBody>
      </p:sp>
      <p:sp>
        <p:nvSpPr>
          <p:cNvPr id="4" name="Text Placeholder 3"/>
          <p:cNvSpPr>
            <a:spLocks noGrp="1"/>
          </p:cNvSpPr>
          <p:nvPr>
            <p:ph type="body" sz="quarter" idx="12"/>
          </p:nvPr>
        </p:nvSpPr>
        <p:spPr/>
        <p:txBody>
          <a:bodyPr/>
          <a:lstStyle/>
          <a:p>
            <a:r>
              <a:rPr lang="en-US" dirty="0" smtClean="0"/>
              <a:t>Android Development with Office 365 in Android Studio</a:t>
            </a:r>
            <a:endParaRPr lang="en-US" dirty="0"/>
          </a:p>
        </p:txBody>
      </p:sp>
    </p:spTree>
    <p:extLst>
      <p:ext uri="{BB962C8B-B14F-4D97-AF65-F5344CB8AC3E}">
        <p14:creationId xmlns:p14="http://schemas.microsoft.com/office/powerpoint/2010/main" val="21454571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iOS</a:t>
            </a:r>
            <a:endParaRPr lang="en-US" dirty="0"/>
          </a:p>
        </p:txBody>
      </p:sp>
      <p:sp>
        <p:nvSpPr>
          <p:cNvPr id="3" name="Text Placeholder 2"/>
          <p:cNvSpPr>
            <a:spLocks noGrp="1"/>
          </p:cNvSpPr>
          <p:nvPr>
            <p:ph type="body" sz="quarter" idx="10"/>
          </p:nvPr>
        </p:nvSpPr>
        <p:spPr>
          <a:xfrm>
            <a:off x="274638" y="1212850"/>
            <a:ext cx="8229596" cy="2025170"/>
          </a:xfrm>
          <a:prstGeom prst="rect">
            <a:avLst/>
          </a:prstGeom>
        </p:spPr>
        <p:txBody>
          <a:bodyPr/>
          <a:lstStyle/>
          <a:p>
            <a:r>
              <a:rPr lang="en-US" dirty="0" smtClean="0"/>
              <a:t>About</a:t>
            </a:r>
          </a:p>
          <a:p>
            <a:pPr lvl="1"/>
            <a:r>
              <a:rPr lang="en-US" dirty="0" smtClean="0"/>
              <a:t>Open </a:t>
            </a:r>
            <a:r>
              <a:rPr lang="en-US" dirty="0"/>
              <a:t>source Office 365 SDK for </a:t>
            </a:r>
            <a:r>
              <a:rPr lang="en-US" dirty="0" smtClean="0"/>
              <a:t>iOS by </a:t>
            </a:r>
            <a:r>
              <a:rPr lang="en-US" dirty="0"/>
              <a:t>MS Open Tech </a:t>
            </a:r>
            <a:r>
              <a:rPr lang="en-US" dirty="0" smtClean="0"/>
              <a:t>(10/2014)</a:t>
            </a:r>
            <a:endParaRPr lang="en-US" dirty="0"/>
          </a:p>
          <a:p>
            <a:pPr lvl="1"/>
            <a:r>
              <a:rPr lang="en-US" dirty="0"/>
              <a:t>Available on GitHub (http://bit.ly/155NpCI)</a:t>
            </a:r>
          </a:p>
          <a:p>
            <a:pPr lvl="1"/>
            <a:r>
              <a:rPr lang="en-US" dirty="0"/>
              <a:t>Also requires ADAL for iOS (http://bit.ly/1u9Mexa)</a:t>
            </a:r>
            <a:endParaRPr lang="en-US" dirty="0" smtClean="0"/>
          </a:p>
          <a:p>
            <a:pPr lvl="1"/>
            <a:r>
              <a:rPr lang="en-US" dirty="0"/>
              <a:t>Apple does not permit compilation of iOS apps </a:t>
            </a:r>
            <a:r>
              <a:rPr lang="en-US" dirty="0" smtClean="0"/>
              <a:t>without Mac</a:t>
            </a:r>
            <a:endParaRPr lang="en-US" dirty="0"/>
          </a:p>
          <a:p>
            <a:r>
              <a:rPr lang="en-US" dirty="0" smtClean="0"/>
              <a:t>Development</a:t>
            </a:r>
          </a:p>
          <a:p>
            <a:pPr lvl="1"/>
            <a:r>
              <a:rPr lang="en-US" b="1" dirty="0" smtClean="0"/>
              <a:t>IDE</a:t>
            </a:r>
            <a:r>
              <a:rPr lang="en-US" dirty="0" smtClean="0"/>
              <a:t>: Mac and </a:t>
            </a:r>
            <a:r>
              <a:rPr lang="en-US" dirty="0" err="1" smtClean="0"/>
              <a:t>XCode</a:t>
            </a:r>
            <a:r>
              <a:rPr lang="en-US" dirty="0"/>
              <a:t> </a:t>
            </a:r>
            <a:r>
              <a:rPr lang="en-US" dirty="0" smtClean="0"/>
              <a:t>(Objective C or Swift)</a:t>
            </a:r>
          </a:p>
          <a:p>
            <a:pPr lvl="1"/>
            <a:r>
              <a:rPr lang="en-US" b="1" dirty="0" smtClean="0"/>
              <a:t>App Registration</a:t>
            </a:r>
            <a:r>
              <a:rPr lang="en-US" dirty="0" smtClean="0"/>
              <a:t>: Azure Management Portal</a:t>
            </a:r>
          </a:p>
          <a:p>
            <a:pPr lvl="1"/>
            <a:r>
              <a:rPr lang="en-US" b="1" dirty="0" smtClean="0"/>
              <a:t>SDK Integration</a:t>
            </a:r>
            <a:r>
              <a:rPr lang="en-US" dirty="0"/>
              <a:t>: </a:t>
            </a:r>
            <a:r>
              <a:rPr lang="en-US" dirty="0" err="1"/>
              <a:t>Cocoapods</a:t>
            </a:r>
            <a:r>
              <a:rPr lang="en-US" dirty="0"/>
              <a:t> </a:t>
            </a:r>
            <a:r>
              <a:rPr lang="en-US" dirty="0" smtClean="0"/>
              <a:t>or manual build/copy</a:t>
            </a:r>
          </a:p>
          <a:p>
            <a:r>
              <a:rPr lang="en-US" dirty="0" smtClean="0"/>
              <a:t>When to use</a:t>
            </a:r>
          </a:p>
          <a:p>
            <a:pPr lvl="1"/>
            <a:r>
              <a:rPr lang="en-US" dirty="0" smtClean="0"/>
              <a:t>Target device footprint is exclusively iOS</a:t>
            </a:r>
          </a:p>
          <a:p>
            <a:pPr lvl="1"/>
            <a:r>
              <a:rPr lang="en-US" dirty="0" smtClean="0"/>
              <a:t>Application needs unique device-specific capabilities</a:t>
            </a:r>
          </a:p>
          <a:p>
            <a:pPr lvl="1"/>
            <a:r>
              <a:rPr lang="en-US" dirty="0" smtClean="0"/>
              <a:t>Complex/Advanced user experience or visualizations</a:t>
            </a:r>
            <a:endParaRPr lang="en-US" dirty="0"/>
          </a:p>
        </p:txBody>
      </p:sp>
      <p:sp>
        <p:nvSpPr>
          <p:cNvPr id="4" name="Rectangle 3"/>
          <p:cNvSpPr/>
          <p:nvPr/>
        </p:nvSpPr>
        <p:spPr bwMode="auto">
          <a:xfrm>
            <a:off x="8504237" y="0"/>
            <a:ext cx="3932238" cy="6994525"/>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559624" y="2586532"/>
            <a:ext cx="1821461" cy="1821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59028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iOS</a:t>
            </a:r>
            <a:endParaRPr lang="en-US" dirty="0"/>
          </a:p>
        </p:txBody>
      </p:sp>
      <p:sp>
        <p:nvSpPr>
          <p:cNvPr id="3" name="Text Placeholder 2"/>
          <p:cNvSpPr>
            <a:spLocks noGrp="1"/>
          </p:cNvSpPr>
          <p:nvPr>
            <p:ph type="body" sz="quarter" idx="10"/>
          </p:nvPr>
        </p:nvSpPr>
        <p:spPr>
          <a:xfrm>
            <a:off x="274638" y="1212850"/>
            <a:ext cx="8229596" cy="5632311"/>
          </a:xfrm>
          <a:prstGeom prst="rect">
            <a:avLst/>
          </a:prstGeom>
        </p:spPr>
        <p:txBody>
          <a:bodyPr/>
          <a:lstStyle/>
          <a:p>
            <a:r>
              <a:rPr lang="en-US" dirty="0"/>
              <a:t>Solution Structure</a:t>
            </a:r>
          </a:p>
          <a:p>
            <a:pPr lvl="1"/>
            <a:r>
              <a:rPr lang="en-US" dirty="0"/>
              <a:t>Form design (UI) is defined </a:t>
            </a:r>
            <a:r>
              <a:rPr lang="en-US" dirty="0" smtClean="0"/>
              <a:t>in .storyboard files and logic </a:t>
            </a:r>
            <a:r>
              <a:rPr lang="en-US" dirty="0"/>
              <a:t>is </a:t>
            </a:r>
            <a:r>
              <a:rPr lang="en-US" dirty="0" smtClean="0"/>
              <a:t>defined in view controllers</a:t>
            </a:r>
            <a:endParaRPr lang="en-US" dirty="0"/>
          </a:p>
          <a:p>
            <a:pPr lvl="1"/>
            <a:r>
              <a:rPr lang="en-US" dirty="0" smtClean="0"/>
              <a:t>References can be in the form of static libraries (.a) or frameworks (.framework), which include header files</a:t>
            </a:r>
          </a:p>
          <a:p>
            <a:pPr lvl="1"/>
            <a:r>
              <a:rPr lang="en-US" dirty="0" smtClean="0"/>
              <a:t>ADAL for iOS is a static library and the Office 365 SDK for iOS is a framework</a:t>
            </a:r>
            <a:endParaRPr lang="en-US" dirty="0"/>
          </a:p>
          <a:p>
            <a:r>
              <a:rPr lang="en-US" dirty="0"/>
              <a:t>Debugging</a:t>
            </a:r>
          </a:p>
          <a:p>
            <a:pPr lvl="1"/>
            <a:r>
              <a:rPr lang="en-US" dirty="0" err="1" smtClean="0"/>
              <a:t>XCode</a:t>
            </a:r>
            <a:r>
              <a:rPr lang="en-US" dirty="0" smtClean="0"/>
              <a:t> includes a really nice iOS emulator for debugging</a:t>
            </a:r>
          </a:p>
          <a:p>
            <a:pPr lvl="1"/>
            <a:r>
              <a:rPr lang="en-US" dirty="0" smtClean="0"/>
              <a:t>Registered Apple Developers ($99) can debug on physical iOS devices</a:t>
            </a:r>
            <a:endParaRPr lang="en-US" dirty="0"/>
          </a:p>
          <a:p>
            <a:r>
              <a:rPr lang="en-US" dirty="0"/>
              <a:t>Additional Tips</a:t>
            </a:r>
          </a:p>
          <a:p>
            <a:pPr lvl="1"/>
            <a:r>
              <a:rPr lang="en-US" dirty="0" smtClean="0"/>
              <a:t>Combine ADAL builds for emulator and physical device</a:t>
            </a:r>
          </a:p>
          <a:p>
            <a:pPr lvl="1"/>
            <a:r>
              <a:rPr lang="en-US" dirty="0" smtClean="0"/>
              <a:t>Use bridging header files for Objective-C references in Swift projects</a:t>
            </a:r>
          </a:p>
          <a:p>
            <a:pPr lvl="1"/>
            <a:r>
              <a:rPr lang="en-US" dirty="0" err="1" smtClean="0"/>
              <a:t>Println</a:t>
            </a:r>
            <a:r>
              <a:rPr lang="en-US" dirty="0" smtClean="0"/>
              <a:t> and Watch Expressions are really helpful tools for </a:t>
            </a:r>
            <a:r>
              <a:rPr lang="en-US" dirty="0" err="1" smtClean="0"/>
              <a:t>noobs</a:t>
            </a:r>
            <a:endParaRPr lang="en-US" dirty="0"/>
          </a:p>
        </p:txBody>
      </p:sp>
      <p:sp>
        <p:nvSpPr>
          <p:cNvPr id="5" name="Rectangle 4"/>
          <p:cNvSpPr/>
          <p:nvPr/>
        </p:nvSpPr>
        <p:spPr bwMode="auto">
          <a:xfrm>
            <a:off x="8504237" y="0"/>
            <a:ext cx="3932238" cy="6994525"/>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559624" y="2586532"/>
            <a:ext cx="1821461" cy="1821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17718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a:t>
            </a:r>
            <a:endParaRPr lang="en-US" dirty="0"/>
          </a:p>
        </p:txBody>
      </p:sp>
      <p:sp>
        <p:nvSpPr>
          <p:cNvPr id="4" name="Text Placeholder 3"/>
          <p:cNvSpPr>
            <a:spLocks noGrp="1"/>
          </p:cNvSpPr>
          <p:nvPr>
            <p:ph type="body" sz="quarter" idx="12"/>
          </p:nvPr>
        </p:nvSpPr>
        <p:spPr/>
        <p:txBody>
          <a:bodyPr/>
          <a:lstStyle/>
          <a:p>
            <a:r>
              <a:rPr lang="en-US" dirty="0" smtClean="0"/>
              <a:t>iOS Development with Office 365 in </a:t>
            </a:r>
            <a:r>
              <a:rPr lang="en-US" dirty="0" err="1" smtClean="0"/>
              <a:t>XCode</a:t>
            </a:r>
            <a:endParaRPr lang="en-US" dirty="0"/>
          </a:p>
        </p:txBody>
      </p:sp>
    </p:spTree>
    <p:extLst>
      <p:ext uri="{BB962C8B-B14F-4D97-AF65-F5344CB8AC3E}">
        <p14:creationId xmlns:p14="http://schemas.microsoft.com/office/powerpoint/2010/main" val="10956924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40" y="1241106"/>
            <a:ext cx="5486399" cy="2012602"/>
          </a:xfrm>
        </p:spPr>
        <p:txBody>
          <a:bodyPr/>
          <a:lstStyle/>
          <a:p>
            <a:r>
              <a:rPr lang="en-US" dirty="0" smtClean="0"/>
              <a:t>Cross-Platform</a:t>
            </a:r>
            <a:r>
              <a:rPr lang="en-US" dirty="0"/>
              <a:t> </a:t>
            </a:r>
            <a:r>
              <a:rPr lang="en-US" dirty="0" smtClean="0"/>
              <a:t>Mobile Apps</a:t>
            </a:r>
            <a:endParaRPr lang="en-US" dirty="0"/>
          </a:p>
        </p:txBody>
      </p:sp>
      <p:sp>
        <p:nvSpPr>
          <p:cNvPr id="9" name="Picture Placeholder 8"/>
          <p:cNvSpPr>
            <a:spLocks noGrp="1"/>
          </p:cNvSpPr>
          <p:nvPr>
            <p:ph type="pic" sz="quarter" idx="10"/>
          </p:nvPr>
        </p:nvSpPr>
        <p:spPr/>
      </p:sp>
    </p:spTree>
    <p:extLst>
      <p:ext uri="{BB962C8B-B14F-4D97-AF65-F5344CB8AC3E}">
        <p14:creationId xmlns:p14="http://schemas.microsoft.com/office/powerpoint/2010/main" val="97512422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Light Up Mobile Apps with the Office 365 APIs</a:t>
            </a:r>
          </a:p>
        </p:txBody>
      </p:sp>
      <p:sp>
        <p:nvSpPr>
          <p:cNvPr id="5" name="Text Placeholder 4"/>
          <p:cNvSpPr>
            <a:spLocks noGrp="1"/>
          </p:cNvSpPr>
          <p:nvPr>
            <p:ph type="body" sz="quarter" idx="12"/>
          </p:nvPr>
        </p:nvSpPr>
        <p:spPr/>
        <p:txBody>
          <a:bodyPr/>
          <a:lstStyle/>
          <a:p>
            <a:r>
              <a:rPr lang="en-US" dirty="0"/>
              <a:t>Richard </a:t>
            </a:r>
            <a:r>
              <a:rPr lang="en-US" dirty="0" err="1"/>
              <a:t>diZerega</a:t>
            </a:r>
            <a:endParaRPr lang="en-US" dirty="0"/>
          </a:p>
          <a:p>
            <a:r>
              <a:rPr lang="en-US" dirty="0"/>
              <a:t>@</a:t>
            </a:r>
            <a:r>
              <a:rPr lang="en-US" dirty="0" err="1"/>
              <a:t>richdizz</a:t>
            </a:r>
            <a:endParaRPr lang="en-US" dirty="0"/>
          </a:p>
          <a:p>
            <a:r>
              <a:rPr lang="en-US" dirty="0"/>
              <a:t>http://www.richdizz.com</a:t>
            </a:r>
          </a:p>
        </p:txBody>
      </p:sp>
      <p:sp>
        <p:nvSpPr>
          <p:cNvPr id="6" name="Text Placeholder 5"/>
          <p:cNvSpPr>
            <a:spLocks noGrp="1"/>
          </p:cNvSpPr>
          <p:nvPr>
            <p:ph type="body" sz="quarter" idx="13"/>
          </p:nvPr>
        </p:nvSpPr>
        <p:spPr/>
        <p:txBody>
          <a:bodyPr/>
          <a:lstStyle/>
          <a:p>
            <a:r>
              <a:rPr lang="en-US" dirty="0" smtClean="0"/>
              <a:t>BRK3157</a:t>
            </a:r>
            <a:endParaRPr lang="en-US" dirty="0"/>
          </a:p>
        </p:txBody>
      </p:sp>
    </p:spTree>
    <p:extLst>
      <p:ext uri="{BB962C8B-B14F-4D97-AF65-F5344CB8AC3E}">
        <p14:creationId xmlns:p14="http://schemas.microsoft.com/office/powerpoint/2010/main" val="36312317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Cordova</a:t>
            </a:r>
            <a:endParaRPr lang="en-US" dirty="0"/>
          </a:p>
        </p:txBody>
      </p:sp>
      <p:sp>
        <p:nvSpPr>
          <p:cNvPr id="3" name="Text Placeholder 2"/>
          <p:cNvSpPr>
            <a:spLocks noGrp="1"/>
          </p:cNvSpPr>
          <p:nvPr>
            <p:ph type="body" sz="quarter" idx="10"/>
          </p:nvPr>
        </p:nvSpPr>
        <p:spPr>
          <a:xfrm>
            <a:off x="274638" y="1212850"/>
            <a:ext cx="8229595" cy="2025170"/>
          </a:xfrm>
          <a:prstGeom prst="rect">
            <a:avLst/>
          </a:prstGeom>
        </p:spPr>
        <p:txBody>
          <a:bodyPr/>
          <a:lstStyle/>
          <a:p>
            <a:r>
              <a:rPr lang="en-US" dirty="0" smtClean="0"/>
              <a:t>About</a:t>
            </a:r>
          </a:p>
          <a:p>
            <a:pPr lvl="1"/>
            <a:r>
              <a:rPr lang="en-US" dirty="0" smtClean="0"/>
              <a:t>Platform for developing mobile apps with HTML, CSS and JavaScript</a:t>
            </a:r>
          </a:p>
          <a:p>
            <a:pPr lvl="1"/>
            <a:r>
              <a:rPr lang="en-US" dirty="0"/>
              <a:t>Open source collection of JavaScript </a:t>
            </a:r>
            <a:r>
              <a:rPr lang="en-US" dirty="0" smtClean="0"/>
              <a:t>that abstracts device-specific APIs</a:t>
            </a:r>
          </a:p>
          <a:p>
            <a:pPr lvl="1"/>
            <a:r>
              <a:rPr lang="en-US" dirty="0" smtClean="0"/>
              <a:t>All web assets are copied local to the device and run “</a:t>
            </a:r>
            <a:r>
              <a:rPr lang="en-US" dirty="0" err="1" smtClean="0"/>
              <a:t>Chromeless</a:t>
            </a:r>
            <a:r>
              <a:rPr lang="en-US" dirty="0" smtClean="0"/>
              <a:t>”</a:t>
            </a:r>
          </a:p>
          <a:p>
            <a:pPr lvl="1"/>
            <a:r>
              <a:rPr lang="en-US" dirty="0" smtClean="0"/>
              <a:t>Foundation for </a:t>
            </a:r>
            <a:r>
              <a:rPr lang="en-US" dirty="0" err="1" smtClean="0"/>
              <a:t>PhoneGap</a:t>
            </a:r>
            <a:r>
              <a:rPr lang="en-US" dirty="0" smtClean="0"/>
              <a:t>, </a:t>
            </a:r>
            <a:r>
              <a:rPr lang="en-US" dirty="0" err="1" smtClean="0"/>
              <a:t>AppBuilder</a:t>
            </a:r>
            <a:r>
              <a:rPr lang="en-US" dirty="0" smtClean="0"/>
              <a:t>, Ionic, </a:t>
            </a:r>
            <a:r>
              <a:rPr lang="en-US" dirty="0" err="1" smtClean="0"/>
              <a:t>etc</a:t>
            </a:r>
            <a:endParaRPr lang="en-US" dirty="0"/>
          </a:p>
          <a:p>
            <a:r>
              <a:rPr lang="en-US" dirty="0" smtClean="0"/>
              <a:t>Development</a:t>
            </a:r>
          </a:p>
          <a:p>
            <a:pPr lvl="1"/>
            <a:r>
              <a:rPr lang="en-US" b="1" dirty="0"/>
              <a:t>IDE</a:t>
            </a:r>
            <a:r>
              <a:rPr lang="en-US" dirty="0"/>
              <a:t>: </a:t>
            </a:r>
            <a:r>
              <a:rPr lang="en-US" dirty="0" smtClean="0"/>
              <a:t>Visual Studio 2013 w/ Update </a:t>
            </a:r>
            <a:r>
              <a:rPr lang="en-US" dirty="0"/>
              <a:t>4 </a:t>
            </a:r>
            <a:r>
              <a:rPr lang="en-US" dirty="0" smtClean="0"/>
              <a:t>and VS </a:t>
            </a:r>
            <a:r>
              <a:rPr lang="en-US" dirty="0"/>
              <a:t>Tools for </a:t>
            </a:r>
            <a:r>
              <a:rPr lang="en-US" dirty="0" smtClean="0"/>
              <a:t>Cordova CTP3*</a:t>
            </a:r>
          </a:p>
          <a:p>
            <a:pPr lvl="1"/>
            <a:r>
              <a:rPr lang="en-US" b="1" dirty="0" smtClean="0"/>
              <a:t>App </a:t>
            </a:r>
            <a:r>
              <a:rPr lang="en-US" b="1" dirty="0"/>
              <a:t>Registration</a:t>
            </a:r>
            <a:r>
              <a:rPr lang="en-US" dirty="0"/>
              <a:t>: Add Connected Service Wizard</a:t>
            </a:r>
          </a:p>
          <a:p>
            <a:pPr lvl="1"/>
            <a:r>
              <a:rPr lang="en-US" b="1" dirty="0"/>
              <a:t>SDK Integration</a:t>
            </a:r>
            <a:r>
              <a:rPr lang="en-US" dirty="0"/>
              <a:t>: Add Connected Service Wizard</a:t>
            </a:r>
          </a:p>
          <a:p>
            <a:r>
              <a:rPr lang="en-US" dirty="0" smtClean="0"/>
              <a:t>When to use</a:t>
            </a:r>
          </a:p>
          <a:p>
            <a:pPr lvl="1"/>
            <a:r>
              <a:rPr lang="en-US" dirty="0" smtClean="0"/>
              <a:t>Multi-tenant apps or apps that target multiple mobile platforms</a:t>
            </a:r>
          </a:p>
          <a:p>
            <a:pPr lvl="1"/>
            <a:r>
              <a:rPr lang="en-US" dirty="0" smtClean="0"/>
              <a:t>Developers are skilled in web development (HTML, CSS, JavaScript)</a:t>
            </a:r>
          </a:p>
          <a:p>
            <a:pPr lvl="1"/>
            <a:r>
              <a:rPr lang="en-US" dirty="0" smtClean="0"/>
              <a:t>Licensing costs prohibit other cross-platform frameworks</a:t>
            </a:r>
          </a:p>
        </p:txBody>
      </p:sp>
      <p:sp>
        <p:nvSpPr>
          <p:cNvPr id="4" name="Rectangle 3"/>
          <p:cNvSpPr/>
          <p:nvPr/>
        </p:nvSpPr>
        <p:spPr bwMode="auto">
          <a:xfrm>
            <a:off x="8504237" y="0"/>
            <a:ext cx="3932238" cy="6994525"/>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660816" y="2586532"/>
            <a:ext cx="1619076" cy="1821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93757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Cordova</a:t>
            </a:r>
            <a:endParaRPr lang="en-US" dirty="0"/>
          </a:p>
        </p:txBody>
      </p:sp>
      <p:sp>
        <p:nvSpPr>
          <p:cNvPr id="3" name="Text Placeholder 2"/>
          <p:cNvSpPr>
            <a:spLocks noGrp="1"/>
          </p:cNvSpPr>
          <p:nvPr>
            <p:ph type="body" sz="quarter" idx="10"/>
          </p:nvPr>
        </p:nvSpPr>
        <p:spPr>
          <a:xfrm>
            <a:off x="274638" y="1212850"/>
            <a:ext cx="8229595" cy="5078313"/>
          </a:xfrm>
          <a:prstGeom prst="rect">
            <a:avLst/>
          </a:prstGeom>
        </p:spPr>
        <p:txBody>
          <a:bodyPr/>
          <a:lstStyle/>
          <a:p>
            <a:r>
              <a:rPr lang="en-US" dirty="0" smtClean="0"/>
              <a:t>Solution Structure</a:t>
            </a:r>
          </a:p>
          <a:p>
            <a:pPr lvl="1"/>
            <a:r>
              <a:rPr lang="en-US" dirty="0" smtClean="0"/>
              <a:t>Office 365 assets installed under /services/office365</a:t>
            </a:r>
          </a:p>
          <a:p>
            <a:pPr lvl="1"/>
            <a:r>
              <a:rPr lang="en-US" dirty="0" smtClean="0"/>
              <a:t>Settings.js defines app details (client id, app redirect, </a:t>
            </a:r>
            <a:r>
              <a:rPr lang="en-US" dirty="0" err="1" smtClean="0"/>
              <a:t>etc</a:t>
            </a:r>
            <a:r>
              <a:rPr lang="en-US" dirty="0" smtClean="0"/>
              <a:t>)</a:t>
            </a:r>
          </a:p>
          <a:p>
            <a:pPr lvl="1"/>
            <a:r>
              <a:rPr lang="en-US" dirty="0" smtClean="0"/>
              <a:t>o365Loader.js dynamically adds Office 365 SDK references to pages</a:t>
            </a:r>
          </a:p>
          <a:p>
            <a:r>
              <a:rPr lang="en-US" dirty="0" smtClean="0"/>
              <a:t>Debugging</a:t>
            </a:r>
          </a:p>
          <a:p>
            <a:pPr lvl="1"/>
            <a:r>
              <a:rPr lang="en-US" dirty="0" smtClean="0"/>
              <a:t>Debug in Ripple (in-browser emulator), emulators, or physical devices</a:t>
            </a:r>
          </a:p>
          <a:p>
            <a:pPr lvl="1"/>
            <a:r>
              <a:rPr lang="en-US" dirty="0" smtClean="0"/>
              <a:t>Debug iOS w/ remote Mac (can use emulator or remote/local device)</a:t>
            </a:r>
          </a:p>
          <a:p>
            <a:r>
              <a:rPr lang="en-US" dirty="0" smtClean="0"/>
              <a:t>Additional Tips</a:t>
            </a:r>
          </a:p>
          <a:p>
            <a:pPr lvl="1"/>
            <a:r>
              <a:rPr lang="en-US" dirty="0" smtClean="0"/>
              <a:t>Numerous Cordova plug-ins exist for rich device integration (Custom with </a:t>
            </a:r>
            <a:r>
              <a:rPr lang="en-US" dirty="0" err="1" smtClean="0"/>
              <a:t>Git</a:t>
            </a:r>
            <a:r>
              <a:rPr lang="en-US" dirty="0" smtClean="0"/>
              <a:t>)</a:t>
            </a:r>
          </a:p>
          <a:p>
            <a:pPr lvl="1"/>
            <a:r>
              <a:rPr lang="en-US" dirty="0" smtClean="0"/>
              <a:t>Use </a:t>
            </a:r>
            <a:r>
              <a:rPr lang="en-US" dirty="0" err="1" smtClean="0"/>
              <a:t>NuGet</a:t>
            </a:r>
            <a:r>
              <a:rPr lang="en-US" dirty="0" smtClean="0"/>
              <a:t> to reference additional packages (Bootstrap, Angular, </a:t>
            </a:r>
            <a:r>
              <a:rPr lang="en-US" dirty="0" err="1" smtClean="0"/>
              <a:t>etc</a:t>
            </a:r>
            <a:r>
              <a:rPr lang="en-US" dirty="0" smtClean="0"/>
              <a:t>)</a:t>
            </a:r>
          </a:p>
          <a:p>
            <a:pPr lvl="1"/>
            <a:r>
              <a:rPr lang="en-US" dirty="0" smtClean="0"/>
              <a:t>Cordova renders HTML…no native controls (w/o additional references)</a:t>
            </a:r>
          </a:p>
        </p:txBody>
      </p:sp>
      <p:sp>
        <p:nvSpPr>
          <p:cNvPr id="5" name="Rectangle 4"/>
          <p:cNvSpPr/>
          <p:nvPr/>
        </p:nvSpPr>
        <p:spPr bwMode="auto">
          <a:xfrm>
            <a:off x="8504237" y="0"/>
            <a:ext cx="3932238" cy="6994525"/>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660816" y="2586532"/>
            <a:ext cx="1619076" cy="1821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80760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a:t>
            </a:r>
            <a:endParaRPr lang="en-US" dirty="0"/>
          </a:p>
        </p:txBody>
      </p:sp>
      <p:sp>
        <p:nvSpPr>
          <p:cNvPr id="4" name="Text Placeholder 3"/>
          <p:cNvSpPr>
            <a:spLocks noGrp="1"/>
          </p:cNvSpPr>
          <p:nvPr>
            <p:ph type="body" sz="quarter" idx="12"/>
          </p:nvPr>
        </p:nvSpPr>
        <p:spPr/>
        <p:txBody>
          <a:bodyPr/>
          <a:lstStyle/>
          <a:p>
            <a:r>
              <a:rPr lang="en-US" dirty="0" smtClean="0"/>
              <a:t>Cordova Development with Office 365</a:t>
            </a:r>
            <a:endParaRPr lang="en-US" dirty="0"/>
          </a:p>
        </p:txBody>
      </p:sp>
    </p:spTree>
    <p:extLst>
      <p:ext uri="{BB962C8B-B14F-4D97-AF65-F5344CB8AC3E}">
        <p14:creationId xmlns:p14="http://schemas.microsoft.com/office/powerpoint/2010/main" val="39906721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Xamarin</a:t>
            </a:r>
            <a:endParaRPr lang="en-US" dirty="0"/>
          </a:p>
        </p:txBody>
      </p:sp>
      <p:sp>
        <p:nvSpPr>
          <p:cNvPr id="3" name="Text Placeholder 2"/>
          <p:cNvSpPr>
            <a:spLocks noGrp="1"/>
          </p:cNvSpPr>
          <p:nvPr>
            <p:ph type="body" sz="quarter" idx="10"/>
          </p:nvPr>
        </p:nvSpPr>
        <p:spPr>
          <a:xfrm>
            <a:off x="274638" y="1212850"/>
            <a:ext cx="8229595" cy="2025170"/>
          </a:xfrm>
          <a:prstGeom prst="rect">
            <a:avLst/>
          </a:prstGeom>
        </p:spPr>
        <p:txBody>
          <a:bodyPr/>
          <a:lstStyle/>
          <a:p>
            <a:r>
              <a:rPr lang="en-US" dirty="0" smtClean="0"/>
              <a:t>About</a:t>
            </a:r>
          </a:p>
          <a:p>
            <a:pPr lvl="1"/>
            <a:r>
              <a:rPr lang="en-US" dirty="0" err="1" smtClean="0"/>
              <a:t>Xamarin</a:t>
            </a:r>
            <a:r>
              <a:rPr lang="en-US" dirty="0" smtClean="0"/>
              <a:t> is a Company (ISV) and Development Platform (Licensed)</a:t>
            </a:r>
          </a:p>
          <a:p>
            <a:pPr lvl="1"/>
            <a:r>
              <a:rPr lang="en-US" dirty="0" smtClean="0"/>
              <a:t>Development based on .NET and complies to native platforms (Mono)</a:t>
            </a:r>
            <a:endParaRPr lang="en-US" dirty="0"/>
          </a:p>
          <a:p>
            <a:pPr lvl="1"/>
            <a:r>
              <a:rPr lang="en-US" dirty="0" err="1" smtClean="0"/>
              <a:t>Xamarin</a:t>
            </a:r>
            <a:r>
              <a:rPr lang="en-US" dirty="0" smtClean="0"/>
              <a:t> provides up-to-date versions of .NET for iOS and Android</a:t>
            </a:r>
            <a:endParaRPr lang="en-US" dirty="0"/>
          </a:p>
          <a:p>
            <a:r>
              <a:rPr lang="en-US" dirty="0" smtClean="0"/>
              <a:t>Development</a:t>
            </a:r>
          </a:p>
          <a:p>
            <a:pPr lvl="1"/>
            <a:r>
              <a:rPr lang="en-US" b="1" dirty="0"/>
              <a:t>IDE</a:t>
            </a:r>
            <a:r>
              <a:rPr lang="en-US" dirty="0"/>
              <a:t>: Visual Studio 2013 with </a:t>
            </a:r>
            <a:r>
              <a:rPr lang="en-US" dirty="0" err="1" smtClean="0"/>
              <a:t>Xamarin</a:t>
            </a:r>
            <a:r>
              <a:rPr lang="en-US" dirty="0" smtClean="0"/>
              <a:t> Studio*</a:t>
            </a:r>
          </a:p>
          <a:p>
            <a:pPr lvl="1"/>
            <a:r>
              <a:rPr lang="en-US" b="1" dirty="0" smtClean="0"/>
              <a:t>App Registration</a:t>
            </a:r>
            <a:r>
              <a:rPr lang="en-US" dirty="0" smtClean="0"/>
              <a:t>: Add Connected Service Wizard</a:t>
            </a:r>
          </a:p>
          <a:p>
            <a:pPr lvl="1"/>
            <a:r>
              <a:rPr lang="en-US" b="1" dirty="0" smtClean="0"/>
              <a:t>SDK </a:t>
            </a:r>
            <a:r>
              <a:rPr lang="en-US" b="1" dirty="0"/>
              <a:t>Integration</a:t>
            </a:r>
            <a:r>
              <a:rPr lang="en-US" dirty="0"/>
              <a:t>: Add Connected Service Wizard</a:t>
            </a:r>
          </a:p>
          <a:p>
            <a:r>
              <a:rPr lang="en-US" dirty="0" smtClean="0"/>
              <a:t>When to use</a:t>
            </a:r>
          </a:p>
          <a:p>
            <a:pPr lvl="1"/>
            <a:r>
              <a:rPr lang="en-US" dirty="0"/>
              <a:t>Multi-tenant apps or apps that target multiple mobile platforms</a:t>
            </a:r>
          </a:p>
          <a:p>
            <a:pPr lvl="1"/>
            <a:r>
              <a:rPr lang="en-US" dirty="0"/>
              <a:t>Development shop </a:t>
            </a:r>
            <a:r>
              <a:rPr lang="en-US" dirty="0" smtClean="0"/>
              <a:t>looking to leverage existing skills in C</a:t>
            </a:r>
            <a:r>
              <a:rPr lang="en-US" dirty="0"/>
              <a:t># and .</a:t>
            </a:r>
            <a:r>
              <a:rPr lang="en-US" dirty="0" smtClean="0"/>
              <a:t>NET</a:t>
            </a:r>
          </a:p>
          <a:p>
            <a:pPr lvl="1"/>
            <a:r>
              <a:rPr lang="en-US" dirty="0" smtClean="0"/>
              <a:t>Want cross-platform with a native UX feel (</a:t>
            </a:r>
            <a:r>
              <a:rPr lang="en-US" dirty="0" err="1" smtClean="0"/>
              <a:t>ie</a:t>
            </a:r>
            <a:r>
              <a:rPr lang="en-US" dirty="0" smtClean="0"/>
              <a:t> – native controls)</a:t>
            </a:r>
          </a:p>
          <a:p>
            <a:pPr lvl="1"/>
            <a:r>
              <a:rPr lang="en-US" dirty="0" smtClean="0"/>
              <a:t>Want cross-platform with full access to device capabilities</a:t>
            </a:r>
          </a:p>
        </p:txBody>
      </p:sp>
      <p:sp>
        <p:nvSpPr>
          <p:cNvPr id="4" name="Rectangle 3"/>
          <p:cNvSpPr/>
          <p:nvPr/>
        </p:nvSpPr>
        <p:spPr bwMode="auto">
          <a:xfrm>
            <a:off x="8504237" y="0"/>
            <a:ext cx="3932238" cy="6994525"/>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660816" y="2687724"/>
            <a:ext cx="1619076" cy="1619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53852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Xamarin</a:t>
            </a:r>
            <a:endParaRPr lang="en-US" dirty="0"/>
          </a:p>
        </p:txBody>
      </p:sp>
      <p:sp>
        <p:nvSpPr>
          <p:cNvPr id="3" name="Text Placeholder 2"/>
          <p:cNvSpPr>
            <a:spLocks noGrp="1"/>
          </p:cNvSpPr>
          <p:nvPr>
            <p:ph type="body" sz="quarter" idx="10"/>
          </p:nvPr>
        </p:nvSpPr>
        <p:spPr>
          <a:xfrm>
            <a:off x="274638" y="1212850"/>
            <a:ext cx="8305799" cy="5293757"/>
          </a:xfrm>
          <a:prstGeom prst="rect">
            <a:avLst/>
          </a:prstGeom>
        </p:spPr>
        <p:txBody>
          <a:bodyPr/>
          <a:lstStyle/>
          <a:p>
            <a:r>
              <a:rPr lang="en-US" dirty="0" smtClean="0"/>
              <a:t>Solution Structure</a:t>
            </a:r>
          </a:p>
          <a:p>
            <a:pPr lvl="1"/>
            <a:r>
              <a:rPr lang="en-US" dirty="0" err="1" smtClean="0"/>
              <a:t>Xamrin</a:t>
            </a:r>
            <a:r>
              <a:rPr lang="en-US" dirty="0" smtClean="0"/>
              <a:t> project templates for device-specific platforms or shared</a:t>
            </a:r>
          </a:p>
          <a:p>
            <a:pPr lvl="1"/>
            <a:r>
              <a:rPr lang="en-US" dirty="0" smtClean="0"/>
              <a:t>Shared projects use shared portable libraries and device-specific projects (similar to Universal Windows Apps)</a:t>
            </a:r>
          </a:p>
          <a:p>
            <a:pPr lvl="1"/>
            <a:r>
              <a:rPr lang="en-US" dirty="0" err="1" smtClean="0"/>
              <a:t>Xamarin.Forms</a:t>
            </a:r>
            <a:r>
              <a:rPr lang="en-US" dirty="0"/>
              <a:t> </a:t>
            </a:r>
            <a:r>
              <a:rPr lang="en-US" dirty="0" smtClean="0"/>
              <a:t>allows UI </a:t>
            </a:r>
            <a:r>
              <a:rPr lang="en-US" dirty="0"/>
              <a:t>layouts </a:t>
            </a:r>
            <a:r>
              <a:rPr lang="en-US" dirty="0" smtClean="0"/>
              <a:t>to </a:t>
            </a:r>
            <a:r>
              <a:rPr lang="en-US" dirty="0"/>
              <a:t>be shared </a:t>
            </a:r>
            <a:r>
              <a:rPr lang="en-US" dirty="0" smtClean="0"/>
              <a:t>but render native controls across Android</a:t>
            </a:r>
            <a:r>
              <a:rPr lang="en-US" dirty="0"/>
              <a:t>, </a:t>
            </a:r>
            <a:r>
              <a:rPr lang="en-US" dirty="0" smtClean="0"/>
              <a:t>iOS and Windows (can also use native layouts)</a:t>
            </a:r>
          </a:p>
          <a:p>
            <a:r>
              <a:rPr lang="en-US" dirty="0" smtClean="0"/>
              <a:t>Debugging</a:t>
            </a:r>
          </a:p>
          <a:p>
            <a:pPr lvl="1"/>
            <a:r>
              <a:rPr lang="en-US" dirty="0"/>
              <a:t>Debug </a:t>
            </a:r>
            <a:r>
              <a:rPr lang="en-US" dirty="0" smtClean="0"/>
              <a:t>Android/Windows with emulators or </a:t>
            </a:r>
            <a:r>
              <a:rPr lang="en-US" dirty="0"/>
              <a:t>physical devices</a:t>
            </a:r>
          </a:p>
          <a:p>
            <a:pPr lvl="1"/>
            <a:r>
              <a:rPr lang="en-US" dirty="0"/>
              <a:t>Debug iOS w/ remote </a:t>
            </a:r>
            <a:r>
              <a:rPr lang="en-US" dirty="0" smtClean="0"/>
              <a:t>Mac and </a:t>
            </a:r>
            <a:r>
              <a:rPr lang="en-US" dirty="0" err="1" smtClean="0"/>
              <a:t>Xamarin.iOS</a:t>
            </a:r>
            <a:r>
              <a:rPr lang="en-US" dirty="0" smtClean="0"/>
              <a:t> </a:t>
            </a:r>
            <a:r>
              <a:rPr lang="en-US" dirty="0"/>
              <a:t>(can use emulator or remote/local device)</a:t>
            </a:r>
          </a:p>
          <a:p>
            <a:r>
              <a:rPr lang="en-US" dirty="0" smtClean="0"/>
              <a:t>Additional Tips</a:t>
            </a:r>
          </a:p>
          <a:p>
            <a:pPr lvl="1"/>
            <a:r>
              <a:rPr lang="en-US" dirty="0" err="1" smtClean="0"/>
              <a:t>Xamarin</a:t>
            </a:r>
            <a:r>
              <a:rPr lang="en-US" dirty="0" smtClean="0"/>
              <a:t> binding project allow ADAL/SDK references</a:t>
            </a:r>
          </a:p>
          <a:p>
            <a:pPr lvl="1"/>
            <a:r>
              <a:rPr lang="en-US" dirty="0" smtClean="0"/>
              <a:t>ADAL v3 can help with binding challenges</a:t>
            </a:r>
          </a:p>
        </p:txBody>
      </p:sp>
      <p:sp>
        <p:nvSpPr>
          <p:cNvPr id="5" name="Rectangle 4"/>
          <p:cNvSpPr/>
          <p:nvPr/>
        </p:nvSpPr>
        <p:spPr bwMode="auto">
          <a:xfrm>
            <a:off x="8504237" y="0"/>
            <a:ext cx="3932238" cy="6994525"/>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660816" y="2687724"/>
            <a:ext cx="1619076" cy="1619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97279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a:t>
            </a:r>
            <a:endParaRPr lang="en-US" dirty="0"/>
          </a:p>
        </p:txBody>
      </p:sp>
      <p:sp>
        <p:nvSpPr>
          <p:cNvPr id="4" name="Text Placeholder 3"/>
          <p:cNvSpPr>
            <a:spLocks noGrp="1"/>
          </p:cNvSpPr>
          <p:nvPr>
            <p:ph type="body" sz="quarter" idx="12"/>
          </p:nvPr>
        </p:nvSpPr>
        <p:spPr/>
        <p:txBody>
          <a:bodyPr/>
          <a:lstStyle/>
          <a:p>
            <a:r>
              <a:rPr lang="en-US" dirty="0" err="1" smtClean="0"/>
              <a:t>Xamarin</a:t>
            </a:r>
            <a:r>
              <a:rPr lang="en-US" dirty="0" smtClean="0"/>
              <a:t> Development with Office 365</a:t>
            </a:r>
            <a:endParaRPr lang="en-US" dirty="0"/>
          </a:p>
        </p:txBody>
      </p:sp>
    </p:spTree>
    <p:extLst>
      <p:ext uri="{BB962C8B-B14F-4D97-AF65-F5344CB8AC3E}">
        <p14:creationId xmlns:p14="http://schemas.microsoft.com/office/powerpoint/2010/main" val="9606664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Session Objectives and Takeaways</a:t>
            </a:r>
            <a:endParaRPr lang="en-US" dirty="0"/>
          </a:p>
        </p:txBody>
      </p:sp>
      <p:sp>
        <p:nvSpPr>
          <p:cNvPr id="2" name="Text Placeholder 1"/>
          <p:cNvSpPr>
            <a:spLocks noGrp="1"/>
          </p:cNvSpPr>
          <p:nvPr>
            <p:ph type="body" sz="quarter" idx="10"/>
          </p:nvPr>
        </p:nvSpPr>
        <p:spPr>
          <a:xfrm>
            <a:off x="274637" y="1212850"/>
            <a:ext cx="12115799" cy="5016758"/>
          </a:xfrm>
        </p:spPr>
        <p:txBody>
          <a:bodyPr/>
          <a:lstStyle/>
          <a:p>
            <a:r>
              <a:rPr lang="en-US" dirty="0"/>
              <a:t>Session Objective(s) </a:t>
            </a:r>
          </a:p>
          <a:p>
            <a:pPr marL="342900" lvl="1" indent="-342900">
              <a:buFont typeface="Wingdings" panose="05000000000000000000" pitchFamily="2" charset="2"/>
              <a:buChar char="ü"/>
            </a:pPr>
            <a:r>
              <a:rPr lang="en-US" dirty="0"/>
              <a:t>Explore development options for building Office 365-enabled mobile applications</a:t>
            </a:r>
          </a:p>
          <a:p>
            <a:pPr marL="342900" lvl="1" indent="-342900">
              <a:buFont typeface="Wingdings" panose="05000000000000000000" pitchFamily="2" charset="2"/>
              <a:buChar char="ü"/>
            </a:pPr>
            <a:r>
              <a:rPr lang="en-US" dirty="0"/>
              <a:t>Demonstrate patterns for authentication, discovery, and operations across mobile SDKs</a:t>
            </a:r>
          </a:p>
          <a:p>
            <a:pPr marL="342900" lvl="1" indent="-342900">
              <a:buFont typeface="Wingdings" panose="05000000000000000000" pitchFamily="2" charset="2"/>
              <a:buChar char="ü"/>
            </a:pPr>
            <a:r>
              <a:rPr lang="en-US" dirty="0"/>
              <a:t>Investigate key decision criteria for selecting a development platform and APIs</a:t>
            </a:r>
          </a:p>
          <a:p>
            <a:pPr marL="342900" lvl="1" indent="-342900">
              <a:buFont typeface="Wingdings" panose="05000000000000000000" pitchFamily="2" charset="2"/>
              <a:buChar char="ü"/>
            </a:pPr>
            <a:r>
              <a:rPr lang="en-US" dirty="0"/>
              <a:t>Illustrate key differences in building native vs. cross-platform mobile apps</a:t>
            </a:r>
          </a:p>
          <a:p>
            <a:endParaRPr lang="en-US" dirty="0"/>
          </a:p>
          <a:p>
            <a:r>
              <a:rPr lang="en-US" dirty="0"/>
              <a:t>Key Takeaway(s)</a:t>
            </a:r>
          </a:p>
          <a:p>
            <a:pPr marL="342900" lvl="1" indent="-342900">
              <a:buFont typeface="Wingdings" panose="05000000000000000000" pitchFamily="2" charset="2"/>
              <a:buChar char="ü"/>
            </a:pPr>
            <a:r>
              <a:rPr lang="en-US" dirty="0"/>
              <a:t>The Office 365 APIs provide a consistent pattern for building Office 365-enabled mobile applications</a:t>
            </a:r>
          </a:p>
          <a:p>
            <a:pPr marL="342900" lvl="1" indent="-342900">
              <a:buFont typeface="Wingdings" panose="05000000000000000000" pitchFamily="2" charset="2"/>
              <a:buChar char="ü"/>
            </a:pPr>
            <a:r>
              <a:rPr lang="en-US" dirty="0"/>
              <a:t>Developer SDKs and REST options exist across all the major mobile platforms (Windows, iOS, Android)</a:t>
            </a:r>
          </a:p>
          <a:p>
            <a:pPr marL="342900" lvl="1" indent="-342900">
              <a:buFont typeface="Wingdings" panose="05000000000000000000" pitchFamily="2" charset="2"/>
              <a:buChar char="ü"/>
            </a:pPr>
            <a:r>
              <a:rPr lang="en-US" dirty="0"/>
              <a:t>Visual Studio provides the best experience for Office 365 development, but open platform is key </a:t>
            </a:r>
            <a:r>
              <a:rPr lang="en-US" dirty="0" smtClean="0"/>
              <a:t>pillar</a:t>
            </a:r>
            <a:endParaRPr lang="en-US" dirty="0"/>
          </a:p>
        </p:txBody>
      </p:sp>
    </p:spTree>
    <p:extLst>
      <p:ext uri="{BB962C8B-B14F-4D97-AF65-F5344CB8AC3E}">
        <p14:creationId xmlns:p14="http://schemas.microsoft.com/office/powerpoint/2010/main" val="13494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212589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Developer Program Launch</a:t>
            </a:r>
            <a:endParaRPr lang="en-US" dirty="0"/>
          </a:p>
        </p:txBody>
      </p:sp>
      <p:sp>
        <p:nvSpPr>
          <p:cNvPr id="7" name="Content Placeholder 6"/>
          <p:cNvSpPr>
            <a:spLocks noGrp="1"/>
          </p:cNvSpPr>
          <p:nvPr>
            <p:ph idx="4294967295"/>
          </p:nvPr>
        </p:nvSpPr>
        <p:spPr>
          <a:xfrm>
            <a:off x="0" y="5230813"/>
            <a:ext cx="12433300" cy="641350"/>
          </a:xfrm>
          <a:prstGeom prst="rect">
            <a:avLst/>
          </a:prstGeom>
        </p:spPr>
        <p:txBody>
          <a:bodyPr/>
          <a:lstStyle/>
          <a:p>
            <a:pPr marL="0" indent="0" algn="ctr">
              <a:buNone/>
            </a:pPr>
            <a:r>
              <a:rPr lang="en-US" sz="3199" dirty="0">
                <a:hlinkClick r:id="rId2"/>
              </a:rPr>
              <a:t>http://dev.office.com/devprogram</a:t>
            </a:r>
            <a:r>
              <a:rPr lang="en-US" sz="3199" dirty="0"/>
              <a:t> </a:t>
            </a:r>
          </a:p>
        </p:txBody>
      </p:sp>
      <p:grpSp>
        <p:nvGrpSpPr>
          <p:cNvPr id="83" name="Group 82"/>
          <p:cNvGrpSpPr/>
          <p:nvPr/>
        </p:nvGrpSpPr>
        <p:grpSpPr>
          <a:xfrm>
            <a:off x="4662709" y="3198857"/>
            <a:ext cx="3114234" cy="3817395"/>
            <a:chOff x="4662488" y="3198813"/>
            <a:chExt cx="3114676" cy="3817937"/>
          </a:xfrm>
        </p:grpSpPr>
        <p:sp>
          <p:nvSpPr>
            <p:cNvPr id="84" name="AutoShape 3"/>
            <p:cNvSpPr>
              <a:spLocks noChangeAspect="1" noChangeArrowheads="1" noTextEdit="1"/>
            </p:cNvSpPr>
            <p:nvPr/>
          </p:nvSpPr>
          <p:spPr bwMode="auto">
            <a:xfrm>
              <a:off x="4732338" y="3198813"/>
              <a:ext cx="2974975" cy="379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noFill/>
              </a:endParaRPr>
            </a:p>
          </p:txBody>
        </p:sp>
        <p:sp>
          <p:nvSpPr>
            <p:cNvPr id="89" name="Freeform 5"/>
            <p:cNvSpPr>
              <a:spLocks/>
            </p:cNvSpPr>
            <p:nvPr/>
          </p:nvSpPr>
          <p:spPr bwMode="auto">
            <a:xfrm>
              <a:off x="6946901" y="5176838"/>
              <a:ext cx="830263" cy="1839912"/>
            </a:xfrm>
            <a:custGeom>
              <a:avLst/>
              <a:gdLst>
                <a:gd name="T0" fmla="*/ 12 w 72"/>
                <a:gd name="T1" fmla="*/ 0 h 160"/>
                <a:gd name="T2" fmla="*/ 0 w 72"/>
                <a:gd name="T3" fmla="*/ 76 h 160"/>
                <a:gd name="T4" fmla="*/ 57 w 72"/>
                <a:gd name="T5" fmla="*/ 151 h 160"/>
                <a:gd name="T6" fmla="*/ 67 w 72"/>
                <a:gd name="T7" fmla="*/ 151 h 160"/>
                <a:gd name="T8" fmla="*/ 12 w 72"/>
                <a:gd name="T9" fmla="*/ 0 h 160"/>
              </a:gdLst>
              <a:ahLst/>
              <a:cxnLst>
                <a:cxn ang="0">
                  <a:pos x="T0" y="T1"/>
                </a:cxn>
                <a:cxn ang="0">
                  <a:pos x="T2" y="T3"/>
                </a:cxn>
                <a:cxn ang="0">
                  <a:pos x="T4" y="T5"/>
                </a:cxn>
                <a:cxn ang="0">
                  <a:pos x="T6" y="T7"/>
                </a:cxn>
                <a:cxn ang="0">
                  <a:pos x="T8" y="T9"/>
                </a:cxn>
              </a:cxnLst>
              <a:rect l="0" t="0" r="r" b="b"/>
              <a:pathLst>
                <a:path w="72" h="160">
                  <a:moveTo>
                    <a:pt x="12" y="0"/>
                  </a:moveTo>
                  <a:cubicBezTo>
                    <a:pt x="11" y="24"/>
                    <a:pt x="8" y="49"/>
                    <a:pt x="0" y="76"/>
                  </a:cubicBezTo>
                  <a:cubicBezTo>
                    <a:pt x="45" y="82"/>
                    <a:pt x="56" y="147"/>
                    <a:pt x="57" y="151"/>
                  </a:cubicBezTo>
                  <a:cubicBezTo>
                    <a:pt x="58" y="160"/>
                    <a:pt x="67" y="157"/>
                    <a:pt x="67" y="151"/>
                  </a:cubicBezTo>
                  <a:cubicBezTo>
                    <a:pt x="72" y="50"/>
                    <a:pt x="21" y="7"/>
                    <a:pt x="12" y="0"/>
                  </a:cubicBezTo>
                  <a:close/>
                </a:path>
              </a:pathLst>
            </a:custGeom>
            <a:solidFill>
              <a:srgbClr val="BAD80A"/>
            </a:solidFill>
            <a:ln>
              <a:noFill/>
            </a:ln>
          </p:spPr>
          <p:txBody>
            <a:bodyPr vert="horz" wrap="square" lIns="91427" tIns="45713" rIns="91427" bIns="45713" numCol="1" anchor="t" anchorCtr="0" compatLnSpc="1">
              <a:prstTxWarp prst="textNoShape">
                <a:avLst/>
              </a:prstTxWarp>
            </a:bodyPr>
            <a:lstStyle/>
            <a:p>
              <a:pPr defTabSz="932563"/>
              <a:endParaRPr lang="en-US">
                <a:noFill/>
              </a:endParaRPr>
            </a:p>
          </p:txBody>
        </p:sp>
        <p:sp>
          <p:nvSpPr>
            <p:cNvPr id="96" name="Freeform 6"/>
            <p:cNvSpPr>
              <a:spLocks/>
            </p:cNvSpPr>
            <p:nvPr/>
          </p:nvSpPr>
          <p:spPr bwMode="auto">
            <a:xfrm>
              <a:off x="4662488" y="5187950"/>
              <a:ext cx="819150" cy="1828800"/>
            </a:xfrm>
            <a:custGeom>
              <a:avLst/>
              <a:gdLst>
                <a:gd name="T0" fmla="*/ 59 w 71"/>
                <a:gd name="T1" fmla="*/ 0 h 159"/>
                <a:gd name="T2" fmla="*/ 5 w 71"/>
                <a:gd name="T3" fmla="*/ 150 h 159"/>
                <a:gd name="T4" fmla="*/ 15 w 71"/>
                <a:gd name="T5" fmla="*/ 150 h 159"/>
                <a:gd name="T6" fmla="*/ 71 w 71"/>
                <a:gd name="T7" fmla="*/ 75 h 159"/>
                <a:gd name="T8" fmla="*/ 59 w 71"/>
                <a:gd name="T9" fmla="*/ 0 h 159"/>
              </a:gdLst>
              <a:ahLst/>
              <a:cxnLst>
                <a:cxn ang="0">
                  <a:pos x="T0" y="T1"/>
                </a:cxn>
                <a:cxn ang="0">
                  <a:pos x="T2" y="T3"/>
                </a:cxn>
                <a:cxn ang="0">
                  <a:pos x="T4" y="T5"/>
                </a:cxn>
                <a:cxn ang="0">
                  <a:pos x="T6" y="T7"/>
                </a:cxn>
                <a:cxn ang="0">
                  <a:pos x="T8" y="T9"/>
                </a:cxn>
              </a:cxnLst>
              <a:rect l="0" t="0" r="r" b="b"/>
              <a:pathLst>
                <a:path w="71" h="159">
                  <a:moveTo>
                    <a:pt x="59" y="0"/>
                  </a:moveTo>
                  <a:cubicBezTo>
                    <a:pt x="48" y="9"/>
                    <a:pt x="0" y="52"/>
                    <a:pt x="5" y="150"/>
                  </a:cubicBezTo>
                  <a:cubicBezTo>
                    <a:pt x="5" y="156"/>
                    <a:pt x="14" y="159"/>
                    <a:pt x="15" y="150"/>
                  </a:cubicBezTo>
                  <a:cubicBezTo>
                    <a:pt x="16" y="146"/>
                    <a:pt x="27" y="82"/>
                    <a:pt x="71" y="75"/>
                  </a:cubicBezTo>
                  <a:cubicBezTo>
                    <a:pt x="63" y="49"/>
                    <a:pt x="60" y="23"/>
                    <a:pt x="59" y="0"/>
                  </a:cubicBezTo>
                  <a:close/>
                </a:path>
              </a:pathLst>
            </a:custGeom>
            <a:solidFill>
              <a:srgbClr val="BAD80A"/>
            </a:solidFill>
            <a:ln>
              <a:noFill/>
            </a:ln>
          </p:spPr>
          <p:txBody>
            <a:bodyPr vert="horz" wrap="square" lIns="91427" tIns="45713" rIns="91427" bIns="45713" numCol="1" anchor="t" anchorCtr="0" compatLnSpc="1">
              <a:prstTxWarp prst="textNoShape">
                <a:avLst/>
              </a:prstTxWarp>
            </a:bodyPr>
            <a:lstStyle/>
            <a:p>
              <a:pPr defTabSz="932563"/>
              <a:endParaRPr lang="en-US">
                <a:noFill/>
              </a:endParaRPr>
            </a:p>
          </p:txBody>
        </p:sp>
        <p:sp>
          <p:nvSpPr>
            <p:cNvPr id="97" name="Freeform 7"/>
            <p:cNvSpPr>
              <a:spLocks/>
            </p:cNvSpPr>
            <p:nvPr/>
          </p:nvSpPr>
          <p:spPr bwMode="auto">
            <a:xfrm>
              <a:off x="6105526" y="5119688"/>
              <a:ext cx="230188" cy="1851025"/>
            </a:xfrm>
            <a:custGeom>
              <a:avLst/>
              <a:gdLst>
                <a:gd name="T0" fmla="*/ 10 w 20"/>
                <a:gd name="T1" fmla="*/ 0 h 161"/>
                <a:gd name="T2" fmla="*/ 10 w 20"/>
                <a:gd name="T3" fmla="*/ 0 h 161"/>
                <a:gd name="T4" fmla="*/ 10 w 20"/>
                <a:gd name="T5" fmla="*/ 0 h 161"/>
                <a:gd name="T6" fmla="*/ 10 w 20"/>
                <a:gd name="T7" fmla="*/ 0 h 161"/>
                <a:gd name="T8" fmla="*/ 10 w 20"/>
                <a:gd name="T9" fmla="*/ 0 h 161"/>
                <a:gd name="T10" fmla="*/ 0 w 20"/>
                <a:gd name="T11" fmla="*/ 11 h 161"/>
                <a:gd name="T12" fmla="*/ 0 w 20"/>
                <a:gd name="T13" fmla="*/ 149 h 161"/>
                <a:gd name="T14" fmla="*/ 10 w 20"/>
                <a:gd name="T15" fmla="*/ 161 h 161"/>
                <a:gd name="T16" fmla="*/ 10 w 20"/>
                <a:gd name="T17" fmla="*/ 161 h 161"/>
                <a:gd name="T18" fmla="*/ 10 w 20"/>
                <a:gd name="T19" fmla="*/ 161 h 161"/>
                <a:gd name="T20" fmla="*/ 10 w 20"/>
                <a:gd name="T21" fmla="*/ 161 h 161"/>
                <a:gd name="T22" fmla="*/ 10 w 20"/>
                <a:gd name="T23" fmla="*/ 161 h 161"/>
                <a:gd name="T24" fmla="*/ 20 w 20"/>
                <a:gd name="T25" fmla="*/ 149 h 161"/>
                <a:gd name="T26" fmla="*/ 20 w 20"/>
                <a:gd name="T27" fmla="*/ 11 h 161"/>
                <a:gd name="T28" fmla="*/ 10 w 20"/>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161">
                  <a:moveTo>
                    <a:pt x="10" y="0"/>
                  </a:moveTo>
                  <a:cubicBezTo>
                    <a:pt x="10" y="0"/>
                    <a:pt x="10" y="0"/>
                    <a:pt x="10" y="0"/>
                  </a:cubicBezTo>
                  <a:cubicBezTo>
                    <a:pt x="10" y="0"/>
                    <a:pt x="10" y="0"/>
                    <a:pt x="10" y="0"/>
                  </a:cubicBezTo>
                  <a:cubicBezTo>
                    <a:pt x="10" y="0"/>
                    <a:pt x="10" y="0"/>
                    <a:pt x="10" y="0"/>
                  </a:cubicBezTo>
                  <a:cubicBezTo>
                    <a:pt x="10" y="0"/>
                    <a:pt x="10" y="0"/>
                    <a:pt x="10" y="0"/>
                  </a:cubicBezTo>
                  <a:cubicBezTo>
                    <a:pt x="0" y="0"/>
                    <a:pt x="0" y="11"/>
                    <a:pt x="0" y="11"/>
                  </a:cubicBezTo>
                  <a:cubicBezTo>
                    <a:pt x="0" y="11"/>
                    <a:pt x="0" y="144"/>
                    <a:pt x="0" y="149"/>
                  </a:cubicBezTo>
                  <a:cubicBezTo>
                    <a:pt x="0" y="154"/>
                    <a:pt x="0" y="161"/>
                    <a:pt x="10" y="161"/>
                  </a:cubicBezTo>
                  <a:cubicBezTo>
                    <a:pt x="10" y="161"/>
                    <a:pt x="10" y="161"/>
                    <a:pt x="10" y="161"/>
                  </a:cubicBezTo>
                  <a:cubicBezTo>
                    <a:pt x="10" y="161"/>
                    <a:pt x="10" y="161"/>
                    <a:pt x="10" y="161"/>
                  </a:cubicBezTo>
                  <a:cubicBezTo>
                    <a:pt x="10" y="161"/>
                    <a:pt x="10" y="161"/>
                    <a:pt x="10" y="161"/>
                  </a:cubicBezTo>
                  <a:cubicBezTo>
                    <a:pt x="10" y="161"/>
                    <a:pt x="10" y="161"/>
                    <a:pt x="10" y="161"/>
                  </a:cubicBezTo>
                  <a:cubicBezTo>
                    <a:pt x="20" y="161"/>
                    <a:pt x="20" y="154"/>
                    <a:pt x="20" y="149"/>
                  </a:cubicBezTo>
                  <a:cubicBezTo>
                    <a:pt x="20" y="144"/>
                    <a:pt x="20" y="11"/>
                    <a:pt x="20" y="11"/>
                  </a:cubicBezTo>
                  <a:cubicBezTo>
                    <a:pt x="20" y="11"/>
                    <a:pt x="20" y="0"/>
                    <a:pt x="10" y="0"/>
                  </a:cubicBezTo>
                  <a:close/>
                </a:path>
              </a:pathLst>
            </a:custGeom>
            <a:solidFill>
              <a:srgbClr val="00188F"/>
            </a:solidFill>
            <a:ln>
              <a:noFill/>
            </a:ln>
          </p:spPr>
          <p:txBody>
            <a:bodyPr vert="horz" wrap="square" lIns="91427" tIns="45713" rIns="91427" bIns="45713" numCol="1" anchor="t" anchorCtr="0" compatLnSpc="1">
              <a:prstTxWarp prst="textNoShape">
                <a:avLst/>
              </a:prstTxWarp>
            </a:bodyPr>
            <a:lstStyle/>
            <a:p>
              <a:pPr defTabSz="932563"/>
              <a:endParaRPr lang="en-US">
                <a:noFill/>
              </a:endParaRPr>
            </a:p>
          </p:txBody>
        </p:sp>
        <p:sp>
          <p:nvSpPr>
            <p:cNvPr id="98" name="Freeform 8"/>
            <p:cNvSpPr>
              <a:spLocks/>
            </p:cNvSpPr>
            <p:nvPr/>
          </p:nvSpPr>
          <p:spPr bwMode="auto">
            <a:xfrm>
              <a:off x="5851526" y="3198813"/>
              <a:ext cx="738188" cy="425450"/>
            </a:xfrm>
            <a:custGeom>
              <a:avLst/>
              <a:gdLst>
                <a:gd name="T0" fmla="*/ 64 w 64"/>
                <a:gd name="T1" fmla="*/ 37 h 37"/>
                <a:gd name="T2" fmla="*/ 32 w 64"/>
                <a:gd name="T3" fmla="*/ 0 h 37"/>
                <a:gd name="T4" fmla="*/ 32 w 64"/>
                <a:gd name="T5" fmla="*/ 0 h 37"/>
                <a:gd name="T6" fmla="*/ 0 w 64"/>
                <a:gd name="T7" fmla="*/ 37 h 37"/>
                <a:gd name="T8" fmla="*/ 64 w 64"/>
                <a:gd name="T9" fmla="*/ 37 h 37"/>
              </a:gdLst>
              <a:ahLst/>
              <a:cxnLst>
                <a:cxn ang="0">
                  <a:pos x="T0" y="T1"/>
                </a:cxn>
                <a:cxn ang="0">
                  <a:pos x="T2" y="T3"/>
                </a:cxn>
                <a:cxn ang="0">
                  <a:pos x="T4" y="T5"/>
                </a:cxn>
                <a:cxn ang="0">
                  <a:pos x="T6" y="T7"/>
                </a:cxn>
                <a:cxn ang="0">
                  <a:pos x="T8" y="T9"/>
                </a:cxn>
              </a:cxnLst>
              <a:rect l="0" t="0" r="r" b="b"/>
              <a:pathLst>
                <a:path w="64" h="37">
                  <a:moveTo>
                    <a:pt x="64" y="37"/>
                  </a:moveTo>
                  <a:cubicBezTo>
                    <a:pt x="51" y="14"/>
                    <a:pt x="38" y="0"/>
                    <a:pt x="32" y="0"/>
                  </a:cubicBezTo>
                  <a:cubicBezTo>
                    <a:pt x="32" y="0"/>
                    <a:pt x="32" y="0"/>
                    <a:pt x="32" y="0"/>
                  </a:cubicBezTo>
                  <a:cubicBezTo>
                    <a:pt x="26" y="0"/>
                    <a:pt x="13" y="14"/>
                    <a:pt x="0" y="37"/>
                  </a:cubicBezTo>
                  <a:lnTo>
                    <a:pt x="64" y="37"/>
                  </a:lnTo>
                  <a:close/>
                </a:path>
              </a:pathLst>
            </a:custGeom>
            <a:solidFill>
              <a:srgbClr val="00188F"/>
            </a:solidFill>
            <a:ln>
              <a:noFill/>
            </a:ln>
          </p:spPr>
          <p:txBody>
            <a:bodyPr vert="horz" wrap="square" lIns="91427" tIns="45713" rIns="91427" bIns="45713" numCol="1" anchor="t" anchorCtr="0" compatLnSpc="1">
              <a:prstTxWarp prst="textNoShape">
                <a:avLst/>
              </a:prstTxWarp>
            </a:bodyPr>
            <a:lstStyle/>
            <a:p>
              <a:pPr defTabSz="932563"/>
              <a:endParaRPr lang="en-US">
                <a:noFill/>
              </a:endParaRPr>
            </a:p>
          </p:txBody>
        </p:sp>
        <p:sp>
          <p:nvSpPr>
            <p:cNvPr id="99" name="Freeform 9"/>
            <p:cNvSpPr>
              <a:spLocks noEditPoints="1"/>
            </p:cNvSpPr>
            <p:nvPr/>
          </p:nvSpPr>
          <p:spPr bwMode="auto">
            <a:xfrm>
              <a:off x="5262563" y="3727450"/>
              <a:ext cx="1914525" cy="2484437"/>
            </a:xfrm>
            <a:custGeom>
              <a:avLst/>
              <a:gdLst>
                <a:gd name="T0" fmla="*/ 120 w 166"/>
                <a:gd name="T1" fmla="*/ 0 h 216"/>
                <a:gd name="T2" fmla="*/ 46 w 166"/>
                <a:gd name="T3" fmla="*/ 0 h 216"/>
                <a:gd name="T4" fmla="*/ 32 w 166"/>
                <a:gd name="T5" fmla="*/ 216 h 216"/>
                <a:gd name="T6" fmla="*/ 65 w 166"/>
                <a:gd name="T7" fmla="*/ 216 h 216"/>
                <a:gd name="T8" fmla="*/ 65 w 166"/>
                <a:gd name="T9" fmla="*/ 132 h 216"/>
                <a:gd name="T10" fmla="*/ 70 w 166"/>
                <a:gd name="T11" fmla="*/ 118 h 216"/>
                <a:gd name="T12" fmla="*/ 83 w 166"/>
                <a:gd name="T13" fmla="*/ 113 h 216"/>
                <a:gd name="T14" fmla="*/ 96 w 166"/>
                <a:gd name="T15" fmla="*/ 118 h 216"/>
                <a:gd name="T16" fmla="*/ 101 w 166"/>
                <a:gd name="T17" fmla="*/ 132 h 216"/>
                <a:gd name="T18" fmla="*/ 101 w 166"/>
                <a:gd name="T19" fmla="*/ 216 h 216"/>
                <a:gd name="T20" fmla="*/ 134 w 166"/>
                <a:gd name="T21" fmla="*/ 216 h 216"/>
                <a:gd name="T22" fmla="*/ 120 w 166"/>
                <a:gd name="T23" fmla="*/ 0 h 216"/>
                <a:gd name="T24" fmla="*/ 83 w 166"/>
                <a:gd name="T25" fmla="*/ 75 h 216"/>
                <a:gd name="T26" fmla="*/ 57 w 166"/>
                <a:gd name="T27" fmla="*/ 49 h 216"/>
                <a:gd name="T28" fmla="*/ 83 w 166"/>
                <a:gd name="T29" fmla="*/ 23 h 216"/>
                <a:gd name="T30" fmla="*/ 109 w 166"/>
                <a:gd name="T31" fmla="*/ 49 h 216"/>
                <a:gd name="T32" fmla="*/ 83 w 166"/>
                <a:gd name="T33" fmla="*/ 7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216">
                  <a:moveTo>
                    <a:pt x="120" y="0"/>
                  </a:moveTo>
                  <a:cubicBezTo>
                    <a:pt x="46" y="0"/>
                    <a:pt x="46" y="0"/>
                    <a:pt x="46" y="0"/>
                  </a:cubicBezTo>
                  <a:cubicBezTo>
                    <a:pt x="21" y="47"/>
                    <a:pt x="0" y="126"/>
                    <a:pt x="32" y="216"/>
                  </a:cubicBezTo>
                  <a:cubicBezTo>
                    <a:pt x="32" y="216"/>
                    <a:pt x="50" y="216"/>
                    <a:pt x="65" y="216"/>
                  </a:cubicBezTo>
                  <a:cubicBezTo>
                    <a:pt x="65" y="132"/>
                    <a:pt x="65" y="132"/>
                    <a:pt x="65" y="132"/>
                  </a:cubicBezTo>
                  <a:cubicBezTo>
                    <a:pt x="65" y="130"/>
                    <a:pt x="65" y="123"/>
                    <a:pt x="70" y="118"/>
                  </a:cubicBezTo>
                  <a:cubicBezTo>
                    <a:pt x="72" y="116"/>
                    <a:pt x="77" y="113"/>
                    <a:pt x="83" y="113"/>
                  </a:cubicBezTo>
                  <a:cubicBezTo>
                    <a:pt x="90" y="113"/>
                    <a:pt x="94" y="116"/>
                    <a:pt x="96" y="118"/>
                  </a:cubicBezTo>
                  <a:cubicBezTo>
                    <a:pt x="101" y="123"/>
                    <a:pt x="101" y="130"/>
                    <a:pt x="101" y="132"/>
                  </a:cubicBezTo>
                  <a:cubicBezTo>
                    <a:pt x="101" y="216"/>
                    <a:pt x="101" y="216"/>
                    <a:pt x="101" y="216"/>
                  </a:cubicBezTo>
                  <a:cubicBezTo>
                    <a:pt x="116" y="216"/>
                    <a:pt x="134" y="216"/>
                    <a:pt x="134" y="216"/>
                  </a:cubicBezTo>
                  <a:cubicBezTo>
                    <a:pt x="166" y="126"/>
                    <a:pt x="145" y="47"/>
                    <a:pt x="120" y="0"/>
                  </a:cubicBezTo>
                  <a:close/>
                  <a:moveTo>
                    <a:pt x="83" y="75"/>
                  </a:moveTo>
                  <a:cubicBezTo>
                    <a:pt x="69" y="75"/>
                    <a:pt x="57" y="63"/>
                    <a:pt x="57" y="49"/>
                  </a:cubicBezTo>
                  <a:cubicBezTo>
                    <a:pt x="57" y="35"/>
                    <a:pt x="69" y="23"/>
                    <a:pt x="83" y="23"/>
                  </a:cubicBezTo>
                  <a:cubicBezTo>
                    <a:pt x="97" y="23"/>
                    <a:pt x="109" y="35"/>
                    <a:pt x="109" y="49"/>
                  </a:cubicBezTo>
                  <a:cubicBezTo>
                    <a:pt x="109" y="63"/>
                    <a:pt x="97" y="75"/>
                    <a:pt x="83" y="75"/>
                  </a:cubicBezTo>
                  <a:close/>
                </a:path>
              </a:pathLst>
            </a:custGeom>
            <a:solidFill>
              <a:srgbClr val="0078D7"/>
            </a:solidFill>
            <a:ln>
              <a:noFill/>
            </a:ln>
          </p:spPr>
          <p:txBody>
            <a:bodyPr vert="horz" wrap="square" lIns="91427" tIns="45713" rIns="91427" bIns="45713" numCol="1" anchor="t" anchorCtr="0" compatLnSpc="1">
              <a:prstTxWarp prst="textNoShape">
                <a:avLst/>
              </a:prstTxWarp>
            </a:bodyPr>
            <a:lstStyle/>
            <a:p>
              <a:pPr defTabSz="932563"/>
              <a:endParaRPr lang="en-US">
                <a:noFill/>
              </a:endParaRPr>
            </a:p>
          </p:txBody>
        </p:sp>
        <p:sp>
          <p:nvSpPr>
            <p:cNvPr id="100" name="Freeform 10"/>
            <p:cNvSpPr>
              <a:spLocks/>
            </p:cNvSpPr>
            <p:nvPr/>
          </p:nvSpPr>
          <p:spPr bwMode="auto">
            <a:xfrm>
              <a:off x="5619751" y="6292850"/>
              <a:ext cx="392113" cy="92075"/>
            </a:xfrm>
            <a:custGeom>
              <a:avLst/>
              <a:gdLst>
                <a:gd name="T0" fmla="*/ 34 w 34"/>
                <a:gd name="T1" fmla="*/ 0 h 8"/>
                <a:gd name="T2" fmla="*/ 5 w 34"/>
                <a:gd name="T3" fmla="*/ 0 h 8"/>
                <a:gd name="T4" fmla="*/ 0 w 34"/>
                <a:gd name="T5" fmla="*/ 4 h 8"/>
                <a:gd name="T6" fmla="*/ 5 w 34"/>
                <a:gd name="T7" fmla="*/ 8 h 8"/>
                <a:gd name="T8" fmla="*/ 34 w 34"/>
                <a:gd name="T9" fmla="*/ 8 h 8"/>
                <a:gd name="T10" fmla="*/ 34 w 34"/>
                <a:gd name="T11" fmla="*/ 0 h 8"/>
              </a:gdLst>
              <a:ahLst/>
              <a:cxnLst>
                <a:cxn ang="0">
                  <a:pos x="T0" y="T1"/>
                </a:cxn>
                <a:cxn ang="0">
                  <a:pos x="T2" y="T3"/>
                </a:cxn>
                <a:cxn ang="0">
                  <a:pos x="T4" y="T5"/>
                </a:cxn>
                <a:cxn ang="0">
                  <a:pos x="T6" y="T7"/>
                </a:cxn>
                <a:cxn ang="0">
                  <a:pos x="T8" y="T9"/>
                </a:cxn>
                <a:cxn ang="0">
                  <a:pos x="T10" y="T11"/>
                </a:cxn>
              </a:cxnLst>
              <a:rect l="0" t="0" r="r" b="b"/>
              <a:pathLst>
                <a:path w="34" h="8">
                  <a:moveTo>
                    <a:pt x="34" y="0"/>
                  </a:moveTo>
                  <a:cubicBezTo>
                    <a:pt x="5" y="0"/>
                    <a:pt x="5" y="0"/>
                    <a:pt x="5" y="0"/>
                  </a:cubicBezTo>
                  <a:cubicBezTo>
                    <a:pt x="2" y="0"/>
                    <a:pt x="0" y="2"/>
                    <a:pt x="0" y="4"/>
                  </a:cubicBezTo>
                  <a:cubicBezTo>
                    <a:pt x="0" y="6"/>
                    <a:pt x="2" y="8"/>
                    <a:pt x="5" y="8"/>
                  </a:cubicBezTo>
                  <a:cubicBezTo>
                    <a:pt x="34" y="8"/>
                    <a:pt x="34" y="8"/>
                    <a:pt x="34" y="8"/>
                  </a:cubicBezTo>
                  <a:lnTo>
                    <a:pt x="34" y="0"/>
                  </a:lnTo>
                  <a:close/>
                </a:path>
              </a:pathLst>
            </a:custGeom>
            <a:solidFill>
              <a:srgbClr val="00188F"/>
            </a:solidFill>
            <a:ln>
              <a:noFill/>
            </a:ln>
          </p:spPr>
          <p:txBody>
            <a:bodyPr vert="horz" wrap="square" lIns="91427" tIns="45713" rIns="91427" bIns="45713" numCol="1" anchor="t" anchorCtr="0" compatLnSpc="1">
              <a:prstTxWarp prst="textNoShape">
                <a:avLst/>
              </a:prstTxWarp>
            </a:bodyPr>
            <a:lstStyle/>
            <a:p>
              <a:pPr defTabSz="932563"/>
              <a:endParaRPr lang="en-US">
                <a:noFill/>
              </a:endParaRPr>
            </a:p>
          </p:txBody>
        </p:sp>
        <p:sp>
          <p:nvSpPr>
            <p:cNvPr id="101" name="Freeform 11"/>
            <p:cNvSpPr>
              <a:spLocks/>
            </p:cNvSpPr>
            <p:nvPr/>
          </p:nvSpPr>
          <p:spPr bwMode="auto">
            <a:xfrm>
              <a:off x="6427788" y="6292850"/>
              <a:ext cx="392113" cy="92075"/>
            </a:xfrm>
            <a:custGeom>
              <a:avLst/>
              <a:gdLst>
                <a:gd name="T0" fmla="*/ 30 w 34"/>
                <a:gd name="T1" fmla="*/ 0 h 8"/>
                <a:gd name="T2" fmla="*/ 0 w 34"/>
                <a:gd name="T3" fmla="*/ 0 h 8"/>
                <a:gd name="T4" fmla="*/ 0 w 34"/>
                <a:gd name="T5" fmla="*/ 8 h 8"/>
                <a:gd name="T6" fmla="*/ 30 w 34"/>
                <a:gd name="T7" fmla="*/ 8 h 8"/>
                <a:gd name="T8" fmla="*/ 34 w 34"/>
                <a:gd name="T9" fmla="*/ 4 h 8"/>
                <a:gd name="T10" fmla="*/ 30 w 34"/>
                <a:gd name="T11" fmla="*/ 0 h 8"/>
              </a:gdLst>
              <a:ahLst/>
              <a:cxnLst>
                <a:cxn ang="0">
                  <a:pos x="T0" y="T1"/>
                </a:cxn>
                <a:cxn ang="0">
                  <a:pos x="T2" y="T3"/>
                </a:cxn>
                <a:cxn ang="0">
                  <a:pos x="T4" y="T5"/>
                </a:cxn>
                <a:cxn ang="0">
                  <a:pos x="T6" y="T7"/>
                </a:cxn>
                <a:cxn ang="0">
                  <a:pos x="T8" y="T9"/>
                </a:cxn>
                <a:cxn ang="0">
                  <a:pos x="T10" y="T11"/>
                </a:cxn>
              </a:cxnLst>
              <a:rect l="0" t="0" r="r" b="b"/>
              <a:pathLst>
                <a:path w="34" h="8">
                  <a:moveTo>
                    <a:pt x="30" y="0"/>
                  </a:moveTo>
                  <a:cubicBezTo>
                    <a:pt x="0" y="0"/>
                    <a:pt x="0" y="0"/>
                    <a:pt x="0" y="0"/>
                  </a:cubicBezTo>
                  <a:cubicBezTo>
                    <a:pt x="0" y="8"/>
                    <a:pt x="0" y="8"/>
                    <a:pt x="0" y="8"/>
                  </a:cubicBezTo>
                  <a:cubicBezTo>
                    <a:pt x="30" y="8"/>
                    <a:pt x="30" y="8"/>
                    <a:pt x="30" y="8"/>
                  </a:cubicBezTo>
                  <a:cubicBezTo>
                    <a:pt x="32" y="8"/>
                    <a:pt x="34" y="6"/>
                    <a:pt x="34" y="4"/>
                  </a:cubicBezTo>
                  <a:cubicBezTo>
                    <a:pt x="34" y="2"/>
                    <a:pt x="32" y="0"/>
                    <a:pt x="30" y="0"/>
                  </a:cubicBezTo>
                  <a:close/>
                </a:path>
              </a:pathLst>
            </a:custGeom>
            <a:solidFill>
              <a:srgbClr val="00188F"/>
            </a:solidFill>
            <a:ln>
              <a:noFill/>
            </a:ln>
          </p:spPr>
          <p:txBody>
            <a:bodyPr vert="horz" wrap="square" lIns="91427" tIns="45713" rIns="91427" bIns="45713" numCol="1" anchor="t" anchorCtr="0" compatLnSpc="1">
              <a:prstTxWarp prst="textNoShape">
                <a:avLst/>
              </a:prstTxWarp>
            </a:bodyPr>
            <a:lstStyle/>
            <a:p>
              <a:pPr defTabSz="932563"/>
              <a:endParaRPr lang="en-US">
                <a:noFill/>
              </a:endParaRPr>
            </a:p>
          </p:txBody>
        </p:sp>
      </p:grpSp>
      <p:grpSp>
        <p:nvGrpSpPr>
          <p:cNvPr id="294" name="Group 293"/>
          <p:cNvGrpSpPr/>
          <p:nvPr/>
        </p:nvGrpSpPr>
        <p:grpSpPr>
          <a:xfrm>
            <a:off x="467184" y="2305432"/>
            <a:ext cx="2335911" cy="1951946"/>
            <a:chOff x="457200" y="2260433"/>
            <a:chExt cx="2290317" cy="1913846"/>
          </a:xfrm>
        </p:grpSpPr>
        <p:sp>
          <p:nvSpPr>
            <p:cNvPr id="67" name="Rectangle 66"/>
            <p:cNvSpPr/>
            <p:nvPr/>
          </p:nvSpPr>
          <p:spPr>
            <a:xfrm>
              <a:off x="457200" y="3466393"/>
              <a:ext cx="2290317" cy="707886"/>
            </a:xfrm>
            <a:prstGeom prst="rect">
              <a:avLst/>
            </a:prstGeom>
          </p:spPr>
          <p:txBody>
            <a:bodyPr wrap="square">
              <a:spAutoFit/>
            </a:bodyPr>
            <a:lstStyle/>
            <a:p>
              <a:pPr algn="ctr" defTabSz="932563"/>
              <a:r>
                <a:rPr lang="en-US" sz="2000" dirty="0"/>
                <a:t>E-mail </a:t>
              </a:r>
              <a:br>
                <a:rPr lang="en-US" sz="2000" dirty="0"/>
              </a:br>
              <a:r>
                <a:rPr lang="en-US" sz="2000" dirty="0"/>
                <a:t>Newsletters</a:t>
              </a:r>
            </a:p>
          </p:txBody>
        </p:sp>
        <p:grpSp>
          <p:nvGrpSpPr>
            <p:cNvPr id="293" name="Group 292"/>
            <p:cNvGrpSpPr/>
            <p:nvPr/>
          </p:nvGrpSpPr>
          <p:grpSpPr>
            <a:xfrm>
              <a:off x="746844" y="2260433"/>
              <a:ext cx="1711028" cy="991002"/>
              <a:chOff x="860785" y="2260433"/>
              <a:chExt cx="1711028" cy="991002"/>
            </a:xfrm>
          </p:grpSpPr>
          <p:grpSp>
            <p:nvGrpSpPr>
              <p:cNvPr id="63" name="Group 62"/>
              <p:cNvGrpSpPr/>
              <p:nvPr/>
            </p:nvGrpSpPr>
            <p:grpSpPr>
              <a:xfrm>
                <a:off x="860785" y="2260433"/>
                <a:ext cx="1711028" cy="991002"/>
                <a:chOff x="506413" y="1770063"/>
                <a:chExt cx="2105025" cy="1219200"/>
              </a:xfrm>
            </p:grpSpPr>
            <p:sp>
              <p:nvSpPr>
                <p:cNvPr id="59" name="Rectangle 20"/>
                <p:cNvSpPr>
                  <a:spLocks noChangeArrowheads="1"/>
                </p:cNvSpPr>
                <p:nvPr/>
              </p:nvSpPr>
              <p:spPr bwMode="auto">
                <a:xfrm>
                  <a:off x="758825" y="1770063"/>
                  <a:ext cx="1624012" cy="112077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p>
              </p:txBody>
            </p:sp>
            <p:sp>
              <p:nvSpPr>
                <p:cNvPr id="60" name="Oval 21"/>
                <p:cNvSpPr>
                  <a:spLocks noChangeArrowheads="1"/>
                </p:cNvSpPr>
                <p:nvPr/>
              </p:nvSpPr>
              <p:spPr bwMode="auto">
                <a:xfrm>
                  <a:off x="1552575" y="1793876"/>
                  <a:ext cx="36512" cy="3651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p>
              </p:txBody>
            </p:sp>
            <p:sp>
              <p:nvSpPr>
                <p:cNvPr id="61" name="Rectangle 22"/>
                <p:cNvSpPr>
                  <a:spLocks noChangeArrowheads="1"/>
                </p:cNvSpPr>
                <p:nvPr/>
              </p:nvSpPr>
              <p:spPr bwMode="auto">
                <a:xfrm>
                  <a:off x="819150" y="1855788"/>
                  <a:ext cx="1514475" cy="987425"/>
                </a:xfrm>
                <a:prstGeom prst="rect">
                  <a:avLst/>
                </a:prstGeom>
                <a:solidFill>
                  <a:srgbClr val="5C2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p>
              </p:txBody>
            </p:sp>
            <p:sp>
              <p:nvSpPr>
                <p:cNvPr id="62" name="Freeform 23"/>
                <p:cNvSpPr>
                  <a:spLocks/>
                </p:cNvSpPr>
                <p:nvPr/>
              </p:nvSpPr>
              <p:spPr bwMode="auto">
                <a:xfrm>
                  <a:off x="506413" y="2903538"/>
                  <a:ext cx="2105025" cy="85725"/>
                </a:xfrm>
                <a:custGeom>
                  <a:avLst/>
                  <a:gdLst>
                    <a:gd name="T0" fmla="*/ 0 w 175"/>
                    <a:gd name="T1" fmla="*/ 0 h 7"/>
                    <a:gd name="T2" fmla="*/ 0 w 175"/>
                    <a:gd name="T3" fmla="*/ 1 h 7"/>
                    <a:gd name="T4" fmla="*/ 7 w 175"/>
                    <a:gd name="T5" fmla="*/ 7 h 7"/>
                    <a:gd name="T6" fmla="*/ 168 w 175"/>
                    <a:gd name="T7" fmla="*/ 7 h 7"/>
                    <a:gd name="T8" fmla="*/ 175 w 175"/>
                    <a:gd name="T9" fmla="*/ 1 h 7"/>
                    <a:gd name="T10" fmla="*/ 175 w 175"/>
                    <a:gd name="T11" fmla="*/ 0 h 7"/>
                    <a:gd name="T12" fmla="*/ 0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0" y="0"/>
                      </a:moveTo>
                      <a:cubicBezTo>
                        <a:pt x="0" y="1"/>
                        <a:pt x="0" y="1"/>
                        <a:pt x="0" y="1"/>
                      </a:cubicBezTo>
                      <a:cubicBezTo>
                        <a:pt x="0" y="4"/>
                        <a:pt x="3" y="7"/>
                        <a:pt x="7" y="7"/>
                      </a:cubicBezTo>
                      <a:cubicBezTo>
                        <a:pt x="168" y="7"/>
                        <a:pt x="168" y="7"/>
                        <a:pt x="168" y="7"/>
                      </a:cubicBezTo>
                      <a:cubicBezTo>
                        <a:pt x="172" y="7"/>
                        <a:pt x="175" y="4"/>
                        <a:pt x="175" y="1"/>
                      </a:cubicBezTo>
                      <a:cubicBezTo>
                        <a:pt x="175" y="0"/>
                        <a:pt x="175" y="0"/>
                        <a:pt x="175" y="0"/>
                      </a:cubicBez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p>
              </p:txBody>
            </p:sp>
          </p:grpSp>
          <p:sp>
            <p:nvSpPr>
              <p:cNvPr id="2" name="Rectangle 1"/>
              <p:cNvSpPr/>
              <p:nvPr/>
            </p:nvSpPr>
            <p:spPr bwMode="auto">
              <a:xfrm>
                <a:off x="1416844" y="2379232"/>
                <a:ext cx="846536" cy="73958"/>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solidFill>
                    <a:schemeClr val="tx1"/>
                  </a:solidFill>
                  <a:ea typeface="Segoe UI" pitchFamily="34" charset="0"/>
                  <a:cs typeface="Segoe UI" pitchFamily="34" charset="0"/>
                </a:endParaRPr>
              </a:p>
            </p:txBody>
          </p:sp>
          <p:cxnSp>
            <p:nvCxnSpPr>
              <p:cNvPr id="5" name="Straight Connector 4"/>
              <p:cNvCxnSpPr/>
              <p:nvPr/>
            </p:nvCxnSpPr>
            <p:spPr>
              <a:xfrm>
                <a:off x="1416844" y="2530614"/>
                <a:ext cx="846536" cy="0"/>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416844" y="2608038"/>
                <a:ext cx="846536" cy="0"/>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416844" y="2685462"/>
                <a:ext cx="846536" cy="0"/>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416844" y="2762886"/>
                <a:ext cx="846536" cy="0"/>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bwMode="auto">
              <a:xfrm>
                <a:off x="1142807" y="2375321"/>
                <a:ext cx="234036" cy="73958"/>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solidFill>
                    <a:schemeClr val="tx1"/>
                  </a:solidFill>
                  <a:ea typeface="Segoe UI" pitchFamily="34" charset="0"/>
                  <a:cs typeface="Segoe UI" pitchFamily="34" charset="0"/>
                </a:endParaRPr>
              </a:p>
            </p:txBody>
          </p:sp>
          <p:sp>
            <p:nvSpPr>
              <p:cNvPr id="107" name="Rectangle 106"/>
              <p:cNvSpPr/>
              <p:nvPr/>
            </p:nvSpPr>
            <p:spPr bwMode="auto">
              <a:xfrm>
                <a:off x="1142807" y="2469924"/>
                <a:ext cx="234036" cy="614564"/>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solidFill>
                    <a:schemeClr val="tx1"/>
                  </a:solidFill>
                  <a:ea typeface="Segoe UI" pitchFamily="34" charset="0"/>
                  <a:cs typeface="Segoe UI" pitchFamily="34" charset="0"/>
                </a:endParaRPr>
              </a:p>
            </p:txBody>
          </p:sp>
          <p:cxnSp>
            <p:nvCxnSpPr>
              <p:cNvPr id="108" name="Straight Connector 107"/>
              <p:cNvCxnSpPr/>
              <p:nvPr/>
            </p:nvCxnSpPr>
            <p:spPr>
              <a:xfrm>
                <a:off x="1416844" y="2840310"/>
                <a:ext cx="846536" cy="0"/>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416844" y="2917734"/>
                <a:ext cx="846536" cy="0"/>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416844" y="2995158"/>
                <a:ext cx="846536" cy="0"/>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416844" y="3072583"/>
                <a:ext cx="846536" cy="0"/>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297" name="Group 296"/>
          <p:cNvGrpSpPr/>
          <p:nvPr/>
        </p:nvGrpSpPr>
        <p:grpSpPr>
          <a:xfrm>
            <a:off x="3348204" y="2328270"/>
            <a:ext cx="1642550" cy="2243012"/>
            <a:chOff x="3320378" y="2282825"/>
            <a:chExt cx="1610489" cy="2199231"/>
          </a:xfrm>
        </p:grpSpPr>
        <p:sp>
          <p:nvSpPr>
            <p:cNvPr id="1041" name="Rectangle 1040"/>
            <p:cNvSpPr/>
            <p:nvPr/>
          </p:nvSpPr>
          <p:spPr>
            <a:xfrm>
              <a:off x="3320378" y="3466393"/>
              <a:ext cx="1610489" cy="1015663"/>
            </a:xfrm>
            <a:prstGeom prst="rect">
              <a:avLst/>
            </a:prstGeom>
          </p:spPr>
          <p:txBody>
            <a:bodyPr wrap="square">
              <a:spAutoFit/>
            </a:bodyPr>
            <a:lstStyle/>
            <a:p>
              <a:pPr algn="ctr" defTabSz="932563"/>
              <a:r>
                <a:rPr lang="en-US" sz="2000" dirty="0"/>
                <a:t>Free Developer Subscription</a:t>
              </a:r>
            </a:p>
          </p:txBody>
        </p:sp>
        <p:grpSp>
          <p:nvGrpSpPr>
            <p:cNvPr id="1130" name="Group 1129"/>
            <p:cNvGrpSpPr/>
            <p:nvPr/>
          </p:nvGrpSpPr>
          <p:grpSpPr>
            <a:xfrm>
              <a:off x="3376613" y="2282825"/>
              <a:ext cx="1422401" cy="1065213"/>
              <a:chOff x="3376613" y="2282825"/>
              <a:chExt cx="1422401" cy="1065213"/>
            </a:xfrm>
          </p:grpSpPr>
          <p:sp>
            <p:nvSpPr>
              <p:cNvPr id="24" name="Freeform 7"/>
              <p:cNvSpPr>
                <a:spLocks/>
              </p:cNvSpPr>
              <p:nvPr/>
            </p:nvSpPr>
            <p:spPr bwMode="auto">
              <a:xfrm>
                <a:off x="3376613" y="2741613"/>
                <a:ext cx="419100" cy="555625"/>
              </a:xfrm>
              <a:custGeom>
                <a:avLst/>
                <a:gdLst>
                  <a:gd name="T0" fmla="*/ 0 w 139"/>
                  <a:gd name="T1" fmla="*/ 184 h 184"/>
                  <a:gd name="T2" fmla="*/ 34 w 139"/>
                  <a:gd name="T3" fmla="*/ 116 h 184"/>
                  <a:gd name="T4" fmla="*/ 30 w 139"/>
                  <a:gd name="T5" fmla="*/ 90 h 184"/>
                  <a:gd name="T6" fmla="*/ 30 w 139"/>
                  <a:gd name="T7" fmla="*/ 58 h 184"/>
                  <a:gd name="T8" fmla="*/ 81 w 139"/>
                  <a:gd name="T9" fmla="*/ 0 h 184"/>
                  <a:gd name="T10" fmla="*/ 139 w 139"/>
                  <a:gd name="T11" fmla="*/ 58 h 184"/>
                  <a:gd name="T12" fmla="*/ 139 w 139"/>
                  <a:gd name="T13" fmla="*/ 90 h 184"/>
                  <a:gd name="T14" fmla="*/ 106 w 139"/>
                  <a:gd name="T15" fmla="*/ 142 h 184"/>
                  <a:gd name="T16" fmla="*/ 94 w 139"/>
                  <a:gd name="T17" fmla="*/ 184 h 184"/>
                  <a:gd name="T18" fmla="*/ 0 w 139"/>
                  <a:gd name="T19"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84">
                    <a:moveTo>
                      <a:pt x="0" y="184"/>
                    </a:moveTo>
                    <a:cubicBezTo>
                      <a:pt x="34" y="116"/>
                      <a:pt x="34" y="116"/>
                      <a:pt x="34" y="116"/>
                    </a:cubicBezTo>
                    <a:cubicBezTo>
                      <a:pt x="31" y="108"/>
                      <a:pt x="30" y="99"/>
                      <a:pt x="30" y="90"/>
                    </a:cubicBezTo>
                    <a:cubicBezTo>
                      <a:pt x="30" y="58"/>
                      <a:pt x="30" y="58"/>
                      <a:pt x="30" y="58"/>
                    </a:cubicBezTo>
                    <a:cubicBezTo>
                      <a:pt x="30" y="26"/>
                      <a:pt x="48" y="0"/>
                      <a:pt x="81" y="0"/>
                    </a:cubicBezTo>
                    <a:cubicBezTo>
                      <a:pt x="113" y="0"/>
                      <a:pt x="139" y="26"/>
                      <a:pt x="139" y="58"/>
                    </a:cubicBezTo>
                    <a:cubicBezTo>
                      <a:pt x="139" y="90"/>
                      <a:pt x="139" y="90"/>
                      <a:pt x="139" y="90"/>
                    </a:cubicBezTo>
                    <a:cubicBezTo>
                      <a:pt x="139" y="113"/>
                      <a:pt x="126" y="133"/>
                      <a:pt x="106" y="142"/>
                    </a:cubicBezTo>
                    <a:cubicBezTo>
                      <a:pt x="94" y="184"/>
                      <a:pt x="94" y="184"/>
                      <a:pt x="94" y="184"/>
                    </a:cubicBezTo>
                    <a:lnTo>
                      <a:pt x="0" y="184"/>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5" name="Freeform 8"/>
              <p:cNvSpPr>
                <a:spLocks/>
              </p:cNvSpPr>
              <p:nvPr/>
            </p:nvSpPr>
            <p:spPr bwMode="auto">
              <a:xfrm>
                <a:off x="3533776" y="2282825"/>
                <a:ext cx="1238250" cy="773113"/>
              </a:xfrm>
              <a:custGeom>
                <a:avLst/>
                <a:gdLst>
                  <a:gd name="T0" fmla="*/ 411 w 411"/>
                  <a:gd name="T1" fmla="*/ 250 h 256"/>
                  <a:gd name="T2" fmla="*/ 406 w 411"/>
                  <a:gd name="T3" fmla="*/ 256 h 256"/>
                  <a:gd name="T4" fmla="*/ 6 w 411"/>
                  <a:gd name="T5" fmla="*/ 256 h 256"/>
                  <a:gd name="T6" fmla="*/ 0 w 411"/>
                  <a:gd name="T7" fmla="*/ 250 h 256"/>
                  <a:gd name="T8" fmla="*/ 0 w 411"/>
                  <a:gd name="T9" fmla="*/ 6 h 256"/>
                  <a:gd name="T10" fmla="*/ 6 w 411"/>
                  <a:gd name="T11" fmla="*/ 0 h 256"/>
                  <a:gd name="T12" fmla="*/ 406 w 411"/>
                  <a:gd name="T13" fmla="*/ 0 h 256"/>
                  <a:gd name="T14" fmla="*/ 411 w 411"/>
                  <a:gd name="T15" fmla="*/ 6 h 256"/>
                  <a:gd name="T16" fmla="*/ 411 w 411"/>
                  <a:gd name="T17" fmla="*/ 25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256">
                    <a:moveTo>
                      <a:pt x="411" y="250"/>
                    </a:moveTo>
                    <a:cubicBezTo>
                      <a:pt x="411" y="253"/>
                      <a:pt x="409" y="256"/>
                      <a:pt x="406" y="256"/>
                    </a:cubicBezTo>
                    <a:cubicBezTo>
                      <a:pt x="6" y="256"/>
                      <a:pt x="6" y="256"/>
                      <a:pt x="6" y="256"/>
                    </a:cubicBezTo>
                    <a:cubicBezTo>
                      <a:pt x="3" y="256"/>
                      <a:pt x="0" y="253"/>
                      <a:pt x="0" y="250"/>
                    </a:cubicBezTo>
                    <a:cubicBezTo>
                      <a:pt x="0" y="6"/>
                      <a:pt x="0" y="6"/>
                      <a:pt x="0" y="6"/>
                    </a:cubicBezTo>
                    <a:cubicBezTo>
                      <a:pt x="0" y="3"/>
                      <a:pt x="3" y="0"/>
                      <a:pt x="6" y="0"/>
                    </a:cubicBezTo>
                    <a:cubicBezTo>
                      <a:pt x="406" y="0"/>
                      <a:pt x="406" y="0"/>
                      <a:pt x="406" y="0"/>
                    </a:cubicBezTo>
                    <a:cubicBezTo>
                      <a:pt x="409" y="0"/>
                      <a:pt x="411" y="3"/>
                      <a:pt x="411" y="6"/>
                    </a:cubicBezTo>
                    <a:lnTo>
                      <a:pt x="411" y="2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6" name="Freeform 9"/>
              <p:cNvSpPr>
                <a:spLocks/>
              </p:cNvSpPr>
              <p:nvPr/>
            </p:nvSpPr>
            <p:spPr bwMode="auto">
              <a:xfrm>
                <a:off x="3630613" y="2376488"/>
                <a:ext cx="1047750" cy="579438"/>
              </a:xfrm>
              <a:custGeom>
                <a:avLst/>
                <a:gdLst>
                  <a:gd name="T0" fmla="*/ 348 w 348"/>
                  <a:gd name="T1" fmla="*/ 187 h 192"/>
                  <a:gd name="T2" fmla="*/ 343 w 348"/>
                  <a:gd name="T3" fmla="*/ 192 h 192"/>
                  <a:gd name="T4" fmla="*/ 5 w 348"/>
                  <a:gd name="T5" fmla="*/ 192 h 192"/>
                  <a:gd name="T6" fmla="*/ 0 w 348"/>
                  <a:gd name="T7" fmla="*/ 187 h 192"/>
                  <a:gd name="T8" fmla="*/ 0 w 348"/>
                  <a:gd name="T9" fmla="*/ 5 h 192"/>
                  <a:gd name="T10" fmla="*/ 5 w 348"/>
                  <a:gd name="T11" fmla="*/ 0 h 192"/>
                  <a:gd name="T12" fmla="*/ 343 w 348"/>
                  <a:gd name="T13" fmla="*/ 0 h 192"/>
                  <a:gd name="T14" fmla="*/ 348 w 348"/>
                  <a:gd name="T15" fmla="*/ 5 h 192"/>
                  <a:gd name="T16" fmla="*/ 348 w 348"/>
                  <a:gd name="T17" fmla="*/ 18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8" h="192">
                    <a:moveTo>
                      <a:pt x="348" y="187"/>
                    </a:moveTo>
                    <a:cubicBezTo>
                      <a:pt x="348" y="190"/>
                      <a:pt x="345" y="192"/>
                      <a:pt x="343" y="192"/>
                    </a:cubicBezTo>
                    <a:cubicBezTo>
                      <a:pt x="5" y="192"/>
                      <a:pt x="5" y="192"/>
                      <a:pt x="5" y="192"/>
                    </a:cubicBezTo>
                    <a:cubicBezTo>
                      <a:pt x="2" y="192"/>
                      <a:pt x="0" y="190"/>
                      <a:pt x="0" y="187"/>
                    </a:cubicBezTo>
                    <a:cubicBezTo>
                      <a:pt x="0" y="5"/>
                      <a:pt x="0" y="5"/>
                      <a:pt x="0" y="5"/>
                    </a:cubicBezTo>
                    <a:cubicBezTo>
                      <a:pt x="0" y="2"/>
                      <a:pt x="2" y="0"/>
                      <a:pt x="5" y="0"/>
                    </a:cubicBezTo>
                    <a:cubicBezTo>
                      <a:pt x="343" y="0"/>
                      <a:pt x="343" y="0"/>
                      <a:pt x="343" y="0"/>
                    </a:cubicBezTo>
                    <a:cubicBezTo>
                      <a:pt x="345" y="0"/>
                      <a:pt x="348" y="2"/>
                      <a:pt x="348" y="5"/>
                    </a:cubicBezTo>
                    <a:lnTo>
                      <a:pt x="348" y="187"/>
                    </a:lnTo>
                    <a:close/>
                  </a:path>
                </a:pathLst>
              </a:custGeom>
              <a:solidFill>
                <a:srgbClr val="BAD80A"/>
              </a:solidFill>
              <a:ln>
                <a:noFill/>
              </a:ln>
            </p:spPr>
            <p:txBody>
              <a:bodyPr vert="horz" wrap="square" lIns="93260" tIns="46630" rIns="93260" bIns="46630" numCol="1" anchor="t" anchorCtr="0" compatLnSpc="1">
                <a:prstTxWarp prst="textNoShape">
                  <a:avLst/>
                </a:prstTxWarp>
              </a:bodyPr>
              <a:lstStyle/>
              <a:p>
                <a:endParaRPr lang="en-US" sz="1836"/>
              </a:p>
            </p:txBody>
          </p:sp>
          <p:sp>
            <p:nvSpPr>
              <p:cNvPr id="1098" name="Freeform 161"/>
              <p:cNvSpPr>
                <a:spLocks/>
              </p:cNvSpPr>
              <p:nvPr/>
            </p:nvSpPr>
            <p:spPr bwMode="auto">
              <a:xfrm>
                <a:off x="3467101" y="2659063"/>
                <a:ext cx="144463" cy="157163"/>
              </a:xfrm>
              <a:custGeom>
                <a:avLst/>
                <a:gdLst>
                  <a:gd name="T0" fmla="*/ 43 w 48"/>
                  <a:gd name="T1" fmla="*/ 9 h 52"/>
                  <a:gd name="T2" fmla="*/ 43 w 48"/>
                  <a:gd name="T3" fmla="*/ 26 h 52"/>
                  <a:gd name="T4" fmla="*/ 22 w 48"/>
                  <a:gd name="T5" fmla="*/ 47 h 52"/>
                  <a:gd name="T6" fmla="*/ 5 w 48"/>
                  <a:gd name="T7" fmla="*/ 47 h 52"/>
                  <a:gd name="T8" fmla="*/ 5 w 48"/>
                  <a:gd name="T9" fmla="*/ 30 h 52"/>
                  <a:gd name="T10" fmla="*/ 35 w 48"/>
                  <a:gd name="T11" fmla="*/ 0 h 52"/>
                  <a:gd name="T12" fmla="*/ 43 w 48"/>
                  <a:gd name="T13" fmla="*/ 9 h 52"/>
                </a:gdLst>
                <a:ahLst/>
                <a:cxnLst>
                  <a:cxn ang="0">
                    <a:pos x="T0" y="T1"/>
                  </a:cxn>
                  <a:cxn ang="0">
                    <a:pos x="T2" y="T3"/>
                  </a:cxn>
                  <a:cxn ang="0">
                    <a:pos x="T4" y="T5"/>
                  </a:cxn>
                  <a:cxn ang="0">
                    <a:pos x="T6" y="T7"/>
                  </a:cxn>
                  <a:cxn ang="0">
                    <a:pos x="T8" y="T9"/>
                  </a:cxn>
                  <a:cxn ang="0">
                    <a:pos x="T10" y="T11"/>
                  </a:cxn>
                  <a:cxn ang="0">
                    <a:pos x="T12" y="T13"/>
                  </a:cxn>
                </a:cxnLst>
                <a:rect l="0" t="0" r="r" b="b"/>
                <a:pathLst>
                  <a:path w="48" h="52">
                    <a:moveTo>
                      <a:pt x="43" y="9"/>
                    </a:moveTo>
                    <a:cubicBezTo>
                      <a:pt x="48" y="14"/>
                      <a:pt x="48" y="21"/>
                      <a:pt x="43" y="26"/>
                    </a:cubicBezTo>
                    <a:cubicBezTo>
                      <a:pt x="22" y="47"/>
                      <a:pt x="22" y="47"/>
                      <a:pt x="22" y="47"/>
                    </a:cubicBezTo>
                    <a:cubicBezTo>
                      <a:pt x="17" y="52"/>
                      <a:pt x="9" y="52"/>
                      <a:pt x="5" y="47"/>
                    </a:cubicBezTo>
                    <a:cubicBezTo>
                      <a:pt x="0" y="43"/>
                      <a:pt x="0" y="35"/>
                      <a:pt x="5" y="30"/>
                    </a:cubicBezTo>
                    <a:cubicBezTo>
                      <a:pt x="35" y="0"/>
                      <a:pt x="35" y="0"/>
                      <a:pt x="35" y="0"/>
                    </a:cubicBezTo>
                    <a:lnTo>
                      <a:pt x="43" y="9"/>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099" name="Freeform 162"/>
              <p:cNvSpPr>
                <a:spLocks/>
              </p:cNvSpPr>
              <p:nvPr/>
            </p:nvSpPr>
            <p:spPr bwMode="auto">
              <a:xfrm>
                <a:off x="3467101" y="2732088"/>
                <a:ext cx="87313" cy="220663"/>
              </a:xfrm>
              <a:custGeom>
                <a:avLst/>
                <a:gdLst>
                  <a:gd name="T0" fmla="*/ 0 w 29"/>
                  <a:gd name="T1" fmla="*/ 55 h 73"/>
                  <a:gd name="T2" fmla="*/ 15 w 29"/>
                  <a:gd name="T3" fmla="*/ 70 h 73"/>
                  <a:gd name="T4" fmla="*/ 15 w 29"/>
                  <a:gd name="T5" fmla="*/ 70 h 73"/>
                  <a:gd name="T6" fmla="*/ 29 w 29"/>
                  <a:gd name="T7" fmla="*/ 65 h 73"/>
                  <a:gd name="T8" fmla="*/ 29 w 29"/>
                  <a:gd name="T9" fmla="*/ 8 h 73"/>
                  <a:gd name="T10" fmla="*/ 15 w 29"/>
                  <a:gd name="T11" fmla="*/ 3 h 73"/>
                  <a:gd name="T12" fmla="*/ 15 w 29"/>
                  <a:gd name="T13" fmla="*/ 3 h 73"/>
                  <a:gd name="T14" fmla="*/ 0 w 29"/>
                  <a:gd name="T15" fmla="*/ 18 h 73"/>
                  <a:gd name="T16" fmla="*/ 0 w 29"/>
                  <a:gd name="T17"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3">
                    <a:moveTo>
                      <a:pt x="0" y="55"/>
                    </a:moveTo>
                    <a:cubicBezTo>
                      <a:pt x="0" y="63"/>
                      <a:pt x="6" y="70"/>
                      <a:pt x="15" y="70"/>
                    </a:cubicBezTo>
                    <a:cubicBezTo>
                      <a:pt x="15" y="70"/>
                      <a:pt x="15" y="70"/>
                      <a:pt x="15" y="70"/>
                    </a:cubicBezTo>
                    <a:cubicBezTo>
                      <a:pt x="23" y="70"/>
                      <a:pt x="29" y="73"/>
                      <a:pt x="29" y="65"/>
                    </a:cubicBezTo>
                    <a:cubicBezTo>
                      <a:pt x="29" y="8"/>
                      <a:pt x="29" y="8"/>
                      <a:pt x="29" y="8"/>
                    </a:cubicBezTo>
                    <a:cubicBezTo>
                      <a:pt x="29" y="0"/>
                      <a:pt x="23" y="3"/>
                      <a:pt x="15" y="3"/>
                    </a:cubicBezTo>
                    <a:cubicBezTo>
                      <a:pt x="15" y="3"/>
                      <a:pt x="15" y="3"/>
                      <a:pt x="15" y="3"/>
                    </a:cubicBezTo>
                    <a:cubicBezTo>
                      <a:pt x="6" y="3"/>
                      <a:pt x="0" y="9"/>
                      <a:pt x="0" y="18"/>
                    </a:cubicBezTo>
                    <a:lnTo>
                      <a:pt x="0" y="55"/>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100" name="Freeform 163"/>
              <p:cNvSpPr>
                <a:spLocks/>
              </p:cNvSpPr>
              <p:nvPr/>
            </p:nvSpPr>
            <p:spPr bwMode="auto">
              <a:xfrm>
                <a:off x="3540126" y="2659063"/>
                <a:ext cx="41275" cy="36513"/>
              </a:xfrm>
              <a:custGeom>
                <a:avLst/>
                <a:gdLst>
                  <a:gd name="T0" fmla="*/ 11 w 14"/>
                  <a:gd name="T1" fmla="*/ 0 h 12"/>
                  <a:gd name="T2" fmla="*/ 14 w 14"/>
                  <a:gd name="T3" fmla="*/ 3 h 12"/>
                  <a:gd name="T4" fmla="*/ 9 w 14"/>
                  <a:gd name="T5" fmla="*/ 8 h 12"/>
                  <a:gd name="T6" fmla="*/ 0 w 14"/>
                  <a:gd name="T7" fmla="*/ 11 h 12"/>
                  <a:gd name="T8" fmla="*/ 11 w 14"/>
                  <a:gd name="T9" fmla="*/ 0 h 12"/>
                </a:gdLst>
                <a:ahLst/>
                <a:cxnLst>
                  <a:cxn ang="0">
                    <a:pos x="T0" y="T1"/>
                  </a:cxn>
                  <a:cxn ang="0">
                    <a:pos x="T2" y="T3"/>
                  </a:cxn>
                  <a:cxn ang="0">
                    <a:pos x="T4" y="T5"/>
                  </a:cxn>
                  <a:cxn ang="0">
                    <a:pos x="T6" y="T7"/>
                  </a:cxn>
                  <a:cxn ang="0">
                    <a:pos x="T8" y="T9"/>
                  </a:cxn>
                </a:cxnLst>
                <a:rect l="0" t="0" r="r" b="b"/>
                <a:pathLst>
                  <a:path w="14" h="12">
                    <a:moveTo>
                      <a:pt x="11" y="0"/>
                    </a:moveTo>
                    <a:cubicBezTo>
                      <a:pt x="14" y="3"/>
                      <a:pt x="14" y="3"/>
                      <a:pt x="14" y="3"/>
                    </a:cubicBezTo>
                    <a:cubicBezTo>
                      <a:pt x="9" y="8"/>
                      <a:pt x="9" y="8"/>
                      <a:pt x="9" y="8"/>
                    </a:cubicBezTo>
                    <a:cubicBezTo>
                      <a:pt x="7" y="11"/>
                      <a:pt x="3" y="12"/>
                      <a:pt x="0" y="11"/>
                    </a:cubicBezTo>
                    <a:lnTo>
                      <a:pt x="11" y="0"/>
                    </a:lnTo>
                    <a:close/>
                  </a:path>
                </a:pathLst>
              </a:custGeom>
              <a:solidFill>
                <a:srgbClr val="EFD9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101" name="Freeform 164"/>
              <p:cNvSpPr>
                <a:spLocks/>
              </p:cNvSpPr>
              <p:nvPr/>
            </p:nvSpPr>
            <p:spPr bwMode="auto">
              <a:xfrm>
                <a:off x="3524251" y="2882900"/>
                <a:ext cx="144463" cy="381000"/>
              </a:xfrm>
              <a:custGeom>
                <a:avLst/>
                <a:gdLst>
                  <a:gd name="T0" fmla="*/ 0 w 48"/>
                  <a:gd name="T1" fmla="*/ 0 h 126"/>
                  <a:gd name="T2" fmla="*/ 48 w 48"/>
                  <a:gd name="T3" fmla="*/ 63 h 126"/>
                  <a:gd name="T4" fmla="*/ 0 w 48"/>
                  <a:gd name="T5" fmla="*/ 126 h 126"/>
                  <a:gd name="T6" fmla="*/ 0 w 48"/>
                  <a:gd name="T7" fmla="*/ 0 h 126"/>
                </a:gdLst>
                <a:ahLst/>
                <a:cxnLst>
                  <a:cxn ang="0">
                    <a:pos x="T0" y="T1"/>
                  </a:cxn>
                  <a:cxn ang="0">
                    <a:pos x="T2" y="T3"/>
                  </a:cxn>
                  <a:cxn ang="0">
                    <a:pos x="T4" y="T5"/>
                  </a:cxn>
                  <a:cxn ang="0">
                    <a:pos x="T6" y="T7"/>
                  </a:cxn>
                </a:cxnLst>
                <a:rect l="0" t="0" r="r" b="b"/>
                <a:pathLst>
                  <a:path w="48" h="126">
                    <a:moveTo>
                      <a:pt x="0" y="0"/>
                    </a:moveTo>
                    <a:cubicBezTo>
                      <a:pt x="28" y="8"/>
                      <a:pt x="48" y="33"/>
                      <a:pt x="48" y="63"/>
                    </a:cubicBezTo>
                    <a:cubicBezTo>
                      <a:pt x="48" y="93"/>
                      <a:pt x="28" y="119"/>
                      <a:pt x="0" y="126"/>
                    </a:cubicBezTo>
                    <a:lnTo>
                      <a:pt x="0" y="0"/>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102" name="Freeform 165"/>
              <p:cNvSpPr>
                <a:spLocks/>
              </p:cNvSpPr>
              <p:nvPr/>
            </p:nvSpPr>
            <p:spPr bwMode="auto">
              <a:xfrm>
                <a:off x="3668713" y="3055938"/>
                <a:ext cx="120650" cy="77788"/>
              </a:xfrm>
              <a:custGeom>
                <a:avLst/>
                <a:gdLst>
                  <a:gd name="T0" fmla="*/ 26 w 40"/>
                  <a:gd name="T1" fmla="*/ 26 h 26"/>
                  <a:gd name="T2" fmla="*/ 0 w 40"/>
                  <a:gd name="T3" fmla="*/ 0 h 26"/>
                  <a:gd name="T4" fmla="*/ 40 w 40"/>
                  <a:gd name="T5" fmla="*/ 0 h 26"/>
                  <a:gd name="T6" fmla="*/ 26 w 40"/>
                  <a:gd name="T7" fmla="*/ 26 h 26"/>
                </a:gdLst>
                <a:ahLst/>
                <a:cxnLst>
                  <a:cxn ang="0">
                    <a:pos x="T0" y="T1"/>
                  </a:cxn>
                  <a:cxn ang="0">
                    <a:pos x="T2" y="T3"/>
                  </a:cxn>
                  <a:cxn ang="0">
                    <a:pos x="T4" y="T5"/>
                  </a:cxn>
                  <a:cxn ang="0">
                    <a:pos x="T6" y="T7"/>
                  </a:cxn>
                </a:cxnLst>
                <a:rect l="0" t="0" r="r" b="b"/>
                <a:pathLst>
                  <a:path w="40" h="26">
                    <a:moveTo>
                      <a:pt x="26" y="26"/>
                    </a:moveTo>
                    <a:cubicBezTo>
                      <a:pt x="0" y="0"/>
                      <a:pt x="0" y="0"/>
                      <a:pt x="0" y="0"/>
                    </a:cubicBezTo>
                    <a:cubicBezTo>
                      <a:pt x="40" y="0"/>
                      <a:pt x="40" y="0"/>
                      <a:pt x="40" y="0"/>
                    </a:cubicBezTo>
                    <a:cubicBezTo>
                      <a:pt x="38" y="10"/>
                      <a:pt x="33" y="19"/>
                      <a:pt x="26" y="26"/>
                    </a:cubicBezTo>
                    <a:close/>
                  </a:path>
                </a:pathLst>
              </a:custGeom>
              <a:solidFill>
                <a:srgbClr val="CC8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126" name="TextBox 1125"/>
              <p:cNvSpPr txBox="1"/>
              <p:nvPr/>
            </p:nvSpPr>
            <p:spPr>
              <a:xfrm>
                <a:off x="3534023" y="2405361"/>
                <a:ext cx="1223320" cy="489365"/>
              </a:xfrm>
              <a:prstGeom prst="rect">
                <a:avLst/>
              </a:prstGeom>
              <a:noFill/>
            </p:spPr>
            <p:txBody>
              <a:bodyPr wrap="square" lIns="0" tIns="149217" rIns="0" bIns="149217" rtlCol="0" anchor="ctr" anchorCtr="0">
                <a:spAutoFit/>
              </a:bodyPr>
              <a:lstStyle/>
              <a:p>
                <a:pPr algn="ctr">
                  <a:lnSpc>
                    <a:spcPct val="90000"/>
                  </a:lnSpc>
                  <a:spcAft>
                    <a:spcPts val="612"/>
                  </a:spcAft>
                </a:pPr>
                <a:r>
                  <a:rPr lang="en-US" sz="1428" dirty="0"/>
                  <a:t>1 YEAR FREE</a:t>
                </a:r>
              </a:p>
            </p:txBody>
          </p:sp>
          <p:cxnSp>
            <p:nvCxnSpPr>
              <p:cNvPr id="295" name="Straight Connector 294"/>
              <p:cNvCxnSpPr/>
              <p:nvPr/>
            </p:nvCxnSpPr>
            <p:spPr>
              <a:xfrm>
                <a:off x="3722415" y="2444926"/>
                <a:ext cx="846536" cy="0"/>
              </a:xfrm>
              <a:prstGeom prst="line">
                <a:avLst/>
              </a:prstGeom>
              <a:ln w="15875">
                <a:solidFill>
                  <a:srgbClr val="D6F42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3660384" y="2786063"/>
                <a:ext cx="970598" cy="0"/>
              </a:xfrm>
              <a:prstGeom prst="line">
                <a:avLst/>
              </a:prstGeom>
              <a:ln w="15875">
                <a:solidFill>
                  <a:srgbClr val="D6F42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a:off x="3660384" y="2838450"/>
                <a:ext cx="970598" cy="0"/>
              </a:xfrm>
              <a:prstGeom prst="line">
                <a:avLst/>
              </a:prstGeom>
              <a:ln w="15875">
                <a:solidFill>
                  <a:srgbClr val="D6F42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3660384" y="2890045"/>
                <a:ext cx="970598" cy="0"/>
              </a:xfrm>
              <a:prstGeom prst="line">
                <a:avLst/>
              </a:prstGeom>
              <a:ln w="15875">
                <a:solidFill>
                  <a:srgbClr val="D6F420"/>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129" name="Group 1128"/>
              <p:cNvGrpSpPr/>
              <p:nvPr/>
            </p:nvGrpSpPr>
            <p:grpSpPr>
              <a:xfrm>
                <a:off x="3987801" y="2778125"/>
                <a:ext cx="811213" cy="569913"/>
                <a:chOff x="3987801" y="2778125"/>
                <a:chExt cx="811213" cy="569913"/>
              </a:xfrm>
            </p:grpSpPr>
            <p:sp>
              <p:nvSpPr>
                <p:cNvPr id="1103" name="Freeform 166"/>
                <p:cNvSpPr>
                  <a:spLocks/>
                </p:cNvSpPr>
                <p:nvPr/>
              </p:nvSpPr>
              <p:spPr bwMode="auto">
                <a:xfrm>
                  <a:off x="3987801" y="2778125"/>
                  <a:ext cx="236538" cy="231775"/>
                </a:xfrm>
                <a:custGeom>
                  <a:avLst/>
                  <a:gdLst>
                    <a:gd name="T0" fmla="*/ 78 w 78"/>
                    <a:gd name="T1" fmla="*/ 60 h 77"/>
                    <a:gd name="T2" fmla="*/ 23 w 78"/>
                    <a:gd name="T3" fmla="*/ 5 h 77"/>
                    <a:gd name="T4" fmla="*/ 5 w 78"/>
                    <a:gd name="T5" fmla="*/ 5 h 77"/>
                    <a:gd name="T6" fmla="*/ 5 w 78"/>
                    <a:gd name="T7" fmla="*/ 22 h 77"/>
                    <a:gd name="T8" fmla="*/ 60 w 78"/>
                    <a:gd name="T9" fmla="*/ 77 h 77"/>
                    <a:gd name="T10" fmla="*/ 78 w 78"/>
                    <a:gd name="T11" fmla="*/ 60 h 77"/>
                  </a:gdLst>
                  <a:ahLst/>
                  <a:cxnLst>
                    <a:cxn ang="0">
                      <a:pos x="T0" y="T1"/>
                    </a:cxn>
                    <a:cxn ang="0">
                      <a:pos x="T2" y="T3"/>
                    </a:cxn>
                    <a:cxn ang="0">
                      <a:pos x="T4" y="T5"/>
                    </a:cxn>
                    <a:cxn ang="0">
                      <a:pos x="T6" y="T7"/>
                    </a:cxn>
                    <a:cxn ang="0">
                      <a:pos x="T8" y="T9"/>
                    </a:cxn>
                    <a:cxn ang="0">
                      <a:pos x="T10" y="T11"/>
                    </a:cxn>
                  </a:cxnLst>
                  <a:rect l="0" t="0" r="r" b="b"/>
                  <a:pathLst>
                    <a:path w="78" h="77">
                      <a:moveTo>
                        <a:pt x="78" y="60"/>
                      </a:moveTo>
                      <a:cubicBezTo>
                        <a:pt x="23" y="5"/>
                        <a:pt x="23" y="5"/>
                        <a:pt x="23" y="5"/>
                      </a:cubicBezTo>
                      <a:cubicBezTo>
                        <a:pt x="18" y="0"/>
                        <a:pt x="10" y="0"/>
                        <a:pt x="5" y="5"/>
                      </a:cubicBezTo>
                      <a:cubicBezTo>
                        <a:pt x="0" y="10"/>
                        <a:pt x="0" y="17"/>
                        <a:pt x="5" y="22"/>
                      </a:cubicBezTo>
                      <a:cubicBezTo>
                        <a:pt x="60" y="77"/>
                        <a:pt x="60" y="77"/>
                        <a:pt x="60" y="77"/>
                      </a:cubicBezTo>
                      <a:lnTo>
                        <a:pt x="78" y="60"/>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104" name="Freeform 167"/>
                <p:cNvSpPr>
                  <a:spLocks/>
                </p:cNvSpPr>
                <p:nvPr/>
              </p:nvSpPr>
              <p:spPr bwMode="auto">
                <a:xfrm>
                  <a:off x="4000501" y="2786063"/>
                  <a:ext cx="66675" cy="69850"/>
                </a:xfrm>
                <a:custGeom>
                  <a:avLst/>
                  <a:gdLst>
                    <a:gd name="T0" fmla="*/ 6 w 22"/>
                    <a:gd name="T1" fmla="*/ 6 h 23"/>
                    <a:gd name="T2" fmla="*/ 0 w 22"/>
                    <a:gd name="T3" fmla="*/ 13 h 23"/>
                    <a:gd name="T4" fmla="*/ 6 w 22"/>
                    <a:gd name="T5" fmla="*/ 19 h 23"/>
                    <a:gd name="T6" fmla="*/ 19 w 22"/>
                    <a:gd name="T7" fmla="*/ 19 h 23"/>
                    <a:gd name="T8" fmla="*/ 19 w 22"/>
                    <a:gd name="T9" fmla="*/ 7 h 23"/>
                    <a:gd name="T10" fmla="*/ 13 w 22"/>
                    <a:gd name="T11" fmla="*/ 0 h 23"/>
                    <a:gd name="T12" fmla="*/ 6 w 22"/>
                    <a:gd name="T13" fmla="*/ 6 h 23"/>
                  </a:gdLst>
                  <a:ahLst/>
                  <a:cxnLst>
                    <a:cxn ang="0">
                      <a:pos x="T0" y="T1"/>
                    </a:cxn>
                    <a:cxn ang="0">
                      <a:pos x="T2" y="T3"/>
                    </a:cxn>
                    <a:cxn ang="0">
                      <a:pos x="T4" y="T5"/>
                    </a:cxn>
                    <a:cxn ang="0">
                      <a:pos x="T6" y="T7"/>
                    </a:cxn>
                    <a:cxn ang="0">
                      <a:pos x="T8" y="T9"/>
                    </a:cxn>
                    <a:cxn ang="0">
                      <a:pos x="T10" y="T11"/>
                    </a:cxn>
                    <a:cxn ang="0">
                      <a:pos x="T12" y="T13"/>
                    </a:cxn>
                  </a:cxnLst>
                  <a:rect l="0" t="0" r="r" b="b"/>
                  <a:pathLst>
                    <a:path w="22" h="23">
                      <a:moveTo>
                        <a:pt x="6" y="6"/>
                      </a:moveTo>
                      <a:cubicBezTo>
                        <a:pt x="3" y="8"/>
                        <a:pt x="1" y="11"/>
                        <a:pt x="0" y="13"/>
                      </a:cubicBezTo>
                      <a:cubicBezTo>
                        <a:pt x="6" y="19"/>
                        <a:pt x="6" y="19"/>
                        <a:pt x="6" y="19"/>
                      </a:cubicBezTo>
                      <a:cubicBezTo>
                        <a:pt x="10" y="23"/>
                        <a:pt x="15" y="23"/>
                        <a:pt x="19" y="19"/>
                      </a:cubicBezTo>
                      <a:cubicBezTo>
                        <a:pt x="22" y="16"/>
                        <a:pt x="22" y="10"/>
                        <a:pt x="19" y="7"/>
                      </a:cubicBezTo>
                      <a:cubicBezTo>
                        <a:pt x="13" y="0"/>
                        <a:pt x="13" y="0"/>
                        <a:pt x="13" y="0"/>
                      </a:cubicBezTo>
                      <a:cubicBezTo>
                        <a:pt x="10" y="2"/>
                        <a:pt x="8" y="4"/>
                        <a:pt x="6" y="6"/>
                      </a:cubicBezTo>
                      <a:close/>
                    </a:path>
                  </a:pathLst>
                </a:custGeom>
                <a:solidFill>
                  <a:srgbClr val="F2D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105" name="Freeform 168"/>
                <p:cNvSpPr>
                  <a:spLocks/>
                </p:cNvSpPr>
                <p:nvPr/>
              </p:nvSpPr>
              <p:spPr bwMode="auto">
                <a:xfrm>
                  <a:off x="4033838" y="2822575"/>
                  <a:ext cx="33338" cy="30163"/>
                </a:xfrm>
                <a:custGeom>
                  <a:avLst/>
                  <a:gdLst>
                    <a:gd name="T0" fmla="*/ 3 w 11"/>
                    <a:gd name="T1" fmla="*/ 3 h 10"/>
                    <a:gd name="T2" fmla="*/ 1 w 11"/>
                    <a:gd name="T3" fmla="*/ 10 h 10"/>
                    <a:gd name="T4" fmla="*/ 8 w 11"/>
                    <a:gd name="T5" fmla="*/ 7 h 10"/>
                    <a:gd name="T6" fmla="*/ 10 w 11"/>
                    <a:gd name="T7" fmla="*/ 0 h 10"/>
                    <a:gd name="T8" fmla="*/ 3 w 11"/>
                    <a:gd name="T9" fmla="*/ 3 h 10"/>
                  </a:gdLst>
                  <a:ahLst/>
                  <a:cxnLst>
                    <a:cxn ang="0">
                      <a:pos x="T0" y="T1"/>
                    </a:cxn>
                    <a:cxn ang="0">
                      <a:pos x="T2" y="T3"/>
                    </a:cxn>
                    <a:cxn ang="0">
                      <a:pos x="T4" y="T5"/>
                    </a:cxn>
                    <a:cxn ang="0">
                      <a:pos x="T6" y="T7"/>
                    </a:cxn>
                    <a:cxn ang="0">
                      <a:pos x="T8" y="T9"/>
                    </a:cxn>
                  </a:cxnLst>
                  <a:rect l="0" t="0" r="r" b="b"/>
                  <a:pathLst>
                    <a:path w="11" h="10">
                      <a:moveTo>
                        <a:pt x="3" y="3"/>
                      </a:moveTo>
                      <a:cubicBezTo>
                        <a:pt x="1" y="5"/>
                        <a:pt x="0" y="7"/>
                        <a:pt x="1" y="10"/>
                      </a:cubicBezTo>
                      <a:cubicBezTo>
                        <a:pt x="3" y="10"/>
                        <a:pt x="6" y="9"/>
                        <a:pt x="8" y="7"/>
                      </a:cubicBezTo>
                      <a:cubicBezTo>
                        <a:pt x="10" y="5"/>
                        <a:pt x="11" y="3"/>
                        <a:pt x="10" y="0"/>
                      </a:cubicBezTo>
                      <a:cubicBezTo>
                        <a:pt x="8" y="0"/>
                        <a:pt x="5" y="1"/>
                        <a:pt x="3" y="3"/>
                      </a:cubicBezTo>
                      <a:close/>
                    </a:path>
                  </a:pathLst>
                </a:custGeom>
                <a:solidFill>
                  <a:srgbClr val="E0A3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106" name="Freeform 169"/>
                <p:cNvSpPr>
                  <a:spLocks/>
                </p:cNvSpPr>
                <p:nvPr/>
              </p:nvSpPr>
              <p:spPr bwMode="auto">
                <a:xfrm>
                  <a:off x="4064001" y="2852738"/>
                  <a:ext cx="30163" cy="30163"/>
                </a:xfrm>
                <a:custGeom>
                  <a:avLst/>
                  <a:gdLst>
                    <a:gd name="T0" fmla="*/ 10 w 10"/>
                    <a:gd name="T1" fmla="*/ 0 h 10"/>
                    <a:gd name="T2" fmla="*/ 3 w 10"/>
                    <a:gd name="T3" fmla="*/ 3 h 10"/>
                    <a:gd name="T4" fmla="*/ 0 w 10"/>
                    <a:gd name="T5" fmla="*/ 10 h 10"/>
                  </a:gdLst>
                  <a:ahLst/>
                  <a:cxnLst>
                    <a:cxn ang="0">
                      <a:pos x="T0" y="T1"/>
                    </a:cxn>
                    <a:cxn ang="0">
                      <a:pos x="T2" y="T3"/>
                    </a:cxn>
                    <a:cxn ang="0">
                      <a:pos x="T4" y="T5"/>
                    </a:cxn>
                  </a:cxnLst>
                  <a:rect l="0" t="0" r="r" b="b"/>
                  <a:pathLst>
                    <a:path w="10" h="10">
                      <a:moveTo>
                        <a:pt x="10" y="0"/>
                      </a:moveTo>
                      <a:cubicBezTo>
                        <a:pt x="8" y="0"/>
                        <a:pt x="5" y="1"/>
                        <a:pt x="3" y="3"/>
                      </a:cubicBezTo>
                      <a:cubicBezTo>
                        <a:pt x="1" y="5"/>
                        <a:pt x="0" y="7"/>
                        <a:pt x="0" y="10"/>
                      </a:cubicBezTo>
                    </a:path>
                  </a:pathLst>
                </a:custGeom>
                <a:noFill/>
                <a:ln w="3175"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p>
              </p:txBody>
            </p:sp>
            <p:sp>
              <p:nvSpPr>
                <p:cNvPr id="1107" name="Freeform 170"/>
                <p:cNvSpPr>
                  <a:spLocks/>
                </p:cNvSpPr>
                <p:nvPr/>
              </p:nvSpPr>
              <p:spPr bwMode="auto">
                <a:xfrm>
                  <a:off x="4076701" y="2865438"/>
                  <a:ext cx="28575" cy="30163"/>
                </a:xfrm>
                <a:custGeom>
                  <a:avLst/>
                  <a:gdLst>
                    <a:gd name="T0" fmla="*/ 0 w 10"/>
                    <a:gd name="T1" fmla="*/ 10 h 10"/>
                    <a:gd name="T2" fmla="*/ 7 w 10"/>
                    <a:gd name="T3" fmla="*/ 7 h 10"/>
                    <a:gd name="T4" fmla="*/ 10 w 10"/>
                    <a:gd name="T5" fmla="*/ 0 h 10"/>
                  </a:gdLst>
                  <a:ahLst/>
                  <a:cxnLst>
                    <a:cxn ang="0">
                      <a:pos x="T0" y="T1"/>
                    </a:cxn>
                    <a:cxn ang="0">
                      <a:pos x="T2" y="T3"/>
                    </a:cxn>
                    <a:cxn ang="0">
                      <a:pos x="T4" y="T5"/>
                    </a:cxn>
                  </a:cxnLst>
                  <a:rect l="0" t="0" r="r" b="b"/>
                  <a:pathLst>
                    <a:path w="10" h="10">
                      <a:moveTo>
                        <a:pt x="0" y="10"/>
                      </a:moveTo>
                      <a:cubicBezTo>
                        <a:pt x="3" y="10"/>
                        <a:pt x="5" y="9"/>
                        <a:pt x="7" y="7"/>
                      </a:cubicBezTo>
                      <a:cubicBezTo>
                        <a:pt x="9" y="5"/>
                        <a:pt x="10" y="2"/>
                        <a:pt x="10" y="0"/>
                      </a:cubicBezTo>
                    </a:path>
                  </a:pathLst>
                </a:custGeom>
                <a:noFill/>
                <a:ln w="3175"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p>
              </p:txBody>
            </p:sp>
            <p:sp>
              <p:nvSpPr>
                <p:cNvPr id="1108" name="Freeform 171"/>
                <p:cNvSpPr>
                  <a:spLocks/>
                </p:cNvSpPr>
                <p:nvPr/>
              </p:nvSpPr>
              <p:spPr bwMode="auto">
                <a:xfrm>
                  <a:off x="4076701" y="2862263"/>
                  <a:ext cx="14288" cy="14288"/>
                </a:xfrm>
                <a:custGeom>
                  <a:avLst/>
                  <a:gdLst>
                    <a:gd name="T0" fmla="*/ 5 w 5"/>
                    <a:gd name="T1" fmla="*/ 0 h 5"/>
                    <a:gd name="T2" fmla="*/ 1 w 5"/>
                    <a:gd name="T3" fmla="*/ 2 h 5"/>
                    <a:gd name="T4" fmla="*/ 0 w 5"/>
                    <a:gd name="T5" fmla="*/ 5 h 5"/>
                  </a:gdLst>
                  <a:ahLst/>
                  <a:cxnLst>
                    <a:cxn ang="0">
                      <a:pos x="T0" y="T1"/>
                    </a:cxn>
                    <a:cxn ang="0">
                      <a:pos x="T2" y="T3"/>
                    </a:cxn>
                    <a:cxn ang="0">
                      <a:pos x="T4" y="T5"/>
                    </a:cxn>
                  </a:cxnLst>
                  <a:rect l="0" t="0" r="r" b="b"/>
                  <a:pathLst>
                    <a:path w="5" h="5">
                      <a:moveTo>
                        <a:pt x="5" y="0"/>
                      </a:moveTo>
                      <a:cubicBezTo>
                        <a:pt x="3" y="0"/>
                        <a:pt x="2" y="1"/>
                        <a:pt x="1" y="2"/>
                      </a:cubicBezTo>
                      <a:cubicBezTo>
                        <a:pt x="0" y="3"/>
                        <a:pt x="0" y="4"/>
                        <a:pt x="0" y="5"/>
                      </a:cubicBezTo>
                    </a:path>
                  </a:pathLst>
                </a:custGeom>
                <a:noFill/>
                <a:ln w="3175"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p>
              </p:txBody>
            </p:sp>
            <p:sp>
              <p:nvSpPr>
                <p:cNvPr id="1109" name="Freeform 172"/>
                <p:cNvSpPr>
                  <a:spLocks/>
                </p:cNvSpPr>
                <p:nvPr/>
              </p:nvSpPr>
              <p:spPr bwMode="auto">
                <a:xfrm>
                  <a:off x="4081463" y="2868613"/>
                  <a:ext cx="15875" cy="17463"/>
                </a:xfrm>
                <a:custGeom>
                  <a:avLst/>
                  <a:gdLst>
                    <a:gd name="T0" fmla="*/ 0 w 5"/>
                    <a:gd name="T1" fmla="*/ 6 h 6"/>
                    <a:gd name="T2" fmla="*/ 3 w 5"/>
                    <a:gd name="T3" fmla="*/ 4 h 6"/>
                    <a:gd name="T4" fmla="*/ 5 w 5"/>
                    <a:gd name="T5" fmla="*/ 0 h 6"/>
                  </a:gdLst>
                  <a:ahLst/>
                  <a:cxnLst>
                    <a:cxn ang="0">
                      <a:pos x="T0" y="T1"/>
                    </a:cxn>
                    <a:cxn ang="0">
                      <a:pos x="T2" y="T3"/>
                    </a:cxn>
                    <a:cxn ang="0">
                      <a:pos x="T4" y="T5"/>
                    </a:cxn>
                  </a:cxnLst>
                  <a:rect l="0" t="0" r="r" b="b"/>
                  <a:pathLst>
                    <a:path w="5" h="6">
                      <a:moveTo>
                        <a:pt x="0" y="6"/>
                      </a:moveTo>
                      <a:cubicBezTo>
                        <a:pt x="1" y="5"/>
                        <a:pt x="2" y="5"/>
                        <a:pt x="3" y="4"/>
                      </a:cubicBezTo>
                      <a:cubicBezTo>
                        <a:pt x="4" y="3"/>
                        <a:pt x="5" y="2"/>
                        <a:pt x="5" y="0"/>
                      </a:cubicBezTo>
                    </a:path>
                  </a:pathLst>
                </a:custGeom>
                <a:noFill/>
                <a:ln w="3175"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p>
              </p:txBody>
            </p:sp>
            <p:sp>
              <p:nvSpPr>
                <p:cNvPr id="1110" name="Freeform 173"/>
                <p:cNvSpPr>
                  <a:spLocks/>
                </p:cNvSpPr>
                <p:nvPr/>
              </p:nvSpPr>
              <p:spPr bwMode="auto">
                <a:xfrm>
                  <a:off x="4130676" y="2916238"/>
                  <a:ext cx="30163" cy="30163"/>
                </a:xfrm>
                <a:custGeom>
                  <a:avLst/>
                  <a:gdLst>
                    <a:gd name="T0" fmla="*/ 10 w 10"/>
                    <a:gd name="T1" fmla="*/ 0 h 10"/>
                    <a:gd name="T2" fmla="*/ 3 w 10"/>
                    <a:gd name="T3" fmla="*/ 4 h 10"/>
                    <a:gd name="T4" fmla="*/ 0 w 10"/>
                    <a:gd name="T5" fmla="*/ 10 h 10"/>
                  </a:gdLst>
                  <a:ahLst/>
                  <a:cxnLst>
                    <a:cxn ang="0">
                      <a:pos x="T0" y="T1"/>
                    </a:cxn>
                    <a:cxn ang="0">
                      <a:pos x="T2" y="T3"/>
                    </a:cxn>
                    <a:cxn ang="0">
                      <a:pos x="T4" y="T5"/>
                    </a:cxn>
                  </a:cxnLst>
                  <a:rect l="0" t="0" r="r" b="b"/>
                  <a:pathLst>
                    <a:path w="10" h="10">
                      <a:moveTo>
                        <a:pt x="10" y="0"/>
                      </a:moveTo>
                      <a:cubicBezTo>
                        <a:pt x="7" y="1"/>
                        <a:pt x="5" y="2"/>
                        <a:pt x="3" y="4"/>
                      </a:cubicBezTo>
                      <a:cubicBezTo>
                        <a:pt x="1" y="6"/>
                        <a:pt x="0" y="8"/>
                        <a:pt x="0" y="10"/>
                      </a:cubicBezTo>
                    </a:path>
                  </a:pathLst>
                </a:custGeom>
                <a:noFill/>
                <a:ln w="3175"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p>
              </p:txBody>
            </p:sp>
            <p:sp>
              <p:nvSpPr>
                <p:cNvPr id="1111" name="Freeform 174"/>
                <p:cNvSpPr>
                  <a:spLocks/>
                </p:cNvSpPr>
                <p:nvPr/>
              </p:nvSpPr>
              <p:spPr bwMode="auto">
                <a:xfrm>
                  <a:off x="4141788" y="2932113"/>
                  <a:ext cx="30163" cy="30163"/>
                </a:xfrm>
                <a:custGeom>
                  <a:avLst/>
                  <a:gdLst>
                    <a:gd name="T0" fmla="*/ 0 w 10"/>
                    <a:gd name="T1" fmla="*/ 10 h 10"/>
                    <a:gd name="T2" fmla="*/ 7 w 10"/>
                    <a:gd name="T3" fmla="*/ 7 h 10"/>
                    <a:gd name="T4" fmla="*/ 10 w 10"/>
                    <a:gd name="T5" fmla="*/ 0 h 10"/>
                  </a:gdLst>
                  <a:ahLst/>
                  <a:cxnLst>
                    <a:cxn ang="0">
                      <a:pos x="T0" y="T1"/>
                    </a:cxn>
                    <a:cxn ang="0">
                      <a:pos x="T2" y="T3"/>
                    </a:cxn>
                    <a:cxn ang="0">
                      <a:pos x="T4" y="T5"/>
                    </a:cxn>
                  </a:cxnLst>
                  <a:rect l="0" t="0" r="r" b="b"/>
                  <a:pathLst>
                    <a:path w="10" h="10">
                      <a:moveTo>
                        <a:pt x="0" y="10"/>
                      </a:moveTo>
                      <a:cubicBezTo>
                        <a:pt x="3" y="10"/>
                        <a:pt x="5" y="9"/>
                        <a:pt x="7" y="7"/>
                      </a:cubicBezTo>
                      <a:cubicBezTo>
                        <a:pt x="9" y="5"/>
                        <a:pt x="10" y="2"/>
                        <a:pt x="10" y="0"/>
                      </a:cubicBezTo>
                    </a:path>
                  </a:pathLst>
                </a:custGeom>
                <a:noFill/>
                <a:ln w="3175"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p>
              </p:txBody>
            </p:sp>
            <p:sp>
              <p:nvSpPr>
                <p:cNvPr id="1112" name="Freeform 175"/>
                <p:cNvSpPr>
                  <a:spLocks/>
                </p:cNvSpPr>
                <p:nvPr/>
              </p:nvSpPr>
              <p:spPr bwMode="auto">
                <a:xfrm>
                  <a:off x="4138613" y="2928938"/>
                  <a:ext cx="19050" cy="14288"/>
                </a:xfrm>
                <a:custGeom>
                  <a:avLst/>
                  <a:gdLst>
                    <a:gd name="T0" fmla="*/ 6 w 6"/>
                    <a:gd name="T1" fmla="*/ 0 h 5"/>
                    <a:gd name="T2" fmla="*/ 2 w 6"/>
                    <a:gd name="T3" fmla="*/ 2 h 5"/>
                    <a:gd name="T4" fmla="*/ 0 w 6"/>
                    <a:gd name="T5" fmla="*/ 5 h 5"/>
                  </a:gdLst>
                  <a:ahLst/>
                  <a:cxnLst>
                    <a:cxn ang="0">
                      <a:pos x="T0" y="T1"/>
                    </a:cxn>
                    <a:cxn ang="0">
                      <a:pos x="T2" y="T3"/>
                    </a:cxn>
                    <a:cxn ang="0">
                      <a:pos x="T4" y="T5"/>
                    </a:cxn>
                  </a:cxnLst>
                  <a:rect l="0" t="0" r="r" b="b"/>
                  <a:pathLst>
                    <a:path w="6" h="5">
                      <a:moveTo>
                        <a:pt x="6" y="0"/>
                      </a:moveTo>
                      <a:cubicBezTo>
                        <a:pt x="4" y="0"/>
                        <a:pt x="3" y="1"/>
                        <a:pt x="2" y="2"/>
                      </a:cubicBezTo>
                      <a:cubicBezTo>
                        <a:pt x="1" y="3"/>
                        <a:pt x="1" y="4"/>
                        <a:pt x="0" y="5"/>
                      </a:cubicBezTo>
                    </a:path>
                  </a:pathLst>
                </a:custGeom>
                <a:noFill/>
                <a:ln w="3175"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p>
              </p:txBody>
            </p:sp>
            <p:sp>
              <p:nvSpPr>
                <p:cNvPr id="1113" name="Freeform 176"/>
                <p:cNvSpPr>
                  <a:spLocks/>
                </p:cNvSpPr>
                <p:nvPr/>
              </p:nvSpPr>
              <p:spPr bwMode="auto">
                <a:xfrm>
                  <a:off x="4148138" y="2933700"/>
                  <a:ext cx="15875" cy="15875"/>
                </a:xfrm>
                <a:custGeom>
                  <a:avLst/>
                  <a:gdLst>
                    <a:gd name="T0" fmla="*/ 0 w 5"/>
                    <a:gd name="T1" fmla="*/ 5 h 5"/>
                    <a:gd name="T2" fmla="*/ 3 w 5"/>
                    <a:gd name="T3" fmla="*/ 4 h 5"/>
                    <a:gd name="T4" fmla="*/ 5 w 5"/>
                    <a:gd name="T5" fmla="*/ 0 h 5"/>
                  </a:gdLst>
                  <a:ahLst/>
                  <a:cxnLst>
                    <a:cxn ang="0">
                      <a:pos x="T0" y="T1"/>
                    </a:cxn>
                    <a:cxn ang="0">
                      <a:pos x="T2" y="T3"/>
                    </a:cxn>
                    <a:cxn ang="0">
                      <a:pos x="T4" y="T5"/>
                    </a:cxn>
                  </a:cxnLst>
                  <a:rect l="0" t="0" r="r" b="b"/>
                  <a:pathLst>
                    <a:path w="5" h="5">
                      <a:moveTo>
                        <a:pt x="0" y="5"/>
                      </a:moveTo>
                      <a:cubicBezTo>
                        <a:pt x="1" y="5"/>
                        <a:pt x="2" y="5"/>
                        <a:pt x="3" y="4"/>
                      </a:cubicBezTo>
                      <a:cubicBezTo>
                        <a:pt x="4" y="3"/>
                        <a:pt x="5" y="2"/>
                        <a:pt x="5" y="0"/>
                      </a:cubicBezTo>
                    </a:path>
                  </a:pathLst>
                </a:custGeom>
                <a:noFill/>
                <a:ln w="3175"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p>
              </p:txBody>
            </p:sp>
            <p:sp>
              <p:nvSpPr>
                <p:cNvPr id="1114" name="Freeform 177"/>
                <p:cNvSpPr>
                  <a:spLocks/>
                </p:cNvSpPr>
                <p:nvPr/>
              </p:nvSpPr>
              <p:spPr bwMode="auto">
                <a:xfrm>
                  <a:off x="4187826" y="2801938"/>
                  <a:ext cx="231775" cy="157163"/>
                </a:xfrm>
                <a:custGeom>
                  <a:avLst/>
                  <a:gdLst>
                    <a:gd name="T0" fmla="*/ 77 w 77"/>
                    <a:gd name="T1" fmla="*/ 12 h 52"/>
                    <a:gd name="T2" fmla="*/ 70 w 77"/>
                    <a:gd name="T3" fmla="*/ 5 h 52"/>
                    <a:gd name="T4" fmla="*/ 53 w 77"/>
                    <a:gd name="T5" fmla="*/ 5 h 52"/>
                    <a:gd name="T6" fmla="*/ 44 w 77"/>
                    <a:gd name="T7" fmla="*/ 14 h 52"/>
                    <a:gd name="T8" fmla="*/ 27 w 77"/>
                    <a:gd name="T9" fmla="*/ 15 h 52"/>
                    <a:gd name="T10" fmla="*/ 18 w 77"/>
                    <a:gd name="T11" fmla="*/ 25 h 52"/>
                    <a:gd name="T12" fmla="*/ 5 w 77"/>
                    <a:gd name="T13" fmla="*/ 28 h 52"/>
                    <a:gd name="T14" fmla="*/ 5 w 77"/>
                    <a:gd name="T15" fmla="*/ 45 h 52"/>
                    <a:gd name="T16" fmla="*/ 12 w 77"/>
                    <a:gd name="T17" fmla="*/ 52 h 52"/>
                    <a:gd name="T18" fmla="*/ 26 w 77"/>
                    <a:gd name="T19" fmla="*/ 38 h 52"/>
                    <a:gd name="T20" fmla="*/ 27 w 77"/>
                    <a:gd name="T21" fmla="*/ 39 h 52"/>
                    <a:gd name="T22" fmla="*/ 31 w 77"/>
                    <a:gd name="T23" fmla="*/ 36 h 52"/>
                    <a:gd name="T24" fmla="*/ 34 w 77"/>
                    <a:gd name="T25" fmla="*/ 39 h 52"/>
                    <a:gd name="T26" fmla="*/ 48 w 77"/>
                    <a:gd name="T27" fmla="*/ 25 h 52"/>
                    <a:gd name="T28" fmla="*/ 58 w 77"/>
                    <a:gd name="T29" fmla="*/ 35 h 52"/>
                    <a:gd name="T30" fmla="*/ 70 w 77"/>
                    <a:gd name="T31" fmla="*/ 22 h 52"/>
                    <a:gd name="T32" fmla="*/ 68 w 77"/>
                    <a:gd name="T33" fmla="*/ 21 h 52"/>
                    <a:gd name="T34" fmla="*/ 77 w 77"/>
                    <a:gd name="T35"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52">
                      <a:moveTo>
                        <a:pt x="77" y="12"/>
                      </a:moveTo>
                      <a:cubicBezTo>
                        <a:pt x="70" y="5"/>
                        <a:pt x="70" y="5"/>
                        <a:pt x="70" y="5"/>
                      </a:cubicBezTo>
                      <a:cubicBezTo>
                        <a:pt x="65" y="0"/>
                        <a:pt x="57" y="0"/>
                        <a:pt x="53" y="5"/>
                      </a:cubicBezTo>
                      <a:cubicBezTo>
                        <a:pt x="44" y="14"/>
                        <a:pt x="44" y="14"/>
                        <a:pt x="44" y="14"/>
                      </a:cubicBezTo>
                      <a:cubicBezTo>
                        <a:pt x="39" y="10"/>
                        <a:pt x="32" y="10"/>
                        <a:pt x="27" y="15"/>
                      </a:cubicBezTo>
                      <a:cubicBezTo>
                        <a:pt x="18" y="25"/>
                        <a:pt x="18" y="25"/>
                        <a:pt x="18" y="25"/>
                      </a:cubicBezTo>
                      <a:cubicBezTo>
                        <a:pt x="13" y="23"/>
                        <a:pt x="8" y="24"/>
                        <a:pt x="5" y="28"/>
                      </a:cubicBezTo>
                      <a:cubicBezTo>
                        <a:pt x="0" y="32"/>
                        <a:pt x="0" y="40"/>
                        <a:pt x="5" y="45"/>
                      </a:cubicBezTo>
                      <a:cubicBezTo>
                        <a:pt x="12" y="52"/>
                        <a:pt x="12" y="52"/>
                        <a:pt x="12" y="52"/>
                      </a:cubicBezTo>
                      <a:cubicBezTo>
                        <a:pt x="26" y="38"/>
                        <a:pt x="26" y="38"/>
                        <a:pt x="26" y="38"/>
                      </a:cubicBezTo>
                      <a:cubicBezTo>
                        <a:pt x="27" y="39"/>
                        <a:pt x="27" y="39"/>
                        <a:pt x="27" y="39"/>
                      </a:cubicBezTo>
                      <a:cubicBezTo>
                        <a:pt x="31" y="36"/>
                        <a:pt x="31" y="36"/>
                        <a:pt x="31" y="36"/>
                      </a:cubicBezTo>
                      <a:cubicBezTo>
                        <a:pt x="34" y="39"/>
                        <a:pt x="34" y="39"/>
                        <a:pt x="34" y="39"/>
                      </a:cubicBezTo>
                      <a:cubicBezTo>
                        <a:pt x="48" y="25"/>
                        <a:pt x="48" y="25"/>
                        <a:pt x="48" y="25"/>
                      </a:cubicBezTo>
                      <a:cubicBezTo>
                        <a:pt x="58" y="35"/>
                        <a:pt x="58" y="35"/>
                        <a:pt x="58" y="35"/>
                      </a:cubicBezTo>
                      <a:cubicBezTo>
                        <a:pt x="70" y="22"/>
                        <a:pt x="70" y="22"/>
                        <a:pt x="70" y="22"/>
                      </a:cubicBezTo>
                      <a:cubicBezTo>
                        <a:pt x="68" y="21"/>
                        <a:pt x="68" y="21"/>
                        <a:pt x="68" y="21"/>
                      </a:cubicBezTo>
                      <a:lnTo>
                        <a:pt x="77" y="12"/>
                      </a:lnTo>
                      <a:close/>
                    </a:path>
                  </a:pathLst>
                </a:custGeom>
                <a:solidFill>
                  <a:srgbClr val="CC8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115" name="Freeform 178"/>
                <p:cNvSpPr>
                  <a:spLocks/>
                </p:cNvSpPr>
                <p:nvPr/>
              </p:nvSpPr>
              <p:spPr bwMode="auto">
                <a:xfrm>
                  <a:off x="4160838" y="2838450"/>
                  <a:ext cx="406400" cy="401638"/>
                </a:xfrm>
                <a:custGeom>
                  <a:avLst/>
                  <a:gdLst>
                    <a:gd name="T0" fmla="*/ 150 w 256"/>
                    <a:gd name="T1" fmla="*/ 253 h 253"/>
                    <a:gd name="T2" fmla="*/ 256 w 256"/>
                    <a:gd name="T3" fmla="*/ 184 h 253"/>
                    <a:gd name="T4" fmla="*/ 163 w 256"/>
                    <a:gd name="T5" fmla="*/ 0 h 253"/>
                    <a:gd name="T6" fmla="*/ 127 w 256"/>
                    <a:gd name="T7" fmla="*/ 30 h 253"/>
                    <a:gd name="T8" fmla="*/ 83 w 256"/>
                    <a:gd name="T9" fmla="*/ 53 h 253"/>
                    <a:gd name="T10" fmla="*/ 36 w 256"/>
                    <a:gd name="T11" fmla="*/ 72 h 253"/>
                    <a:gd name="T12" fmla="*/ 0 w 256"/>
                    <a:gd name="T13" fmla="*/ 102 h 253"/>
                    <a:gd name="T14" fmla="*/ 150 w 256"/>
                    <a:gd name="T15" fmla="*/ 253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253">
                      <a:moveTo>
                        <a:pt x="150" y="253"/>
                      </a:moveTo>
                      <a:lnTo>
                        <a:pt x="256" y="184"/>
                      </a:lnTo>
                      <a:lnTo>
                        <a:pt x="163" y="0"/>
                      </a:lnTo>
                      <a:lnTo>
                        <a:pt x="127" y="30"/>
                      </a:lnTo>
                      <a:lnTo>
                        <a:pt x="83" y="53"/>
                      </a:lnTo>
                      <a:lnTo>
                        <a:pt x="36" y="72"/>
                      </a:lnTo>
                      <a:lnTo>
                        <a:pt x="0" y="102"/>
                      </a:lnTo>
                      <a:lnTo>
                        <a:pt x="150" y="253"/>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116" name="Freeform 179"/>
                <p:cNvSpPr>
                  <a:spLocks/>
                </p:cNvSpPr>
                <p:nvPr/>
              </p:nvSpPr>
              <p:spPr bwMode="auto">
                <a:xfrm>
                  <a:off x="4208463" y="2889250"/>
                  <a:ext cx="87313" cy="87313"/>
                </a:xfrm>
                <a:custGeom>
                  <a:avLst/>
                  <a:gdLst>
                    <a:gd name="T0" fmla="*/ 29 w 29"/>
                    <a:gd name="T1" fmla="*/ 12 h 29"/>
                    <a:gd name="T2" fmla="*/ 22 w 29"/>
                    <a:gd name="T3" fmla="*/ 5 h 29"/>
                    <a:gd name="T4" fmla="*/ 5 w 29"/>
                    <a:gd name="T5" fmla="*/ 5 h 29"/>
                    <a:gd name="T6" fmla="*/ 5 w 29"/>
                    <a:gd name="T7" fmla="*/ 23 h 29"/>
                    <a:gd name="T8" fmla="*/ 11 w 29"/>
                    <a:gd name="T9" fmla="*/ 29 h 29"/>
                    <a:gd name="T10" fmla="*/ 29 w 29"/>
                    <a:gd name="T11" fmla="*/ 12 h 29"/>
                  </a:gdLst>
                  <a:ahLst/>
                  <a:cxnLst>
                    <a:cxn ang="0">
                      <a:pos x="T0" y="T1"/>
                    </a:cxn>
                    <a:cxn ang="0">
                      <a:pos x="T2" y="T3"/>
                    </a:cxn>
                    <a:cxn ang="0">
                      <a:pos x="T4" y="T5"/>
                    </a:cxn>
                    <a:cxn ang="0">
                      <a:pos x="T6" y="T7"/>
                    </a:cxn>
                    <a:cxn ang="0">
                      <a:pos x="T8" y="T9"/>
                    </a:cxn>
                    <a:cxn ang="0">
                      <a:pos x="T10" y="T11"/>
                    </a:cxn>
                  </a:cxnLst>
                  <a:rect l="0" t="0" r="r" b="b"/>
                  <a:pathLst>
                    <a:path w="29" h="29">
                      <a:moveTo>
                        <a:pt x="29" y="12"/>
                      </a:moveTo>
                      <a:cubicBezTo>
                        <a:pt x="22" y="5"/>
                        <a:pt x="22" y="5"/>
                        <a:pt x="22" y="5"/>
                      </a:cubicBezTo>
                      <a:cubicBezTo>
                        <a:pt x="17" y="0"/>
                        <a:pt x="9" y="0"/>
                        <a:pt x="5" y="5"/>
                      </a:cubicBezTo>
                      <a:cubicBezTo>
                        <a:pt x="0" y="10"/>
                        <a:pt x="0" y="18"/>
                        <a:pt x="5" y="23"/>
                      </a:cubicBezTo>
                      <a:cubicBezTo>
                        <a:pt x="11" y="29"/>
                        <a:pt x="11" y="29"/>
                        <a:pt x="11" y="29"/>
                      </a:cubicBezTo>
                      <a:lnTo>
                        <a:pt x="29" y="12"/>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117" name="Freeform 180"/>
                <p:cNvSpPr>
                  <a:spLocks/>
                </p:cNvSpPr>
                <p:nvPr/>
              </p:nvSpPr>
              <p:spPr bwMode="auto">
                <a:xfrm>
                  <a:off x="4275138" y="2852738"/>
                  <a:ext cx="87313" cy="87313"/>
                </a:xfrm>
                <a:custGeom>
                  <a:avLst/>
                  <a:gdLst>
                    <a:gd name="T0" fmla="*/ 29 w 29"/>
                    <a:gd name="T1" fmla="*/ 11 h 29"/>
                    <a:gd name="T2" fmla="*/ 22 w 29"/>
                    <a:gd name="T3" fmla="*/ 4 h 29"/>
                    <a:gd name="T4" fmla="*/ 5 w 29"/>
                    <a:gd name="T5" fmla="*/ 4 h 29"/>
                    <a:gd name="T6" fmla="*/ 5 w 29"/>
                    <a:gd name="T7" fmla="*/ 22 h 29"/>
                    <a:gd name="T8" fmla="*/ 12 w 29"/>
                    <a:gd name="T9" fmla="*/ 29 h 29"/>
                    <a:gd name="T10" fmla="*/ 29 w 29"/>
                    <a:gd name="T11" fmla="*/ 11 h 29"/>
                  </a:gdLst>
                  <a:ahLst/>
                  <a:cxnLst>
                    <a:cxn ang="0">
                      <a:pos x="T0" y="T1"/>
                    </a:cxn>
                    <a:cxn ang="0">
                      <a:pos x="T2" y="T3"/>
                    </a:cxn>
                    <a:cxn ang="0">
                      <a:pos x="T4" y="T5"/>
                    </a:cxn>
                    <a:cxn ang="0">
                      <a:pos x="T6" y="T7"/>
                    </a:cxn>
                    <a:cxn ang="0">
                      <a:pos x="T8" y="T9"/>
                    </a:cxn>
                    <a:cxn ang="0">
                      <a:pos x="T10" y="T11"/>
                    </a:cxn>
                  </a:cxnLst>
                  <a:rect l="0" t="0" r="r" b="b"/>
                  <a:pathLst>
                    <a:path w="29" h="29">
                      <a:moveTo>
                        <a:pt x="29" y="11"/>
                      </a:moveTo>
                      <a:cubicBezTo>
                        <a:pt x="22" y="4"/>
                        <a:pt x="22" y="4"/>
                        <a:pt x="22" y="4"/>
                      </a:cubicBezTo>
                      <a:cubicBezTo>
                        <a:pt x="18" y="0"/>
                        <a:pt x="10" y="0"/>
                        <a:pt x="5" y="4"/>
                      </a:cubicBezTo>
                      <a:cubicBezTo>
                        <a:pt x="0" y="9"/>
                        <a:pt x="0" y="17"/>
                        <a:pt x="5" y="22"/>
                      </a:cubicBezTo>
                      <a:cubicBezTo>
                        <a:pt x="12" y="29"/>
                        <a:pt x="12" y="29"/>
                        <a:pt x="12" y="29"/>
                      </a:cubicBezTo>
                      <a:lnTo>
                        <a:pt x="29" y="11"/>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119" name="Freeform 182"/>
                <p:cNvSpPr>
                  <a:spLocks/>
                </p:cNvSpPr>
                <p:nvPr/>
              </p:nvSpPr>
              <p:spPr bwMode="auto">
                <a:xfrm>
                  <a:off x="4165601" y="3027363"/>
                  <a:ext cx="266700" cy="190500"/>
                </a:xfrm>
                <a:custGeom>
                  <a:avLst/>
                  <a:gdLst>
                    <a:gd name="T0" fmla="*/ 88 w 88"/>
                    <a:gd name="T1" fmla="*/ 63 h 63"/>
                    <a:gd name="T2" fmla="*/ 23 w 88"/>
                    <a:gd name="T3" fmla="*/ 40 h 63"/>
                    <a:gd name="T4" fmla="*/ 30 w 88"/>
                    <a:gd name="T5" fmla="*/ 0 h 63"/>
                    <a:gd name="T6" fmla="*/ 88 w 88"/>
                    <a:gd name="T7" fmla="*/ 63 h 63"/>
                  </a:gdLst>
                  <a:ahLst/>
                  <a:cxnLst>
                    <a:cxn ang="0">
                      <a:pos x="T0" y="T1"/>
                    </a:cxn>
                    <a:cxn ang="0">
                      <a:pos x="T2" y="T3"/>
                    </a:cxn>
                    <a:cxn ang="0">
                      <a:pos x="T4" y="T5"/>
                    </a:cxn>
                    <a:cxn ang="0">
                      <a:pos x="T6" y="T7"/>
                    </a:cxn>
                  </a:cxnLst>
                  <a:rect l="0" t="0" r="r" b="b"/>
                  <a:pathLst>
                    <a:path w="88" h="63">
                      <a:moveTo>
                        <a:pt x="88" y="63"/>
                      </a:moveTo>
                      <a:cubicBezTo>
                        <a:pt x="88" y="63"/>
                        <a:pt x="42" y="60"/>
                        <a:pt x="23" y="40"/>
                      </a:cubicBezTo>
                      <a:cubicBezTo>
                        <a:pt x="0" y="15"/>
                        <a:pt x="30" y="0"/>
                        <a:pt x="30" y="0"/>
                      </a:cubicBezTo>
                      <a:lnTo>
                        <a:pt x="88" y="63"/>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120" name="Freeform 183"/>
                <p:cNvSpPr>
                  <a:spLocks/>
                </p:cNvSpPr>
                <p:nvPr/>
              </p:nvSpPr>
              <p:spPr bwMode="auto">
                <a:xfrm>
                  <a:off x="4148138" y="3009900"/>
                  <a:ext cx="147638" cy="153988"/>
                </a:xfrm>
                <a:custGeom>
                  <a:avLst/>
                  <a:gdLst>
                    <a:gd name="T0" fmla="*/ 45 w 49"/>
                    <a:gd name="T1" fmla="*/ 32 h 51"/>
                    <a:gd name="T2" fmla="*/ 44 w 49"/>
                    <a:gd name="T3" fmla="*/ 47 h 51"/>
                    <a:gd name="T4" fmla="*/ 44 w 49"/>
                    <a:gd name="T5" fmla="*/ 47 h 51"/>
                    <a:gd name="T6" fmla="*/ 29 w 49"/>
                    <a:gd name="T7" fmla="*/ 46 h 51"/>
                    <a:gd name="T8" fmla="*/ 4 w 49"/>
                    <a:gd name="T9" fmla="*/ 19 h 51"/>
                    <a:gd name="T10" fmla="*/ 5 w 49"/>
                    <a:gd name="T11" fmla="*/ 4 h 51"/>
                    <a:gd name="T12" fmla="*/ 5 w 49"/>
                    <a:gd name="T13" fmla="*/ 4 h 51"/>
                    <a:gd name="T14" fmla="*/ 20 w 49"/>
                    <a:gd name="T15" fmla="*/ 5 h 51"/>
                    <a:gd name="T16" fmla="*/ 45 w 49"/>
                    <a:gd name="T17" fmla="*/ 3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51">
                      <a:moveTo>
                        <a:pt x="45" y="32"/>
                      </a:moveTo>
                      <a:cubicBezTo>
                        <a:pt x="49" y="36"/>
                        <a:pt x="49" y="43"/>
                        <a:pt x="44" y="47"/>
                      </a:cubicBezTo>
                      <a:cubicBezTo>
                        <a:pt x="44" y="47"/>
                        <a:pt x="44" y="47"/>
                        <a:pt x="44" y="47"/>
                      </a:cubicBezTo>
                      <a:cubicBezTo>
                        <a:pt x="40" y="51"/>
                        <a:pt x="33" y="50"/>
                        <a:pt x="29" y="46"/>
                      </a:cubicBezTo>
                      <a:cubicBezTo>
                        <a:pt x="4" y="19"/>
                        <a:pt x="4" y="19"/>
                        <a:pt x="4" y="19"/>
                      </a:cubicBezTo>
                      <a:cubicBezTo>
                        <a:pt x="0" y="15"/>
                        <a:pt x="1" y="8"/>
                        <a:pt x="5" y="4"/>
                      </a:cubicBezTo>
                      <a:cubicBezTo>
                        <a:pt x="5" y="4"/>
                        <a:pt x="5" y="4"/>
                        <a:pt x="5" y="4"/>
                      </a:cubicBezTo>
                      <a:cubicBezTo>
                        <a:pt x="9" y="0"/>
                        <a:pt x="16" y="1"/>
                        <a:pt x="20" y="5"/>
                      </a:cubicBezTo>
                      <a:lnTo>
                        <a:pt x="45" y="32"/>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121" name="Freeform 184"/>
                <p:cNvSpPr>
                  <a:spLocks/>
                </p:cNvSpPr>
                <p:nvPr/>
              </p:nvSpPr>
              <p:spPr bwMode="auto">
                <a:xfrm>
                  <a:off x="4160838" y="3000375"/>
                  <a:ext cx="84138" cy="96838"/>
                </a:xfrm>
                <a:custGeom>
                  <a:avLst/>
                  <a:gdLst>
                    <a:gd name="T0" fmla="*/ 10 w 28"/>
                    <a:gd name="T1" fmla="*/ 27 h 32"/>
                    <a:gd name="T2" fmla="*/ 9 w 28"/>
                    <a:gd name="T3" fmla="*/ 9 h 32"/>
                    <a:gd name="T4" fmla="*/ 28 w 28"/>
                    <a:gd name="T5" fmla="*/ 18 h 32"/>
                    <a:gd name="T6" fmla="*/ 21 w 28"/>
                    <a:gd name="T7" fmla="*/ 32 h 32"/>
                    <a:gd name="T8" fmla="*/ 10 w 28"/>
                    <a:gd name="T9" fmla="*/ 27 h 32"/>
                  </a:gdLst>
                  <a:ahLst/>
                  <a:cxnLst>
                    <a:cxn ang="0">
                      <a:pos x="T0" y="T1"/>
                    </a:cxn>
                    <a:cxn ang="0">
                      <a:pos x="T2" y="T3"/>
                    </a:cxn>
                    <a:cxn ang="0">
                      <a:pos x="T4" y="T5"/>
                    </a:cxn>
                    <a:cxn ang="0">
                      <a:pos x="T6" y="T7"/>
                    </a:cxn>
                    <a:cxn ang="0">
                      <a:pos x="T8" y="T9"/>
                    </a:cxn>
                  </a:cxnLst>
                  <a:rect l="0" t="0" r="r" b="b"/>
                  <a:pathLst>
                    <a:path w="28" h="32">
                      <a:moveTo>
                        <a:pt x="10" y="27"/>
                      </a:moveTo>
                      <a:cubicBezTo>
                        <a:pt x="10" y="27"/>
                        <a:pt x="18" y="18"/>
                        <a:pt x="9" y="9"/>
                      </a:cubicBezTo>
                      <a:cubicBezTo>
                        <a:pt x="0" y="0"/>
                        <a:pt x="28" y="18"/>
                        <a:pt x="28" y="18"/>
                      </a:cubicBezTo>
                      <a:cubicBezTo>
                        <a:pt x="21" y="32"/>
                        <a:pt x="21" y="32"/>
                        <a:pt x="21" y="32"/>
                      </a:cubicBezTo>
                      <a:lnTo>
                        <a:pt x="10" y="27"/>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122" name="Freeform 185"/>
                <p:cNvSpPr>
                  <a:spLocks/>
                </p:cNvSpPr>
                <p:nvPr/>
              </p:nvSpPr>
              <p:spPr bwMode="auto">
                <a:xfrm>
                  <a:off x="4067176" y="2973388"/>
                  <a:ext cx="157163" cy="109538"/>
                </a:xfrm>
                <a:custGeom>
                  <a:avLst/>
                  <a:gdLst>
                    <a:gd name="T0" fmla="*/ 5 w 52"/>
                    <a:gd name="T1" fmla="*/ 7 h 36"/>
                    <a:gd name="T2" fmla="*/ 0 w 52"/>
                    <a:gd name="T3" fmla="*/ 16 h 36"/>
                    <a:gd name="T4" fmla="*/ 9 w 52"/>
                    <a:gd name="T5" fmla="*/ 21 h 36"/>
                    <a:gd name="T6" fmla="*/ 36 w 52"/>
                    <a:gd name="T7" fmla="*/ 34 h 36"/>
                    <a:gd name="T8" fmla="*/ 50 w 52"/>
                    <a:gd name="T9" fmla="*/ 29 h 36"/>
                    <a:gd name="T10" fmla="*/ 45 w 52"/>
                    <a:gd name="T11" fmla="*/ 16 h 36"/>
                    <a:gd name="T12" fmla="*/ 18 w 52"/>
                    <a:gd name="T13" fmla="*/ 3 h 36"/>
                    <a:gd name="T14" fmla="*/ 5 w 52"/>
                    <a:gd name="T15" fmla="*/ 7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36">
                      <a:moveTo>
                        <a:pt x="5" y="7"/>
                      </a:moveTo>
                      <a:cubicBezTo>
                        <a:pt x="0" y="16"/>
                        <a:pt x="0" y="16"/>
                        <a:pt x="0" y="16"/>
                      </a:cubicBezTo>
                      <a:cubicBezTo>
                        <a:pt x="9" y="21"/>
                        <a:pt x="9" y="21"/>
                        <a:pt x="9" y="21"/>
                      </a:cubicBezTo>
                      <a:cubicBezTo>
                        <a:pt x="36" y="34"/>
                        <a:pt x="36" y="34"/>
                        <a:pt x="36" y="34"/>
                      </a:cubicBezTo>
                      <a:cubicBezTo>
                        <a:pt x="41" y="36"/>
                        <a:pt x="47" y="34"/>
                        <a:pt x="50" y="29"/>
                      </a:cubicBezTo>
                      <a:cubicBezTo>
                        <a:pt x="52" y="25"/>
                        <a:pt x="50" y="19"/>
                        <a:pt x="45" y="16"/>
                      </a:cubicBezTo>
                      <a:cubicBezTo>
                        <a:pt x="18" y="3"/>
                        <a:pt x="18" y="3"/>
                        <a:pt x="18" y="3"/>
                      </a:cubicBezTo>
                      <a:cubicBezTo>
                        <a:pt x="13" y="0"/>
                        <a:pt x="7" y="2"/>
                        <a:pt x="5" y="7"/>
                      </a:cubicBez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123" name="Freeform 186"/>
                <p:cNvSpPr>
                  <a:spLocks/>
                </p:cNvSpPr>
                <p:nvPr/>
              </p:nvSpPr>
              <p:spPr bwMode="auto">
                <a:xfrm>
                  <a:off x="4067176" y="3006725"/>
                  <a:ext cx="57150" cy="42863"/>
                </a:xfrm>
                <a:custGeom>
                  <a:avLst/>
                  <a:gdLst>
                    <a:gd name="T0" fmla="*/ 12 w 19"/>
                    <a:gd name="T1" fmla="*/ 5 h 14"/>
                    <a:gd name="T2" fmla="*/ 3 w 19"/>
                    <a:gd name="T3" fmla="*/ 0 h 14"/>
                    <a:gd name="T4" fmla="*/ 0 w 19"/>
                    <a:gd name="T5" fmla="*/ 5 h 14"/>
                    <a:gd name="T6" fmla="*/ 9 w 19"/>
                    <a:gd name="T7" fmla="*/ 10 h 14"/>
                    <a:gd name="T8" fmla="*/ 19 w 19"/>
                    <a:gd name="T9" fmla="*/ 14 h 14"/>
                    <a:gd name="T10" fmla="*/ 12 w 19"/>
                    <a:gd name="T11" fmla="*/ 5 h 14"/>
                  </a:gdLst>
                  <a:ahLst/>
                  <a:cxnLst>
                    <a:cxn ang="0">
                      <a:pos x="T0" y="T1"/>
                    </a:cxn>
                    <a:cxn ang="0">
                      <a:pos x="T2" y="T3"/>
                    </a:cxn>
                    <a:cxn ang="0">
                      <a:pos x="T4" y="T5"/>
                    </a:cxn>
                    <a:cxn ang="0">
                      <a:pos x="T6" y="T7"/>
                    </a:cxn>
                    <a:cxn ang="0">
                      <a:pos x="T8" y="T9"/>
                    </a:cxn>
                    <a:cxn ang="0">
                      <a:pos x="T10" y="T11"/>
                    </a:cxn>
                  </a:cxnLst>
                  <a:rect l="0" t="0" r="r" b="b"/>
                  <a:pathLst>
                    <a:path w="19" h="14">
                      <a:moveTo>
                        <a:pt x="12" y="5"/>
                      </a:moveTo>
                      <a:cubicBezTo>
                        <a:pt x="3" y="0"/>
                        <a:pt x="3" y="0"/>
                        <a:pt x="3" y="0"/>
                      </a:cubicBezTo>
                      <a:cubicBezTo>
                        <a:pt x="0" y="5"/>
                        <a:pt x="0" y="5"/>
                        <a:pt x="0" y="5"/>
                      </a:cubicBezTo>
                      <a:cubicBezTo>
                        <a:pt x="9" y="10"/>
                        <a:pt x="9" y="10"/>
                        <a:pt x="9" y="10"/>
                      </a:cubicBezTo>
                      <a:cubicBezTo>
                        <a:pt x="19" y="14"/>
                        <a:pt x="19" y="14"/>
                        <a:pt x="19" y="14"/>
                      </a:cubicBezTo>
                      <a:cubicBezTo>
                        <a:pt x="18" y="10"/>
                        <a:pt x="16" y="7"/>
                        <a:pt x="12" y="5"/>
                      </a:cubicBezTo>
                      <a:close/>
                    </a:path>
                  </a:pathLst>
                </a:custGeom>
                <a:solidFill>
                  <a:srgbClr val="F2D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124" name="Freeform 187"/>
                <p:cNvSpPr>
                  <a:spLocks/>
                </p:cNvSpPr>
                <p:nvPr/>
              </p:nvSpPr>
              <p:spPr bwMode="auto">
                <a:xfrm>
                  <a:off x="4121151" y="2982913"/>
                  <a:ext cx="84138" cy="66675"/>
                </a:xfrm>
                <a:custGeom>
                  <a:avLst/>
                  <a:gdLst>
                    <a:gd name="T0" fmla="*/ 13 w 28"/>
                    <a:gd name="T1" fmla="*/ 6 h 22"/>
                    <a:gd name="T2" fmla="*/ 28 w 28"/>
                    <a:gd name="T3" fmla="*/ 22 h 22"/>
                    <a:gd name="T4" fmla="*/ 0 w 28"/>
                    <a:gd name="T5" fmla="*/ 0 h 22"/>
                    <a:gd name="T6" fmla="*/ 13 w 28"/>
                    <a:gd name="T7" fmla="*/ 6 h 22"/>
                  </a:gdLst>
                  <a:ahLst/>
                  <a:cxnLst>
                    <a:cxn ang="0">
                      <a:pos x="T0" y="T1"/>
                    </a:cxn>
                    <a:cxn ang="0">
                      <a:pos x="T2" y="T3"/>
                    </a:cxn>
                    <a:cxn ang="0">
                      <a:pos x="T4" y="T5"/>
                    </a:cxn>
                    <a:cxn ang="0">
                      <a:pos x="T6" y="T7"/>
                    </a:cxn>
                  </a:cxnLst>
                  <a:rect l="0" t="0" r="r" b="b"/>
                  <a:pathLst>
                    <a:path w="28" h="22">
                      <a:moveTo>
                        <a:pt x="13" y="6"/>
                      </a:moveTo>
                      <a:cubicBezTo>
                        <a:pt x="28" y="22"/>
                        <a:pt x="28" y="22"/>
                        <a:pt x="28" y="22"/>
                      </a:cubicBezTo>
                      <a:cubicBezTo>
                        <a:pt x="28" y="22"/>
                        <a:pt x="3" y="22"/>
                        <a:pt x="0" y="0"/>
                      </a:cubicBezTo>
                      <a:cubicBezTo>
                        <a:pt x="8" y="4"/>
                        <a:pt x="13" y="6"/>
                        <a:pt x="13" y="6"/>
                      </a:cubicBezTo>
                      <a:close/>
                    </a:path>
                  </a:pathLst>
                </a:custGeom>
                <a:solidFill>
                  <a:srgbClr val="CC8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125" name="Freeform 188"/>
                <p:cNvSpPr>
                  <a:spLocks/>
                </p:cNvSpPr>
                <p:nvPr/>
              </p:nvSpPr>
              <p:spPr bwMode="auto">
                <a:xfrm>
                  <a:off x="4343401" y="3043238"/>
                  <a:ext cx="455613" cy="304800"/>
                </a:xfrm>
                <a:custGeom>
                  <a:avLst/>
                  <a:gdLst>
                    <a:gd name="T0" fmla="*/ 109 w 287"/>
                    <a:gd name="T1" fmla="*/ 0 h 192"/>
                    <a:gd name="T2" fmla="*/ 287 w 287"/>
                    <a:gd name="T3" fmla="*/ 139 h 192"/>
                    <a:gd name="T4" fmla="*/ 95 w 287"/>
                    <a:gd name="T5" fmla="*/ 192 h 192"/>
                    <a:gd name="T6" fmla="*/ 0 w 287"/>
                    <a:gd name="T7" fmla="*/ 89 h 192"/>
                    <a:gd name="T8" fmla="*/ 109 w 287"/>
                    <a:gd name="T9" fmla="*/ 0 h 192"/>
                  </a:gdLst>
                  <a:ahLst/>
                  <a:cxnLst>
                    <a:cxn ang="0">
                      <a:pos x="T0" y="T1"/>
                    </a:cxn>
                    <a:cxn ang="0">
                      <a:pos x="T2" y="T3"/>
                    </a:cxn>
                    <a:cxn ang="0">
                      <a:pos x="T4" y="T5"/>
                    </a:cxn>
                    <a:cxn ang="0">
                      <a:pos x="T6" y="T7"/>
                    </a:cxn>
                    <a:cxn ang="0">
                      <a:pos x="T8" y="T9"/>
                    </a:cxn>
                  </a:cxnLst>
                  <a:rect l="0" t="0" r="r" b="b"/>
                  <a:pathLst>
                    <a:path w="287" h="192">
                      <a:moveTo>
                        <a:pt x="109" y="0"/>
                      </a:moveTo>
                      <a:lnTo>
                        <a:pt x="287" y="139"/>
                      </a:lnTo>
                      <a:lnTo>
                        <a:pt x="95" y="192"/>
                      </a:lnTo>
                      <a:lnTo>
                        <a:pt x="0" y="89"/>
                      </a:lnTo>
                      <a:lnTo>
                        <a:pt x="109" y="0"/>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grpSp>
      </p:grpSp>
      <p:grpSp>
        <p:nvGrpSpPr>
          <p:cNvPr id="302" name="Group 301"/>
          <p:cNvGrpSpPr/>
          <p:nvPr/>
        </p:nvGrpSpPr>
        <p:grpSpPr>
          <a:xfrm>
            <a:off x="5535862" y="2257592"/>
            <a:ext cx="1642550" cy="1999785"/>
            <a:chOff x="5503728" y="2213527"/>
            <a:chExt cx="1610489" cy="1960752"/>
          </a:xfrm>
        </p:grpSpPr>
        <p:sp>
          <p:nvSpPr>
            <p:cNvPr id="134" name="Rectangle 133"/>
            <p:cNvSpPr/>
            <p:nvPr/>
          </p:nvSpPr>
          <p:spPr>
            <a:xfrm>
              <a:off x="5503728" y="3466393"/>
              <a:ext cx="1610489" cy="707886"/>
            </a:xfrm>
            <a:prstGeom prst="rect">
              <a:avLst/>
            </a:prstGeom>
          </p:spPr>
          <p:txBody>
            <a:bodyPr wrap="square">
              <a:spAutoFit/>
            </a:bodyPr>
            <a:lstStyle/>
            <a:p>
              <a:pPr algn="ctr" defTabSz="932563"/>
              <a:r>
                <a:rPr lang="en-US" sz="2000" dirty="0"/>
                <a:t>Free </a:t>
              </a:r>
              <a:br>
                <a:rPr lang="en-US" sz="2000" dirty="0"/>
              </a:br>
              <a:r>
                <a:rPr lang="en-US" sz="2000" dirty="0"/>
                <a:t>Training</a:t>
              </a:r>
            </a:p>
          </p:txBody>
        </p:sp>
        <p:pic>
          <p:nvPicPr>
            <p:cNvPr id="303" name="Picture 302"/>
            <p:cNvPicPr>
              <a:picLocks noChangeAspect="1"/>
            </p:cNvPicPr>
            <p:nvPr/>
          </p:nvPicPr>
          <p:blipFill>
            <a:blip r:embed="rId3"/>
            <a:stretch>
              <a:fillRect/>
            </a:stretch>
          </p:blipFill>
          <p:spPr>
            <a:xfrm flipH="1">
              <a:off x="5899272" y="2213527"/>
              <a:ext cx="819400" cy="1205398"/>
            </a:xfrm>
            <a:prstGeom prst="rect">
              <a:avLst/>
            </a:prstGeom>
          </p:spPr>
        </p:pic>
      </p:grpSp>
      <p:grpSp>
        <p:nvGrpSpPr>
          <p:cNvPr id="298" name="Group 297"/>
          <p:cNvGrpSpPr/>
          <p:nvPr/>
        </p:nvGrpSpPr>
        <p:grpSpPr>
          <a:xfrm>
            <a:off x="7723520" y="2257436"/>
            <a:ext cx="1779745" cy="1999942"/>
            <a:chOff x="7453007" y="2213374"/>
            <a:chExt cx="1745006" cy="1960905"/>
          </a:xfrm>
        </p:grpSpPr>
        <p:sp>
          <p:nvSpPr>
            <p:cNvPr id="142" name="Rectangle 141"/>
            <p:cNvSpPr/>
            <p:nvPr/>
          </p:nvSpPr>
          <p:spPr>
            <a:xfrm>
              <a:off x="7520266" y="3466393"/>
              <a:ext cx="1610489" cy="707886"/>
            </a:xfrm>
            <a:prstGeom prst="rect">
              <a:avLst/>
            </a:prstGeom>
          </p:spPr>
          <p:txBody>
            <a:bodyPr wrap="square">
              <a:spAutoFit/>
            </a:bodyPr>
            <a:lstStyle/>
            <a:p>
              <a:pPr algn="ctr" defTabSz="932563"/>
              <a:r>
                <a:rPr lang="en-US" sz="2000" dirty="0"/>
                <a:t>Free </a:t>
              </a:r>
              <a:br>
                <a:rPr lang="en-US" sz="2000" dirty="0"/>
              </a:br>
              <a:r>
                <a:rPr lang="en-US" sz="2000" dirty="0"/>
                <a:t>Tools</a:t>
              </a:r>
            </a:p>
          </p:txBody>
        </p:sp>
        <p:grpSp>
          <p:nvGrpSpPr>
            <p:cNvPr id="1140" name="Group 1139"/>
            <p:cNvGrpSpPr/>
            <p:nvPr/>
          </p:nvGrpSpPr>
          <p:grpSpPr>
            <a:xfrm>
              <a:off x="7453007" y="2213374"/>
              <a:ext cx="1745006" cy="1177578"/>
              <a:chOff x="7353454" y="2213374"/>
              <a:chExt cx="1745006" cy="1177578"/>
            </a:xfrm>
          </p:grpSpPr>
          <p:grpSp>
            <p:nvGrpSpPr>
              <p:cNvPr id="1139" name="Group 1138"/>
              <p:cNvGrpSpPr/>
              <p:nvPr/>
            </p:nvGrpSpPr>
            <p:grpSpPr>
              <a:xfrm>
                <a:off x="7353454" y="2213374"/>
                <a:ext cx="1517514" cy="1152575"/>
                <a:chOff x="7377113" y="1308100"/>
                <a:chExt cx="1277937" cy="847725"/>
              </a:xfrm>
            </p:grpSpPr>
            <p:sp>
              <p:nvSpPr>
                <p:cNvPr id="1132" name="AutoShape 190"/>
                <p:cNvSpPr>
                  <a:spLocks noChangeAspect="1" noChangeArrowheads="1" noTextEdit="1"/>
                </p:cNvSpPr>
                <p:nvPr/>
              </p:nvSpPr>
              <p:spPr bwMode="auto">
                <a:xfrm>
                  <a:off x="7377113" y="1308100"/>
                  <a:ext cx="1277937"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133" name="Rectangle 192"/>
                <p:cNvSpPr>
                  <a:spLocks noChangeArrowheads="1"/>
                </p:cNvSpPr>
                <p:nvPr/>
              </p:nvSpPr>
              <p:spPr bwMode="auto">
                <a:xfrm>
                  <a:off x="7844201" y="1393963"/>
                  <a:ext cx="564787" cy="761862"/>
                </a:xfrm>
                <a:prstGeom prst="rect">
                  <a:avLst/>
                </a:prstGeom>
                <a:solidFill>
                  <a:srgbClr val="D83B01"/>
                </a:solidFill>
                <a:ln>
                  <a:noFill/>
                </a:ln>
              </p:spPr>
              <p:txBody>
                <a:bodyPr vert="horz" wrap="square" lIns="93260" tIns="46630" rIns="93260" bIns="46630" numCol="1" anchor="t" anchorCtr="0" compatLnSpc="1">
                  <a:prstTxWarp prst="textNoShape">
                    <a:avLst/>
                  </a:prstTxWarp>
                </a:bodyPr>
                <a:lstStyle/>
                <a:p>
                  <a:endParaRPr lang="en-US" sz="1836"/>
                </a:p>
              </p:txBody>
            </p:sp>
            <p:sp>
              <p:nvSpPr>
                <p:cNvPr id="1134" name="Rectangle 193"/>
                <p:cNvSpPr>
                  <a:spLocks noChangeArrowheads="1"/>
                </p:cNvSpPr>
                <p:nvPr/>
              </p:nvSpPr>
              <p:spPr bwMode="auto">
                <a:xfrm>
                  <a:off x="7586663" y="1393963"/>
                  <a:ext cx="271895" cy="761862"/>
                </a:xfrm>
                <a:prstGeom prst="rect">
                  <a:avLst/>
                </a:prstGeom>
                <a:solidFill>
                  <a:srgbClr val="A32B01"/>
                </a:solidFill>
                <a:ln>
                  <a:noFill/>
                </a:ln>
              </p:spPr>
              <p:txBody>
                <a:bodyPr vert="horz" wrap="square" lIns="93260" tIns="46630" rIns="93260" bIns="46630" numCol="1" anchor="t" anchorCtr="0" compatLnSpc="1">
                  <a:prstTxWarp prst="textNoShape">
                    <a:avLst/>
                  </a:prstTxWarp>
                </a:bodyPr>
                <a:lstStyle/>
                <a:p>
                  <a:endParaRPr lang="en-US" sz="1836"/>
                </a:p>
              </p:txBody>
            </p:sp>
            <p:sp>
              <p:nvSpPr>
                <p:cNvPr id="1135" name="Freeform 194"/>
                <p:cNvSpPr>
                  <a:spLocks/>
                </p:cNvSpPr>
                <p:nvPr/>
              </p:nvSpPr>
              <p:spPr bwMode="auto">
                <a:xfrm>
                  <a:off x="7466520" y="1394833"/>
                  <a:ext cx="392039" cy="216395"/>
                </a:xfrm>
                <a:custGeom>
                  <a:avLst/>
                  <a:gdLst>
                    <a:gd name="T0" fmla="*/ 215 w 348"/>
                    <a:gd name="T1" fmla="*/ 133 h 133"/>
                    <a:gd name="T2" fmla="*/ 0 w 348"/>
                    <a:gd name="T3" fmla="*/ 133 h 133"/>
                    <a:gd name="T4" fmla="*/ 130 w 348"/>
                    <a:gd name="T5" fmla="*/ 0 h 133"/>
                    <a:gd name="T6" fmla="*/ 348 w 348"/>
                    <a:gd name="T7" fmla="*/ 0 h 133"/>
                    <a:gd name="T8" fmla="*/ 215 w 348"/>
                    <a:gd name="T9" fmla="*/ 133 h 133"/>
                    <a:gd name="connsiteX0" fmla="*/ 4375 w 8197"/>
                    <a:gd name="connsiteY0" fmla="*/ 10000 h 10000"/>
                    <a:gd name="connsiteX1" fmla="*/ 0 w 8197"/>
                    <a:gd name="connsiteY1" fmla="*/ 10000 h 10000"/>
                    <a:gd name="connsiteX2" fmla="*/ 1933 w 8197"/>
                    <a:gd name="connsiteY2" fmla="*/ 0 h 10000"/>
                    <a:gd name="connsiteX3" fmla="*/ 8197 w 8197"/>
                    <a:gd name="connsiteY3" fmla="*/ 0 h 10000"/>
                    <a:gd name="connsiteX4" fmla="*/ 4375 w 8197"/>
                    <a:gd name="connsiteY4" fmla="*/ 10000 h 10000"/>
                    <a:gd name="connsiteX0" fmla="*/ 7639 w 10000"/>
                    <a:gd name="connsiteY0" fmla="*/ 10249 h 10249"/>
                    <a:gd name="connsiteX1" fmla="*/ 0 w 10000"/>
                    <a:gd name="connsiteY1" fmla="*/ 10000 h 10249"/>
                    <a:gd name="connsiteX2" fmla="*/ 2358 w 10000"/>
                    <a:gd name="connsiteY2" fmla="*/ 0 h 10249"/>
                    <a:gd name="connsiteX3" fmla="*/ 10000 w 10000"/>
                    <a:gd name="connsiteY3" fmla="*/ 0 h 10249"/>
                    <a:gd name="connsiteX4" fmla="*/ 7639 w 10000"/>
                    <a:gd name="connsiteY4" fmla="*/ 10249 h 10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249">
                      <a:moveTo>
                        <a:pt x="7639" y="10249"/>
                      </a:moveTo>
                      <a:lnTo>
                        <a:pt x="0" y="10000"/>
                      </a:lnTo>
                      <a:lnTo>
                        <a:pt x="2358" y="0"/>
                      </a:lnTo>
                      <a:lnTo>
                        <a:pt x="10000" y="0"/>
                      </a:lnTo>
                      <a:lnTo>
                        <a:pt x="7639" y="10249"/>
                      </a:lnTo>
                      <a:close/>
                    </a:path>
                  </a:pathLst>
                </a:custGeom>
                <a:solidFill>
                  <a:srgbClr val="D83B01"/>
                </a:solidFill>
                <a:ln>
                  <a:noFill/>
                </a:ln>
              </p:spPr>
              <p:txBody>
                <a:bodyPr vert="horz" wrap="square" lIns="93260" tIns="46630" rIns="93260" bIns="46630" numCol="1" anchor="t" anchorCtr="0" compatLnSpc="1">
                  <a:prstTxWarp prst="textNoShape">
                    <a:avLst/>
                  </a:prstTxWarp>
                </a:bodyPr>
                <a:lstStyle/>
                <a:p>
                  <a:endParaRPr lang="en-US" sz="1836"/>
                </a:p>
              </p:txBody>
            </p:sp>
            <p:sp>
              <p:nvSpPr>
                <p:cNvPr id="1136" name="Freeform 195"/>
                <p:cNvSpPr>
                  <a:spLocks/>
                </p:cNvSpPr>
                <p:nvPr/>
              </p:nvSpPr>
              <p:spPr bwMode="auto">
                <a:xfrm>
                  <a:off x="7864148" y="1394833"/>
                  <a:ext cx="673941" cy="209443"/>
                </a:xfrm>
                <a:custGeom>
                  <a:avLst/>
                  <a:gdLst>
                    <a:gd name="T0" fmla="*/ 457 w 457"/>
                    <a:gd name="T1" fmla="*/ 133 h 133"/>
                    <a:gd name="T2" fmla="*/ 157 w 457"/>
                    <a:gd name="T3" fmla="*/ 133 h 133"/>
                    <a:gd name="T4" fmla="*/ 0 w 457"/>
                    <a:gd name="T5" fmla="*/ 0 h 133"/>
                    <a:gd name="T6" fmla="*/ 300 w 457"/>
                    <a:gd name="T7" fmla="*/ 0 h 133"/>
                    <a:gd name="T8" fmla="*/ 457 w 457"/>
                    <a:gd name="T9" fmla="*/ 133 h 133"/>
                    <a:gd name="connsiteX0" fmla="*/ 10000 w 10000"/>
                    <a:gd name="connsiteY0" fmla="*/ 10000 h 10000"/>
                    <a:gd name="connsiteX1" fmla="*/ 3435 w 10000"/>
                    <a:gd name="connsiteY1" fmla="*/ 10000 h 10000"/>
                    <a:gd name="connsiteX2" fmla="*/ 0 w 10000"/>
                    <a:gd name="connsiteY2" fmla="*/ 0 h 10000"/>
                    <a:gd name="connsiteX3" fmla="*/ 8660 w 10000"/>
                    <a:gd name="connsiteY3" fmla="*/ 0 h 10000"/>
                    <a:gd name="connsiteX4" fmla="*/ 10000 w 10000"/>
                    <a:gd name="connsiteY4" fmla="*/ 10000 h 10000"/>
                    <a:gd name="connsiteX0" fmla="*/ 10667 w 10667"/>
                    <a:gd name="connsiteY0" fmla="*/ 10000 h 10000"/>
                    <a:gd name="connsiteX1" fmla="*/ 3435 w 10667"/>
                    <a:gd name="connsiteY1" fmla="*/ 10000 h 10000"/>
                    <a:gd name="connsiteX2" fmla="*/ 0 w 10667"/>
                    <a:gd name="connsiteY2" fmla="*/ 0 h 10000"/>
                    <a:gd name="connsiteX3" fmla="*/ 8660 w 10667"/>
                    <a:gd name="connsiteY3" fmla="*/ 0 h 10000"/>
                    <a:gd name="connsiteX4" fmla="*/ 10667 w 10667"/>
                    <a:gd name="connsiteY4" fmla="*/ 10000 h 10000"/>
                    <a:gd name="connsiteX0" fmla="*/ 10667 w 10667"/>
                    <a:gd name="connsiteY0" fmla="*/ 10000 h 10084"/>
                    <a:gd name="connsiteX1" fmla="*/ 1467 w 10667"/>
                    <a:gd name="connsiteY1" fmla="*/ 10084 h 10084"/>
                    <a:gd name="connsiteX2" fmla="*/ 0 w 10667"/>
                    <a:gd name="connsiteY2" fmla="*/ 0 h 10084"/>
                    <a:gd name="connsiteX3" fmla="*/ 8660 w 10667"/>
                    <a:gd name="connsiteY3" fmla="*/ 0 h 10084"/>
                    <a:gd name="connsiteX4" fmla="*/ 10667 w 10667"/>
                    <a:gd name="connsiteY4" fmla="*/ 10000 h 10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7" h="10084">
                      <a:moveTo>
                        <a:pt x="10667" y="10000"/>
                      </a:moveTo>
                      <a:lnTo>
                        <a:pt x="1467" y="10084"/>
                      </a:lnTo>
                      <a:lnTo>
                        <a:pt x="0" y="0"/>
                      </a:lnTo>
                      <a:lnTo>
                        <a:pt x="8660" y="0"/>
                      </a:lnTo>
                      <a:lnTo>
                        <a:pt x="10667" y="10000"/>
                      </a:lnTo>
                      <a:close/>
                    </a:path>
                  </a:pathLst>
                </a:custGeom>
                <a:solidFill>
                  <a:srgbClr val="FE4A0A"/>
                </a:solidFill>
                <a:ln>
                  <a:noFill/>
                </a:ln>
              </p:spPr>
              <p:txBody>
                <a:bodyPr vert="horz" wrap="square" lIns="93260" tIns="46630" rIns="93260" bIns="46630" numCol="1" anchor="t" anchorCtr="0" compatLnSpc="1">
                  <a:prstTxWarp prst="textNoShape">
                    <a:avLst/>
                  </a:prstTxWarp>
                </a:bodyPr>
                <a:lstStyle/>
                <a:p>
                  <a:endParaRPr lang="en-US" sz="1836"/>
                </a:p>
              </p:txBody>
            </p:sp>
          </p:grpSp>
          <p:pic>
            <p:nvPicPr>
              <p:cNvPr id="304" name="Picture 303"/>
              <p:cNvPicPr>
                <a:picLocks noChangeAspect="1"/>
              </p:cNvPicPr>
              <p:nvPr/>
            </p:nvPicPr>
            <p:blipFill>
              <a:blip r:embed="rId4"/>
              <a:stretch>
                <a:fillRect/>
              </a:stretch>
            </p:blipFill>
            <p:spPr>
              <a:xfrm>
                <a:off x="8203393" y="2481212"/>
                <a:ext cx="895067" cy="909740"/>
              </a:xfrm>
              <a:prstGeom prst="rect">
                <a:avLst/>
              </a:prstGeom>
            </p:spPr>
          </p:pic>
        </p:grpSp>
      </p:grpSp>
      <p:grpSp>
        <p:nvGrpSpPr>
          <p:cNvPr id="301" name="Group 300"/>
          <p:cNvGrpSpPr/>
          <p:nvPr/>
        </p:nvGrpSpPr>
        <p:grpSpPr>
          <a:xfrm>
            <a:off x="10048374" y="2260267"/>
            <a:ext cx="1642550" cy="1837074"/>
            <a:chOff x="9851377" y="2216150"/>
            <a:chExt cx="1610489" cy="1801216"/>
          </a:xfrm>
        </p:grpSpPr>
        <p:sp>
          <p:nvSpPr>
            <p:cNvPr id="177" name="Rectangle 176"/>
            <p:cNvSpPr/>
            <p:nvPr/>
          </p:nvSpPr>
          <p:spPr>
            <a:xfrm>
              <a:off x="9851377" y="3617256"/>
              <a:ext cx="1610489" cy="400110"/>
            </a:xfrm>
            <a:prstGeom prst="rect">
              <a:avLst/>
            </a:prstGeom>
          </p:spPr>
          <p:txBody>
            <a:bodyPr wrap="square">
              <a:spAutoFit/>
            </a:bodyPr>
            <a:lstStyle/>
            <a:p>
              <a:pPr algn="ctr" defTabSz="932563"/>
              <a:r>
                <a:rPr lang="en-US" sz="2000" dirty="0"/>
                <a:t>Webinars</a:t>
              </a:r>
            </a:p>
          </p:txBody>
        </p:sp>
        <p:grpSp>
          <p:nvGrpSpPr>
            <p:cNvPr id="292" name="Group 291"/>
            <p:cNvGrpSpPr/>
            <p:nvPr/>
          </p:nvGrpSpPr>
          <p:grpSpPr>
            <a:xfrm>
              <a:off x="10039877" y="2216150"/>
              <a:ext cx="1233488" cy="1268413"/>
              <a:chOff x="9902825" y="2216150"/>
              <a:chExt cx="1233488" cy="1268413"/>
            </a:xfrm>
          </p:grpSpPr>
          <p:sp>
            <p:nvSpPr>
              <p:cNvPr id="1142" name="AutoShape 199"/>
              <p:cNvSpPr>
                <a:spLocks noChangeAspect="1" noChangeArrowheads="1" noTextEdit="1"/>
              </p:cNvSpPr>
              <p:nvPr/>
            </p:nvSpPr>
            <p:spPr bwMode="auto">
              <a:xfrm>
                <a:off x="9902825" y="2216150"/>
                <a:ext cx="122872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143" name="Freeform 201"/>
              <p:cNvSpPr>
                <a:spLocks/>
              </p:cNvSpPr>
              <p:nvPr/>
            </p:nvSpPr>
            <p:spPr bwMode="auto">
              <a:xfrm>
                <a:off x="9907588" y="2216150"/>
                <a:ext cx="1228725" cy="1231900"/>
              </a:xfrm>
              <a:custGeom>
                <a:avLst/>
                <a:gdLst>
                  <a:gd name="T0" fmla="*/ 178 w 306"/>
                  <a:gd name="T1" fmla="*/ 305 h 307"/>
                  <a:gd name="T2" fmla="*/ 173 w 306"/>
                  <a:gd name="T3" fmla="*/ 305 h 307"/>
                  <a:gd name="T4" fmla="*/ 1 w 306"/>
                  <a:gd name="T5" fmla="*/ 133 h 307"/>
                  <a:gd name="T6" fmla="*/ 1 w 306"/>
                  <a:gd name="T7" fmla="*/ 128 h 307"/>
                  <a:gd name="T8" fmla="*/ 128 w 306"/>
                  <a:gd name="T9" fmla="*/ 2 h 307"/>
                  <a:gd name="T10" fmla="*/ 133 w 306"/>
                  <a:gd name="T11" fmla="*/ 2 h 307"/>
                  <a:gd name="T12" fmla="*/ 305 w 306"/>
                  <a:gd name="T13" fmla="*/ 174 h 307"/>
                  <a:gd name="T14" fmla="*/ 305 w 306"/>
                  <a:gd name="T15" fmla="*/ 179 h 307"/>
                  <a:gd name="T16" fmla="*/ 178 w 306"/>
                  <a:gd name="T17" fmla="*/ 305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307">
                    <a:moveTo>
                      <a:pt x="178" y="305"/>
                    </a:moveTo>
                    <a:cubicBezTo>
                      <a:pt x="177" y="307"/>
                      <a:pt x="175" y="307"/>
                      <a:pt x="173" y="305"/>
                    </a:cubicBezTo>
                    <a:cubicBezTo>
                      <a:pt x="1" y="133"/>
                      <a:pt x="1" y="133"/>
                      <a:pt x="1" y="133"/>
                    </a:cubicBezTo>
                    <a:cubicBezTo>
                      <a:pt x="0" y="132"/>
                      <a:pt x="0" y="130"/>
                      <a:pt x="1" y="128"/>
                    </a:cubicBezTo>
                    <a:cubicBezTo>
                      <a:pt x="128" y="2"/>
                      <a:pt x="128" y="2"/>
                      <a:pt x="128" y="2"/>
                    </a:cubicBezTo>
                    <a:cubicBezTo>
                      <a:pt x="129" y="0"/>
                      <a:pt x="131" y="0"/>
                      <a:pt x="133" y="2"/>
                    </a:cubicBezTo>
                    <a:cubicBezTo>
                      <a:pt x="305" y="174"/>
                      <a:pt x="305" y="174"/>
                      <a:pt x="305" y="174"/>
                    </a:cubicBezTo>
                    <a:cubicBezTo>
                      <a:pt x="306" y="175"/>
                      <a:pt x="306" y="177"/>
                      <a:pt x="305" y="179"/>
                    </a:cubicBezTo>
                    <a:lnTo>
                      <a:pt x="178" y="3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144" name="Freeform 202"/>
              <p:cNvSpPr>
                <a:spLocks/>
              </p:cNvSpPr>
              <p:nvPr/>
            </p:nvSpPr>
            <p:spPr bwMode="auto">
              <a:xfrm>
                <a:off x="10015538" y="2324100"/>
                <a:ext cx="1016000" cy="1011238"/>
              </a:xfrm>
              <a:custGeom>
                <a:avLst/>
                <a:gdLst>
                  <a:gd name="T0" fmla="*/ 151 w 253"/>
                  <a:gd name="T1" fmla="*/ 251 h 252"/>
                  <a:gd name="T2" fmla="*/ 147 w 253"/>
                  <a:gd name="T3" fmla="*/ 251 h 252"/>
                  <a:gd name="T4" fmla="*/ 2 w 253"/>
                  <a:gd name="T5" fmla="*/ 105 h 252"/>
                  <a:gd name="T6" fmla="*/ 2 w 253"/>
                  <a:gd name="T7" fmla="*/ 101 h 252"/>
                  <a:gd name="T8" fmla="*/ 102 w 253"/>
                  <a:gd name="T9" fmla="*/ 1 h 252"/>
                  <a:gd name="T10" fmla="*/ 106 w 253"/>
                  <a:gd name="T11" fmla="*/ 1 h 252"/>
                  <a:gd name="T12" fmla="*/ 251 w 253"/>
                  <a:gd name="T13" fmla="*/ 147 h 252"/>
                  <a:gd name="T14" fmla="*/ 251 w 253"/>
                  <a:gd name="T15" fmla="*/ 151 h 252"/>
                  <a:gd name="T16" fmla="*/ 151 w 253"/>
                  <a:gd name="T17" fmla="*/ 25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 h="252">
                    <a:moveTo>
                      <a:pt x="151" y="251"/>
                    </a:moveTo>
                    <a:cubicBezTo>
                      <a:pt x="150" y="252"/>
                      <a:pt x="148" y="252"/>
                      <a:pt x="147" y="251"/>
                    </a:cubicBezTo>
                    <a:cubicBezTo>
                      <a:pt x="2" y="105"/>
                      <a:pt x="2" y="105"/>
                      <a:pt x="2" y="105"/>
                    </a:cubicBezTo>
                    <a:cubicBezTo>
                      <a:pt x="0" y="104"/>
                      <a:pt x="0" y="102"/>
                      <a:pt x="2" y="101"/>
                    </a:cubicBezTo>
                    <a:cubicBezTo>
                      <a:pt x="102" y="1"/>
                      <a:pt x="102" y="1"/>
                      <a:pt x="102" y="1"/>
                    </a:cubicBezTo>
                    <a:cubicBezTo>
                      <a:pt x="103" y="0"/>
                      <a:pt x="105" y="0"/>
                      <a:pt x="106" y="1"/>
                    </a:cubicBezTo>
                    <a:cubicBezTo>
                      <a:pt x="251" y="147"/>
                      <a:pt x="251" y="147"/>
                      <a:pt x="251" y="147"/>
                    </a:cubicBezTo>
                    <a:cubicBezTo>
                      <a:pt x="253" y="148"/>
                      <a:pt x="253" y="150"/>
                      <a:pt x="251" y="151"/>
                    </a:cubicBezTo>
                    <a:lnTo>
                      <a:pt x="151" y="251"/>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145" name="Freeform 203"/>
              <p:cNvSpPr>
                <a:spLocks/>
              </p:cNvSpPr>
              <p:nvPr/>
            </p:nvSpPr>
            <p:spPr bwMode="auto">
              <a:xfrm>
                <a:off x="10753725" y="2584450"/>
                <a:ext cx="17463" cy="17463"/>
              </a:xfrm>
              <a:custGeom>
                <a:avLst/>
                <a:gdLst>
                  <a:gd name="T0" fmla="*/ 3 w 4"/>
                  <a:gd name="T1" fmla="*/ 3 h 4"/>
                  <a:gd name="T2" fmla="*/ 0 w 4"/>
                  <a:gd name="T3" fmla="*/ 3 h 4"/>
                  <a:gd name="T4" fmla="*/ 1 w 4"/>
                  <a:gd name="T5" fmla="*/ 0 h 4"/>
                  <a:gd name="T6" fmla="*/ 3 w 4"/>
                  <a:gd name="T7" fmla="*/ 0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4"/>
                      <a:pt x="1" y="4"/>
                      <a:pt x="0" y="3"/>
                    </a:cubicBezTo>
                    <a:cubicBezTo>
                      <a:pt x="0" y="2"/>
                      <a:pt x="0" y="1"/>
                      <a:pt x="1" y="0"/>
                    </a:cubicBezTo>
                    <a:cubicBezTo>
                      <a:pt x="1" y="0"/>
                      <a:pt x="2" y="0"/>
                      <a:pt x="3" y="0"/>
                    </a:cubicBezTo>
                    <a:cubicBezTo>
                      <a:pt x="4" y="1"/>
                      <a:pt x="4" y="2"/>
                      <a:pt x="3" y="3"/>
                    </a:cubicBez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cxnSp>
            <p:nvCxnSpPr>
              <p:cNvPr id="328" name="Straight Connector 327"/>
              <p:cNvCxnSpPr/>
              <p:nvPr/>
            </p:nvCxnSpPr>
            <p:spPr>
              <a:xfrm>
                <a:off x="10104571" y="2735264"/>
                <a:ext cx="507866" cy="516731"/>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a:off x="10146823" y="2694304"/>
                <a:ext cx="507866" cy="516731"/>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a:off x="10272121" y="2596276"/>
                <a:ext cx="507866" cy="516731"/>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a:off x="10314121" y="2554265"/>
                <a:ext cx="507866" cy="516731"/>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91" name="Group 290"/>
              <p:cNvGrpSpPr/>
              <p:nvPr/>
            </p:nvGrpSpPr>
            <p:grpSpPr>
              <a:xfrm>
                <a:off x="10802938" y="2917825"/>
                <a:ext cx="39688" cy="566738"/>
                <a:chOff x="10802938" y="2917825"/>
                <a:chExt cx="39688" cy="566738"/>
              </a:xfrm>
            </p:grpSpPr>
            <p:sp>
              <p:nvSpPr>
                <p:cNvPr id="1146" name="Rectangle 204"/>
                <p:cNvSpPr>
                  <a:spLocks noChangeArrowheads="1"/>
                </p:cNvSpPr>
                <p:nvPr/>
              </p:nvSpPr>
              <p:spPr bwMode="auto">
                <a:xfrm>
                  <a:off x="10802938" y="3379788"/>
                  <a:ext cx="39688" cy="9207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148" name="Freeform 206"/>
                <p:cNvSpPr>
                  <a:spLocks/>
                </p:cNvSpPr>
                <p:nvPr/>
              </p:nvSpPr>
              <p:spPr bwMode="auto">
                <a:xfrm>
                  <a:off x="10802938" y="3471863"/>
                  <a:ext cx="39688" cy="12700"/>
                </a:xfrm>
                <a:custGeom>
                  <a:avLst/>
                  <a:gdLst>
                    <a:gd name="T0" fmla="*/ 10 w 10"/>
                    <a:gd name="T1" fmla="*/ 1 h 3"/>
                    <a:gd name="T2" fmla="*/ 10 w 10"/>
                    <a:gd name="T3" fmla="*/ 0 h 3"/>
                    <a:gd name="T4" fmla="*/ 0 w 10"/>
                    <a:gd name="T5" fmla="*/ 0 h 3"/>
                    <a:gd name="T6" fmla="*/ 0 w 10"/>
                    <a:gd name="T7" fmla="*/ 1 h 3"/>
                    <a:gd name="T8" fmla="*/ 2 w 10"/>
                    <a:gd name="T9" fmla="*/ 3 h 3"/>
                    <a:gd name="T10" fmla="*/ 8 w 10"/>
                    <a:gd name="T11" fmla="*/ 3 h 3"/>
                    <a:gd name="T12" fmla="*/ 10 w 10"/>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0" h="3">
                      <a:moveTo>
                        <a:pt x="10" y="1"/>
                      </a:moveTo>
                      <a:cubicBezTo>
                        <a:pt x="10" y="0"/>
                        <a:pt x="10" y="0"/>
                        <a:pt x="10" y="0"/>
                      </a:cubicBezTo>
                      <a:cubicBezTo>
                        <a:pt x="0" y="0"/>
                        <a:pt x="0" y="0"/>
                        <a:pt x="0" y="0"/>
                      </a:cubicBezTo>
                      <a:cubicBezTo>
                        <a:pt x="0" y="1"/>
                        <a:pt x="0" y="1"/>
                        <a:pt x="0" y="1"/>
                      </a:cubicBezTo>
                      <a:cubicBezTo>
                        <a:pt x="0" y="2"/>
                        <a:pt x="1" y="3"/>
                        <a:pt x="2" y="3"/>
                      </a:cubicBezTo>
                      <a:cubicBezTo>
                        <a:pt x="8" y="3"/>
                        <a:pt x="8" y="3"/>
                        <a:pt x="8" y="3"/>
                      </a:cubicBezTo>
                      <a:cubicBezTo>
                        <a:pt x="9" y="3"/>
                        <a:pt x="10" y="2"/>
                        <a:pt x="10" y="1"/>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149" name="Freeform 207"/>
                <p:cNvSpPr>
                  <a:spLocks/>
                </p:cNvSpPr>
                <p:nvPr/>
              </p:nvSpPr>
              <p:spPr bwMode="auto">
                <a:xfrm>
                  <a:off x="10814050" y="2917825"/>
                  <a:ext cx="15875" cy="23813"/>
                </a:xfrm>
                <a:custGeom>
                  <a:avLst/>
                  <a:gdLst>
                    <a:gd name="T0" fmla="*/ 0 w 4"/>
                    <a:gd name="T1" fmla="*/ 2 h 6"/>
                    <a:gd name="T2" fmla="*/ 0 w 4"/>
                    <a:gd name="T3" fmla="*/ 6 h 6"/>
                    <a:gd name="T4" fmla="*/ 4 w 4"/>
                    <a:gd name="T5" fmla="*/ 6 h 6"/>
                    <a:gd name="T6" fmla="*/ 4 w 4"/>
                    <a:gd name="T7" fmla="*/ 2 h 6"/>
                    <a:gd name="T8" fmla="*/ 2 w 4"/>
                    <a:gd name="T9" fmla="*/ 0 h 6"/>
                    <a:gd name="T10" fmla="*/ 2 w 4"/>
                    <a:gd name="T11" fmla="*/ 0 h 6"/>
                    <a:gd name="T12" fmla="*/ 0 w 4"/>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2"/>
                      </a:moveTo>
                      <a:cubicBezTo>
                        <a:pt x="0" y="6"/>
                        <a:pt x="0" y="6"/>
                        <a:pt x="0" y="6"/>
                      </a:cubicBezTo>
                      <a:cubicBezTo>
                        <a:pt x="4" y="6"/>
                        <a:pt x="4" y="6"/>
                        <a:pt x="4" y="6"/>
                      </a:cubicBezTo>
                      <a:cubicBezTo>
                        <a:pt x="4" y="2"/>
                        <a:pt x="4" y="2"/>
                        <a:pt x="4" y="2"/>
                      </a:cubicBezTo>
                      <a:cubicBezTo>
                        <a:pt x="4" y="1"/>
                        <a:pt x="3" y="0"/>
                        <a:pt x="2" y="0"/>
                      </a:cubicBezTo>
                      <a:cubicBezTo>
                        <a:pt x="2" y="0"/>
                        <a:pt x="2" y="0"/>
                        <a:pt x="2" y="0"/>
                      </a:cubicBezTo>
                      <a:cubicBezTo>
                        <a:pt x="1" y="0"/>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150" name="Freeform 208"/>
                <p:cNvSpPr>
                  <a:spLocks/>
                </p:cNvSpPr>
                <p:nvPr/>
              </p:nvSpPr>
              <p:spPr bwMode="auto">
                <a:xfrm>
                  <a:off x="10802938" y="2941638"/>
                  <a:ext cx="39688" cy="84138"/>
                </a:xfrm>
                <a:custGeom>
                  <a:avLst/>
                  <a:gdLst>
                    <a:gd name="T0" fmla="*/ 10 w 10"/>
                    <a:gd name="T1" fmla="*/ 10 h 21"/>
                    <a:gd name="T2" fmla="*/ 7 w 10"/>
                    <a:gd name="T3" fmla="*/ 0 h 21"/>
                    <a:gd name="T4" fmla="*/ 3 w 10"/>
                    <a:gd name="T5" fmla="*/ 0 h 21"/>
                    <a:gd name="T6" fmla="*/ 0 w 10"/>
                    <a:gd name="T7" fmla="*/ 10 h 21"/>
                    <a:gd name="T8" fmla="*/ 0 w 10"/>
                    <a:gd name="T9" fmla="*/ 21 h 21"/>
                    <a:gd name="T10" fmla="*/ 4 w 10"/>
                    <a:gd name="T11" fmla="*/ 21 h 21"/>
                    <a:gd name="T12" fmla="*/ 5 w 10"/>
                    <a:gd name="T13" fmla="*/ 21 h 21"/>
                    <a:gd name="T14" fmla="*/ 10 w 10"/>
                    <a:gd name="T15" fmla="*/ 21 h 21"/>
                    <a:gd name="T16" fmla="*/ 10 w 10"/>
                    <a:gd name="T17"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1">
                      <a:moveTo>
                        <a:pt x="10" y="10"/>
                      </a:moveTo>
                      <a:cubicBezTo>
                        <a:pt x="10" y="7"/>
                        <a:pt x="9" y="1"/>
                        <a:pt x="7" y="0"/>
                      </a:cubicBezTo>
                      <a:cubicBezTo>
                        <a:pt x="3" y="0"/>
                        <a:pt x="3" y="0"/>
                        <a:pt x="3" y="0"/>
                      </a:cubicBezTo>
                      <a:cubicBezTo>
                        <a:pt x="1" y="1"/>
                        <a:pt x="0" y="7"/>
                        <a:pt x="0" y="10"/>
                      </a:cubicBezTo>
                      <a:cubicBezTo>
                        <a:pt x="0" y="21"/>
                        <a:pt x="0" y="21"/>
                        <a:pt x="0" y="21"/>
                      </a:cubicBezTo>
                      <a:cubicBezTo>
                        <a:pt x="4" y="21"/>
                        <a:pt x="4" y="21"/>
                        <a:pt x="4" y="21"/>
                      </a:cubicBezTo>
                      <a:cubicBezTo>
                        <a:pt x="5" y="21"/>
                        <a:pt x="5" y="21"/>
                        <a:pt x="5" y="21"/>
                      </a:cubicBezTo>
                      <a:cubicBezTo>
                        <a:pt x="10" y="21"/>
                        <a:pt x="10" y="21"/>
                        <a:pt x="10" y="21"/>
                      </a:cubicBezTo>
                      <a:lnTo>
                        <a:pt x="10" y="1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151" name="Freeform 209"/>
                <p:cNvSpPr>
                  <a:spLocks/>
                </p:cNvSpPr>
                <p:nvPr/>
              </p:nvSpPr>
              <p:spPr bwMode="auto">
                <a:xfrm>
                  <a:off x="10814050" y="3424238"/>
                  <a:ext cx="15875" cy="47625"/>
                </a:xfrm>
                <a:custGeom>
                  <a:avLst/>
                  <a:gdLst>
                    <a:gd name="T0" fmla="*/ 1 w 4"/>
                    <a:gd name="T1" fmla="*/ 12 h 12"/>
                    <a:gd name="T2" fmla="*/ 0 w 4"/>
                    <a:gd name="T3" fmla="*/ 11 h 12"/>
                    <a:gd name="T4" fmla="*/ 0 w 4"/>
                    <a:gd name="T5" fmla="*/ 1 h 12"/>
                    <a:gd name="T6" fmla="*/ 1 w 4"/>
                    <a:gd name="T7" fmla="*/ 0 h 12"/>
                    <a:gd name="T8" fmla="*/ 2 w 4"/>
                    <a:gd name="T9" fmla="*/ 0 h 12"/>
                    <a:gd name="T10" fmla="*/ 4 w 4"/>
                    <a:gd name="T11" fmla="*/ 1 h 12"/>
                    <a:gd name="T12" fmla="*/ 4 w 4"/>
                    <a:gd name="T13" fmla="*/ 11 h 12"/>
                    <a:gd name="T14" fmla="*/ 2 w 4"/>
                    <a:gd name="T15" fmla="*/ 12 h 12"/>
                    <a:gd name="T16" fmla="*/ 1 w 4"/>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2">
                      <a:moveTo>
                        <a:pt x="1" y="12"/>
                      </a:moveTo>
                      <a:cubicBezTo>
                        <a:pt x="0" y="12"/>
                        <a:pt x="0" y="12"/>
                        <a:pt x="0" y="11"/>
                      </a:cubicBezTo>
                      <a:cubicBezTo>
                        <a:pt x="0" y="1"/>
                        <a:pt x="0" y="1"/>
                        <a:pt x="0" y="1"/>
                      </a:cubicBezTo>
                      <a:cubicBezTo>
                        <a:pt x="0" y="0"/>
                        <a:pt x="0" y="0"/>
                        <a:pt x="1" y="0"/>
                      </a:cubicBezTo>
                      <a:cubicBezTo>
                        <a:pt x="2" y="0"/>
                        <a:pt x="2" y="0"/>
                        <a:pt x="2" y="0"/>
                      </a:cubicBezTo>
                      <a:cubicBezTo>
                        <a:pt x="3" y="0"/>
                        <a:pt x="4" y="0"/>
                        <a:pt x="4" y="1"/>
                      </a:cubicBezTo>
                      <a:cubicBezTo>
                        <a:pt x="4" y="11"/>
                        <a:pt x="4" y="11"/>
                        <a:pt x="4" y="11"/>
                      </a:cubicBezTo>
                      <a:cubicBezTo>
                        <a:pt x="4" y="12"/>
                        <a:pt x="3" y="12"/>
                        <a:pt x="2" y="12"/>
                      </a:cubicBezTo>
                      <a:lnTo>
                        <a:pt x="1" y="1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147" name="Rectangle 205"/>
                <p:cNvSpPr>
                  <a:spLocks noChangeArrowheads="1"/>
                </p:cNvSpPr>
                <p:nvPr/>
              </p:nvSpPr>
              <p:spPr bwMode="auto">
                <a:xfrm>
                  <a:off x="10802938" y="3025775"/>
                  <a:ext cx="39688" cy="35401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grpSp>
      </p:grpSp>
    </p:spTree>
    <p:extLst>
      <p:ext uri="{BB962C8B-B14F-4D97-AF65-F5344CB8AC3E}">
        <p14:creationId xmlns:p14="http://schemas.microsoft.com/office/powerpoint/2010/main" val="11093035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25" fill="hold">
                                          <p:stCondLst>
                                            <p:cond delay="0"/>
                                          </p:stCondLst>
                                        </p:cTn>
                                        <p:tgtEl>
                                          <p:spTgt spid="83"/>
                                        </p:tgtEl>
                                        <p:attrNameLst>
                                          <p:attrName>r</p:attrName>
                                        </p:attrNameLst>
                                      </p:cBhvr>
                                    </p:animRot>
                                    <p:animRot by="-240000">
                                      <p:cBhvr>
                                        <p:cTn id="7" dur="250" fill="hold">
                                          <p:stCondLst>
                                            <p:cond delay="250"/>
                                          </p:stCondLst>
                                        </p:cTn>
                                        <p:tgtEl>
                                          <p:spTgt spid="83"/>
                                        </p:tgtEl>
                                        <p:attrNameLst>
                                          <p:attrName>r</p:attrName>
                                        </p:attrNameLst>
                                      </p:cBhvr>
                                    </p:animRot>
                                    <p:animRot by="240000">
                                      <p:cBhvr>
                                        <p:cTn id="8" dur="250" fill="hold">
                                          <p:stCondLst>
                                            <p:cond delay="500"/>
                                          </p:stCondLst>
                                        </p:cTn>
                                        <p:tgtEl>
                                          <p:spTgt spid="83"/>
                                        </p:tgtEl>
                                        <p:attrNameLst>
                                          <p:attrName>r</p:attrName>
                                        </p:attrNameLst>
                                      </p:cBhvr>
                                    </p:animRot>
                                    <p:animRot by="-240000">
                                      <p:cBhvr>
                                        <p:cTn id="9" dur="250" fill="hold">
                                          <p:stCondLst>
                                            <p:cond delay="750"/>
                                          </p:stCondLst>
                                        </p:cTn>
                                        <p:tgtEl>
                                          <p:spTgt spid="83"/>
                                        </p:tgtEl>
                                        <p:attrNameLst>
                                          <p:attrName>r</p:attrName>
                                        </p:attrNameLst>
                                      </p:cBhvr>
                                    </p:animRot>
                                    <p:animRot by="120000">
                                      <p:cBhvr>
                                        <p:cTn id="10" dur="250" fill="hold">
                                          <p:stCondLst>
                                            <p:cond delay="1000"/>
                                          </p:stCondLst>
                                        </p:cTn>
                                        <p:tgtEl>
                                          <p:spTgt spid="83"/>
                                        </p:tgtEl>
                                        <p:attrNameLst>
                                          <p:attrName>r</p:attrName>
                                        </p:attrNameLst>
                                      </p:cBhvr>
                                    </p:animRot>
                                  </p:childTnLst>
                                </p:cTn>
                              </p:par>
                            </p:childTnLst>
                          </p:cTn>
                        </p:par>
                        <p:par>
                          <p:cTn id="11" fill="hold">
                            <p:stCondLst>
                              <p:cond delay="1250"/>
                            </p:stCondLst>
                            <p:childTnLst>
                              <p:par>
                                <p:cTn id="12" presetID="64" presetClass="path" presetSubtype="0" decel="100000" fill="hold" nodeType="afterEffect">
                                  <p:stCondLst>
                                    <p:cond delay="0"/>
                                  </p:stCondLst>
                                  <p:childTnLst>
                                    <p:animMotion origin="layout" path="M -2.08333E-7 -2.59259E-6 L -2.08333E-7 -1.0169 " pathEditMode="relative" rAng="0" ptsTypes="AA">
                                      <p:cBhvr>
                                        <p:cTn id="13" dur="2000" fill="hold"/>
                                        <p:tgtEl>
                                          <p:spTgt spid="83"/>
                                        </p:tgtEl>
                                        <p:attrNameLst>
                                          <p:attrName>ppt_x</p:attrName>
                                          <p:attrName>ppt_y</p:attrName>
                                        </p:attrNameLst>
                                      </p:cBhvr>
                                      <p:rCtr x="0" y="-50856"/>
                                    </p:animMotion>
                                  </p:childTnLst>
                                </p:cTn>
                              </p:par>
                            </p:childTnLst>
                          </p:cTn>
                        </p:par>
                        <p:par>
                          <p:cTn id="14" fill="hold">
                            <p:stCondLst>
                              <p:cond delay="3250"/>
                            </p:stCondLst>
                            <p:childTnLst>
                              <p:par>
                                <p:cTn id="15" presetID="10" presetClass="entr" presetSubtype="0" fill="hold" nodeType="afterEffect">
                                  <p:stCondLst>
                                    <p:cond delay="0"/>
                                  </p:stCondLst>
                                  <p:childTnLst>
                                    <p:set>
                                      <p:cBhvr>
                                        <p:cTn id="16" dur="1" fill="hold">
                                          <p:stCondLst>
                                            <p:cond delay="0"/>
                                          </p:stCondLst>
                                        </p:cTn>
                                        <p:tgtEl>
                                          <p:spTgt spid="294"/>
                                        </p:tgtEl>
                                        <p:attrNameLst>
                                          <p:attrName>style.visibility</p:attrName>
                                        </p:attrNameLst>
                                      </p:cBhvr>
                                      <p:to>
                                        <p:strVal val="visible"/>
                                      </p:to>
                                    </p:set>
                                    <p:animEffect transition="in" filter="fade">
                                      <p:cBhvr>
                                        <p:cTn id="17" dur="1000"/>
                                        <p:tgtEl>
                                          <p:spTgt spid="294"/>
                                        </p:tgtEl>
                                      </p:cBhvr>
                                    </p:animEffect>
                                  </p:childTnLst>
                                </p:cTn>
                              </p:par>
                              <p:par>
                                <p:cTn id="18" presetID="42" presetClass="path" presetSubtype="0" accel="50000" decel="50000" fill="hold" nodeType="withEffect">
                                  <p:stCondLst>
                                    <p:cond delay="0"/>
                                  </p:stCondLst>
                                  <p:childTnLst>
                                    <p:animMotion origin="layout" path="M -2.27981E-6 -0.08375 L -2.27981E-6 -2.00182E-6 " pathEditMode="relative" rAng="0" ptsTypes="AA">
                                      <p:cBhvr>
                                        <p:cTn id="19" dur="1000" fill="hold"/>
                                        <p:tgtEl>
                                          <p:spTgt spid="294"/>
                                        </p:tgtEl>
                                        <p:attrNameLst>
                                          <p:attrName>ppt_x</p:attrName>
                                          <p:attrName>ppt_y</p:attrName>
                                        </p:attrNameLst>
                                      </p:cBhvr>
                                      <p:rCtr x="0" y="4176"/>
                                    </p:animMotion>
                                  </p:childTnLst>
                                </p:cTn>
                              </p:par>
                            </p:childTnLst>
                          </p:cTn>
                        </p:par>
                        <p:par>
                          <p:cTn id="20" fill="hold">
                            <p:stCondLst>
                              <p:cond delay="4250"/>
                            </p:stCondLst>
                            <p:childTnLst>
                              <p:par>
                                <p:cTn id="21" presetID="10" presetClass="entr" presetSubtype="0" fill="hold" nodeType="afterEffect">
                                  <p:stCondLst>
                                    <p:cond delay="0"/>
                                  </p:stCondLst>
                                  <p:childTnLst>
                                    <p:set>
                                      <p:cBhvr>
                                        <p:cTn id="22" dur="1" fill="hold">
                                          <p:stCondLst>
                                            <p:cond delay="0"/>
                                          </p:stCondLst>
                                        </p:cTn>
                                        <p:tgtEl>
                                          <p:spTgt spid="297"/>
                                        </p:tgtEl>
                                        <p:attrNameLst>
                                          <p:attrName>style.visibility</p:attrName>
                                        </p:attrNameLst>
                                      </p:cBhvr>
                                      <p:to>
                                        <p:strVal val="visible"/>
                                      </p:to>
                                    </p:set>
                                    <p:animEffect transition="in" filter="fade">
                                      <p:cBhvr>
                                        <p:cTn id="23" dur="1000"/>
                                        <p:tgtEl>
                                          <p:spTgt spid="297"/>
                                        </p:tgtEl>
                                      </p:cBhvr>
                                    </p:animEffect>
                                  </p:childTnLst>
                                </p:cTn>
                              </p:par>
                              <p:par>
                                <p:cTn id="24" presetID="42" presetClass="path" presetSubtype="0" accel="50000" decel="50000" fill="hold" nodeType="withEffect">
                                  <p:stCondLst>
                                    <p:cond delay="0"/>
                                  </p:stCondLst>
                                  <p:childTnLst>
                                    <p:animMotion origin="layout" path="M 3.75E-6 -0.0838 L 3.75E-6 1.85185E-6 " pathEditMode="relative" rAng="0" ptsTypes="AA">
                                      <p:cBhvr>
                                        <p:cTn id="25" dur="1000" fill="hold"/>
                                        <p:tgtEl>
                                          <p:spTgt spid="297"/>
                                        </p:tgtEl>
                                        <p:attrNameLst>
                                          <p:attrName>ppt_x</p:attrName>
                                          <p:attrName>ppt_y</p:attrName>
                                        </p:attrNameLst>
                                      </p:cBhvr>
                                      <p:rCtr x="0" y="4190"/>
                                    </p:animMotion>
                                  </p:childTnLst>
                                </p:cTn>
                              </p:par>
                            </p:childTnLst>
                          </p:cTn>
                        </p:par>
                        <p:par>
                          <p:cTn id="26" fill="hold">
                            <p:stCondLst>
                              <p:cond delay="5250"/>
                            </p:stCondLst>
                            <p:childTnLst>
                              <p:par>
                                <p:cTn id="27" presetID="10" presetClass="entr" presetSubtype="0" fill="hold" nodeType="afterEffect">
                                  <p:stCondLst>
                                    <p:cond delay="0"/>
                                  </p:stCondLst>
                                  <p:childTnLst>
                                    <p:set>
                                      <p:cBhvr>
                                        <p:cTn id="28" dur="1" fill="hold">
                                          <p:stCondLst>
                                            <p:cond delay="0"/>
                                          </p:stCondLst>
                                        </p:cTn>
                                        <p:tgtEl>
                                          <p:spTgt spid="302"/>
                                        </p:tgtEl>
                                        <p:attrNameLst>
                                          <p:attrName>style.visibility</p:attrName>
                                        </p:attrNameLst>
                                      </p:cBhvr>
                                      <p:to>
                                        <p:strVal val="visible"/>
                                      </p:to>
                                    </p:set>
                                    <p:animEffect transition="in" filter="fade">
                                      <p:cBhvr>
                                        <p:cTn id="29" dur="1000"/>
                                        <p:tgtEl>
                                          <p:spTgt spid="302"/>
                                        </p:tgtEl>
                                      </p:cBhvr>
                                    </p:animEffect>
                                  </p:childTnLst>
                                </p:cTn>
                              </p:par>
                              <p:par>
                                <p:cTn id="30" presetID="42" presetClass="path" presetSubtype="0" accel="50000" decel="50000" fill="hold" nodeType="withEffect">
                                  <p:stCondLst>
                                    <p:cond delay="0"/>
                                  </p:stCondLst>
                                  <p:childTnLst>
                                    <p:animMotion origin="layout" path="M -2.27981E-6 -0.08375 L -2.27981E-6 -2.00182E-6 " pathEditMode="relative" rAng="0" ptsTypes="AA">
                                      <p:cBhvr>
                                        <p:cTn id="31" dur="1000" fill="hold"/>
                                        <p:tgtEl>
                                          <p:spTgt spid="302"/>
                                        </p:tgtEl>
                                        <p:attrNameLst>
                                          <p:attrName>ppt_x</p:attrName>
                                          <p:attrName>ppt_y</p:attrName>
                                        </p:attrNameLst>
                                      </p:cBhvr>
                                      <p:rCtr x="0" y="4176"/>
                                    </p:animMotion>
                                  </p:childTnLst>
                                </p:cTn>
                              </p:par>
                            </p:childTnLst>
                          </p:cTn>
                        </p:par>
                        <p:par>
                          <p:cTn id="32" fill="hold">
                            <p:stCondLst>
                              <p:cond delay="6250"/>
                            </p:stCondLst>
                            <p:childTnLst>
                              <p:par>
                                <p:cTn id="33" presetID="10" presetClass="entr" presetSubtype="0" fill="hold" nodeType="afterEffect">
                                  <p:stCondLst>
                                    <p:cond delay="0"/>
                                  </p:stCondLst>
                                  <p:childTnLst>
                                    <p:set>
                                      <p:cBhvr>
                                        <p:cTn id="34" dur="1" fill="hold">
                                          <p:stCondLst>
                                            <p:cond delay="0"/>
                                          </p:stCondLst>
                                        </p:cTn>
                                        <p:tgtEl>
                                          <p:spTgt spid="298"/>
                                        </p:tgtEl>
                                        <p:attrNameLst>
                                          <p:attrName>style.visibility</p:attrName>
                                        </p:attrNameLst>
                                      </p:cBhvr>
                                      <p:to>
                                        <p:strVal val="visible"/>
                                      </p:to>
                                    </p:set>
                                    <p:animEffect transition="in" filter="fade">
                                      <p:cBhvr>
                                        <p:cTn id="35" dur="1000"/>
                                        <p:tgtEl>
                                          <p:spTgt spid="298"/>
                                        </p:tgtEl>
                                      </p:cBhvr>
                                    </p:animEffect>
                                  </p:childTnLst>
                                </p:cTn>
                              </p:par>
                              <p:par>
                                <p:cTn id="36" presetID="42" presetClass="path" presetSubtype="0" accel="50000" decel="50000" fill="hold" nodeType="withEffect">
                                  <p:stCondLst>
                                    <p:cond delay="0"/>
                                  </p:stCondLst>
                                  <p:childTnLst>
                                    <p:animMotion origin="layout" path="M -2.27981E-6 -0.08375 L -2.27981E-6 -2.00182E-6 " pathEditMode="relative" rAng="0" ptsTypes="AA">
                                      <p:cBhvr>
                                        <p:cTn id="37" dur="1000" fill="hold"/>
                                        <p:tgtEl>
                                          <p:spTgt spid="298"/>
                                        </p:tgtEl>
                                        <p:attrNameLst>
                                          <p:attrName>ppt_x</p:attrName>
                                          <p:attrName>ppt_y</p:attrName>
                                        </p:attrNameLst>
                                      </p:cBhvr>
                                      <p:rCtr x="0" y="4176"/>
                                    </p:animMotion>
                                  </p:childTnLst>
                                </p:cTn>
                              </p:par>
                            </p:childTnLst>
                          </p:cTn>
                        </p:par>
                        <p:par>
                          <p:cTn id="38" fill="hold">
                            <p:stCondLst>
                              <p:cond delay="7250"/>
                            </p:stCondLst>
                            <p:childTnLst>
                              <p:par>
                                <p:cTn id="39" presetID="10" presetClass="entr" presetSubtype="0" fill="hold" nodeType="afterEffect">
                                  <p:stCondLst>
                                    <p:cond delay="0"/>
                                  </p:stCondLst>
                                  <p:childTnLst>
                                    <p:set>
                                      <p:cBhvr>
                                        <p:cTn id="40" dur="1" fill="hold">
                                          <p:stCondLst>
                                            <p:cond delay="0"/>
                                          </p:stCondLst>
                                        </p:cTn>
                                        <p:tgtEl>
                                          <p:spTgt spid="301"/>
                                        </p:tgtEl>
                                        <p:attrNameLst>
                                          <p:attrName>style.visibility</p:attrName>
                                        </p:attrNameLst>
                                      </p:cBhvr>
                                      <p:to>
                                        <p:strVal val="visible"/>
                                      </p:to>
                                    </p:set>
                                    <p:animEffect transition="in" filter="fade">
                                      <p:cBhvr>
                                        <p:cTn id="41" dur="1000"/>
                                        <p:tgtEl>
                                          <p:spTgt spid="301"/>
                                        </p:tgtEl>
                                      </p:cBhvr>
                                    </p:animEffect>
                                  </p:childTnLst>
                                </p:cTn>
                              </p:par>
                              <p:par>
                                <p:cTn id="42" presetID="42" presetClass="path" presetSubtype="0" accel="50000" decel="50000" fill="hold" nodeType="withEffect">
                                  <p:stCondLst>
                                    <p:cond delay="0"/>
                                  </p:stCondLst>
                                  <p:childTnLst>
                                    <p:animMotion origin="layout" path="M -2.27981E-6 -0.08375 L -2.27981E-6 -2.00182E-6 " pathEditMode="relative" rAng="0" ptsTypes="AA">
                                      <p:cBhvr>
                                        <p:cTn id="43" dur="1000" fill="hold"/>
                                        <p:tgtEl>
                                          <p:spTgt spid="301"/>
                                        </p:tgtEl>
                                        <p:attrNameLst>
                                          <p:attrName>ppt_x</p:attrName>
                                          <p:attrName>ppt_y</p:attrName>
                                        </p:attrNameLst>
                                      </p:cBhvr>
                                      <p:rCtr x="0" y="4176"/>
                                    </p:animMotion>
                                  </p:childTnLst>
                                </p:cTn>
                              </p:par>
                            </p:childTnLst>
                          </p:cTn>
                        </p:par>
                        <p:par>
                          <p:cTn id="44" fill="hold">
                            <p:stCondLst>
                              <p:cond delay="8250"/>
                            </p:stCondLst>
                            <p:childTnLst>
                              <p:par>
                                <p:cTn id="45" presetID="10" presetClass="entr" presetSubtype="0" fill="hold" grpId="0" nodeType="after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fade">
                                      <p:cBhvr>
                                        <p:cTn id="47" dur="1000"/>
                                        <p:tgtEl>
                                          <p:spTgt spid="7">
                                            <p:txEl>
                                              <p:pRg st="0" end="0"/>
                                            </p:txEl>
                                          </p:spTgt>
                                        </p:tgtEl>
                                      </p:cBhvr>
                                    </p:animEffect>
                                  </p:childTnLst>
                                </p:cTn>
                              </p:par>
                              <p:par>
                                <p:cTn id="48" presetID="42" presetClass="path" presetSubtype="0" accel="50000" decel="50000" fill="hold" grpId="1" nodeType="withEffect">
                                  <p:stCondLst>
                                    <p:cond delay="0"/>
                                  </p:stCondLst>
                                  <p:childTnLst>
                                    <p:animMotion origin="layout" path="M -2.27981E-6 -0.08375 L -2.27981E-6 -2.00182E-6 " pathEditMode="relative" rAng="0" ptsTypes="AA">
                                      <p:cBhvr>
                                        <p:cTn id="49" dur="1000" fill="hold"/>
                                        <p:tgtEl>
                                          <p:spTgt spid="7">
                                            <p:txEl>
                                              <p:pRg st="0" end="0"/>
                                            </p:txEl>
                                          </p:spTgt>
                                        </p:tgtEl>
                                        <p:attrNameLst>
                                          <p:attrName>ppt_x</p:attrName>
                                          <p:attrName>ppt_y</p:attrName>
                                        </p:attrNameLst>
                                      </p:cBhvr>
                                      <p:rCtr x="0" y="41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7" grpI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to action</a:t>
            </a:r>
            <a:endParaRPr lang="en-US" dirty="0"/>
          </a:p>
        </p:txBody>
      </p:sp>
      <p:grpSp>
        <p:nvGrpSpPr>
          <p:cNvPr id="271" name="Group 270"/>
          <p:cNvGrpSpPr/>
          <p:nvPr/>
        </p:nvGrpSpPr>
        <p:grpSpPr>
          <a:xfrm>
            <a:off x="751414" y="1307098"/>
            <a:ext cx="3228383" cy="4742833"/>
            <a:chOff x="8779320" y="1281586"/>
            <a:chExt cx="3165369" cy="4650258"/>
          </a:xfrm>
        </p:grpSpPr>
        <p:grpSp>
          <p:nvGrpSpPr>
            <p:cNvPr id="251" name="Group 250"/>
            <p:cNvGrpSpPr/>
            <p:nvPr/>
          </p:nvGrpSpPr>
          <p:grpSpPr>
            <a:xfrm>
              <a:off x="9116931" y="1281586"/>
              <a:ext cx="2490146" cy="3374121"/>
              <a:chOff x="7841294" y="1339954"/>
              <a:chExt cx="3685837" cy="4994268"/>
            </a:xfrm>
          </p:grpSpPr>
          <p:sp>
            <p:nvSpPr>
              <p:cNvPr id="252" name="Freeform 5"/>
              <p:cNvSpPr>
                <a:spLocks/>
              </p:cNvSpPr>
              <p:nvPr/>
            </p:nvSpPr>
            <p:spPr bwMode="auto">
              <a:xfrm>
                <a:off x="8880534" y="3979625"/>
                <a:ext cx="1732066" cy="1738997"/>
              </a:xfrm>
              <a:custGeom>
                <a:avLst/>
                <a:gdLst>
                  <a:gd name="T0" fmla="*/ 22 w 179"/>
                  <a:gd name="T1" fmla="*/ 79 h 179"/>
                  <a:gd name="T2" fmla="*/ 101 w 179"/>
                  <a:gd name="T3" fmla="*/ 157 h 179"/>
                  <a:gd name="T4" fmla="*/ 179 w 179"/>
                  <a:gd name="T5" fmla="*/ 157 h 179"/>
                  <a:gd name="T6" fmla="*/ 22 w 179"/>
                  <a:gd name="T7" fmla="*/ 0 h 179"/>
                  <a:gd name="T8" fmla="*/ 22 w 179"/>
                  <a:gd name="T9" fmla="*/ 79 h 179"/>
                </a:gdLst>
                <a:ahLst/>
                <a:cxnLst>
                  <a:cxn ang="0">
                    <a:pos x="T0" y="T1"/>
                  </a:cxn>
                  <a:cxn ang="0">
                    <a:pos x="T2" y="T3"/>
                  </a:cxn>
                  <a:cxn ang="0">
                    <a:pos x="T4" y="T5"/>
                  </a:cxn>
                  <a:cxn ang="0">
                    <a:pos x="T6" y="T7"/>
                  </a:cxn>
                  <a:cxn ang="0">
                    <a:pos x="T8" y="T9"/>
                  </a:cxn>
                </a:cxnLst>
                <a:rect l="0" t="0" r="r" b="b"/>
                <a:pathLst>
                  <a:path w="179" h="179">
                    <a:moveTo>
                      <a:pt x="22" y="79"/>
                    </a:moveTo>
                    <a:cubicBezTo>
                      <a:pt x="101" y="157"/>
                      <a:pt x="101" y="157"/>
                      <a:pt x="101" y="157"/>
                    </a:cubicBezTo>
                    <a:cubicBezTo>
                      <a:pt x="122" y="179"/>
                      <a:pt x="158" y="179"/>
                      <a:pt x="179" y="157"/>
                    </a:cubicBezTo>
                    <a:cubicBezTo>
                      <a:pt x="22" y="0"/>
                      <a:pt x="22" y="0"/>
                      <a:pt x="22" y="0"/>
                    </a:cubicBezTo>
                    <a:cubicBezTo>
                      <a:pt x="0" y="22"/>
                      <a:pt x="0" y="57"/>
                      <a:pt x="22" y="79"/>
                    </a:cubicBezTo>
                    <a:close/>
                  </a:path>
                </a:pathLst>
              </a:custGeom>
              <a:solidFill>
                <a:srgbClr val="22A4D8"/>
              </a:solidFill>
              <a:ln>
                <a:noFill/>
              </a:ln>
            </p:spPr>
            <p:txBody>
              <a:bodyPr vert="horz" wrap="square" lIns="93260" tIns="46630" rIns="93260" bIns="46630" numCol="1" anchor="t" anchorCtr="0" compatLnSpc="1">
                <a:prstTxWarp prst="textNoShape">
                  <a:avLst/>
                </a:prstTxWarp>
              </a:bodyPr>
              <a:lstStyle/>
              <a:p>
                <a:endParaRPr lang="en-US" sz="1836"/>
              </a:p>
            </p:txBody>
          </p:sp>
          <p:sp>
            <p:nvSpPr>
              <p:cNvPr id="253" name="Freeform 6"/>
              <p:cNvSpPr>
                <a:spLocks/>
              </p:cNvSpPr>
              <p:nvPr/>
            </p:nvSpPr>
            <p:spPr bwMode="auto">
              <a:xfrm>
                <a:off x="9095308" y="3764847"/>
                <a:ext cx="1732066" cy="1738997"/>
              </a:xfrm>
              <a:custGeom>
                <a:avLst/>
                <a:gdLst>
                  <a:gd name="T0" fmla="*/ 157 w 179"/>
                  <a:gd name="T1" fmla="*/ 100 h 179"/>
                  <a:gd name="T2" fmla="*/ 79 w 179"/>
                  <a:gd name="T3" fmla="*/ 22 h 179"/>
                  <a:gd name="T4" fmla="*/ 0 w 179"/>
                  <a:gd name="T5" fmla="*/ 22 h 179"/>
                  <a:gd name="T6" fmla="*/ 157 w 179"/>
                  <a:gd name="T7" fmla="*/ 179 h 179"/>
                  <a:gd name="T8" fmla="*/ 157 w 179"/>
                  <a:gd name="T9" fmla="*/ 100 h 179"/>
                </a:gdLst>
                <a:ahLst/>
                <a:cxnLst>
                  <a:cxn ang="0">
                    <a:pos x="T0" y="T1"/>
                  </a:cxn>
                  <a:cxn ang="0">
                    <a:pos x="T2" y="T3"/>
                  </a:cxn>
                  <a:cxn ang="0">
                    <a:pos x="T4" y="T5"/>
                  </a:cxn>
                  <a:cxn ang="0">
                    <a:pos x="T6" y="T7"/>
                  </a:cxn>
                  <a:cxn ang="0">
                    <a:pos x="T8" y="T9"/>
                  </a:cxn>
                </a:cxnLst>
                <a:rect l="0" t="0" r="r" b="b"/>
                <a:pathLst>
                  <a:path w="179" h="179">
                    <a:moveTo>
                      <a:pt x="157" y="100"/>
                    </a:moveTo>
                    <a:cubicBezTo>
                      <a:pt x="79" y="22"/>
                      <a:pt x="79" y="22"/>
                      <a:pt x="79" y="22"/>
                    </a:cubicBezTo>
                    <a:cubicBezTo>
                      <a:pt x="57" y="0"/>
                      <a:pt x="22" y="0"/>
                      <a:pt x="0" y="22"/>
                    </a:cubicBezTo>
                    <a:cubicBezTo>
                      <a:pt x="157" y="179"/>
                      <a:pt x="157" y="179"/>
                      <a:pt x="157" y="179"/>
                    </a:cubicBezTo>
                    <a:cubicBezTo>
                      <a:pt x="179" y="157"/>
                      <a:pt x="179" y="122"/>
                      <a:pt x="157" y="100"/>
                    </a:cubicBezTo>
                    <a:close/>
                  </a:path>
                </a:pathLst>
              </a:custGeom>
              <a:solidFill>
                <a:srgbClr val="18769C"/>
              </a:solidFill>
              <a:ln>
                <a:noFill/>
              </a:ln>
            </p:spPr>
            <p:txBody>
              <a:bodyPr vert="horz" wrap="square" lIns="93260" tIns="46630" rIns="93260" bIns="46630" numCol="1" anchor="t" anchorCtr="0" compatLnSpc="1">
                <a:prstTxWarp prst="textNoShape">
                  <a:avLst/>
                </a:prstTxWarp>
              </a:bodyPr>
              <a:lstStyle/>
              <a:p>
                <a:endParaRPr lang="en-US" sz="1836"/>
              </a:p>
            </p:txBody>
          </p:sp>
          <p:sp>
            <p:nvSpPr>
              <p:cNvPr id="254" name="Freeform 9"/>
              <p:cNvSpPr>
                <a:spLocks noEditPoints="1"/>
              </p:cNvSpPr>
              <p:nvPr/>
            </p:nvSpPr>
            <p:spPr bwMode="auto">
              <a:xfrm>
                <a:off x="10432465" y="1901146"/>
                <a:ext cx="651257" cy="1316370"/>
              </a:xfrm>
              <a:custGeom>
                <a:avLst/>
                <a:gdLst>
                  <a:gd name="T0" fmla="*/ 65 w 67"/>
                  <a:gd name="T1" fmla="*/ 0 h 135"/>
                  <a:gd name="T2" fmla="*/ 1 w 67"/>
                  <a:gd name="T3" fmla="*/ 0 h 135"/>
                  <a:gd name="T4" fmla="*/ 0 w 67"/>
                  <a:gd name="T5" fmla="*/ 2 h 135"/>
                  <a:gd name="T6" fmla="*/ 0 w 67"/>
                  <a:gd name="T7" fmla="*/ 28 h 135"/>
                  <a:gd name="T8" fmla="*/ 0 w 67"/>
                  <a:gd name="T9" fmla="*/ 30 h 135"/>
                  <a:gd name="T10" fmla="*/ 0 w 67"/>
                  <a:gd name="T11" fmla="*/ 134 h 135"/>
                  <a:gd name="T12" fmla="*/ 1 w 67"/>
                  <a:gd name="T13" fmla="*/ 135 h 135"/>
                  <a:gd name="T14" fmla="*/ 65 w 67"/>
                  <a:gd name="T15" fmla="*/ 135 h 135"/>
                  <a:gd name="T16" fmla="*/ 67 w 67"/>
                  <a:gd name="T17" fmla="*/ 134 h 135"/>
                  <a:gd name="T18" fmla="*/ 67 w 67"/>
                  <a:gd name="T19" fmla="*/ 30 h 135"/>
                  <a:gd name="T20" fmla="*/ 67 w 67"/>
                  <a:gd name="T21" fmla="*/ 28 h 135"/>
                  <a:gd name="T22" fmla="*/ 67 w 67"/>
                  <a:gd name="T23" fmla="*/ 2 h 135"/>
                  <a:gd name="T24" fmla="*/ 65 w 67"/>
                  <a:gd name="T25" fmla="*/ 0 h 135"/>
                  <a:gd name="T26" fmla="*/ 8 w 67"/>
                  <a:gd name="T27" fmla="*/ 21 h 135"/>
                  <a:gd name="T28" fmla="*/ 8 w 67"/>
                  <a:gd name="T29" fmla="*/ 14 h 135"/>
                  <a:gd name="T30" fmla="*/ 9 w 67"/>
                  <a:gd name="T31" fmla="*/ 13 h 135"/>
                  <a:gd name="T32" fmla="*/ 57 w 67"/>
                  <a:gd name="T33" fmla="*/ 13 h 135"/>
                  <a:gd name="T34" fmla="*/ 59 w 67"/>
                  <a:gd name="T35" fmla="*/ 14 h 135"/>
                  <a:gd name="T36" fmla="*/ 59 w 67"/>
                  <a:gd name="T37" fmla="*/ 21 h 135"/>
                  <a:gd name="T38" fmla="*/ 57 w 67"/>
                  <a:gd name="T39" fmla="*/ 23 h 135"/>
                  <a:gd name="T40" fmla="*/ 9 w 67"/>
                  <a:gd name="T41" fmla="*/ 23 h 135"/>
                  <a:gd name="T42" fmla="*/ 8 w 67"/>
                  <a:gd name="T43" fmla="*/ 21 h 135"/>
                  <a:gd name="T44" fmla="*/ 53 w 67"/>
                  <a:gd name="T45" fmla="*/ 64 h 135"/>
                  <a:gd name="T46" fmla="*/ 49 w 67"/>
                  <a:gd name="T47" fmla="*/ 59 h 135"/>
                  <a:gd name="T48" fmla="*/ 53 w 67"/>
                  <a:gd name="T49" fmla="*/ 55 h 135"/>
                  <a:gd name="T50" fmla="*/ 58 w 67"/>
                  <a:gd name="T51" fmla="*/ 59 h 135"/>
                  <a:gd name="T52" fmla="*/ 53 w 67"/>
                  <a:gd name="T53" fmla="*/ 64 h 135"/>
                  <a:gd name="T54" fmla="*/ 53 w 67"/>
                  <a:gd name="T55" fmla="*/ 49 h 135"/>
                  <a:gd name="T56" fmla="*/ 47 w 67"/>
                  <a:gd name="T57" fmla="*/ 43 h 135"/>
                  <a:gd name="T58" fmla="*/ 53 w 67"/>
                  <a:gd name="T59" fmla="*/ 37 h 135"/>
                  <a:gd name="T60" fmla="*/ 60 w 67"/>
                  <a:gd name="T61" fmla="*/ 43 h 135"/>
                  <a:gd name="T62" fmla="*/ 53 w 67"/>
                  <a:gd name="T63" fmla="*/ 4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135">
                    <a:moveTo>
                      <a:pt x="65" y="0"/>
                    </a:moveTo>
                    <a:cubicBezTo>
                      <a:pt x="1" y="0"/>
                      <a:pt x="1" y="0"/>
                      <a:pt x="1" y="0"/>
                    </a:cubicBezTo>
                    <a:cubicBezTo>
                      <a:pt x="0" y="0"/>
                      <a:pt x="0" y="1"/>
                      <a:pt x="0" y="2"/>
                    </a:cubicBezTo>
                    <a:cubicBezTo>
                      <a:pt x="0" y="28"/>
                      <a:pt x="0" y="28"/>
                      <a:pt x="0" y="28"/>
                    </a:cubicBezTo>
                    <a:cubicBezTo>
                      <a:pt x="0" y="30"/>
                      <a:pt x="0" y="30"/>
                      <a:pt x="0" y="30"/>
                    </a:cubicBezTo>
                    <a:cubicBezTo>
                      <a:pt x="0" y="134"/>
                      <a:pt x="0" y="134"/>
                      <a:pt x="0" y="134"/>
                    </a:cubicBezTo>
                    <a:cubicBezTo>
                      <a:pt x="0" y="135"/>
                      <a:pt x="0" y="135"/>
                      <a:pt x="1" y="135"/>
                    </a:cubicBezTo>
                    <a:cubicBezTo>
                      <a:pt x="65" y="135"/>
                      <a:pt x="65" y="135"/>
                      <a:pt x="65" y="135"/>
                    </a:cubicBezTo>
                    <a:cubicBezTo>
                      <a:pt x="66" y="135"/>
                      <a:pt x="67" y="135"/>
                      <a:pt x="67" y="134"/>
                    </a:cubicBezTo>
                    <a:cubicBezTo>
                      <a:pt x="67" y="30"/>
                      <a:pt x="67" y="30"/>
                      <a:pt x="67" y="30"/>
                    </a:cubicBezTo>
                    <a:cubicBezTo>
                      <a:pt x="67" y="28"/>
                      <a:pt x="67" y="28"/>
                      <a:pt x="67" y="28"/>
                    </a:cubicBezTo>
                    <a:cubicBezTo>
                      <a:pt x="67" y="2"/>
                      <a:pt x="67" y="2"/>
                      <a:pt x="67" y="2"/>
                    </a:cubicBezTo>
                    <a:cubicBezTo>
                      <a:pt x="67" y="1"/>
                      <a:pt x="66" y="0"/>
                      <a:pt x="65" y="0"/>
                    </a:cubicBezTo>
                    <a:close/>
                    <a:moveTo>
                      <a:pt x="8" y="21"/>
                    </a:moveTo>
                    <a:cubicBezTo>
                      <a:pt x="8" y="14"/>
                      <a:pt x="8" y="14"/>
                      <a:pt x="8" y="14"/>
                    </a:cubicBezTo>
                    <a:cubicBezTo>
                      <a:pt x="8" y="13"/>
                      <a:pt x="8" y="13"/>
                      <a:pt x="9" y="13"/>
                    </a:cubicBezTo>
                    <a:cubicBezTo>
                      <a:pt x="57" y="13"/>
                      <a:pt x="57" y="13"/>
                      <a:pt x="57" y="13"/>
                    </a:cubicBezTo>
                    <a:cubicBezTo>
                      <a:pt x="58" y="13"/>
                      <a:pt x="59" y="13"/>
                      <a:pt x="59" y="14"/>
                    </a:cubicBezTo>
                    <a:cubicBezTo>
                      <a:pt x="59" y="21"/>
                      <a:pt x="59" y="21"/>
                      <a:pt x="59" y="21"/>
                    </a:cubicBezTo>
                    <a:cubicBezTo>
                      <a:pt x="59" y="22"/>
                      <a:pt x="58" y="23"/>
                      <a:pt x="57" y="23"/>
                    </a:cubicBezTo>
                    <a:cubicBezTo>
                      <a:pt x="9" y="23"/>
                      <a:pt x="9" y="23"/>
                      <a:pt x="9" y="23"/>
                    </a:cubicBezTo>
                    <a:cubicBezTo>
                      <a:pt x="8" y="23"/>
                      <a:pt x="8" y="22"/>
                      <a:pt x="8" y="21"/>
                    </a:cubicBezTo>
                    <a:close/>
                    <a:moveTo>
                      <a:pt x="53" y="64"/>
                    </a:moveTo>
                    <a:cubicBezTo>
                      <a:pt x="51" y="64"/>
                      <a:pt x="49" y="62"/>
                      <a:pt x="49" y="59"/>
                    </a:cubicBezTo>
                    <a:cubicBezTo>
                      <a:pt x="49" y="57"/>
                      <a:pt x="51" y="55"/>
                      <a:pt x="53" y="55"/>
                    </a:cubicBezTo>
                    <a:cubicBezTo>
                      <a:pt x="56" y="55"/>
                      <a:pt x="58" y="57"/>
                      <a:pt x="58" y="59"/>
                    </a:cubicBezTo>
                    <a:cubicBezTo>
                      <a:pt x="58" y="62"/>
                      <a:pt x="56" y="64"/>
                      <a:pt x="53" y="64"/>
                    </a:cubicBezTo>
                    <a:close/>
                    <a:moveTo>
                      <a:pt x="53" y="49"/>
                    </a:moveTo>
                    <a:cubicBezTo>
                      <a:pt x="50" y="49"/>
                      <a:pt x="47" y="46"/>
                      <a:pt x="47" y="43"/>
                    </a:cubicBezTo>
                    <a:cubicBezTo>
                      <a:pt x="47" y="39"/>
                      <a:pt x="50" y="37"/>
                      <a:pt x="53" y="37"/>
                    </a:cubicBezTo>
                    <a:cubicBezTo>
                      <a:pt x="57" y="37"/>
                      <a:pt x="60" y="39"/>
                      <a:pt x="60" y="43"/>
                    </a:cubicBezTo>
                    <a:cubicBezTo>
                      <a:pt x="60" y="46"/>
                      <a:pt x="57" y="49"/>
                      <a:pt x="53" y="49"/>
                    </a:cubicBezTo>
                    <a:close/>
                  </a:path>
                </a:pathLst>
              </a:custGeom>
              <a:solidFill>
                <a:srgbClr val="232F46"/>
              </a:solidFill>
              <a:ln>
                <a:noFill/>
              </a:ln>
            </p:spPr>
            <p:txBody>
              <a:bodyPr vert="horz" wrap="square" lIns="93260" tIns="46630" rIns="93260" bIns="46630" numCol="1" anchor="t" anchorCtr="0" compatLnSpc="1">
                <a:prstTxWarp prst="textNoShape">
                  <a:avLst/>
                </a:prstTxWarp>
              </a:bodyPr>
              <a:lstStyle/>
              <a:p>
                <a:endParaRPr lang="en-US" sz="1836"/>
              </a:p>
            </p:txBody>
          </p:sp>
          <p:sp>
            <p:nvSpPr>
              <p:cNvPr id="255" name="Freeform 10"/>
              <p:cNvSpPr>
                <a:spLocks noEditPoints="1"/>
              </p:cNvSpPr>
              <p:nvPr/>
            </p:nvSpPr>
            <p:spPr bwMode="auto">
              <a:xfrm>
                <a:off x="7841294" y="1339954"/>
                <a:ext cx="2445675" cy="1877562"/>
              </a:xfrm>
              <a:custGeom>
                <a:avLst/>
                <a:gdLst>
                  <a:gd name="T0" fmla="*/ 244 w 252"/>
                  <a:gd name="T1" fmla="*/ 0 h 193"/>
                  <a:gd name="T2" fmla="*/ 8 w 252"/>
                  <a:gd name="T3" fmla="*/ 0 h 193"/>
                  <a:gd name="T4" fmla="*/ 0 w 252"/>
                  <a:gd name="T5" fmla="*/ 7 h 193"/>
                  <a:gd name="T6" fmla="*/ 0 w 252"/>
                  <a:gd name="T7" fmla="*/ 161 h 193"/>
                  <a:gd name="T8" fmla="*/ 8 w 252"/>
                  <a:gd name="T9" fmla="*/ 168 h 193"/>
                  <a:gd name="T10" fmla="*/ 86 w 252"/>
                  <a:gd name="T11" fmla="*/ 168 h 193"/>
                  <a:gd name="T12" fmla="*/ 86 w 252"/>
                  <a:gd name="T13" fmla="*/ 179 h 193"/>
                  <a:gd name="T14" fmla="*/ 69 w 252"/>
                  <a:gd name="T15" fmla="*/ 193 h 193"/>
                  <a:gd name="T16" fmla="*/ 188 w 252"/>
                  <a:gd name="T17" fmla="*/ 193 h 193"/>
                  <a:gd name="T18" fmla="*/ 171 w 252"/>
                  <a:gd name="T19" fmla="*/ 179 h 193"/>
                  <a:gd name="T20" fmla="*/ 171 w 252"/>
                  <a:gd name="T21" fmla="*/ 168 h 193"/>
                  <a:gd name="T22" fmla="*/ 244 w 252"/>
                  <a:gd name="T23" fmla="*/ 168 h 193"/>
                  <a:gd name="T24" fmla="*/ 252 w 252"/>
                  <a:gd name="T25" fmla="*/ 161 h 193"/>
                  <a:gd name="T26" fmla="*/ 252 w 252"/>
                  <a:gd name="T27" fmla="*/ 7 h 193"/>
                  <a:gd name="T28" fmla="*/ 244 w 252"/>
                  <a:gd name="T29" fmla="*/ 0 h 193"/>
                  <a:gd name="T30" fmla="*/ 238 w 252"/>
                  <a:gd name="T31" fmla="*/ 149 h 193"/>
                  <a:gd name="T32" fmla="*/ 231 w 252"/>
                  <a:gd name="T33" fmla="*/ 155 h 193"/>
                  <a:gd name="T34" fmla="*/ 22 w 252"/>
                  <a:gd name="T35" fmla="*/ 155 h 193"/>
                  <a:gd name="T36" fmla="*/ 15 w 252"/>
                  <a:gd name="T37" fmla="*/ 149 h 193"/>
                  <a:gd name="T38" fmla="*/ 15 w 252"/>
                  <a:gd name="T39" fmla="*/ 19 h 193"/>
                  <a:gd name="T40" fmla="*/ 22 w 252"/>
                  <a:gd name="T41" fmla="*/ 13 h 193"/>
                  <a:gd name="T42" fmla="*/ 231 w 252"/>
                  <a:gd name="T43" fmla="*/ 13 h 193"/>
                  <a:gd name="T44" fmla="*/ 238 w 252"/>
                  <a:gd name="T45" fmla="*/ 19 h 193"/>
                  <a:gd name="T46" fmla="*/ 238 w 252"/>
                  <a:gd name="T47" fmla="*/ 149 h 193"/>
                  <a:gd name="T48" fmla="*/ 238 w 252"/>
                  <a:gd name="T49" fmla="*/ 14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2" h="193">
                    <a:moveTo>
                      <a:pt x="244" y="0"/>
                    </a:moveTo>
                    <a:cubicBezTo>
                      <a:pt x="8" y="0"/>
                      <a:pt x="8" y="0"/>
                      <a:pt x="8" y="0"/>
                    </a:cubicBezTo>
                    <a:cubicBezTo>
                      <a:pt x="4" y="0"/>
                      <a:pt x="0" y="3"/>
                      <a:pt x="0" y="7"/>
                    </a:cubicBezTo>
                    <a:cubicBezTo>
                      <a:pt x="0" y="161"/>
                      <a:pt x="0" y="161"/>
                      <a:pt x="0" y="161"/>
                    </a:cubicBezTo>
                    <a:cubicBezTo>
                      <a:pt x="0" y="165"/>
                      <a:pt x="4" y="168"/>
                      <a:pt x="8" y="168"/>
                    </a:cubicBezTo>
                    <a:cubicBezTo>
                      <a:pt x="86" y="168"/>
                      <a:pt x="86" y="168"/>
                      <a:pt x="86" y="168"/>
                    </a:cubicBezTo>
                    <a:cubicBezTo>
                      <a:pt x="86" y="179"/>
                      <a:pt x="86" y="179"/>
                      <a:pt x="86" y="179"/>
                    </a:cubicBezTo>
                    <a:cubicBezTo>
                      <a:pt x="69" y="193"/>
                      <a:pt x="69" y="193"/>
                      <a:pt x="69" y="193"/>
                    </a:cubicBezTo>
                    <a:cubicBezTo>
                      <a:pt x="188" y="193"/>
                      <a:pt x="188" y="193"/>
                      <a:pt x="188" y="193"/>
                    </a:cubicBezTo>
                    <a:cubicBezTo>
                      <a:pt x="171" y="179"/>
                      <a:pt x="171" y="179"/>
                      <a:pt x="171" y="179"/>
                    </a:cubicBezTo>
                    <a:cubicBezTo>
                      <a:pt x="171" y="168"/>
                      <a:pt x="171" y="168"/>
                      <a:pt x="171" y="168"/>
                    </a:cubicBezTo>
                    <a:cubicBezTo>
                      <a:pt x="244" y="168"/>
                      <a:pt x="244" y="168"/>
                      <a:pt x="244" y="168"/>
                    </a:cubicBezTo>
                    <a:cubicBezTo>
                      <a:pt x="249" y="168"/>
                      <a:pt x="252" y="165"/>
                      <a:pt x="252" y="161"/>
                    </a:cubicBezTo>
                    <a:cubicBezTo>
                      <a:pt x="252" y="7"/>
                      <a:pt x="252" y="7"/>
                      <a:pt x="252" y="7"/>
                    </a:cubicBezTo>
                    <a:cubicBezTo>
                      <a:pt x="252" y="3"/>
                      <a:pt x="249" y="0"/>
                      <a:pt x="244" y="0"/>
                    </a:cubicBezTo>
                    <a:close/>
                    <a:moveTo>
                      <a:pt x="238" y="149"/>
                    </a:moveTo>
                    <a:cubicBezTo>
                      <a:pt x="238" y="153"/>
                      <a:pt x="235" y="155"/>
                      <a:pt x="231" y="155"/>
                    </a:cubicBezTo>
                    <a:cubicBezTo>
                      <a:pt x="22" y="155"/>
                      <a:pt x="22" y="155"/>
                      <a:pt x="22" y="155"/>
                    </a:cubicBezTo>
                    <a:cubicBezTo>
                      <a:pt x="18" y="155"/>
                      <a:pt x="15" y="153"/>
                      <a:pt x="15" y="149"/>
                    </a:cubicBezTo>
                    <a:cubicBezTo>
                      <a:pt x="15" y="19"/>
                      <a:pt x="15" y="19"/>
                      <a:pt x="15" y="19"/>
                    </a:cubicBezTo>
                    <a:cubicBezTo>
                      <a:pt x="15" y="15"/>
                      <a:pt x="18" y="13"/>
                      <a:pt x="22" y="13"/>
                    </a:cubicBezTo>
                    <a:cubicBezTo>
                      <a:pt x="231" y="13"/>
                      <a:pt x="231" y="13"/>
                      <a:pt x="231" y="13"/>
                    </a:cubicBezTo>
                    <a:cubicBezTo>
                      <a:pt x="235" y="13"/>
                      <a:pt x="238" y="15"/>
                      <a:pt x="238" y="19"/>
                    </a:cubicBezTo>
                    <a:cubicBezTo>
                      <a:pt x="238" y="149"/>
                      <a:pt x="238" y="149"/>
                      <a:pt x="238" y="149"/>
                    </a:cubicBezTo>
                    <a:cubicBezTo>
                      <a:pt x="238" y="149"/>
                      <a:pt x="238" y="149"/>
                      <a:pt x="238" y="149"/>
                    </a:cubicBezTo>
                    <a:close/>
                  </a:path>
                </a:pathLst>
              </a:custGeom>
              <a:solidFill>
                <a:srgbClr val="232F46"/>
              </a:solidFill>
              <a:ln>
                <a:noFill/>
              </a:ln>
            </p:spPr>
            <p:txBody>
              <a:bodyPr vert="horz" wrap="square" lIns="93260" tIns="46630" rIns="93260" bIns="46630" numCol="1" anchor="t" anchorCtr="0" compatLnSpc="1">
                <a:prstTxWarp prst="textNoShape">
                  <a:avLst/>
                </a:prstTxWarp>
              </a:bodyPr>
              <a:lstStyle/>
              <a:p>
                <a:endParaRPr lang="en-US" sz="1836"/>
              </a:p>
            </p:txBody>
          </p:sp>
          <p:sp>
            <p:nvSpPr>
              <p:cNvPr id="257" name="Freeform 14"/>
              <p:cNvSpPr>
                <a:spLocks/>
              </p:cNvSpPr>
              <p:nvPr/>
            </p:nvSpPr>
            <p:spPr bwMode="auto">
              <a:xfrm>
                <a:off x="9150734" y="4291395"/>
                <a:ext cx="1919127" cy="1669714"/>
              </a:xfrm>
              <a:custGeom>
                <a:avLst/>
                <a:gdLst>
                  <a:gd name="T0" fmla="*/ 111 w 198"/>
                  <a:gd name="T1" fmla="*/ 5 h 172"/>
                  <a:gd name="T2" fmla="*/ 95 w 198"/>
                  <a:gd name="T3" fmla="*/ 5 h 172"/>
                  <a:gd name="T4" fmla="*/ 93 w 198"/>
                  <a:gd name="T5" fmla="*/ 17 h 172"/>
                  <a:gd name="T6" fmla="*/ 82 w 198"/>
                  <a:gd name="T7" fmla="*/ 5 h 172"/>
                  <a:gd name="T8" fmla="*/ 66 w 198"/>
                  <a:gd name="T9" fmla="*/ 5 h 172"/>
                  <a:gd name="T10" fmla="*/ 66 w 198"/>
                  <a:gd name="T11" fmla="*/ 21 h 172"/>
                  <a:gd name="T12" fmla="*/ 66 w 198"/>
                  <a:gd name="T13" fmla="*/ 21 h 172"/>
                  <a:gd name="T14" fmla="*/ 66 w 198"/>
                  <a:gd name="T15" fmla="*/ 21 h 172"/>
                  <a:gd name="T16" fmla="*/ 66 w 198"/>
                  <a:gd name="T17" fmla="*/ 21 h 172"/>
                  <a:gd name="T18" fmla="*/ 51 w 198"/>
                  <a:gd name="T19" fmla="*/ 5 h 172"/>
                  <a:gd name="T20" fmla="*/ 35 w 198"/>
                  <a:gd name="T21" fmla="*/ 5 h 172"/>
                  <a:gd name="T22" fmla="*/ 36 w 198"/>
                  <a:gd name="T23" fmla="*/ 21 h 172"/>
                  <a:gd name="T24" fmla="*/ 35 w 198"/>
                  <a:gd name="T25" fmla="*/ 20 h 172"/>
                  <a:gd name="T26" fmla="*/ 35 w 198"/>
                  <a:gd name="T27" fmla="*/ 20 h 172"/>
                  <a:gd name="T28" fmla="*/ 23 w 198"/>
                  <a:gd name="T29" fmla="*/ 8 h 172"/>
                  <a:gd name="T30" fmla="*/ 5 w 198"/>
                  <a:gd name="T31" fmla="*/ 7 h 172"/>
                  <a:gd name="T32" fmla="*/ 6 w 198"/>
                  <a:gd name="T33" fmla="*/ 25 h 172"/>
                  <a:gd name="T34" fmla="*/ 63 w 198"/>
                  <a:gd name="T35" fmla="*/ 82 h 172"/>
                  <a:gd name="T36" fmla="*/ 48 w 198"/>
                  <a:gd name="T37" fmla="*/ 84 h 172"/>
                  <a:gd name="T38" fmla="*/ 49 w 198"/>
                  <a:gd name="T39" fmla="*/ 102 h 172"/>
                  <a:gd name="T40" fmla="*/ 75 w 198"/>
                  <a:gd name="T41" fmla="*/ 127 h 172"/>
                  <a:gd name="T42" fmla="*/ 101 w 198"/>
                  <a:gd name="T43" fmla="*/ 154 h 172"/>
                  <a:gd name="T44" fmla="*/ 126 w 198"/>
                  <a:gd name="T45" fmla="*/ 154 h 172"/>
                  <a:gd name="T46" fmla="*/ 144 w 198"/>
                  <a:gd name="T47" fmla="*/ 172 h 172"/>
                  <a:gd name="T48" fmla="*/ 198 w 198"/>
                  <a:gd name="T49" fmla="*/ 117 h 172"/>
                  <a:gd name="T50" fmla="*/ 180 w 198"/>
                  <a:gd name="T51" fmla="*/ 99 h 172"/>
                  <a:gd name="T52" fmla="*/ 180 w 198"/>
                  <a:gd name="T53" fmla="*/ 75 h 172"/>
                  <a:gd name="T54" fmla="*/ 144 w 198"/>
                  <a:gd name="T55" fmla="*/ 38 h 172"/>
                  <a:gd name="T56" fmla="*/ 144 w 198"/>
                  <a:gd name="T57" fmla="*/ 38 h 172"/>
                  <a:gd name="T58" fmla="*/ 111 w 198"/>
                  <a:gd name="T59" fmla="*/ 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8" h="172">
                    <a:moveTo>
                      <a:pt x="111" y="5"/>
                    </a:moveTo>
                    <a:cubicBezTo>
                      <a:pt x="106" y="1"/>
                      <a:pt x="99" y="0"/>
                      <a:pt x="95" y="5"/>
                    </a:cubicBezTo>
                    <a:cubicBezTo>
                      <a:pt x="92" y="8"/>
                      <a:pt x="91" y="13"/>
                      <a:pt x="93" y="17"/>
                    </a:cubicBezTo>
                    <a:cubicBezTo>
                      <a:pt x="82" y="5"/>
                      <a:pt x="82" y="5"/>
                      <a:pt x="82" y="5"/>
                    </a:cubicBezTo>
                    <a:cubicBezTo>
                      <a:pt x="77" y="1"/>
                      <a:pt x="70" y="0"/>
                      <a:pt x="66" y="5"/>
                    </a:cubicBezTo>
                    <a:cubicBezTo>
                      <a:pt x="61" y="9"/>
                      <a:pt x="62" y="16"/>
                      <a:pt x="66" y="21"/>
                    </a:cubicBezTo>
                    <a:cubicBezTo>
                      <a:pt x="66" y="21"/>
                      <a:pt x="66" y="21"/>
                      <a:pt x="66" y="21"/>
                    </a:cubicBezTo>
                    <a:cubicBezTo>
                      <a:pt x="66" y="21"/>
                      <a:pt x="66" y="21"/>
                      <a:pt x="66" y="21"/>
                    </a:cubicBezTo>
                    <a:cubicBezTo>
                      <a:pt x="66" y="21"/>
                      <a:pt x="66" y="21"/>
                      <a:pt x="66" y="21"/>
                    </a:cubicBezTo>
                    <a:cubicBezTo>
                      <a:pt x="51" y="5"/>
                      <a:pt x="51" y="5"/>
                      <a:pt x="51" y="5"/>
                    </a:cubicBezTo>
                    <a:cubicBezTo>
                      <a:pt x="46" y="1"/>
                      <a:pt x="39" y="0"/>
                      <a:pt x="35" y="5"/>
                    </a:cubicBezTo>
                    <a:cubicBezTo>
                      <a:pt x="31" y="9"/>
                      <a:pt x="31" y="16"/>
                      <a:pt x="36" y="21"/>
                    </a:cubicBezTo>
                    <a:cubicBezTo>
                      <a:pt x="35" y="20"/>
                      <a:pt x="35" y="20"/>
                      <a:pt x="35" y="20"/>
                    </a:cubicBezTo>
                    <a:cubicBezTo>
                      <a:pt x="35" y="20"/>
                      <a:pt x="35" y="20"/>
                      <a:pt x="35" y="20"/>
                    </a:cubicBezTo>
                    <a:cubicBezTo>
                      <a:pt x="23" y="8"/>
                      <a:pt x="23" y="8"/>
                      <a:pt x="23" y="8"/>
                    </a:cubicBezTo>
                    <a:cubicBezTo>
                      <a:pt x="18" y="3"/>
                      <a:pt x="10" y="3"/>
                      <a:pt x="5" y="7"/>
                    </a:cubicBezTo>
                    <a:cubicBezTo>
                      <a:pt x="0" y="12"/>
                      <a:pt x="1" y="20"/>
                      <a:pt x="6" y="25"/>
                    </a:cubicBezTo>
                    <a:cubicBezTo>
                      <a:pt x="63" y="82"/>
                      <a:pt x="63" y="82"/>
                      <a:pt x="63" y="82"/>
                    </a:cubicBezTo>
                    <a:cubicBezTo>
                      <a:pt x="58" y="80"/>
                      <a:pt x="52" y="80"/>
                      <a:pt x="48" y="84"/>
                    </a:cubicBezTo>
                    <a:cubicBezTo>
                      <a:pt x="43" y="89"/>
                      <a:pt x="44" y="97"/>
                      <a:pt x="49" y="102"/>
                    </a:cubicBezTo>
                    <a:cubicBezTo>
                      <a:pt x="75" y="127"/>
                      <a:pt x="75" y="127"/>
                      <a:pt x="75" y="127"/>
                    </a:cubicBezTo>
                    <a:cubicBezTo>
                      <a:pt x="101" y="154"/>
                      <a:pt x="101" y="154"/>
                      <a:pt x="101" y="154"/>
                    </a:cubicBezTo>
                    <a:cubicBezTo>
                      <a:pt x="108" y="161"/>
                      <a:pt x="119" y="161"/>
                      <a:pt x="126" y="154"/>
                    </a:cubicBezTo>
                    <a:cubicBezTo>
                      <a:pt x="144" y="172"/>
                      <a:pt x="144" y="172"/>
                      <a:pt x="144" y="172"/>
                    </a:cubicBezTo>
                    <a:cubicBezTo>
                      <a:pt x="198" y="117"/>
                      <a:pt x="198" y="117"/>
                      <a:pt x="198" y="117"/>
                    </a:cubicBezTo>
                    <a:cubicBezTo>
                      <a:pt x="180" y="99"/>
                      <a:pt x="180" y="99"/>
                      <a:pt x="180" y="99"/>
                    </a:cubicBezTo>
                    <a:cubicBezTo>
                      <a:pt x="187" y="92"/>
                      <a:pt x="187" y="81"/>
                      <a:pt x="180" y="75"/>
                    </a:cubicBezTo>
                    <a:cubicBezTo>
                      <a:pt x="144" y="38"/>
                      <a:pt x="144" y="38"/>
                      <a:pt x="144" y="38"/>
                    </a:cubicBezTo>
                    <a:cubicBezTo>
                      <a:pt x="144" y="38"/>
                      <a:pt x="144" y="38"/>
                      <a:pt x="144" y="38"/>
                    </a:cubicBezTo>
                    <a:lnTo>
                      <a:pt x="111" y="5"/>
                    </a:lnTo>
                    <a:close/>
                  </a:path>
                </a:pathLst>
              </a:custGeom>
              <a:solidFill>
                <a:srgbClr val="F5BF92"/>
              </a:solidFill>
              <a:ln>
                <a:noFill/>
              </a:ln>
            </p:spPr>
            <p:txBody>
              <a:bodyPr vert="horz" wrap="square" lIns="93260" tIns="46630" rIns="93260" bIns="46630" numCol="1" anchor="t" anchorCtr="0" compatLnSpc="1">
                <a:prstTxWarp prst="textNoShape">
                  <a:avLst/>
                </a:prstTxWarp>
              </a:bodyPr>
              <a:lstStyle/>
              <a:p>
                <a:endParaRPr lang="en-US" sz="1836"/>
              </a:p>
            </p:txBody>
          </p:sp>
          <p:sp>
            <p:nvSpPr>
              <p:cNvPr id="258" name="Freeform 15"/>
              <p:cNvSpPr>
                <a:spLocks/>
              </p:cNvSpPr>
              <p:nvPr/>
            </p:nvSpPr>
            <p:spPr bwMode="auto">
              <a:xfrm>
                <a:off x="8672686" y="2954242"/>
                <a:ext cx="2854445" cy="1053096"/>
              </a:xfrm>
              <a:custGeom>
                <a:avLst/>
                <a:gdLst>
                  <a:gd name="T0" fmla="*/ 40 w 294"/>
                  <a:gd name="T1" fmla="*/ 109 h 109"/>
                  <a:gd name="T2" fmla="*/ 7 w 294"/>
                  <a:gd name="T3" fmla="*/ 77 h 109"/>
                  <a:gd name="T4" fmla="*/ 0 w 294"/>
                  <a:gd name="T5" fmla="*/ 60 h 109"/>
                  <a:gd name="T6" fmla="*/ 7 w 294"/>
                  <a:gd name="T7" fmla="*/ 43 h 109"/>
                  <a:gd name="T8" fmla="*/ 24 w 294"/>
                  <a:gd name="T9" fmla="*/ 36 h 109"/>
                  <a:gd name="T10" fmla="*/ 271 w 294"/>
                  <a:gd name="T11" fmla="*/ 36 h 109"/>
                  <a:gd name="T12" fmla="*/ 284 w 294"/>
                  <a:gd name="T13" fmla="*/ 23 h 109"/>
                  <a:gd name="T14" fmla="*/ 271 w 294"/>
                  <a:gd name="T15" fmla="*/ 10 h 109"/>
                  <a:gd name="T16" fmla="*/ 248 w 294"/>
                  <a:gd name="T17" fmla="*/ 10 h 109"/>
                  <a:gd name="T18" fmla="*/ 248 w 294"/>
                  <a:gd name="T19" fmla="*/ 0 h 109"/>
                  <a:gd name="T20" fmla="*/ 271 w 294"/>
                  <a:gd name="T21" fmla="*/ 0 h 109"/>
                  <a:gd name="T22" fmla="*/ 294 w 294"/>
                  <a:gd name="T23" fmla="*/ 23 h 109"/>
                  <a:gd name="T24" fmla="*/ 271 w 294"/>
                  <a:gd name="T25" fmla="*/ 45 h 109"/>
                  <a:gd name="T26" fmla="*/ 24 w 294"/>
                  <a:gd name="T27" fmla="*/ 45 h 109"/>
                  <a:gd name="T28" fmla="*/ 14 w 294"/>
                  <a:gd name="T29" fmla="*/ 50 h 109"/>
                  <a:gd name="T30" fmla="*/ 10 w 294"/>
                  <a:gd name="T31" fmla="*/ 60 h 109"/>
                  <a:gd name="T32" fmla="*/ 14 w 294"/>
                  <a:gd name="T33" fmla="*/ 70 h 109"/>
                  <a:gd name="T34" fmla="*/ 14 w 294"/>
                  <a:gd name="T35" fmla="*/ 70 h 109"/>
                  <a:gd name="T36" fmla="*/ 47 w 294"/>
                  <a:gd name="T37" fmla="*/ 102 h 109"/>
                  <a:gd name="T38" fmla="*/ 40 w 294"/>
                  <a:gd name="T39"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4" h="109">
                    <a:moveTo>
                      <a:pt x="40" y="109"/>
                    </a:moveTo>
                    <a:cubicBezTo>
                      <a:pt x="7" y="77"/>
                      <a:pt x="7" y="77"/>
                      <a:pt x="7" y="77"/>
                    </a:cubicBezTo>
                    <a:cubicBezTo>
                      <a:pt x="3" y="72"/>
                      <a:pt x="0" y="66"/>
                      <a:pt x="0" y="60"/>
                    </a:cubicBezTo>
                    <a:cubicBezTo>
                      <a:pt x="0" y="54"/>
                      <a:pt x="3" y="48"/>
                      <a:pt x="7" y="43"/>
                    </a:cubicBezTo>
                    <a:cubicBezTo>
                      <a:pt x="12" y="39"/>
                      <a:pt x="18" y="36"/>
                      <a:pt x="24" y="36"/>
                    </a:cubicBezTo>
                    <a:cubicBezTo>
                      <a:pt x="271" y="36"/>
                      <a:pt x="271" y="36"/>
                      <a:pt x="271" y="36"/>
                    </a:cubicBezTo>
                    <a:cubicBezTo>
                      <a:pt x="279" y="36"/>
                      <a:pt x="284" y="30"/>
                      <a:pt x="284" y="23"/>
                    </a:cubicBezTo>
                    <a:cubicBezTo>
                      <a:pt x="284" y="16"/>
                      <a:pt x="279" y="10"/>
                      <a:pt x="271" y="10"/>
                    </a:cubicBezTo>
                    <a:cubicBezTo>
                      <a:pt x="248" y="10"/>
                      <a:pt x="248" y="10"/>
                      <a:pt x="248" y="10"/>
                    </a:cubicBezTo>
                    <a:cubicBezTo>
                      <a:pt x="248" y="0"/>
                      <a:pt x="248" y="0"/>
                      <a:pt x="248" y="0"/>
                    </a:cubicBezTo>
                    <a:cubicBezTo>
                      <a:pt x="271" y="0"/>
                      <a:pt x="271" y="0"/>
                      <a:pt x="271" y="0"/>
                    </a:cubicBezTo>
                    <a:cubicBezTo>
                      <a:pt x="284" y="0"/>
                      <a:pt x="294" y="11"/>
                      <a:pt x="294" y="23"/>
                    </a:cubicBezTo>
                    <a:cubicBezTo>
                      <a:pt x="294" y="35"/>
                      <a:pt x="284" y="45"/>
                      <a:pt x="271" y="45"/>
                    </a:cubicBezTo>
                    <a:cubicBezTo>
                      <a:pt x="24" y="45"/>
                      <a:pt x="24" y="45"/>
                      <a:pt x="24" y="45"/>
                    </a:cubicBezTo>
                    <a:cubicBezTo>
                      <a:pt x="20" y="46"/>
                      <a:pt x="17" y="47"/>
                      <a:pt x="14" y="50"/>
                    </a:cubicBezTo>
                    <a:cubicBezTo>
                      <a:pt x="11" y="52"/>
                      <a:pt x="10" y="56"/>
                      <a:pt x="10" y="60"/>
                    </a:cubicBezTo>
                    <a:cubicBezTo>
                      <a:pt x="10" y="64"/>
                      <a:pt x="11" y="67"/>
                      <a:pt x="14" y="70"/>
                    </a:cubicBezTo>
                    <a:cubicBezTo>
                      <a:pt x="14" y="70"/>
                      <a:pt x="14" y="70"/>
                      <a:pt x="14" y="70"/>
                    </a:cubicBezTo>
                    <a:cubicBezTo>
                      <a:pt x="47" y="102"/>
                      <a:pt x="47" y="102"/>
                      <a:pt x="47" y="102"/>
                    </a:cubicBezTo>
                    <a:lnTo>
                      <a:pt x="40" y="109"/>
                    </a:lnTo>
                    <a:close/>
                  </a:path>
                </a:pathLst>
              </a:custGeom>
              <a:solidFill>
                <a:srgbClr val="0090B7"/>
              </a:solidFill>
              <a:ln>
                <a:noFill/>
              </a:ln>
            </p:spPr>
            <p:txBody>
              <a:bodyPr vert="horz" wrap="square" lIns="93260" tIns="46630" rIns="93260" bIns="46630" numCol="1" anchor="t" anchorCtr="0" compatLnSpc="1">
                <a:prstTxWarp prst="textNoShape">
                  <a:avLst/>
                </a:prstTxWarp>
              </a:bodyPr>
              <a:lstStyle/>
              <a:p>
                <a:endParaRPr lang="en-US" sz="1836"/>
              </a:p>
            </p:txBody>
          </p:sp>
          <p:sp>
            <p:nvSpPr>
              <p:cNvPr id="259" name="Freeform 16"/>
              <p:cNvSpPr>
                <a:spLocks/>
              </p:cNvSpPr>
              <p:nvPr/>
            </p:nvSpPr>
            <p:spPr bwMode="auto">
              <a:xfrm>
                <a:off x="9365513" y="2192133"/>
                <a:ext cx="374126" cy="374126"/>
              </a:xfrm>
              <a:custGeom>
                <a:avLst/>
                <a:gdLst>
                  <a:gd name="T0" fmla="*/ 82 w 82"/>
                  <a:gd name="T1" fmla="*/ 65 h 82"/>
                  <a:gd name="T2" fmla="*/ 57 w 82"/>
                  <a:gd name="T3" fmla="*/ 41 h 82"/>
                  <a:gd name="T4" fmla="*/ 74 w 82"/>
                  <a:gd name="T5" fmla="*/ 24 h 82"/>
                  <a:gd name="T6" fmla="*/ 0 w 82"/>
                  <a:gd name="T7" fmla="*/ 0 h 82"/>
                  <a:gd name="T8" fmla="*/ 25 w 82"/>
                  <a:gd name="T9" fmla="*/ 73 h 82"/>
                  <a:gd name="T10" fmla="*/ 42 w 82"/>
                  <a:gd name="T11" fmla="*/ 56 h 82"/>
                  <a:gd name="T12" fmla="*/ 66 w 82"/>
                  <a:gd name="T13" fmla="*/ 82 h 82"/>
                  <a:gd name="T14" fmla="*/ 82 w 82"/>
                  <a:gd name="T15" fmla="*/ 65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82">
                    <a:moveTo>
                      <a:pt x="82" y="65"/>
                    </a:moveTo>
                    <a:lnTo>
                      <a:pt x="57" y="41"/>
                    </a:lnTo>
                    <a:lnTo>
                      <a:pt x="74" y="24"/>
                    </a:lnTo>
                    <a:lnTo>
                      <a:pt x="0" y="0"/>
                    </a:lnTo>
                    <a:lnTo>
                      <a:pt x="25" y="73"/>
                    </a:lnTo>
                    <a:lnTo>
                      <a:pt x="42" y="56"/>
                    </a:lnTo>
                    <a:lnTo>
                      <a:pt x="66" y="82"/>
                    </a:lnTo>
                    <a:lnTo>
                      <a:pt x="82" y="65"/>
                    </a:lnTo>
                    <a:close/>
                  </a:path>
                </a:pathLst>
              </a:custGeom>
              <a:solidFill>
                <a:srgbClr val="EB3C00"/>
              </a:solidFill>
              <a:ln>
                <a:noFill/>
              </a:ln>
            </p:spPr>
            <p:txBody>
              <a:bodyPr vert="horz" wrap="square" lIns="93260" tIns="46630" rIns="93260" bIns="46630" numCol="1" anchor="t" anchorCtr="0" compatLnSpc="1">
                <a:prstTxWarp prst="textNoShape">
                  <a:avLst/>
                </a:prstTxWarp>
              </a:bodyPr>
              <a:lstStyle/>
              <a:p>
                <a:endParaRPr lang="en-US" sz="1836"/>
              </a:p>
            </p:txBody>
          </p:sp>
          <p:sp>
            <p:nvSpPr>
              <p:cNvPr id="256" name="Freeform 13"/>
              <p:cNvSpPr>
                <a:spLocks/>
              </p:cNvSpPr>
              <p:nvPr/>
            </p:nvSpPr>
            <p:spPr bwMode="auto">
              <a:xfrm>
                <a:off x="10387426" y="5251708"/>
                <a:ext cx="1122383" cy="1082514"/>
              </a:xfrm>
              <a:custGeom>
                <a:avLst/>
                <a:gdLst>
                  <a:gd name="T0" fmla="*/ 208 w 208"/>
                  <a:gd name="T1" fmla="*/ 97 h 207"/>
                  <a:gd name="T2" fmla="*/ 96 w 208"/>
                  <a:gd name="T3" fmla="*/ 207 h 207"/>
                  <a:gd name="T4" fmla="*/ 0 w 208"/>
                  <a:gd name="T5" fmla="*/ 112 h 207"/>
                  <a:gd name="T6" fmla="*/ 112 w 208"/>
                  <a:gd name="T7" fmla="*/ 0 h 207"/>
                  <a:gd name="T8" fmla="*/ 208 w 208"/>
                  <a:gd name="T9" fmla="*/ 97 h 207"/>
                </a:gdLst>
                <a:ahLst/>
                <a:cxnLst>
                  <a:cxn ang="0">
                    <a:pos x="T0" y="T1"/>
                  </a:cxn>
                  <a:cxn ang="0">
                    <a:pos x="T2" y="T3"/>
                  </a:cxn>
                  <a:cxn ang="0">
                    <a:pos x="T4" y="T5"/>
                  </a:cxn>
                  <a:cxn ang="0">
                    <a:pos x="T6" y="T7"/>
                  </a:cxn>
                  <a:cxn ang="0">
                    <a:pos x="T8" y="T9"/>
                  </a:cxn>
                </a:cxnLst>
                <a:rect l="0" t="0" r="r" b="b"/>
                <a:pathLst>
                  <a:path w="208" h="207">
                    <a:moveTo>
                      <a:pt x="208" y="97"/>
                    </a:moveTo>
                    <a:lnTo>
                      <a:pt x="96" y="207"/>
                    </a:lnTo>
                    <a:lnTo>
                      <a:pt x="0" y="112"/>
                    </a:lnTo>
                    <a:lnTo>
                      <a:pt x="112" y="0"/>
                    </a:lnTo>
                    <a:lnTo>
                      <a:pt x="208" y="97"/>
                    </a:lnTo>
                    <a:close/>
                  </a:path>
                </a:pathLst>
              </a:custGeom>
              <a:solidFill>
                <a:srgbClr val="C1E00A"/>
              </a:solidFill>
              <a:ln>
                <a:noFill/>
              </a:ln>
            </p:spPr>
            <p:txBody>
              <a:bodyPr vert="horz" wrap="square" lIns="93260" tIns="46630" rIns="93260" bIns="46630" numCol="1" anchor="t" anchorCtr="0" compatLnSpc="1">
                <a:prstTxWarp prst="textNoShape">
                  <a:avLst/>
                </a:prstTxWarp>
              </a:bodyPr>
              <a:lstStyle/>
              <a:p>
                <a:endParaRPr lang="en-US" sz="1836"/>
              </a:p>
            </p:txBody>
          </p:sp>
        </p:grpSp>
        <p:sp>
          <p:nvSpPr>
            <p:cNvPr id="268" name="Rectangle 267"/>
            <p:cNvSpPr/>
            <p:nvPr/>
          </p:nvSpPr>
          <p:spPr>
            <a:xfrm>
              <a:off x="8779320" y="4960552"/>
              <a:ext cx="3165369" cy="971292"/>
            </a:xfrm>
            <a:prstGeom prst="rect">
              <a:avLst/>
            </a:prstGeom>
          </p:spPr>
          <p:txBody>
            <a:bodyPr wrap="square">
              <a:spAutoFit/>
            </a:bodyPr>
            <a:lstStyle/>
            <a:p>
              <a:pPr algn="ctr"/>
              <a:r>
                <a:rPr lang="en-US" sz="2856" dirty="0">
                  <a:latin typeface="Segoe UI Light"/>
                </a:rPr>
                <a:t>Sign up for </a:t>
              </a:r>
              <a:br>
                <a:rPr lang="en-US" sz="2856" dirty="0">
                  <a:latin typeface="Segoe UI Light"/>
                </a:rPr>
              </a:br>
              <a:r>
                <a:rPr lang="en-US" sz="2856" dirty="0">
                  <a:latin typeface="Segoe UI Light"/>
                </a:rPr>
                <a:t>Developer Program</a:t>
              </a:r>
            </a:p>
          </p:txBody>
        </p:sp>
      </p:grpSp>
      <p:grpSp>
        <p:nvGrpSpPr>
          <p:cNvPr id="3" name="Group 2"/>
          <p:cNvGrpSpPr/>
          <p:nvPr/>
        </p:nvGrpSpPr>
        <p:grpSpPr>
          <a:xfrm>
            <a:off x="7944786" y="1272317"/>
            <a:ext cx="3939235" cy="4777614"/>
            <a:chOff x="706383" y="1247483"/>
            <a:chExt cx="3862346" cy="4684361"/>
          </a:xfrm>
        </p:grpSpPr>
        <p:sp>
          <p:nvSpPr>
            <p:cNvPr id="265" name="Rectangle 264"/>
            <p:cNvSpPr/>
            <p:nvPr/>
          </p:nvSpPr>
          <p:spPr>
            <a:xfrm>
              <a:off x="706383" y="4960552"/>
              <a:ext cx="3709946" cy="971292"/>
            </a:xfrm>
            <a:prstGeom prst="rect">
              <a:avLst/>
            </a:prstGeom>
          </p:spPr>
          <p:txBody>
            <a:bodyPr wrap="square">
              <a:spAutoFit/>
            </a:bodyPr>
            <a:lstStyle/>
            <a:p>
              <a:pPr algn="ctr"/>
              <a:r>
                <a:rPr lang="en-US" sz="2856" dirty="0">
                  <a:latin typeface="Segoe UI Light"/>
                </a:rPr>
                <a:t>Collect your </a:t>
              </a:r>
              <a:br>
                <a:rPr lang="en-US" sz="2856" dirty="0">
                  <a:latin typeface="Segoe UI Light"/>
                </a:rPr>
              </a:br>
              <a:r>
                <a:rPr lang="en-US" sz="2856" dirty="0">
                  <a:latin typeface="Segoe UI Light"/>
                </a:rPr>
                <a:t>stickers at //build</a:t>
              </a:r>
            </a:p>
          </p:txBody>
        </p:sp>
        <p:grpSp>
          <p:nvGrpSpPr>
            <p:cNvPr id="331" name="Group 330"/>
            <p:cNvGrpSpPr/>
            <p:nvPr/>
          </p:nvGrpSpPr>
          <p:grpSpPr>
            <a:xfrm>
              <a:off x="1034582" y="3602105"/>
              <a:ext cx="1069025" cy="1069026"/>
              <a:chOff x="3571876" y="6197600"/>
              <a:chExt cx="1457325" cy="1457326"/>
            </a:xfrm>
          </p:grpSpPr>
          <p:sp>
            <p:nvSpPr>
              <p:cNvPr id="270" name="Freeform 5"/>
              <p:cNvSpPr>
                <a:spLocks/>
              </p:cNvSpPr>
              <p:nvPr/>
            </p:nvSpPr>
            <p:spPr bwMode="auto">
              <a:xfrm>
                <a:off x="3571876" y="6197600"/>
                <a:ext cx="1457325" cy="1457325"/>
              </a:xfrm>
              <a:custGeom>
                <a:avLst/>
                <a:gdLst>
                  <a:gd name="T0" fmla="*/ 78 w 388"/>
                  <a:gd name="T1" fmla="*/ 388 h 388"/>
                  <a:gd name="T2" fmla="*/ 0 w 388"/>
                  <a:gd name="T3" fmla="*/ 310 h 388"/>
                  <a:gd name="T4" fmla="*/ 0 w 388"/>
                  <a:gd name="T5" fmla="*/ 78 h 388"/>
                  <a:gd name="T6" fmla="*/ 78 w 388"/>
                  <a:gd name="T7" fmla="*/ 0 h 388"/>
                  <a:gd name="T8" fmla="*/ 310 w 388"/>
                  <a:gd name="T9" fmla="*/ 0 h 388"/>
                  <a:gd name="T10" fmla="*/ 388 w 388"/>
                  <a:gd name="T11" fmla="*/ 78 h 388"/>
                  <a:gd name="T12" fmla="*/ 388 w 388"/>
                  <a:gd name="T13" fmla="*/ 310 h 388"/>
                  <a:gd name="T14" fmla="*/ 310 w 388"/>
                  <a:gd name="T15" fmla="*/ 388 h 388"/>
                  <a:gd name="T16" fmla="*/ 78 w 388"/>
                  <a:gd name="T17"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88">
                    <a:moveTo>
                      <a:pt x="78" y="388"/>
                    </a:moveTo>
                    <a:cubicBezTo>
                      <a:pt x="35" y="388"/>
                      <a:pt x="0" y="353"/>
                      <a:pt x="0" y="310"/>
                    </a:cubicBezTo>
                    <a:cubicBezTo>
                      <a:pt x="0" y="78"/>
                      <a:pt x="0" y="78"/>
                      <a:pt x="0" y="78"/>
                    </a:cubicBezTo>
                    <a:cubicBezTo>
                      <a:pt x="0" y="35"/>
                      <a:pt x="35" y="0"/>
                      <a:pt x="78" y="0"/>
                    </a:cubicBezTo>
                    <a:cubicBezTo>
                      <a:pt x="310" y="0"/>
                      <a:pt x="310" y="0"/>
                      <a:pt x="310" y="0"/>
                    </a:cubicBezTo>
                    <a:cubicBezTo>
                      <a:pt x="353" y="0"/>
                      <a:pt x="388" y="35"/>
                      <a:pt x="388" y="78"/>
                    </a:cubicBezTo>
                    <a:cubicBezTo>
                      <a:pt x="388" y="310"/>
                      <a:pt x="388" y="310"/>
                      <a:pt x="388" y="310"/>
                    </a:cubicBezTo>
                    <a:cubicBezTo>
                      <a:pt x="388" y="353"/>
                      <a:pt x="353" y="388"/>
                      <a:pt x="310" y="388"/>
                    </a:cubicBezTo>
                    <a:cubicBezTo>
                      <a:pt x="78" y="388"/>
                      <a:pt x="78" y="388"/>
                      <a:pt x="78" y="388"/>
                    </a:cubicBezTo>
                  </a:path>
                </a:pathLst>
              </a:custGeom>
              <a:solidFill>
                <a:srgbClr val="D83B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74" name="Freeform 6"/>
              <p:cNvSpPr>
                <a:spLocks/>
              </p:cNvSpPr>
              <p:nvPr/>
            </p:nvSpPr>
            <p:spPr bwMode="auto">
              <a:xfrm>
                <a:off x="3902076" y="6599238"/>
                <a:ext cx="1127125" cy="1055688"/>
              </a:xfrm>
              <a:custGeom>
                <a:avLst/>
                <a:gdLst>
                  <a:gd name="T0" fmla="*/ 103 w 300"/>
                  <a:gd name="T1" fmla="*/ 0 h 281"/>
                  <a:gd name="T2" fmla="*/ 0 w 300"/>
                  <a:gd name="T3" fmla="*/ 78 h 281"/>
                  <a:gd name="T4" fmla="*/ 22 w 300"/>
                  <a:gd name="T5" fmla="*/ 125 h 281"/>
                  <a:gd name="T6" fmla="*/ 23 w 300"/>
                  <a:gd name="T7" fmla="*/ 127 h 281"/>
                  <a:gd name="T8" fmla="*/ 24 w 300"/>
                  <a:gd name="T9" fmla="*/ 128 h 281"/>
                  <a:gd name="T10" fmla="*/ 26 w 300"/>
                  <a:gd name="T11" fmla="*/ 129 h 281"/>
                  <a:gd name="T12" fmla="*/ 27 w 300"/>
                  <a:gd name="T13" fmla="*/ 131 h 281"/>
                  <a:gd name="T14" fmla="*/ 28 w 300"/>
                  <a:gd name="T15" fmla="*/ 131 h 281"/>
                  <a:gd name="T16" fmla="*/ 40 w 300"/>
                  <a:gd name="T17" fmla="*/ 144 h 281"/>
                  <a:gd name="T18" fmla="*/ 39 w 300"/>
                  <a:gd name="T19" fmla="*/ 146 h 281"/>
                  <a:gd name="T20" fmla="*/ 21 w 300"/>
                  <a:gd name="T21" fmla="*/ 174 h 281"/>
                  <a:gd name="T22" fmla="*/ 127 w 300"/>
                  <a:gd name="T23" fmla="*/ 281 h 281"/>
                  <a:gd name="T24" fmla="*/ 129 w 300"/>
                  <a:gd name="T25" fmla="*/ 281 h 281"/>
                  <a:gd name="T26" fmla="*/ 130 w 300"/>
                  <a:gd name="T27" fmla="*/ 281 h 281"/>
                  <a:gd name="T28" fmla="*/ 130 w 300"/>
                  <a:gd name="T29" fmla="*/ 281 h 281"/>
                  <a:gd name="T30" fmla="*/ 132 w 300"/>
                  <a:gd name="T31" fmla="*/ 281 h 281"/>
                  <a:gd name="T32" fmla="*/ 132 w 300"/>
                  <a:gd name="T33" fmla="*/ 281 h 281"/>
                  <a:gd name="T34" fmla="*/ 134 w 300"/>
                  <a:gd name="T35" fmla="*/ 281 h 281"/>
                  <a:gd name="T36" fmla="*/ 134 w 300"/>
                  <a:gd name="T37" fmla="*/ 281 h 281"/>
                  <a:gd name="T38" fmla="*/ 134 w 300"/>
                  <a:gd name="T39" fmla="*/ 281 h 281"/>
                  <a:gd name="T40" fmla="*/ 134 w 300"/>
                  <a:gd name="T41" fmla="*/ 281 h 281"/>
                  <a:gd name="T42" fmla="*/ 222 w 300"/>
                  <a:gd name="T43" fmla="*/ 281 h 281"/>
                  <a:gd name="T44" fmla="*/ 300 w 300"/>
                  <a:gd name="T45" fmla="*/ 203 h 281"/>
                  <a:gd name="T46" fmla="*/ 300 w 300"/>
                  <a:gd name="T47" fmla="*/ 142 h 281"/>
                  <a:gd name="T48" fmla="*/ 186 w 300"/>
                  <a:gd name="T49" fmla="*/ 31 h 281"/>
                  <a:gd name="T50" fmla="*/ 186 w 300"/>
                  <a:gd name="T51" fmla="*/ 31 h 281"/>
                  <a:gd name="T52" fmla="*/ 103 w 300"/>
                  <a:gd name="T53"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 h="281">
                    <a:moveTo>
                      <a:pt x="103" y="0"/>
                    </a:moveTo>
                    <a:cubicBezTo>
                      <a:pt x="46" y="0"/>
                      <a:pt x="0" y="35"/>
                      <a:pt x="0" y="78"/>
                    </a:cubicBezTo>
                    <a:cubicBezTo>
                      <a:pt x="0" y="96"/>
                      <a:pt x="8" y="112"/>
                      <a:pt x="22" y="125"/>
                    </a:cubicBezTo>
                    <a:cubicBezTo>
                      <a:pt x="22" y="126"/>
                      <a:pt x="23" y="126"/>
                      <a:pt x="23" y="127"/>
                    </a:cubicBezTo>
                    <a:cubicBezTo>
                      <a:pt x="23" y="127"/>
                      <a:pt x="24" y="128"/>
                      <a:pt x="24" y="128"/>
                    </a:cubicBezTo>
                    <a:cubicBezTo>
                      <a:pt x="25" y="129"/>
                      <a:pt x="25" y="129"/>
                      <a:pt x="26" y="129"/>
                    </a:cubicBezTo>
                    <a:cubicBezTo>
                      <a:pt x="26" y="130"/>
                      <a:pt x="27" y="130"/>
                      <a:pt x="27" y="131"/>
                    </a:cubicBezTo>
                    <a:cubicBezTo>
                      <a:pt x="28" y="131"/>
                      <a:pt x="28" y="131"/>
                      <a:pt x="28" y="131"/>
                    </a:cubicBezTo>
                    <a:cubicBezTo>
                      <a:pt x="40" y="144"/>
                      <a:pt x="40" y="144"/>
                      <a:pt x="40" y="144"/>
                    </a:cubicBezTo>
                    <a:cubicBezTo>
                      <a:pt x="39" y="146"/>
                      <a:pt x="39" y="146"/>
                      <a:pt x="39" y="146"/>
                    </a:cubicBezTo>
                    <a:cubicBezTo>
                      <a:pt x="36" y="154"/>
                      <a:pt x="30" y="165"/>
                      <a:pt x="21" y="174"/>
                    </a:cubicBezTo>
                    <a:cubicBezTo>
                      <a:pt x="127" y="281"/>
                      <a:pt x="127" y="281"/>
                      <a:pt x="127" y="281"/>
                    </a:cubicBezTo>
                    <a:cubicBezTo>
                      <a:pt x="129" y="281"/>
                      <a:pt x="129" y="281"/>
                      <a:pt x="129" y="281"/>
                    </a:cubicBezTo>
                    <a:cubicBezTo>
                      <a:pt x="130" y="281"/>
                      <a:pt x="130" y="281"/>
                      <a:pt x="130" y="281"/>
                    </a:cubicBezTo>
                    <a:cubicBezTo>
                      <a:pt x="130" y="281"/>
                      <a:pt x="130" y="281"/>
                      <a:pt x="130" y="281"/>
                    </a:cubicBezTo>
                    <a:cubicBezTo>
                      <a:pt x="132" y="281"/>
                      <a:pt x="132" y="281"/>
                      <a:pt x="132" y="281"/>
                    </a:cubicBezTo>
                    <a:cubicBezTo>
                      <a:pt x="132" y="281"/>
                      <a:pt x="132" y="281"/>
                      <a:pt x="132" y="281"/>
                    </a:cubicBezTo>
                    <a:cubicBezTo>
                      <a:pt x="134" y="281"/>
                      <a:pt x="134" y="281"/>
                      <a:pt x="134" y="281"/>
                    </a:cubicBezTo>
                    <a:cubicBezTo>
                      <a:pt x="134" y="281"/>
                      <a:pt x="134" y="281"/>
                      <a:pt x="134" y="281"/>
                    </a:cubicBezTo>
                    <a:cubicBezTo>
                      <a:pt x="134" y="281"/>
                      <a:pt x="134" y="281"/>
                      <a:pt x="134" y="281"/>
                    </a:cubicBezTo>
                    <a:cubicBezTo>
                      <a:pt x="134" y="281"/>
                      <a:pt x="134" y="281"/>
                      <a:pt x="134" y="281"/>
                    </a:cubicBezTo>
                    <a:cubicBezTo>
                      <a:pt x="222" y="281"/>
                      <a:pt x="222" y="281"/>
                      <a:pt x="222" y="281"/>
                    </a:cubicBezTo>
                    <a:cubicBezTo>
                      <a:pt x="265" y="281"/>
                      <a:pt x="300" y="246"/>
                      <a:pt x="300" y="203"/>
                    </a:cubicBezTo>
                    <a:cubicBezTo>
                      <a:pt x="300" y="142"/>
                      <a:pt x="300" y="142"/>
                      <a:pt x="300" y="142"/>
                    </a:cubicBezTo>
                    <a:cubicBezTo>
                      <a:pt x="186" y="31"/>
                      <a:pt x="186" y="31"/>
                      <a:pt x="186" y="31"/>
                    </a:cubicBezTo>
                    <a:cubicBezTo>
                      <a:pt x="186" y="31"/>
                      <a:pt x="186" y="31"/>
                      <a:pt x="186" y="31"/>
                    </a:cubicBezTo>
                    <a:cubicBezTo>
                      <a:pt x="167" y="12"/>
                      <a:pt x="137" y="0"/>
                      <a:pt x="103" y="0"/>
                    </a:cubicBezTo>
                  </a:path>
                </a:pathLst>
              </a:custGeom>
              <a:solidFill>
                <a:srgbClr val="9528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75" name="Freeform 7"/>
              <p:cNvSpPr>
                <a:spLocks noEditPoints="1"/>
              </p:cNvSpPr>
              <p:nvPr/>
            </p:nvSpPr>
            <p:spPr bwMode="auto">
              <a:xfrm>
                <a:off x="3902076" y="6599238"/>
                <a:ext cx="774700" cy="654050"/>
              </a:xfrm>
              <a:custGeom>
                <a:avLst/>
                <a:gdLst>
                  <a:gd name="T0" fmla="*/ 103 w 206"/>
                  <a:gd name="T1" fmla="*/ 0 h 174"/>
                  <a:gd name="T2" fmla="*/ 0 w 206"/>
                  <a:gd name="T3" fmla="*/ 78 h 174"/>
                  <a:gd name="T4" fmla="*/ 41 w 206"/>
                  <a:gd name="T5" fmla="*/ 140 h 174"/>
                  <a:gd name="T6" fmla="*/ 21 w 206"/>
                  <a:gd name="T7" fmla="*/ 174 h 174"/>
                  <a:gd name="T8" fmla="*/ 63 w 206"/>
                  <a:gd name="T9" fmla="*/ 150 h 174"/>
                  <a:gd name="T10" fmla="*/ 103 w 206"/>
                  <a:gd name="T11" fmla="*/ 156 h 174"/>
                  <a:gd name="T12" fmla="*/ 206 w 206"/>
                  <a:gd name="T13" fmla="*/ 78 h 174"/>
                  <a:gd name="T14" fmla="*/ 103 w 206"/>
                  <a:gd name="T15" fmla="*/ 0 h 174"/>
                  <a:gd name="T16" fmla="*/ 62 w 206"/>
                  <a:gd name="T17" fmla="*/ 92 h 174"/>
                  <a:gd name="T18" fmla="*/ 49 w 206"/>
                  <a:gd name="T19" fmla="*/ 79 h 174"/>
                  <a:gd name="T20" fmla="*/ 62 w 206"/>
                  <a:gd name="T21" fmla="*/ 67 h 174"/>
                  <a:gd name="T22" fmla="*/ 74 w 206"/>
                  <a:gd name="T23" fmla="*/ 79 h 174"/>
                  <a:gd name="T24" fmla="*/ 62 w 206"/>
                  <a:gd name="T25" fmla="*/ 92 h 174"/>
                  <a:gd name="T26" fmla="*/ 104 w 206"/>
                  <a:gd name="T27" fmla="*/ 92 h 174"/>
                  <a:gd name="T28" fmla="*/ 92 w 206"/>
                  <a:gd name="T29" fmla="*/ 79 h 174"/>
                  <a:gd name="T30" fmla="*/ 104 w 206"/>
                  <a:gd name="T31" fmla="*/ 67 h 174"/>
                  <a:gd name="T32" fmla="*/ 117 w 206"/>
                  <a:gd name="T33" fmla="*/ 79 h 174"/>
                  <a:gd name="T34" fmla="*/ 104 w 206"/>
                  <a:gd name="T35" fmla="*/ 92 h 174"/>
                  <a:gd name="T36" fmla="*/ 147 w 206"/>
                  <a:gd name="T37" fmla="*/ 92 h 174"/>
                  <a:gd name="T38" fmla="*/ 135 w 206"/>
                  <a:gd name="T39" fmla="*/ 79 h 174"/>
                  <a:gd name="T40" fmla="*/ 147 w 206"/>
                  <a:gd name="T41" fmla="*/ 67 h 174"/>
                  <a:gd name="T42" fmla="*/ 160 w 206"/>
                  <a:gd name="T43" fmla="*/ 79 h 174"/>
                  <a:gd name="T44" fmla="*/ 147 w 206"/>
                  <a:gd name="T45" fmla="*/ 9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6" h="174">
                    <a:moveTo>
                      <a:pt x="103" y="0"/>
                    </a:moveTo>
                    <a:cubicBezTo>
                      <a:pt x="46" y="0"/>
                      <a:pt x="0" y="35"/>
                      <a:pt x="0" y="78"/>
                    </a:cubicBezTo>
                    <a:cubicBezTo>
                      <a:pt x="0" y="103"/>
                      <a:pt x="17" y="126"/>
                      <a:pt x="41" y="140"/>
                    </a:cubicBezTo>
                    <a:cubicBezTo>
                      <a:pt x="38" y="150"/>
                      <a:pt x="32" y="163"/>
                      <a:pt x="21" y="174"/>
                    </a:cubicBezTo>
                    <a:cubicBezTo>
                      <a:pt x="21" y="174"/>
                      <a:pt x="47" y="162"/>
                      <a:pt x="63" y="150"/>
                    </a:cubicBezTo>
                    <a:cubicBezTo>
                      <a:pt x="75" y="154"/>
                      <a:pt x="89" y="156"/>
                      <a:pt x="103" y="156"/>
                    </a:cubicBezTo>
                    <a:cubicBezTo>
                      <a:pt x="160" y="156"/>
                      <a:pt x="206" y="121"/>
                      <a:pt x="206" y="78"/>
                    </a:cubicBezTo>
                    <a:cubicBezTo>
                      <a:pt x="206" y="35"/>
                      <a:pt x="160" y="0"/>
                      <a:pt x="103" y="0"/>
                    </a:cubicBezTo>
                    <a:close/>
                    <a:moveTo>
                      <a:pt x="62" y="92"/>
                    </a:moveTo>
                    <a:cubicBezTo>
                      <a:pt x="55" y="92"/>
                      <a:pt x="49" y="86"/>
                      <a:pt x="49" y="79"/>
                    </a:cubicBezTo>
                    <a:cubicBezTo>
                      <a:pt x="49" y="72"/>
                      <a:pt x="55" y="67"/>
                      <a:pt x="62" y="67"/>
                    </a:cubicBezTo>
                    <a:cubicBezTo>
                      <a:pt x="68" y="67"/>
                      <a:pt x="74" y="72"/>
                      <a:pt x="74" y="79"/>
                    </a:cubicBezTo>
                    <a:cubicBezTo>
                      <a:pt x="74" y="86"/>
                      <a:pt x="68" y="92"/>
                      <a:pt x="62" y="92"/>
                    </a:cubicBezTo>
                    <a:close/>
                    <a:moveTo>
                      <a:pt x="104" y="92"/>
                    </a:moveTo>
                    <a:cubicBezTo>
                      <a:pt x="97" y="92"/>
                      <a:pt x="92" y="86"/>
                      <a:pt x="92" y="79"/>
                    </a:cubicBezTo>
                    <a:cubicBezTo>
                      <a:pt x="92" y="72"/>
                      <a:pt x="97" y="67"/>
                      <a:pt x="104" y="67"/>
                    </a:cubicBezTo>
                    <a:cubicBezTo>
                      <a:pt x="111" y="67"/>
                      <a:pt x="117" y="72"/>
                      <a:pt x="117" y="79"/>
                    </a:cubicBezTo>
                    <a:cubicBezTo>
                      <a:pt x="117" y="86"/>
                      <a:pt x="111" y="92"/>
                      <a:pt x="104" y="92"/>
                    </a:cubicBezTo>
                    <a:close/>
                    <a:moveTo>
                      <a:pt x="147" y="92"/>
                    </a:moveTo>
                    <a:cubicBezTo>
                      <a:pt x="140" y="92"/>
                      <a:pt x="135" y="86"/>
                      <a:pt x="135" y="79"/>
                    </a:cubicBezTo>
                    <a:cubicBezTo>
                      <a:pt x="135" y="72"/>
                      <a:pt x="140" y="67"/>
                      <a:pt x="147" y="67"/>
                    </a:cubicBezTo>
                    <a:cubicBezTo>
                      <a:pt x="154" y="67"/>
                      <a:pt x="160" y="72"/>
                      <a:pt x="160" y="79"/>
                    </a:cubicBezTo>
                    <a:cubicBezTo>
                      <a:pt x="160" y="86"/>
                      <a:pt x="154" y="92"/>
                      <a:pt x="147" y="9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grpSp>
          <p:nvGrpSpPr>
            <p:cNvPr id="333" name="Group 332"/>
            <p:cNvGrpSpPr/>
            <p:nvPr/>
          </p:nvGrpSpPr>
          <p:grpSpPr>
            <a:xfrm>
              <a:off x="3499703" y="3602105"/>
              <a:ext cx="1069026" cy="1069025"/>
              <a:chOff x="7091363" y="4425950"/>
              <a:chExt cx="1457326" cy="1457325"/>
            </a:xfrm>
          </p:grpSpPr>
          <p:sp>
            <p:nvSpPr>
              <p:cNvPr id="283" name="Freeform 15"/>
              <p:cNvSpPr>
                <a:spLocks/>
              </p:cNvSpPr>
              <p:nvPr/>
            </p:nvSpPr>
            <p:spPr bwMode="auto">
              <a:xfrm>
                <a:off x="7091363" y="4425950"/>
                <a:ext cx="1457325" cy="1457325"/>
              </a:xfrm>
              <a:custGeom>
                <a:avLst/>
                <a:gdLst>
                  <a:gd name="T0" fmla="*/ 78 w 388"/>
                  <a:gd name="T1" fmla="*/ 388 h 388"/>
                  <a:gd name="T2" fmla="*/ 0 w 388"/>
                  <a:gd name="T3" fmla="*/ 310 h 388"/>
                  <a:gd name="T4" fmla="*/ 0 w 388"/>
                  <a:gd name="T5" fmla="*/ 78 h 388"/>
                  <a:gd name="T6" fmla="*/ 78 w 388"/>
                  <a:gd name="T7" fmla="*/ 0 h 388"/>
                  <a:gd name="T8" fmla="*/ 310 w 388"/>
                  <a:gd name="T9" fmla="*/ 0 h 388"/>
                  <a:gd name="T10" fmla="*/ 388 w 388"/>
                  <a:gd name="T11" fmla="*/ 78 h 388"/>
                  <a:gd name="T12" fmla="*/ 388 w 388"/>
                  <a:gd name="T13" fmla="*/ 310 h 388"/>
                  <a:gd name="T14" fmla="*/ 310 w 388"/>
                  <a:gd name="T15" fmla="*/ 388 h 388"/>
                  <a:gd name="T16" fmla="*/ 78 w 388"/>
                  <a:gd name="T17"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88">
                    <a:moveTo>
                      <a:pt x="78" y="388"/>
                    </a:moveTo>
                    <a:cubicBezTo>
                      <a:pt x="35" y="388"/>
                      <a:pt x="0" y="353"/>
                      <a:pt x="0" y="310"/>
                    </a:cubicBezTo>
                    <a:cubicBezTo>
                      <a:pt x="0" y="78"/>
                      <a:pt x="0" y="78"/>
                      <a:pt x="0" y="78"/>
                    </a:cubicBezTo>
                    <a:cubicBezTo>
                      <a:pt x="0" y="35"/>
                      <a:pt x="35" y="0"/>
                      <a:pt x="78" y="0"/>
                    </a:cubicBezTo>
                    <a:cubicBezTo>
                      <a:pt x="310" y="0"/>
                      <a:pt x="310" y="0"/>
                      <a:pt x="310" y="0"/>
                    </a:cubicBezTo>
                    <a:cubicBezTo>
                      <a:pt x="353" y="0"/>
                      <a:pt x="388" y="35"/>
                      <a:pt x="388" y="78"/>
                    </a:cubicBezTo>
                    <a:cubicBezTo>
                      <a:pt x="388" y="310"/>
                      <a:pt x="388" y="310"/>
                      <a:pt x="388" y="310"/>
                    </a:cubicBezTo>
                    <a:cubicBezTo>
                      <a:pt x="388" y="353"/>
                      <a:pt x="353" y="388"/>
                      <a:pt x="310" y="388"/>
                    </a:cubicBezTo>
                    <a:cubicBezTo>
                      <a:pt x="78" y="388"/>
                      <a:pt x="78" y="388"/>
                      <a:pt x="78" y="388"/>
                    </a:cubicBezTo>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84" name="Freeform 16"/>
              <p:cNvSpPr>
                <a:spLocks/>
              </p:cNvSpPr>
              <p:nvPr/>
            </p:nvSpPr>
            <p:spPr bwMode="auto">
              <a:xfrm>
                <a:off x="7451726" y="4860925"/>
                <a:ext cx="1096963" cy="1022350"/>
              </a:xfrm>
              <a:custGeom>
                <a:avLst/>
                <a:gdLst>
                  <a:gd name="T0" fmla="*/ 154 w 292"/>
                  <a:gd name="T1" fmla="*/ 0 h 272"/>
                  <a:gd name="T2" fmla="*/ 148 w 292"/>
                  <a:gd name="T3" fmla="*/ 4 h 272"/>
                  <a:gd name="T4" fmla="*/ 148 w 292"/>
                  <a:gd name="T5" fmla="*/ 19 h 272"/>
                  <a:gd name="T6" fmla="*/ 148 w 292"/>
                  <a:gd name="T7" fmla="*/ 24 h 272"/>
                  <a:gd name="T8" fmla="*/ 141 w 292"/>
                  <a:gd name="T9" fmla="*/ 19 h 272"/>
                  <a:gd name="T10" fmla="*/ 123 w 292"/>
                  <a:gd name="T11" fmla="*/ 19 h 272"/>
                  <a:gd name="T12" fmla="*/ 103 w 292"/>
                  <a:gd name="T13" fmla="*/ 2 h 272"/>
                  <a:gd name="T14" fmla="*/ 103 w 292"/>
                  <a:gd name="T15" fmla="*/ 2 h 272"/>
                  <a:gd name="T16" fmla="*/ 98 w 292"/>
                  <a:gd name="T17" fmla="*/ 0 h 272"/>
                  <a:gd name="T18" fmla="*/ 92 w 292"/>
                  <a:gd name="T19" fmla="*/ 4 h 272"/>
                  <a:gd name="T20" fmla="*/ 92 w 292"/>
                  <a:gd name="T21" fmla="*/ 19 h 272"/>
                  <a:gd name="T22" fmla="*/ 92 w 292"/>
                  <a:gd name="T23" fmla="*/ 24 h 272"/>
                  <a:gd name="T24" fmla="*/ 92 w 292"/>
                  <a:gd name="T25" fmla="*/ 24 h 272"/>
                  <a:gd name="T26" fmla="*/ 85 w 292"/>
                  <a:gd name="T27" fmla="*/ 19 h 272"/>
                  <a:gd name="T28" fmla="*/ 67 w 292"/>
                  <a:gd name="T29" fmla="*/ 19 h 272"/>
                  <a:gd name="T30" fmla="*/ 48 w 292"/>
                  <a:gd name="T31" fmla="*/ 2 h 272"/>
                  <a:gd name="T32" fmla="*/ 42 w 292"/>
                  <a:gd name="T33" fmla="*/ 0 h 272"/>
                  <a:gd name="T34" fmla="*/ 36 w 292"/>
                  <a:gd name="T35" fmla="*/ 4 h 272"/>
                  <a:gd name="T36" fmla="*/ 36 w 292"/>
                  <a:gd name="T37" fmla="*/ 19 h 272"/>
                  <a:gd name="T38" fmla="*/ 36 w 292"/>
                  <a:gd name="T39" fmla="*/ 24 h 272"/>
                  <a:gd name="T40" fmla="*/ 29 w 292"/>
                  <a:gd name="T41" fmla="*/ 19 h 272"/>
                  <a:gd name="T42" fmla="*/ 15 w 292"/>
                  <a:gd name="T43" fmla="*/ 19 h 272"/>
                  <a:gd name="T44" fmla="*/ 0 w 292"/>
                  <a:gd name="T45" fmla="*/ 33 h 272"/>
                  <a:gd name="T46" fmla="*/ 0 w 292"/>
                  <a:gd name="T47" fmla="*/ 160 h 272"/>
                  <a:gd name="T48" fmla="*/ 5 w 292"/>
                  <a:gd name="T49" fmla="*/ 170 h 272"/>
                  <a:gd name="T50" fmla="*/ 6 w 292"/>
                  <a:gd name="T51" fmla="*/ 171 h 272"/>
                  <a:gd name="T52" fmla="*/ 106 w 292"/>
                  <a:gd name="T53" fmla="*/ 272 h 272"/>
                  <a:gd name="T54" fmla="*/ 107 w 292"/>
                  <a:gd name="T55" fmla="*/ 272 h 272"/>
                  <a:gd name="T56" fmla="*/ 214 w 292"/>
                  <a:gd name="T57" fmla="*/ 272 h 272"/>
                  <a:gd name="T58" fmla="*/ 292 w 292"/>
                  <a:gd name="T59" fmla="*/ 194 h 272"/>
                  <a:gd name="T60" fmla="*/ 292 w 292"/>
                  <a:gd name="T61" fmla="*/ 121 h 272"/>
                  <a:gd name="T62" fmla="*/ 191 w 292"/>
                  <a:gd name="T63" fmla="*/ 22 h 272"/>
                  <a:gd name="T64" fmla="*/ 191 w 292"/>
                  <a:gd name="T65" fmla="*/ 22 h 272"/>
                  <a:gd name="T66" fmla="*/ 182 w 292"/>
                  <a:gd name="T67" fmla="*/ 19 h 272"/>
                  <a:gd name="T68" fmla="*/ 178 w 292"/>
                  <a:gd name="T69" fmla="*/ 19 h 272"/>
                  <a:gd name="T70" fmla="*/ 159 w 292"/>
                  <a:gd name="T71" fmla="*/ 2 h 272"/>
                  <a:gd name="T72" fmla="*/ 154 w 292"/>
                  <a:gd name="T73"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2" h="272">
                    <a:moveTo>
                      <a:pt x="154" y="0"/>
                    </a:moveTo>
                    <a:cubicBezTo>
                      <a:pt x="151" y="0"/>
                      <a:pt x="148" y="2"/>
                      <a:pt x="148" y="4"/>
                    </a:cubicBezTo>
                    <a:cubicBezTo>
                      <a:pt x="148" y="19"/>
                      <a:pt x="148" y="19"/>
                      <a:pt x="148" y="19"/>
                    </a:cubicBezTo>
                    <a:cubicBezTo>
                      <a:pt x="148" y="24"/>
                      <a:pt x="148" y="24"/>
                      <a:pt x="148" y="24"/>
                    </a:cubicBezTo>
                    <a:cubicBezTo>
                      <a:pt x="141" y="19"/>
                      <a:pt x="141" y="19"/>
                      <a:pt x="141" y="19"/>
                    </a:cubicBezTo>
                    <a:cubicBezTo>
                      <a:pt x="123" y="19"/>
                      <a:pt x="123" y="19"/>
                      <a:pt x="123" y="19"/>
                    </a:cubicBezTo>
                    <a:cubicBezTo>
                      <a:pt x="103" y="2"/>
                      <a:pt x="103" y="2"/>
                      <a:pt x="103" y="2"/>
                    </a:cubicBezTo>
                    <a:cubicBezTo>
                      <a:pt x="103" y="2"/>
                      <a:pt x="103" y="2"/>
                      <a:pt x="103" y="2"/>
                    </a:cubicBezTo>
                    <a:cubicBezTo>
                      <a:pt x="102" y="1"/>
                      <a:pt x="100" y="0"/>
                      <a:pt x="98" y="0"/>
                    </a:cubicBezTo>
                    <a:cubicBezTo>
                      <a:pt x="95" y="0"/>
                      <a:pt x="92" y="2"/>
                      <a:pt x="92" y="4"/>
                    </a:cubicBezTo>
                    <a:cubicBezTo>
                      <a:pt x="92" y="19"/>
                      <a:pt x="92" y="19"/>
                      <a:pt x="92" y="19"/>
                    </a:cubicBezTo>
                    <a:cubicBezTo>
                      <a:pt x="92" y="24"/>
                      <a:pt x="92" y="24"/>
                      <a:pt x="92" y="24"/>
                    </a:cubicBezTo>
                    <a:cubicBezTo>
                      <a:pt x="92" y="24"/>
                      <a:pt x="92" y="24"/>
                      <a:pt x="92" y="24"/>
                    </a:cubicBezTo>
                    <a:cubicBezTo>
                      <a:pt x="85" y="19"/>
                      <a:pt x="85" y="19"/>
                      <a:pt x="85" y="19"/>
                    </a:cubicBezTo>
                    <a:cubicBezTo>
                      <a:pt x="67" y="19"/>
                      <a:pt x="67" y="19"/>
                      <a:pt x="67" y="19"/>
                    </a:cubicBezTo>
                    <a:cubicBezTo>
                      <a:pt x="48" y="2"/>
                      <a:pt x="48" y="2"/>
                      <a:pt x="48" y="2"/>
                    </a:cubicBezTo>
                    <a:cubicBezTo>
                      <a:pt x="47" y="1"/>
                      <a:pt x="45" y="0"/>
                      <a:pt x="42" y="0"/>
                    </a:cubicBezTo>
                    <a:cubicBezTo>
                      <a:pt x="39" y="0"/>
                      <a:pt x="36" y="2"/>
                      <a:pt x="36" y="4"/>
                    </a:cubicBezTo>
                    <a:cubicBezTo>
                      <a:pt x="36" y="19"/>
                      <a:pt x="36" y="19"/>
                      <a:pt x="36" y="19"/>
                    </a:cubicBezTo>
                    <a:cubicBezTo>
                      <a:pt x="36" y="24"/>
                      <a:pt x="36" y="24"/>
                      <a:pt x="36" y="24"/>
                    </a:cubicBezTo>
                    <a:cubicBezTo>
                      <a:pt x="29" y="19"/>
                      <a:pt x="29" y="19"/>
                      <a:pt x="29" y="19"/>
                    </a:cubicBezTo>
                    <a:cubicBezTo>
                      <a:pt x="15" y="19"/>
                      <a:pt x="15" y="19"/>
                      <a:pt x="15" y="19"/>
                    </a:cubicBezTo>
                    <a:cubicBezTo>
                      <a:pt x="7" y="19"/>
                      <a:pt x="0" y="25"/>
                      <a:pt x="0" y="33"/>
                    </a:cubicBezTo>
                    <a:cubicBezTo>
                      <a:pt x="0" y="160"/>
                      <a:pt x="0" y="160"/>
                      <a:pt x="0" y="160"/>
                    </a:cubicBezTo>
                    <a:cubicBezTo>
                      <a:pt x="0" y="164"/>
                      <a:pt x="2" y="168"/>
                      <a:pt x="5" y="170"/>
                    </a:cubicBezTo>
                    <a:cubicBezTo>
                      <a:pt x="6" y="171"/>
                      <a:pt x="6" y="171"/>
                      <a:pt x="6" y="171"/>
                    </a:cubicBezTo>
                    <a:cubicBezTo>
                      <a:pt x="106" y="272"/>
                      <a:pt x="106" y="272"/>
                      <a:pt x="106" y="272"/>
                    </a:cubicBezTo>
                    <a:cubicBezTo>
                      <a:pt x="107" y="272"/>
                      <a:pt x="107" y="272"/>
                      <a:pt x="107" y="272"/>
                    </a:cubicBezTo>
                    <a:cubicBezTo>
                      <a:pt x="214" y="272"/>
                      <a:pt x="214" y="272"/>
                      <a:pt x="214" y="272"/>
                    </a:cubicBezTo>
                    <a:cubicBezTo>
                      <a:pt x="257" y="272"/>
                      <a:pt x="292" y="237"/>
                      <a:pt x="292" y="194"/>
                    </a:cubicBezTo>
                    <a:cubicBezTo>
                      <a:pt x="292" y="121"/>
                      <a:pt x="292" y="121"/>
                      <a:pt x="292" y="121"/>
                    </a:cubicBezTo>
                    <a:cubicBezTo>
                      <a:pt x="191" y="22"/>
                      <a:pt x="191" y="22"/>
                      <a:pt x="191" y="22"/>
                    </a:cubicBezTo>
                    <a:cubicBezTo>
                      <a:pt x="191" y="22"/>
                      <a:pt x="191" y="22"/>
                      <a:pt x="191" y="22"/>
                    </a:cubicBezTo>
                    <a:cubicBezTo>
                      <a:pt x="188" y="20"/>
                      <a:pt x="185" y="19"/>
                      <a:pt x="182" y="19"/>
                    </a:cubicBezTo>
                    <a:cubicBezTo>
                      <a:pt x="178" y="19"/>
                      <a:pt x="178" y="19"/>
                      <a:pt x="178" y="19"/>
                    </a:cubicBezTo>
                    <a:cubicBezTo>
                      <a:pt x="159" y="2"/>
                      <a:pt x="159" y="2"/>
                      <a:pt x="159" y="2"/>
                    </a:cubicBezTo>
                    <a:cubicBezTo>
                      <a:pt x="158" y="1"/>
                      <a:pt x="156" y="0"/>
                      <a:pt x="154" y="0"/>
                    </a:cubicBezTo>
                  </a:path>
                </a:pathLst>
              </a:custGeom>
              <a:solidFill>
                <a:srgbClr val="C88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85" name="Freeform 17"/>
              <p:cNvSpPr>
                <a:spLocks noEditPoints="1"/>
              </p:cNvSpPr>
              <p:nvPr/>
            </p:nvSpPr>
            <p:spPr bwMode="auto">
              <a:xfrm>
                <a:off x="7451726" y="4932363"/>
                <a:ext cx="736600" cy="582613"/>
              </a:xfrm>
              <a:custGeom>
                <a:avLst/>
                <a:gdLst>
                  <a:gd name="T0" fmla="*/ 182 w 196"/>
                  <a:gd name="T1" fmla="*/ 0 h 155"/>
                  <a:gd name="T2" fmla="*/ 167 w 196"/>
                  <a:gd name="T3" fmla="*/ 0 h 155"/>
                  <a:gd name="T4" fmla="*/ 167 w 196"/>
                  <a:gd name="T5" fmla="*/ 7 h 155"/>
                  <a:gd name="T6" fmla="*/ 154 w 196"/>
                  <a:gd name="T7" fmla="*/ 18 h 155"/>
                  <a:gd name="T8" fmla="*/ 141 w 196"/>
                  <a:gd name="T9" fmla="*/ 7 h 155"/>
                  <a:gd name="T10" fmla="*/ 141 w 196"/>
                  <a:gd name="T11" fmla="*/ 0 h 155"/>
                  <a:gd name="T12" fmla="*/ 111 w 196"/>
                  <a:gd name="T13" fmla="*/ 0 h 155"/>
                  <a:gd name="T14" fmla="*/ 111 w 196"/>
                  <a:gd name="T15" fmla="*/ 7 h 155"/>
                  <a:gd name="T16" fmla="*/ 98 w 196"/>
                  <a:gd name="T17" fmla="*/ 18 h 155"/>
                  <a:gd name="T18" fmla="*/ 85 w 196"/>
                  <a:gd name="T19" fmla="*/ 7 h 155"/>
                  <a:gd name="T20" fmla="*/ 85 w 196"/>
                  <a:gd name="T21" fmla="*/ 0 h 155"/>
                  <a:gd name="T22" fmla="*/ 55 w 196"/>
                  <a:gd name="T23" fmla="*/ 0 h 155"/>
                  <a:gd name="T24" fmla="*/ 55 w 196"/>
                  <a:gd name="T25" fmla="*/ 7 h 155"/>
                  <a:gd name="T26" fmla="*/ 42 w 196"/>
                  <a:gd name="T27" fmla="*/ 18 h 155"/>
                  <a:gd name="T28" fmla="*/ 29 w 196"/>
                  <a:gd name="T29" fmla="*/ 7 h 155"/>
                  <a:gd name="T30" fmla="*/ 29 w 196"/>
                  <a:gd name="T31" fmla="*/ 0 h 155"/>
                  <a:gd name="T32" fmla="*/ 15 w 196"/>
                  <a:gd name="T33" fmla="*/ 0 h 155"/>
                  <a:gd name="T34" fmla="*/ 0 w 196"/>
                  <a:gd name="T35" fmla="*/ 14 h 155"/>
                  <a:gd name="T36" fmla="*/ 0 w 196"/>
                  <a:gd name="T37" fmla="*/ 141 h 155"/>
                  <a:gd name="T38" fmla="*/ 15 w 196"/>
                  <a:gd name="T39" fmla="*/ 155 h 155"/>
                  <a:gd name="T40" fmla="*/ 182 w 196"/>
                  <a:gd name="T41" fmla="*/ 155 h 155"/>
                  <a:gd name="T42" fmla="*/ 196 w 196"/>
                  <a:gd name="T43" fmla="*/ 141 h 155"/>
                  <a:gd name="T44" fmla="*/ 196 w 196"/>
                  <a:gd name="T45" fmla="*/ 14 h 155"/>
                  <a:gd name="T46" fmla="*/ 182 w 196"/>
                  <a:gd name="T47" fmla="*/ 0 h 155"/>
                  <a:gd name="T48" fmla="*/ 179 w 196"/>
                  <a:gd name="T49" fmla="*/ 139 h 155"/>
                  <a:gd name="T50" fmla="*/ 17 w 196"/>
                  <a:gd name="T51" fmla="*/ 139 h 155"/>
                  <a:gd name="T52" fmla="*/ 17 w 196"/>
                  <a:gd name="T53" fmla="*/ 33 h 155"/>
                  <a:gd name="T54" fmla="*/ 179 w 196"/>
                  <a:gd name="T55" fmla="*/ 33 h 155"/>
                  <a:gd name="T56" fmla="*/ 179 w 196"/>
                  <a:gd name="T57" fmla="*/ 13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6" h="155">
                    <a:moveTo>
                      <a:pt x="182" y="0"/>
                    </a:moveTo>
                    <a:cubicBezTo>
                      <a:pt x="167" y="0"/>
                      <a:pt x="167" y="0"/>
                      <a:pt x="167" y="0"/>
                    </a:cubicBezTo>
                    <a:cubicBezTo>
                      <a:pt x="167" y="7"/>
                      <a:pt x="167" y="7"/>
                      <a:pt x="167" y="7"/>
                    </a:cubicBezTo>
                    <a:cubicBezTo>
                      <a:pt x="167" y="13"/>
                      <a:pt x="161" y="18"/>
                      <a:pt x="154" y="18"/>
                    </a:cubicBezTo>
                    <a:cubicBezTo>
                      <a:pt x="147" y="18"/>
                      <a:pt x="141" y="13"/>
                      <a:pt x="141" y="7"/>
                    </a:cubicBezTo>
                    <a:cubicBezTo>
                      <a:pt x="141" y="0"/>
                      <a:pt x="141" y="0"/>
                      <a:pt x="141" y="0"/>
                    </a:cubicBezTo>
                    <a:cubicBezTo>
                      <a:pt x="111" y="0"/>
                      <a:pt x="111" y="0"/>
                      <a:pt x="111" y="0"/>
                    </a:cubicBezTo>
                    <a:cubicBezTo>
                      <a:pt x="111" y="7"/>
                      <a:pt x="111" y="7"/>
                      <a:pt x="111" y="7"/>
                    </a:cubicBezTo>
                    <a:cubicBezTo>
                      <a:pt x="111" y="13"/>
                      <a:pt x="105" y="18"/>
                      <a:pt x="98" y="18"/>
                    </a:cubicBezTo>
                    <a:cubicBezTo>
                      <a:pt x="91" y="18"/>
                      <a:pt x="85" y="13"/>
                      <a:pt x="85" y="7"/>
                    </a:cubicBezTo>
                    <a:cubicBezTo>
                      <a:pt x="85" y="0"/>
                      <a:pt x="85" y="0"/>
                      <a:pt x="85" y="0"/>
                    </a:cubicBezTo>
                    <a:cubicBezTo>
                      <a:pt x="55" y="0"/>
                      <a:pt x="55" y="0"/>
                      <a:pt x="55" y="0"/>
                    </a:cubicBezTo>
                    <a:cubicBezTo>
                      <a:pt x="55" y="7"/>
                      <a:pt x="55" y="7"/>
                      <a:pt x="55" y="7"/>
                    </a:cubicBezTo>
                    <a:cubicBezTo>
                      <a:pt x="55" y="13"/>
                      <a:pt x="49" y="18"/>
                      <a:pt x="42" y="18"/>
                    </a:cubicBezTo>
                    <a:cubicBezTo>
                      <a:pt x="35" y="18"/>
                      <a:pt x="29" y="13"/>
                      <a:pt x="29" y="7"/>
                    </a:cubicBezTo>
                    <a:cubicBezTo>
                      <a:pt x="29" y="0"/>
                      <a:pt x="29" y="0"/>
                      <a:pt x="29" y="0"/>
                    </a:cubicBezTo>
                    <a:cubicBezTo>
                      <a:pt x="15" y="0"/>
                      <a:pt x="15" y="0"/>
                      <a:pt x="15" y="0"/>
                    </a:cubicBezTo>
                    <a:cubicBezTo>
                      <a:pt x="7" y="0"/>
                      <a:pt x="0" y="6"/>
                      <a:pt x="0" y="14"/>
                    </a:cubicBezTo>
                    <a:cubicBezTo>
                      <a:pt x="0" y="141"/>
                      <a:pt x="0" y="141"/>
                      <a:pt x="0" y="141"/>
                    </a:cubicBezTo>
                    <a:cubicBezTo>
                      <a:pt x="0" y="149"/>
                      <a:pt x="7" y="155"/>
                      <a:pt x="15" y="155"/>
                    </a:cubicBezTo>
                    <a:cubicBezTo>
                      <a:pt x="182" y="155"/>
                      <a:pt x="182" y="155"/>
                      <a:pt x="182" y="155"/>
                    </a:cubicBezTo>
                    <a:cubicBezTo>
                      <a:pt x="190" y="155"/>
                      <a:pt x="196" y="149"/>
                      <a:pt x="196" y="141"/>
                    </a:cubicBezTo>
                    <a:cubicBezTo>
                      <a:pt x="196" y="14"/>
                      <a:pt x="196" y="14"/>
                      <a:pt x="196" y="14"/>
                    </a:cubicBezTo>
                    <a:cubicBezTo>
                      <a:pt x="196" y="6"/>
                      <a:pt x="190" y="0"/>
                      <a:pt x="182" y="0"/>
                    </a:cubicBezTo>
                    <a:close/>
                    <a:moveTo>
                      <a:pt x="179" y="139"/>
                    </a:moveTo>
                    <a:cubicBezTo>
                      <a:pt x="17" y="139"/>
                      <a:pt x="17" y="139"/>
                      <a:pt x="17" y="139"/>
                    </a:cubicBezTo>
                    <a:cubicBezTo>
                      <a:pt x="17" y="33"/>
                      <a:pt x="17" y="33"/>
                      <a:pt x="17" y="33"/>
                    </a:cubicBezTo>
                    <a:cubicBezTo>
                      <a:pt x="179" y="33"/>
                      <a:pt x="179" y="33"/>
                      <a:pt x="179" y="33"/>
                    </a:cubicBezTo>
                    <a:lnTo>
                      <a:pt x="179"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86" name="Freeform 18"/>
              <p:cNvSpPr>
                <a:spLocks/>
              </p:cNvSpPr>
              <p:nvPr/>
            </p:nvSpPr>
            <p:spPr bwMode="auto">
              <a:xfrm>
                <a:off x="7797801" y="4860925"/>
                <a:ext cx="44450" cy="112713"/>
              </a:xfrm>
              <a:custGeom>
                <a:avLst/>
                <a:gdLst>
                  <a:gd name="T0" fmla="*/ 6 w 12"/>
                  <a:gd name="T1" fmla="*/ 30 h 30"/>
                  <a:gd name="T2" fmla="*/ 12 w 12"/>
                  <a:gd name="T3" fmla="*/ 26 h 30"/>
                  <a:gd name="T4" fmla="*/ 12 w 12"/>
                  <a:gd name="T5" fmla="*/ 19 h 30"/>
                  <a:gd name="T6" fmla="*/ 12 w 12"/>
                  <a:gd name="T7" fmla="*/ 4 h 30"/>
                  <a:gd name="T8" fmla="*/ 6 w 12"/>
                  <a:gd name="T9" fmla="*/ 0 h 30"/>
                  <a:gd name="T10" fmla="*/ 0 w 12"/>
                  <a:gd name="T11" fmla="*/ 4 h 30"/>
                  <a:gd name="T12" fmla="*/ 0 w 12"/>
                  <a:gd name="T13" fmla="*/ 19 h 30"/>
                  <a:gd name="T14" fmla="*/ 0 w 12"/>
                  <a:gd name="T15" fmla="*/ 26 h 30"/>
                  <a:gd name="T16" fmla="*/ 6 w 12"/>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0">
                    <a:moveTo>
                      <a:pt x="6" y="30"/>
                    </a:moveTo>
                    <a:cubicBezTo>
                      <a:pt x="10" y="30"/>
                      <a:pt x="12" y="28"/>
                      <a:pt x="12" y="26"/>
                    </a:cubicBezTo>
                    <a:cubicBezTo>
                      <a:pt x="12" y="19"/>
                      <a:pt x="12" y="19"/>
                      <a:pt x="12" y="19"/>
                    </a:cubicBezTo>
                    <a:cubicBezTo>
                      <a:pt x="12" y="4"/>
                      <a:pt x="12" y="4"/>
                      <a:pt x="12" y="4"/>
                    </a:cubicBezTo>
                    <a:cubicBezTo>
                      <a:pt x="12" y="2"/>
                      <a:pt x="10" y="0"/>
                      <a:pt x="6" y="0"/>
                    </a:cubicBezTo>
                    <a:cubicBezTo>
                      <a:pt x="3" y="0"/>
                      <a:pt x="0" y="2"/>
                      <a:pt x="0" y="4"/>
                    </a:cubicBezTo>
                    <a:cubicBezTo>
                      <a:pt x="0" y="19"/>
                      <a:pt x="0" y="19"/>
                      <a:pt x="0" y="19"/>
                    </a:cubicBezTo>
                    <a:cubicBezTo>
                      <a:pt x="0" y="26"/>
                      <a:pt x="0" y="26"/>
                      <a:pt x="0" y="26"/>
                    </a:cubicBezTo>
                    <a:cubicBezTo>
                      <a:pt x="0" y="28"/>
                      <a:pt x="3" y="30"/>
                      <a:pt x="6"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87" name="Freeform 19"/>
              <p:cNvSpPr>
                <a:spLocks/>
              </p:cNvSpPr>
              <p:nvPr/>
            </p:nvSpPr>
            <p:spPr bwMode="auto">
              <a:xfrm>
                <a:off x="8007351" y="4860925"/>
                <a:ext cx="44450" cy="112713"/>
              </a:xfrm>
              <a:custGeom>
                <a:avLst/>
                <a:gdLst>
                  <a:gd name="T0" fmla="*/ 6 w 12"/>
                  <a:gd name="T1" fmla="*/ 30 h 30"/>
                  <a:gd name="T2" fmla="*/ 12 w 12"/>
                  <a:gd name="T3" fmla="*/ 26 h 30"/>
                  <a:gd name="T4" fmla="*/ 12 w 12"/>
                  <a:gd name="T5" fmla="*/ 19 h 30"/>
                  <a:gd name="T6" fmla="*/ 12 w 12"/>
                  <a:gd name="T7" fmla="*/ 4 h 30"/>
                  <a:gd name="T8" fmla="*/ 6 w 12"/>
                  <a:gd name="T9" fmla="*/ 0 h 30"/>
                  <a:gd name="T10" fmla="*/ 0 w 12"/>
                  <a:gd name="T11" fmla="*/ 4 h 30"/>
                  <a:gd name="T12" fmla="*/ 0 w 12"/>
                  <a:gd name="T13" fmla="*/ 19 h 30"/>
                  <a:gd name="T14" fmla="*/ 0 w 12"/>
                  <a:gd name="T15" fmla="*/ 26 h 30"/>
                  <a:gd name="T16" fmla="*/ 6 w 12"/>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0">
                    <a:moveTo>
                      <a:pt x="6" y="30"/>
                    </a:moveTo>
                    <a:cubicBezTo>
                      <a:pt x="10" y="30"/>
                      <a:pt x="12" y="28"/>
                      <a:pt x="12" y="26"/>
                    </a:cubicBezTo>
                    <a:cubicBezTo>
                      <a:pt x="12" y="19"/>
                      <a:pt x="12" y="19"/>
                      <a:pt x="12" y="19"/>
                    </a:cubicBezTo>
                    <a:cubicBezTo>
                      <a:pt x="12" y="4"/>
                      <a:pt x="12" y="4"/>
                      <a:pt x="12" y="4"/>
                    </a:cubicBezTo>
                    <a:cubicBezTo>
                      <a:pt x="12" y="2"/>
                      <a:pt x="10" y="0"/>
                      <a:pt x="6" y="0"/>
                    </a:cubicBezTo>
                    <a:cubicBezTo>
                      <a:pt x="3" y="0"/>
                      <a:pt x="0" y="2"/>
                      <a:pt x="0" y="4"/>
                    </a:cubicBezTo>
                    <a:cubicBezTo>
                      <a:pt x="0" y="19"/>
                      <a:pt x="0" y="19"/>
                      <a:pt x="0" y="19"/>
                    </a:cubicBezTo>
                    <a:cubicBezTo>
                      <a:pt x="0" y="26"/>
                      <a:pt x="0" y="26"/>
                      <a:pt x="0" y="26"/>
                    </a:cubicBezTo>
                    <a:cubicBezTo>
                      <a:pt x="0" y="28"/>
                      <a:pt x="3" y="30"/>
                      <a:pt x="6"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48" name="Freeform 20"/>
              <p:cNvSpPr>
                <a:spLocks/>
              </p:cNvSpPr>
              <p:nvPr/>
            </p:nvSpPr>
            <p:spPr bwMode="auto">
              <a:xfrm>
                <a:off x="7586663" y="4860925"/>
                <a:ext cx="44450" cy="112713"/>
              </a:xfrm>
              <a:custGeom>
                <a:avLst/>
                <a:gdLst>
                  <a:gd name="T0" fmla="*/ 6 w 12"/>
                  <a:gd name="T1" fmla="*/ 30 h 30"/>
                  <a:gd name="T2" fmla="*/ 12 w 12"/>
                  <a:gd name="T3" fmla="*/ 26 h 30"/>
                  <a:gd name="T4" fmla="*/ 12 w 12"/>
                  <a:gd name="T5" fmla="*/ 19 h 30"/>
                  <a:gd name="T6" fmla="*/ 12 w 12"/>
                  <a:gd name="T7" fmla="*/ 4 h 30"/>
                  <a:gd name="T8" fmla="*/ 6 w 12"/>
                  <a:gd name="T9" fmla="*/ 0 h 30"/>
                  <a:gd name="T10" fmla="*/ 0 w 12"/>
                  <a:gd name="T11" fmla="*/ 4 h 30"/>
                  <a:gd name="T12" fmla="*/ 0 w 12"/>
                  <a:gd name="T13" fmla="*/ 19 h 30"/>
                  <a:gd name="T14" fmla="*/ 0 w 12"/>
                  <a:gd name="T15" fmla="*/ 26 h 30"/>
                  <a:gd name="T16" fmla="*/ 6 w 12"/>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0">
                    <a:moveTo>
                      <a:pt x="6" y="30"/>
                    </a:moveTo>
                    <a:cubicBezTo>
                      <a:pt x="10" y="30"/>
                      <a:pt x="12" y="28"/>
                      <a:pt x="12" y="26"/>
                    </a:cubicBezTo>
                    <a:cubicBezTo>
                      <a:pt x="12" y="19"/>
                      <a:pt x="12" y="19"/>
                      <a:pt x="12" y="19"/>
                    </a:cubicBezTo>
                    <a:cubicBezTo>
                      <a:pt x="12" y="4"/>
                      <a:pt x="12" y="4"/>
                      <a:pt x="12" y="4"/>
                    </a:cubicBezTo>
                    <a:cubicBezTo>
                      <a:pt x="12" y="2"/>
                      <a:pt x="10" y="0"/>
                      <a:pt x="6" y="0"/>
                    </a:cubicBezTo>
                    <a:cubicBezTo>
                      <a:pt x="3" y="0"/>
                      <a:pt x="0" y="2"/>
                      <a:pt x="0" y="4"/>
                    </a:cubicBezTo>
                    <a:cubicBezTo>
                      <a:pt x="0" y="19"/>
                      <a:pt x="0" y="19"/>
                      <a:pt x="0" y="19"/>
                    </a:cubicBezTo>
                    <a:cubicBezTo>
                      <a:pt x="0" y="26"/>
                      <a:pt x="0" y="26"/>
                      <a:pt x="0" y="26"/>
                    </a:cubicBezTo>
                    <a:cubicBezTo>
                      <a:pt x="0" y="28"/>
                      <a:pt x="3" y="30"/>
                      <a:pt x="6"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49" name="Freeform 21"/>
              <p:cNvSpPr>
                <a:spLocks/>
              </p:cNvSpPr>
              <p:nvPr/>
            </p:nvSpPr>
            <p:spPr bwMode="auto">
              <a:xfrm>
                <a:off x="7702551" y="5078413"/>
                <a:ext cx="95250" cy="98425"/>
              </a:xfrm>
              <a:custGeom>
                <a:avLst/>
                <a:gdLst>
                  <a:gd name="T0" fmla="*/ 25 w 25"/>
                  <a:gd name="T1" fmla="*/ 21 h 26"/>
                  <a:gd name="T2" fmla="*/ 20 w 25"/>
                  <a:gd name="T3" fmla="*/ 26 h 26"/>
                  <a:gd name="T4" fmla="*/ 5 w 25"/>
                  <a:gd name="T5" fmla="*/ 26 h 26"/>
                  <a:gd name="T6" fmla="*/ 0 w 25"/>
                  <a:gd name="T7" fmla="*/ 21 h 26"/>
                  <a:gd name="T8" fmla="*/ 0 w 25"/>
                  <a:gd name="T9" fmla="*/ 5 h 26"/>
                  <a:gd name="T10" fmla="*/ 5 w 25"/>
                  <a:gd name="T11" fmla="*/ 0 h 26"/>
                  <a:gd name="T12" fmla="*/ 20 w 25"/>
                  <a:gd name="T13" fmla="*/ 0 h 26"/>
                  <a:gd name="T14" fmla="*/ 25 w 25"/>
                  <a:gd name="T15" fmla="*/ 5 h 26"/>
                  <a:gd name="T16" fmla="*/ 25 w 25"/>
                  <a:gd name="T17"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21"/>
                    </a:moveTo>
                    <a:cubicBezTo>
                      <a:pt x="25" y="23"/>
                      <a:pt x="23" y="26"/>
                      <a:pt x="20" y="26"/>
                    </a:cubicBezTo>
                    <a:cubicBezTo>
                      <a:pt x="5" y="26"/>
                      <a:pt x="5" y="26"/>
                      <a:pt x="5" y="26"/>
                    </a:cubicBezTo>
                    <a:cubicBezTo>
                      <a:pt x="2" y="26"/>
                      <a:pt x="0" y="23"/>
                      <a:pt x="0" y="21"/>
                    </a:cubicBezTo>
                    <a:cubicBezTo>
                      <a:pt x="0" y="5"/>
                      <a:pt x="0" y="5"/>
                      <a:pt x="0" y="5"/>
                    </a:cubicBezTo>
                    <a:cubicBezTo>
                      <a:pt x="0" y="3"/>
                      <a:pt x="2" y="0"/>
                      <a:pt x="5" y="0"/>
                    </a:cubicBezTo>
                    <a:cubicBezTo>
                      <a:pt x="20" y="0"/>
                      <a:pt x="20" y="0"/>
                      <a:pt x="20" y="0"/>
                    </a:cubicBezTo>
                    <a:cubicBezTo>
                      <a:pt x="23" y="0"/>
                      <a:pt x="25" y="3"/>
                      <a:pt x="25" y="5"/>
                    </a:cubicBezTo>
                    <a:lnTo>
                      <a:pt x="25"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50" name="Freeform 22"/>
              <p:cNvSpPr>
                <a:spLocks/>
              </p:cNvSpPr>
              <p:nvPr/>
            </p:nvSpPr>
            <p:spPr bwMode="auto">
              <a:xfrm>
                <a:off x="7845426" y="5078413"/>
                <a:ext cx="93663" cy="98425"/>
              </a:xfrm>
              <a:custGeom>
                <a:avLst/>
                <a:gdLst>
                  <a:gd name="T0" fmla="*/ 25 w 25"/>
                  <a:gd name="T1" fmla="*/ 21 h 26"/>
                  <a:gd name="T2" fmla="*/ 20 w 25"/>
                  <a:gd name="T3" fmla="*/ 26 h 26"/>
                  <a:gd name="T4" fmla="*/ 5 w 25"/>
                  <a:gd name="T5" fmla="*/ 26 h 26"/>
                  <a:gd name="T6" fmla="*/ 0 w 25"/>
                  <a:gd name="T7" fmla="*/ 21 h 26"/>
                  <a:gd name="T8" fmla="*/ 0 w 25"/>
                  <a:gd name="T9" fmla="*/ 5 h 26"/>
                  <a:gd name="T10" fmla="*/ 5 w 25"/>
                  <a:gd name="T11" fmla="*/ 0 h 26"/>
                  <a:gd name="T12" fmla="*/ 20 w 25"/>
                  <a:gd name="T13" fmla="*/ 0 h 26"/>
                  <a:gd name="T14" fmla="*/ 25 w 25"/>
                  <a:gd name="T15" fmla="*/ 5 h 26"/>
                  <a:gd name="T16" fmla="*/ 25 w 25"/>
                  <a:gd name="T17"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21"/>
                    </a:moveTo>
                    <a:cubicBezTo>
                      <a:pt x="25" y="23"/>
                      <a:pt x="23" y="26"/>
                      <a:pt x="20" y="26"/>
                    </a:cubicBezTo>
                    <a:cubicBezTo>
                      <a:pt x="5" y="26"/>
                      <a:pt x="5" y="26"/>
                      <a:pt x="5" y="26"/>
                    </a:cubicBezTo>
                    <a:cubicBezTo>
                      <a:pt x="2" y="26"/>
                      <a:pt x="0" y="23"/>
                      <a:pt x="0" y="21"/>
                    </a:cubicBezTo>
                    <a:cubicBezTo>
                      <a:pt x="0" y="5"/>
                      <a:pt x="0" y="5"/>
                      <a:pt x="0" y="5"/>
                    </a:cubicBezTo>
                    <a:cubicBezTo>
                      <a:pt x="0" y="3"/>
                      <a:pt x="2" y="0"/>
                      <a:pt x="5" y="0"/>
                    </a:cubicBezTo>
                    <a:cubicBezTo>
                      <a:pt x="20" y="0"/>
                      <a:pt x="20" y="0"/>
                      <a:pt x="20" y="0"/>
                    </a:cubicBezTo>
                    <a:cubicBezTo>
                      <a:pt x="23" y="0"/>
                      <a:pt x="25" y="3"/>
                      <a:pt x="25" y="5"/>
                    </a:cubicBezTo>
                    <a:lnTo>
                      <a:pt x="25"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88" name="Freeform 23"/>
              <p:cNvSpPr>
                <a:spLocks/>
              </p:cNvSpPr>
              <p:nvPr/>
            </p:nvSpPr>
            <p:spPr bwMode="auto">
              <a:xfrm>
                <a:off x="7985126" y="5078413"/>
                <a:ext cx="96838" cy="98425"/>
              </a:xfrm>
              <a:custGeom>
                <a:avLst/>
                <a:gdLst>
                  <a:gd name="T0" fmla="*/ 26 w 26"/>
                  <a:gd name="T1" fmla="*/ 21 h 26"/>
                  <a:gd name="T2" fmla="*/ 21 w 26"/>
                  <a:gd name="T3" fmla="*/ 26 h 26"/>
                  <a:gd name="T4" fmla="*/ 6 w 26"/>
                  <a:gd name="T5" fmla="*/ 26 h 26"/>
                  <a:gd name="T6" fmla="*/ 0 w 26"/>
                  <a:gd name="T7" fmla="*/ 21 h 26"/>
                  <a:gd name="T8" fmla="*/ 0 w 26"/>
                  <a:gd name="T9" fmla="*/ 5 h 26"/>
                  <a:gd name="T10" fmla="*/ 6 w 26"/>
                  <a:gd name="T11" fmla="*/ 0 h 26"/>
                  <a:gd name="T12" fmla="*/ 21 w 26"/>
                  <a:gd name="T13" fmla="*/ 0 h 26"/>
                  <a:gd name="T14" fmla="*/ 26 w 26"/>
                  <a:gd name="T15" fmla="*/ 5 h 26"/>
                  <a:gd name="T16" fmla="*/ 26 w 26"/>
                  <a:gd name="T17"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26" y="21"/>
                    </a:moveTo>
                    <a:cubicBezTo>
                      <a:pt x="26" y="23"/>
                      <a:pt x="24" y="26"/>
                      <a:pt x="21" y="26"/>
                    </a:cubicBezTo>
                    <a:cubicBezTo>
                      <a:pt x="6" y="26"/>
                      <a:pt x="6" y="26"/>
                      <a:pt x="6" y="26"/>
                    </a:cubicBezTo>
                    <a:cubicBezTo>
                      <a:pt x="3" y="26"/>
                      <a:pt x="0" y="23"/>
                      <a:pt x="0" y="21"/>
                    </a:cubicBezTo>
                    <a:cubicBezTo>
                      <a:pt x="0" y="5"/>
                      <a:pt x="0" y="5"/>
                      <a:pt x="0" y="5"/>
                    </a:cubicBezTo>
                    <a:cubicBezTo>
                      <a:pt x="0" y="3"/>
                      <a:pt x="3" y="0"/>
                      <a:pt x="6" y="0"/>
                    </a:cubicBezTo>
                    <a:cubicBezTo>
                      <a:pt x="21" y="0"/>
                      <a:pt x="21" y="0"/>
                      <a:pt x="21" y="0"/>
                    </a:cubicBezTo>
                    <a:cubicBezTo>
                      <a:pt x="24" y="0"/>
                      <a:pt x="26" y="3"/>
                      <a:pt x="26" y="5"/>
                    </a:cubicBezTo>
                    <a:lnTo>
                      <a:pt x="26"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89" name="Freeform 24"/>
              <p:cNvSpPr>
                <a:spLocks/>
              </p:cNvSpPr>
              <p:nvPr/>
            </p:nvSpPr>
            <p:spPr bwMode="auto">
              <a:xfrm>
                <a:off x="7702551" y="5203825"/>
                <a:ext cx="95250" cy="96838"/>
              </a:xfrm>
              <a:custGeom>
                <a:avLst/>
                <a:gdLst>
                  <a:gd name="T0" fmla="*/ 25 w 25"/>
                  <a:gd name="T1" fmla="*/ 21 h 26"/>
                  <a:gd name="T2" fmla="*/ 20 w 25"/>
                  <a:gd name="T3" fmla="*/ 26 h 26"/>
                  <a:gd name="T4" fmla="*/ 5 w 25"/>
                  <a:gd name="T5" fmla="*/ 26 h 26"/>
                  <a:gd name="T6" fmla="*/ 0 w 25"/>
                  <a:gd name="T7" fmla="*/ 21 h 26"/>
                  <a:gd name="T8" fmla="*/ 0 w 25"/>
                  <a:gd name="T9" fmla="*/ 5 h 26"/>
                  <a:gd name="T10" fmla="*/ 5 w 25"/>
                  <a:gd name="T11" fmla="*/ 0 h 26"/>
                  <a:gd name="T12" fmla="*/ 20 w 25"/>
                  <a:gd name="T13" fmla="*/ 0 h 26"/>
                  <a:gd name="T14" fmla="*/ 25 w 25"/>
                  <a:gd name="T15" fmla="*/ 5 h 26"/>
                  <a:gd name="T16" fmla="*/ 25 w 25"/>
                  <a:gd name="T17"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21"/>
                    </a:moveTo>
                    <a:cubicBezTo>
                      <a:pt x="25" y="23"/>
                      <a:pt x="23" y="26"/>
                      <a:pt x="20" y="26"/>
                    </a:cubicBezTo>
                    <a:cubicBezTo>
                      <a:pt x="5" y="26"/>
                      <a:pt x="5" y="26"/>
                      <a:pt x="5" y="26"/>
                    </a:cubicBezTo>
                    <a:cubicBezTo>
                      <a:pt x="2" y="26"/>
                      <a:pt x="0" y="23"/>
                      <a:pt x="0" y="21"/>
                    </a:cubicBezTo>
                    <a:cubicBezTo>
                      <a:pt x="0" y="5"/>
                      <a:pt x="0" y="5"/>
                      <a:pt x="0" y="5"/>
                    </a:cubicBezTo>
                    <a:cubicBezTo>
                      <a:pt x="0" y="3"/>
                      <a:pt x="2" y="0"/>
                      <a:pt x="5" y="0"/>
                    </a:cubicBezTo>
                    <a:cubicBezTo>
                      <a:pt x="20" y="0"/>
                      <a:pt x="20" y="0"/>
                      <a:pt x="20" y="0"/>
                    </a:cubicBezTo>
                    <a:cubicBezTo>
                      <a:pt x="23" y="0"/>
                      <a:pt x="25" y="3"/>
                      <a:pt x="25" y="5"/>
                    </a:cubicBezTo>
                    <a:lnTo>
                      <a:pt x="25"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90" name="Freeform 25"/>
              <p:cNvSpPr>
                <a:spLocks/>
              </p:cNvSpPr>
              <p:nvPr/>
            </p:nvSpPr>
            <p:spPr bwMode="auto">
              <a:xfrm>
                <a:off x="7559676" y="5203825"/>
                <a:ext cx="95250" cy="96838"/>
              </a:xfrm>
              <a:custGeom>
                <a:avLst/>
                <a:gdLst>
                  <a:gd name="T0" fmla="*/ 25 w 25"/>
                  <a:gd name="T1" fmla="*/ 21 h 26"/>
                  <a:gd name="T2" fmla="*/ 20 w 25"/>
                  <a:gd name="T3" fmla="*/ 26 h 26"/>
                  <a:gd name="T4" fmla="*/ 5 w 25"/>
                  <a:gd name="T5" fmla="*/ 26 h 26"/>
                  <a:gd name="T6" fmla="*/ 0 w 25"/>
                  <a:gd name="T7" fmla="*/ 21 h 26"/>
                  <a:gd name="T8" fmla="*/ 0 w 25"/>
                  <a:gd name="T9" fmla="*/ 5 h 26"/>
                  <a:gd name="T10" fmla="*/ 5 w 25"/>
                  <a:gd name="T11" fmla="*/ 0 h 26"/>
                  <a:gd name="T12" fmla="*/ 20 w 25"/>
                  <a:gd name="T13" fmla="*/ 0 h 26"/>
                  <a:gd name="T14" fmla="*/ 25 w 25"/>
                  <a:gd name="T15" fmla="*/ 5 h 26"/>
                  <a:gd name="T16" fmla="*/ 25 w 25"/>
                  <a:gd name="T17"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21"/>
                    </a:moveTo>
                    <a:cubicBezTo>
                      <a:pt x="25" y="23"/>
                      <a:pt x="23" y="26"/>
                      <a:pt x="20" y="26"/>
                    </a:cubicBezTo>
                    <a:cubicBezTo>
                      <a:pt x="5" y="26"/>
                      <a:pt x="5" y="26"/>
                      <a:pt x="5" y="26"/>
                    </a:cubicBezTo>
                    <a:cubicBezTo>
                      <a:pt x="2" y="26"/>
                      <a:pt x="0" y="23"/>
                      <a:pt x="0" y="21"/>
                    </a:cubicBezTo>
                    <a:cubicBezTo>
                      <a:pt x="0" y="5"/>
                      <a:pt x="0" y="5"/>
                      <a:pt x="0" y="5"/>
                    </a:cubicBezTo>
                    <a:cubicBezTo>
                      <a:pt x="0" y="3"/>
                      <a:pt x="2" y="0"/>
                      <a:pt x="5" y="0"/>
                    </a:cubicBezTo>
                    <a:cubicBezTo>
                      <a:pt x="20" y="0"/>
                      <a:pt x="20" y="0"/>
                      <a:pt x="20" y="0"/>
                    </a:cubicBezTo>
                    <a:cubicBezTo>
                      <a:pt x="23" y="0"/>
                      <a:pt x="25" y="3"/>
                      <a:pt x="25" y="5"/>
                    </a:cubicBezTo>
                    <a:lnTo>
                      <a:pt x="25"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91" name="Freeform 26"/>
              <p:cNvSpPr>
                <a:spLocks/>
              </p:cNvSpPr>
              <p:nvPr/>
            </p:nvSpPr>
            <p:spPr bwMode="auto">
              <a:xfrm>
                <a:off x="7845426" y="5203825"/>
                <a:ext cx="93663" cy="96838"/>
              </a:xfrm>
              <a:custGeom>
                <a:avLst/>
                <a:gdLst>
                  <a:gd name="T0" fmla="*/ 25 w 25"/>
                  <a:gd name="T1" fmla="*/ 21 h 26"/>
                  <a:gd name="T2" fmla="*/ 20 w 25"/>
                  <a:gd name="T3" fmla="*/ 26 h 26"/>
                  <a:gd name="T4" fmla="*/ 5 w 25"/>
                  <a:gd name="T5" fmla="*/ 26 h 26"/>
                  <a:gd name="T6" fmla="*/ 0 w 25"/>
                  <a:gd name="T7" fmla="*/ 21 h 26"/>
                  <a:gd name="T8" fmla="*/ 0 w 25"/>
                  <a:gd name="T9" fmla="*/ 5 h 26"/>
                  <a:gd name="T10" fmla="*/ 5 w 25"/>
                  <a:gd name="T11" fmla="*/ 0 h 26"/>
                  <a:gd name="T12" fmla="*/ 20 w 25"/>
                  <a:gd name="T13" fmla="*/ 0 h 26"/>
                  <a:gd name="T14" fmla="*/ 25 w 25"/>
                  <a:gd name="T15" fmla="*/ 5 h 26"/>
                  <a:gd name="T16" fmla="*/ 25 w 25"/>
                  <a:gd name="T17"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21"/>
                    </a:moveTo>
                    <a:cubicBezTo>
                      <a:pt x="25" y="23"/>
                      <a:pt x="23" y="26"/>
                      <a:pt x="20" y="26"/>
                    </a:cubicBezTo>
                    <a:cubicBezTo>
                      <a:pt x="5" y="26"/>
                      <a:pt x="5" y="26"/>
                      <a:pt x="5" y="26"/>
                    </a:cubicBezTo>
                    <a:cubicBezTo>
                      <a:pt x="2" y="26"/>
                      <a:pt x="0" y="23"/>
                      <a:pt x="0" y="21"/>
                    </a:cubicBezTo>
                    <a:cubicBezTo>
                      <a:pt x="0" y="5"/>
                      <a:pt x="0" y="5"/>
                      <a:pt x="0" y="5"/>
                    </a:cubicBezTo>
                    <a:cubicBezTo>
                      <a:pt x="0" y="3"/>
                      <a:pt x="2" y="0"/>
                      <a:pt x="5" y="0"/>
                    </a:cubicBezTo>
                    <a:cubicBezTo>
                      <a:pt x="20" y="0"/>
                      <a:pt x="20" y="0"/>
                      <a:pt x="20" y="0"/>
                    </a:cubicBezTo>
                    <a:cubicBezTo>
                      <a:pt x="23" y="0"/>
                      <a:pt x="25" y="3"/>
                      <a:pt x="25" y="5"/>
                    </a:cubicBezTo>
                    <a:lnTo>
                      <a:pt x="25"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92" name="Freeform 27"/>
              <p:cNvSpPr>
                <a:spLocks/>
              </p:cNvSpPr>
              <p:nvPr/>
            </p:nvSpPr>
            <p:spPr bwMode="auto">
              <a:xfrm>
                <a:off x="7985126" y="5203825"/>
                <a:ext cx="96838" cy="96838"/>
              </a:xfrm>
              <a:custGeom>
                <a:avLst/>
                <a:gdLst>
                  <a:gd name="T0" fmla="*/ 26 w 26"/>
                  <a:gd name="T1" fmla="*/ 21 h 26"/>
                  <a:gd name="T2" fmla="*/ 21 w 26"/>
                  <a:gd name="T3" fmla="*/ 26 h 26"/>
                  <a:gd name="T4" fmla="*/ 6 w 26"/>
                  <a:gd name="T5" fmla="*/ 26 h 26"/>
                  <a:gd name="T6" fmla="*/ 0 w 26"/>
                  <a:gd name="T7" fmla="*/ 21 h 26"/>
                  <a:gd name="T8" fmla="*/ 0 w 26"/>
                  <a:gd name="T9" fmla="*/ 5 h 26"/>
                  <a:gd name="T10" fmla="*/ 6 w 26"/>
                  <a:gd name="T11" fmla="*/ 0 h 26"/>
                  <a:gd name="T12" fmla="*/ 21 w 26"/>
                  <a:gd name="T13" fmla="*/ 0 h 26"/>
                  <a:gd name="T14" fmla="*/ 26 w 26"/>
                  <a:gd name="T15" fmla="*/ 5 h 26"/>
                  <a:gd name="T16" fmla="*/ 26 w 26"/>
                  <a:gd name="T17"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26" y="21"/>
                    </a:moveTo>
                    <a:cubicBezTo>
                      <a:pt x="26" y="23"/>
                      <a:pt x="24" y="26"/>
                      <a:pt x="21" y="26"/>
                    </a:cubicBezTo>
                    <a:cubicBezTo>
                      <a:pt x="6" y="26"/>
                      <a:pt x="6" y="26"/>
                      <a:pt x="6" y="26"/>
                    </a:cubicBezTo>
                    <a:cubicBezTo>
                      <a:pt x="3" y="26"/>
                      <a:pt x="0" y="23"/>
                      <a:pt x="0" y="21"/>
                    </a:cubicBezTo>
                    <a:cubicBezTo>
                      <a:pt x="0" y="5"/>
                      <a:pt x="0" y="5"/>
                      <a:pt x="0" y="5"/>
                    </a:cubicBezTo>
                    <a:cubicBezTo>
                      <a:pt x="0" y="3"/>
                      <a:pt x="3" y="0"/>
                      <a:pt x="6" y="0"/>
                    </a:cubicBezTo>
                    <a:cubicBezTo>
                      <a:pt x="21" y="0"/>
                      <a:pt x="21" y="0"/>
                      <a:pt x="21" y="0"/>
                    </a:cubicBezTo>
                    <a:cubicBezTo>
                      <a:pt x="24" y="0"/>
                      <a:pt x="26" y="3"/>
                      <a:pt x="26" y="5"/>
                    </a:cubicBezTo>
                    <a:lnTo>
                      <a:pt x="26"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93" name="Freeform 28"/>
              <p:cNvSpPr>
                <a:spLocks/>
              </p:cNvSpPr>
              <p:nvPr/>
            </p:nvSpPr>
            <p:spPr bwMode="auto">
              <a:xfrm>
                <a:off x="7702551" y="5327650"/>
                <a:ext cx="95250" cy="96838"/>
              </a:xfrm>
              <a:custGeom>
                <a:avLst/>
                <a:gdLst>
                  <a:gd name="T0" fmla="*/ 25 w 25"/>
                  <a:gd name="T1" fmla="*/ 20 h 26"/>
                  <a:gd name="T2" fmla="*/ 20 w 25"/>
                  <a:gd name="T3" fmla="*/ 26 h 26"/>
                  <a:gd name="T4" fmla="*/ 5 w 25"/>
                  <a:gd name="T5" fmla="*/ 26 h 26"/>
                  <a:gd name="T6" fmla="*/ 0 w 25"/>
                  <a:gd name="T7" fmla="*/ 20 h 26"/>
                  <a:gd name="T8" fmla="*/ 0 w 25"/>
                  <a:gd name="T9" fmla="*/ 5 h 26"/>
                  <a:gd name="T10" fmla="*/ 5 w 25"/>
                  <a:gd name="T11" fmla="*/ 0 h 26"/>
                  <a:gd name="T12" fmla="*/ 20 w 25"/>
                  <a:gd name="T13" fmla="*/ 0 h 26"/>
                  <a:gd name="T14" fmla="*/ 25 w 25"/>
                  <a:gd name="T15" fmla="*/ 5 h 26"/>
                  <a:gd name="T16" fmla="*/ 25 w 25"/>
                  <a:gd name="T17"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20"/>
                    </a:moveTo>
                    <a:cubicBezTo>
                      <a:pt x="25" y="23"/>
                      <a:pt x="23" y="26"/>
                      <a:pt x="20" y="26"/>
                    </a:cubicBezTo>
                    <a:cubicBezTo>
                      <a:pt x="5" y="26"/>
                      <a:pt x="5" y="26"/>
                      <a:pt x="5" y="26"/>
                    </a:cubicBezTo>
                    <a:cubicBezTo>
                      <a:pt x="2" y="26"/>
                      <a:pt x="0" y="23"/>
                      <a:pt x="0" y="20"/>
                    </a:cubicBezTo>
                    <a:cubicBezTo>
                      <a:pt x="0" y="5"/>
                      <a:pt x="0" y="5"/>
                      <a:pt x="0" y="5"/>
                    </a:cubicBezTo>
                    <a:cubicBezTo>
                      <a:pt x="0" y="2"/>
                      <a:pt x="2" y="0"/>
                      <a:pt x="5" y="0"/>
                    </a:cubicBezTo>
                    <a:cubicBezTo>
                      <a:pt x="20" y="0"/>
                      <a:pt x="20" y="0"/>
                      <a:pt x="20" y="0"/>
                    </a:cubicBezTo>
                    <a:cubicBezTo>
                      <a:pt x="23" y="0"/>
                      <a:pt x="25" y="2"/>
                      <a:pt x="25" y="5"/>
                    </a:cubicBezTo>
                    <a:lnTo>
                      <a:pt x="25"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94" name="Freeform 29"/>
              <p:cNvSpPr>
                <a:spLocks/>
              </p:cNvSpPr>
              <p:nvPr/>
            </p:nvSpPr>
            <p:spPr bwMode="auto">
              <a:xfrm>
                <a:off x="7559676" y="5327650"/>
                <a:ext cx="95250" cy="96838"/>
              </a:xfrm>
              <a:custGeom>
                <a:avLst/>
                <a:gdLst>
                  <a:gd name="T0" fmla="*/ 25 w 25"/>
                  <a:gd name="T1" fmla="*/ 20 h 26"/>
                  <a:gd name="T2" fmla="*/ 20 w 25"/>
                  <a:gd name="T3" fmla="*/ 26 h 26"/>
                  <a:gd name="T4" fmla="*/ 5 w 25"/>
                  <a:gd name="T5" fmla="*/ 26 h 26"/>
                  <a:gd name="T6" fmla="*/ 0 w 25"/>
                  <a:gd name="T7" fmla="*/ 20 h 26"/>
                  <a:gd name="T8" fmla="*/ 0 w 25"/>
                  <a:gd name="T9" fmla="*/ 5 h 26"/>
                  <a:gd name="T10" fmla="*/ 5 w 25"/>
                  <a:gd name="T11" fmla="*/ 0 h 26"/>
                  <a:gd name="T12" fmla="*/ 20 w 25"/>
                  <a:gd name="T13" fmla="*/ 0 h 26"/>
                  <a:gd name="T14" fmla="*/ 25 w 25"/>
                  <a:gd name="T15" fmla="*/ 5 h 26"/>
                  <a:gd name="T16" fmla="*/ 25 w 25"/>
                  <a:gd name="T17"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20"/>
                    </a:moveTo>
                    <a:cubicBezTo>
                      <a:pt x="25" y="23"/>
                      <a:pt x="23" y="26"/>
                      <a:pt x="20" y="26"/>
                    </a:cubicBezTo>
                    <a:cubicBezTo>
                      <a:pt x="5" y="26"/>
                      <a:pt x="5" y="26"/>
                      <a:pt x="5" y="26"/>
                    </a:cubicBezTo>
                    <a:cubicBezTo>
                      <a:pt x="2" y="26"/>
                      <a:pt x="0" y="23"/>
                      <a:pt x="0" y="20"/>
                    </a:cubicBezTo>
                    <a:cubicBezTo>
                      <a:pt x="0" y="5"/>
                      <a:pt x="0" y="5"/>
                      <a:pt x="0" y="5"/>
                    </a:cubicBezTo>
                    <a:cubicBezTo>
                      <a:pt x="0" y="2"/>
                      <a:pt x="2" y="0"/>
                      <a:pt x="5" y="0"/>
                    </a:cubicBezTo>
                    <a:cubicBezTo>
                      <a:pt x="20" y="0"/>
                      <a:pt x="20" y="0"/>
                      <a:pt x="20" y="0"/>
                    </a:cubicBezTo>
                    <a:cubicBezTo>
                      <a:pt x="23" y="0"/>
                      <a:pt x="25" y="2"/>
                      <a:pt x="25" y="5"/>
                    </a:cubicBezTo>
                    <a:lnTo>
                      <a:pt x="25"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95" name="Freeform 30"/>
              <p:cNvSpPr>
                <a:spLocks/>
              </p:cNvSpPr>
              <p:nvPr/>
            </p:nvSpPr>
            <p:spPr bwMode="auto">
              <a:xfrm>
                <a:off x="7845426" y="5327650"/>
                <a:ext cx="93663" cy="96838"/>
              </a:xfrm>
              <a:custGeom>
                <a:avLst/>
                <a:gdLst>
                  <a:gd name="T0" fmla="*/ 25 w 25"/>
                  <a:gd name="T1" fmla="*/ 20 h 26"/>
                  <a:gd name="T2" fmla="*/ 20 w 25"/>
                  <a:gd name="T3" fmla="*/ 26 h 26"/>
                  <a:gd name="T4" fmla="*/ 5 w 25"/>
                  <a:gd name="T5" fmla="*/ 26 h 26"/>
                  <a:gd name="T6" fmla="*/ 0 w 25"/>
                  <a:gd name="T7" fmla="*/ 20 h 26"/>
                  <a:gd name="T8" fmla="*/ 0 w 25"/>
                  <a:gd name="T9" fmla="*/ 5 h 26"/>
                  <a:gd name="T10" fmla="*/ 5 w 25"/>
                  <a:gd name="T11" fmla="*/ 0 h 26"/>
                  <a:gd name="T12" fmla="*/ 20 w 25"/>
                  <a:gd name="T13" fmla="*/ 0 h 26"/>
                  <a:gd name="T14" fmla="*/ 25 w 25"/>
                  <a:gd name="T15" fmla="*/ 5 h 26"/>
                  <a:gd name="T16" fmla="*/ 25 w 25"/>
                  <a:gd name="T17"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20"/>
                    </a:moveTo>
                    <a:cubicBezTo>
                      <a:pt x="25" y="23"/>
                      <a:pt x="23" y="26"/>
                      <a:pt x="20" y="26"/>
                    </a:cubicBezTo>
                    <a:cubicBezTo>
                      <a:pt x="5" y="26"/>
                      <a:pt x="5" y="26"/>
                      <a:pt x="5" y="26"/>
                    </a:cubicBezTo>
                    <a:cubicBezTo>
                      <a:pt x="2" y="26"/>
                      <a:pt x="0" y="23"/>
                      <a:pt x="0" y="20"/>
                    </a:cubicBezTo>
                    <a:cubicBezTo>
                      <a:pt x="0" y="5"/>
                      <a:pt x="0" y="5"/>
                      <a:pt x="0" y="5"/>
                    </a:cubicBezTo>
                    <a:cubicBezTo>
                      <a:pt x="0" y="2"/>
                      <a:pt x="2" y="0"/>
                      <a:pt x="5" y="0"/>
                    </a:cubicBezTo>
                    <a:cubicBezTo>
                      <a:pt x="20" y="0"/>
                      <a:pt x="20" y="0"/>
                      <a:pt x="20" y="0"/>
                    </a:cubicBezTo>
                    <a:cubicBezTo>
                      <a:pt x="23" y="0"/>
                      <a:pt x="25" y="2"/>
                      <a:pt x="25" y="5"/>
                    </a:cubicBezTo>
                    <a:lnTo>
                      <a:pt x="25"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96" name="Freeform 31"/>
              <p:cNvSpPr>
                <a:spLocks/>
              </p:cNvSpPr>
              <p:nvPr/>
            </p:nvSpPr>
            <p:spPr bwMode="auto">
              <a:xfrm>
                <a:off x="7985126" y="5327650"/>
                <a:ext cx="96838" cy="96838"/>
              </a:xfrm>
              <a:custGeom>
                <a:avLst/>
                <a:gdLst>
                  <a:gd name="T0" fmla="*/ 26 w 26"/>
                  <a:gd name="T1" fmla="*/ 20 h 26"/>
                  <a:gd name="T2" fmla="*/ 21 w 26"/>
                  <a:gd name="T3" fmla="*/ 26 h 26"/>
                  <a:gd name="T4" fmla="*/ 6 w 26"/>
                  <a:gd name="T5" fmla="*/ 26 h 26"/>
                  <a:gd name="T6" fmla="*/ 0 w 26"/>
                  <a:gd name="T7" fmla="*/ 20 h 26"/>
                  <a:gd name="T8" fmla="*/ 0 w 26"/>
                  <a:gd name="T9" fmla="*/ 5 h 26"/>
                  <a:gd name="T10" fmla="*/ 6 w 26"/>
                  <a:gd name="T11" fmla="*/ 0 h 26"/>
                  <a:gd name="T12" fmla="*/ 21 w 26"/>
                  <a:gd name="T13" fmla="*/ 0 h 26"/>
                  <a:gd name="T14" fmla="*/ 26 w 26"/>
                  <a:gd name="T15" fmla="*/ 5 h 26"/>
                  <a:gd name="T16" fmla="*/ 26 w 26"/>
                  <a:gd name="T17"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26" y="20"/>
                    </a:moveTo>
                    <a:cubicBezTo>
                      <a:pt x="26" y="23"/>
                      <a:pt x="24" y="26"/>
                      <a:pt x="21" y="26"/>
                    </a:cubicBezTo>
                    <a:cubicBezTo>
                      <a:pt x="6" y="26"/>
                      <a:pt x="6" y="26"/>
                      <a:pt x="6" y="26"/>
                    </a:cubicBezTo>
                    <a:cubicBezTo>
                      <a:pt x="3" y="26"/>
                      <a:pt x="0" y="23"/>
                      <a:pt x="0" y="20"/>
                    </a:cubicBezTo>
                    <a:cubicBezTo>
                      <a:pt x="0" y="5"/>
                      <a:pt x="0" y="5"/>
                      <a:pt x="0" y="5"/>
                    </a:cubicBezTo>
                    <a:cubicBezTo>
                      <a:pt x="0" y="2"/>
                      <a:pt x="3" y="0"/>
                      <a:pt x="6" y="0"/>
                    </a:cubicBezTo>
                    <a:cubicBezTo>
                      <a:pt x="21" y="0"/>
                      <a:pt x="21" y="0"/>
                      <a:pt x="21" y="0"/>
                    </a:cubicBezTo>
                    <a:cubicBezTo>
                      <a:pt x="24" y="0"/>
                      <a:pt x="26" y="2"/>
                      <a:pt x="26" y="5"/>
                    </a:cubicBezTo>
                    <a:lnTo>
                      <a:pt x="26"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grpSp>
          <p:nvGrpSpPr>
            <p:cNvPr id="332" name="Group 331"/>
            <p:cNvGrpSpPr/>
            <p:nvPr/>
          </p:nvGrpSpPr>
          <p:grpSpPr>
            <a:xfrm>
              <a:off x="2253796" y="3602105"/>
              <a:ext cx="1069026" cy="1069025"/>
              <a:chOff x="5326063" y="4425950"/>
              <a:chExt cx="1457326" cy="1457325"/>
            </a:xfrm>
          </p:grpSpPr>
          <p:sp>
            <p:nvSpPr>
              <p:cNvPr id="297" name="Freeform 32"/>
              <p:cNvSpPr>
                <a:spLocks/>
              </p:cNvSpPr>
              <p:nvPr/>
            </p:nvSpPr>
            <p:spPr bwMode="auto">
              <a:xfrm>
                <a:off x="5326063" y="4425950"/>
                <a:ext cx="1457325" cy="1457325"/>
              </a:xfrm>
              <a:custGeom>
                <a:avLst/>
                <a:gdLst>
                  <a:gd name="T0" fmla="*/ 78 w 388"/>
                  <a:gd name="T1" fmla="*/ 388 h 388"/>
                  <a:gd name="T2" fmla="*/ 0 w 388"/>
                  <a:gd name="T3" fmla="*/ 310 h 388"/>
                  <a:gd name="T4" fmla="*/ 0 w 388"/>
                  <a:gd name="T5" fmla="*/ 78 h 388"/>
                  <a:gd name="T6" fmla="*/ 78 w 388"/>
                  <a:gd name="T7" fmla="*/ 0 h 388"/>
                  <a:gd name="T8" fmla="*/ 310 w 388"/>
                  <a:gd name="T9" fmla="*/ 0 h 388"/>
                  <a:gd name="T10" fmla="*/ 388 w 388"/>
                  <a:gd name="T11" fmla="*/ 78 h 388"/>
                  <a:gd name="T12" fmla="*/ 388 w 388"/>
                  <a:gd name="T13" fmla="*/ 310 h 388"/>
                  <a:gd name="T14" fmla="*/ 310 w 388"/>
                  <a:gd name="T15" fmla="*/ 388 h 388"/>
                  <a:gd name="T16" fmla="*/ 78 w 388"/>
                  <a:gd name="T17"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88">
                    <a:moveTo>
                      <a:pt x="78" y="388"/>
                    </a:moveTo>
                    <a:cubicBezTo>
                      <a:pt x="35" y="388"/>
                      <a:pt x="0" y="353"/>
                      <a:pt x="0" y="310"/>
                    </a:cubicBezTo>
                    <a:cubicBezTo>
                      <a:pt x="0" y="78"/>
                      <a:pt x="0" y="78"/>
                      <a:pt x="0" y="78"/>
                    </a:cubicBezTo>
                    <a:cubicBezTo>
                      <a:pt x="0" y="35"/>
                      <a:pt x="35" y="0"/>
                      <a:pt x="78" y="0"/>
                    </a:cubicBezTo>
                    <a:cubicBezTo>
                      <a:pt x="310" y="0"/>
                      <a:pt x="310" y="0"/>
                      <a:pt x="310" y="0"/>
                    </a:cubicBezTo>
                    <a:cubicBezTo>
                      <a:pt x="353" y="0"/>
                      <a:pt x="388" y="35"/>
                      <a:pt x="388" y="78"/>
                    </a:cubicBezTo>
                    <a:cubicBezTo>
                      <a:pt x="388" y="310"/>
                      <a:pt x="388" y="310"/>
                      <a:pt x="388" y="310"/>
                    </a:cubicBezTo>
                    <a:cubicBezTo>
                      <a:pt x="388" y="353"/>
                      <a:pt x="353" y="388"/>
                      <a:pt x="310" y="388"/>
                    </a:cubicBezTo>
                    <a:cubicBezTo>
                      <a:pt x="78" y="388"/>
                      <a:pt x="78" y="388"/>
                      <a:pt x="78" y="388"/>
                    </a:cubicBezTo>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98" name="Freeform 33"/>
              <p:cNvSpPr>
                <a:spLocks/>
              </p:cNvSpPr>
              <p:nvPr/>
            </p:nvSpPr>
            <p:spPr bwMode="auto">
              <a:xfrm>
                <a:off x="5730876" y="4835525"/>
                <a:ext cx="1052513" cy="1047750"/>
              </a:xfrm>
              <a:custGeom>
                <a:avLst/>
                <a:gdLst>
                  <a:gd name="T0" fmla="*/ 101 w 280"/>
                  <a:gd name="T1" fmla="*/ 0 h 279"/>
                  <a:gd name="T2" fmla="*/ 74 w 280"/>
                  <a:gd name="T3" fmla="*/ 0 h 279"/>
                  <a:gd name="T4" fmla="*/ 74 w 280"/>
                  <a:gd name="T5" fmla="*/ 17 h 279"/>
                  <a:gd name="T6" fmla="*/ 48 w 280"/>
                  <a:gd name="T7" fmla="*/ 28 h 279"/>
                  <a:gd name="T8" fmla="*/ 45 w 280"/>
                  <a:gd name="T9" fmla="*/ 25 h 279"/>
                  <a:gd name="T10" fmla="*/ 39 w 280"/>
                  <a:gd name="T11" fmla="*/ 19 h 279"/>
                  <a:gd name="T12" fmla="*/ 38 w 280"/>
                  <a:gd name="T13" fmla="*/ 18 h 279"/>
                  <a:gd name="T14" fmla="*/ 37 w 280"/>
                  <a:gd name="T15" fmla="*/ 17 h 279"/>
                  <a:gd name="T16" fmla="*/ 37 w 280"/>
                  <a:gd name="T17" fmla="*/ 17 h 279"/>
                  <a:gd name="T18" fmla="*/ 36 w 280"/>
                  <a:gd name="T19" fmla="*/ 15 h 279"/>
                  <a:gd name="T20" fmla="*/ 16 w 280"/>
                  <a:gd name="T21" fmla="*/ 35 h 279"/>
                  <a:gd name="T22" fmla="*/ 17 w 280"/>
                  <a:gd name="T23" fmla="*/ 36 h 279"/>
                  <a:gd name="T24" fmla="*/ 28 w 280"/>
                  <a:gd name="T25" fmla="*/ 47 h 279"/>
                  <a:gd name="T26" fmla="*/ 18 w 280"/>
                  <a:gd name="T27" fmla="*/ 73 h 279"/>
                  <a:gd name="T28" fmla="*/ 0 w 280"/>
                  <a:gd name="T29" fmla="*/ 73 h 279"/>
                  <a:gd name="T30" fmla="*/ 0 w 280"/>
                  <a:gd name="T31" fmla="*/ 101 h 279"/>
                  <a:gd name="T32" fmla="*/ 27 w 280"/>
                  <a:gd name="T33" fmla="*/ 128 h 279"/>
                  <a:gd name="T34" fmla="*/ 16 w 280"/>
                  <a:gd name="T35" fmla="*/ 138 h 279"/>
                  <a:gd name="T36" fmla="*/ 19 w 280"/>
                  <a:gd name="T37" fmla="*/ 141 h 279"/>
                  <a:gd name="T38" fmla="*/ 19 w 280"/>
                  <a:gd name="T39" fmla="*/ 141 h 279"/>
                  <a:gd name="T40" fmla="*/ 25 w 280"/>
                  <a:gd name="T41" fmla="*/ 148 h 279"/>
                  <a:gd name="T42" fmla="*/ 30 w 280"/>
                  <a:gd name="T43" fmla="*/ 152 h 279"/>
                  <a:gd name="T44" fmla="*/ 32 w 280"/>
                  <a:gd name="T45" fmla="*/ 155 h 279"/>
                  <a:gd name="T46" fmla="*/ 32 w 280"/>
                  <a:gd name="T47" fmla="*/ 155 h 279"/>
                  <a:gd name="T48" fmla="*/ 36 w 280"/>
                  <a:gd name="T49" fmla="*/ 158 h 279"/>
                  <a:gd name="T50" fmla="*/ 156 w 280"/>
                  <a:gd name="T51" fmla="*/ 279 h 279"/>
                  <a:gd name="T52" fmla="*/ 157 w 280"/>
                  <a:gd name="T53" fmla="*/ 279 h 279"/>
                  <a:gd name="T54" fmla="*/ 202 w 280"/>
                  <a:gd name="T55" fmla="*/ 279 h 279"/>
                  <a:gd name="T56" fmla="*/ 280 w 280"/>
                  <a:gd name="T57" fmla="*/ 201 h 279"/>
                  <a:gd name="T58" fmla="*/ 280 w 280"/>
                  <a:gd name="T59" fmla="*/ 154 h 279"/>
                  <a:gd name="T60" fmla="*/ 159 w 280"/>
                  <a:gd name="T61" fmla="*/ 35 h 279"/>
                  <a:gd name="T62" fmla="*/ 152 w 280"/>
                  <a:gd name="T63" fmla="*/ 28 h 279"/>
                  <a:gd name="T64" fmla="*/ 149 w 280"/>
                  <a:gd name="T65" fmla="*/ 25 h 279"/>
                  <a:gd name="T66" fmla="*/ 141 w 280"/>
                  <a:gd name="T67" fmla="*/ 17 h 279"/>
                  <a:gd name="T68" fmla="*/ 139 w 280"/>
                  <a:gd name="T69" fmla="*/ 15 h 279"/>
                  <a:gd name="T70" fmla="*/ 129 w 280"/>
                  <a:gd name="T71" fmla="*/ 26 h 279"/>
                  <a:gd name="T72" fmla="*/ 101 w 280"/>
                  <a:gd name="T73"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0" h="279">
                    <a:moveTo>
                      <a:pt x="101" y="0"/>
                    </a:moveTo>
                    <a:cubicBezTo>
                      <a:pt x="74" y="0"/>
                      <a:pt x="74" y="0"/>
                      <a:pt x="74" y="0"/>
                    </a:cubicBezTo>
                    <a:cubicBezTo>
                      <a:pt x="74" y="17"/>
                      <a:pt x="74" y="17"/>
                      <a:pt x="74" y="17"/>
                    </a:cubicBezTo>
                    <a:cubicBezTo>
                      <a:pt x="64" y="19"/>
                      <a:pt x="56" y="22"/>
                      <a:pt x="48" y="28"/>
                    </a:cubicBezTo>
                    <a:cubicBezTo>
                      <a:pt x="45" y="25"/>
                      <a:pt x="45" y="25"/>
                      <a:pt x="45" y="25"/>
                    </a:cubicBezTo>
                    <a:cubicBezTo>
                      <a:pt x="39" y="19"/>
                      <a:pt x="39" y="19"/>
                      <a:pt x="39" y="19"/>
                    </a:cubicBezTo>
                    <a:cubicBezTo>
                      <a:pt x="38" y="18"/>
                      <a:pt x="38" y="18"/>
                      <a:pt x="38" y="18"/>
                    </a:cubicBezTo>
                    <a:cubicBezTo>
                      <a:pt x="37" y="17"/>
                      <a:pt x="37" y="17"/>
                      <a:pt x="37" y="17"/>
                    </a:cubicBezTo>
                    <a:cubicBezTo>
                      <a:pt x="37" y="17"/>
                      <a:pt x="37" y="17"/>
                      <a:pt x="37" y="17"/>
                    </a:cubicBezTo>
                    <a:cubicBezTo>
                      <a:pt x="36" y="15"/>
                      <a:pt x="36" y="15"/>
                      <a:pt x="36" y="15"/>
                    </a:cubicBezTo>
                    <a:cubicBezTo>
                      <a:pt x="16" y="35"/>
                      <a:pt x="16" y="35"/>
                      <a:pt x="16" y="35"/>
                    </a:cubicBezTo>
                    <a:cubicBezTo>
                      <a:pt x="17" y="36"/>
                      <a:pt x="17" y="36"/>
                      <a:pt x="17" y="36"/>
                    </a:cubicBezTo>
                    <a:cubicBezTo>
                      <a:pt x="28" y="47"/>
                      <a:pt x="28" y="47"/>
                      <a:pt x="28" y="47"/>
                    </a:cubicBezTo>
                    <a:cubicBezTo>
                      <a:pt x="23" y="55"/>
                      <a:pt x="20" y="63"/>
                      <a:pt x="18" y="73"/>
                    </a:cubicBezTo>
                    <a:cubicBezTo>
                      <a:pt x="0" y="73"/>
                      <a:pt x="0" y="73"/>
                      <a:pt x="0" y="73"/>
                    </a:cubicBezTo>
                    <a:cubicBezTo>
                      <a:pt x="0" y="101"/>
                      <a:pt x="0" y="101"/>
                      <a:pt x="0" y="101"/>
                    </a:cubicBezTo>
                    <a:cubicBezTo>
                      <a:pt x="27" y="128"/>
                      <a:pt x="27" y="128"/>
                      <a:pt x="27" y="128"/>
                    </a:cubicBezTo>
                    <a:cubicBezTo>
                      <a:pt x="16" y="138"/>
                      <a:pt x="16" y="138"/>
                      <a:pt x="16" y="138"/>
                    </a:cubicBezTo>
                    <a:cubicBezTo>
                      <a:pt x="19" y="141"/>
                      <a:pt x="19" y="141"/>
                      <a:pt x="19" y="141"/>
                    </a:cubicBezTo>
                    <a:cubicBezTo>
                      <a:pt x="19" y="141"/>
                      <a:pt x="19" y="141"/>
                      <a:pt x="19" y="141"/>
                    </a:cubicBezTo>
                    <a:cubicBezTo>
                      <a:pt x="25" y="148"/>
                      <a:pt x="25" y="148"/>
                      <a:pt x="25" y="148"/>
                    </a:cubicBezTo>
                    <a:cubicBezTo>
                      <a:pt x="30" y="152"/>
                      <a:pt x="30" y="152"/>
                      <a:pt x="30" y="152"/>
                    </a:cubicBezTo>
                    <a:cubicBezTo>
                      <a:pt x="32" y="155"/>
                      <a:pt x="32" y="155"/>
                      <a:pt x="32" y="155"/>
                    </a:cubicBezTo>
                    <a:cubicBezTo>
                      <a:pt x="32" y="155"/>
                      <a:pt x="32" y="155"/>
                      <a:pt x="32" y="155"/>
                    </a:cubicBezTo>
                    <a:cubicBezTo>
                      <a:pt x="36" y="158"/>
                      <a:pt x="36" y="158"/>
                      <a:pt x="36" y="158"/>
                    </a:cubicBezTo>
                    <a:cubicBezTo>
                      <a:pt x="156" y="279"/>
                      <a:pt x="156" y="279"/>
                      <a:pt x="156" y="279"/>
                    </a:cubicBezTo>
                    <a:cubicBezTo>
                      <a:pt x="157" y="279"/>
                      <a:pt x="157" y="279"/>
                      <a:pt x="157" y="279"/>
                    </a:cubicBezTo>
                    <a:cubicBezTo>
                      <a:pt x="202" y="279"/>
                      <a:pt x="202" y="279"/>
                      <a:pt x="202" y="279"/>
                    </a:cubicBezTo>
                    <a:cubicBezTo>
                      <a:pt x="245" y="279"/>
                      <a:pt x="280" y="244"/>
                      <a:pt x="280" y="201"/>
                    </a:cubicBezTo>
                    <a:cubicBezTo>
                      <a:pt x="280" y="154"/>
                      <a:pt x="280" y="154"/>
                      <a:pt x="280" y="154"/>
                    </a:cubicBezTo>
                    <a:cubicBezTo>
                      <a:pt x="159" y="35"/>
                      <a:pt x="159" y="35"/>
                      <a:pt x="159" y="35"/>
                    </a:cubicBezTo>
                    <a:cubicBezTo>
                      <a:pt x="152" y="28"/>
                      <a:pt x="152" y="28"/>
                      <a:pt x="152" y="28"/>
                    </a:cubicBezTo>
                    <a:cubicBezTo>
                      <a:pt x="149" y="25"/>
                      <a:pt x="149" y="25"/>
                      <a:pt x="149" y="25"/>
                    </a:cubicBezTo>
                    <a:cubicBezTo>
                      <a:pt x="141" y="17"/>
                      <a:pt x="141" y="17"/>
                      <a:pt x="141" y="17"/>
                    </a:cubicBezTo>
                    <a:cubicBezTo>
                      <a:pt x="139" y="15"/>
                      <a:pt x="139" y="15"/>
                      <a:pt x="139" y="15"/>
                    </a:cubicBezTo>
                    <a:cubicBezTo>
                      <a:pt x="129" y="26"/>
                      <a:pt x="129" y="26"/>
                      <a:pt x="129" y="26"/>
                    </a:cubicBezTo>
                    <a:cubicBezTo>
                      <a:pt x="101" y="0"/>
                      <a:pt x="101" y="0"/>
                      <a:pt x="101" y="0"/>
                    </a:cubicBezTo>
                  </a:path>
                </a:pathLst>
              </a:custGeom>
              <a:solidFill>
                <a:srgbClr val="321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99" name="Freeform 34"/>
              <p:cNvSpPr>
                <a:spLocks noEditPoints="1"/>
              </p:cNvSpPr>
              <p:nvPr/>
            </p:nvSpPr>
            <p:spPr bwMode="auto">
              <a:xfrm>
                <a:off x="5730876" y="4835525"/>
                <a:ext cx="657225" cy="652463"/>
              </a:xfrm>
              <a:custGeom>
                <a:avLst/>
                <a:gdLst>
                  <a:gd name="T0" fmla="*/ 175 w 175"/>
                  <a:gd name="T1" fmla="*/ 101 h 174"/>
                  <a:gd name="T2" fmla="*/ 175 w 175"/>
                  <a:gd name="T3" fmla="*/ 73 h 174"/>
                  <a:gd name="T4" fmla="*/ 157 w 175"/>
                  <a:gd name="T5" fmla="*/ 73 h 174"/>
                  <a:gd name="T6" fmla="*/ 147 w 175"/>
                  <a:gd name="T7" fmla="*/ 47 h 174"/>
                  <a:gd name="T8" fmla="*/ 159 w 175"/>
                  <a:gd name="T9" fmla="*/ 35 h 174"/>
                  <a:gd name="T10" fmla="*/ 139 w 175"/>
                  <a:gd name="T11" fmla="*/ 15 h 174"/>
                  <a:gd name="T12" fmla="*/ 127 w 175"/>
                  <a:gd name="T13" fmla="*/ 28 h 174"/>
                  <a:gd name="T14" fmla="*/ 101 w 175"/>
                  <a:gd name="T15" fmla="*/ 17 h 174"/>
                  <a:gd name="T16" fmla="*/ 101 w 175"/>
                  <a:gd name="T17" fmla="*/ 0 h 174"/>
                  <a:gd name="T18" fmla="*/ 74 w 175"/>
                  <a:gd name="T19" fmla="*/ 0 h 174"/>
                  <a:gd name="T20" fmla="*/ 74 w 175"/>
                  <a:gd name="T21" fmla="*/ 17 h 174"/>
                  <a:gd name="T22" fmla="*/ 48 w 175"/>
                  <a:gd name="T23" fmla="*/ 28 h 174"/>
                  <a:gd name="T24" fmla="*/ 36 w 175"/>
                  <a:gd name="T25" fmla="*/ 15 h 174"/>
                  <a:gd name="T26" fmla="*/ 16 w 175"/>
                  <a:gd name="T27" fmla="*/ 35 h 174"/>
                  <a:gd name="T28" fmla="*/ 28 w 175"/>
                  <a:gd name="T29" fmla="*/ 47 h 174"/>
                  <a:gd name="T30" fmla="*/ 18 w 175"/>
                  <a:gd name="T31" fmla="*/ 73 h 174"/>
                  <a:gd name="T32" fmla="*/ 0 w 175"/>
                  <a:gd name="T33" fmla="*/ 73 h 174"/>
                  <a:gd name="T34" fmla="*/ 0 w 175"/>
                  <a:gd name="T35" fmla="*/ 101 h 174"/>
                  <a:gd name="T36" fmla="*/ 18 w 175"/>
                  <a:gd name="T37" fmla="*/ 101 h 174"/>
                  <a:gd name="T38" fmla="*/ 28 w 175"/>
                  <a:gd name="T39" fmla="*/ 126 h 174"/>
                  <a:gd name="T40" fmla="*/ 16 w 175"/>
                  <a:gd name="T41" fmla="*/ 138 h 174"/>
                  <a:gd name="T42" fmla="*/ 36 w 175"/>
                  <a:gd name="T43" fmla="*/ 158 h 174"/>
                  <a:gd name="T44" fmla="*/ 48 w 175"/>
                  <a:gd name="T45" fmla="*/ 146 h 174"/>
                  <a:gd name="T46" fmla="*/ 74 w 175"/>
                  <a:gd name="T47" fmla="*/ 156 h 174"/>
                  <a:gd name="T48" fmla="*/ 74 w 175"/>
                  <a:gd name="T49" fmla="*/ 174 h 174"/>
                  <a:gd name="T50" fmla="*/ 101 w 175"/>
                  <a:gd name="T51" fmla="*/ 174 h 174"/>
                  <a:gd name="T52" fmla="*/ 101 w 175"/>
                  <a:gd name="T53" fmla="*/ 156 h 174"/>
                  <a:gd name="T54" fmla="*/ 127 w 175"/>
                  <a:gd name="T55" fmla="*/ 146 h 174"/>
                  <a:gd name="T56" fmla="*/ 139 w 175"/>
                  <a:gd name="T57" fmla="*/ 158 h 174"/>
                  <a:gd name="T58" fmla="*/ 159 w 175"/>
                  <a:gd name="T59" fmla="*/ 138 h 174"/>
                  <a:gd name="T60" fmla="*/ 147 w 175"/>
                  <a:gd name="T61" fmla="*/ 126 h 174"/>
                  <a:gd name="T62" fmla="*/ 157 w 175"/>
                  <a:gd name="T63" fmla="*/ 101 h 174"/>
                  <a:gd name="T64" fmla="*/ 175 w 175"/>
                  <a:gd name="T65" fmla="*/ 101 h 174"/>
                  <a:gd name="T66" fmla="*/ 88 w 175"/>
                  <a:gd name="T67" fmla="*/ 127 h 174"/>
                  <a:gd name="T68" fmla="*/ 48 w 175"/>
                  <a:gd name="T69" fmla="*/ 87 h 174"/>
                  <a:gd name="T70" fmla="*/ 88 w 175"/>
                  <a:gd name="T71" fmla="*/ 47 h 174"/>
                  <a:gd name="T72" fmla="*/ 127 w 175"/>
                  <a:gd name="T73" fmla="*/ 87 h 174"/>
                  <a:gd name="T74" fmla="*/ 88 w 175"/>
                  <a:gd name="T75"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5" h="174">
                    <a:moveTo>
                      <a:pt x="175" y="101"/>
                    </a:moveTo>
                    <a:cubicBezTo>
                      <a:pt x="175" y="73"/>
                      <a:pt x="175" y="73"/>
                      <a:pt x="175" y="73"/>
                    </a:cubicBezTo>
                    <a:cubicBezTo>
                      <a:pt x="157" y="73"/>
                      <a:pt x="157" y="73"/>
                      <a:pt x="157" y="73"/>
                    </a:cubicBezTo>
                    <a:cubicBezTo>
                      <a:pt x="155" y="63"/>
                      <a:pt x="152" y="55"/>
                      <a:pt x="147" y="47"/>
                    </a:cubicBezTo>
                    <a:cubicBezTo>
                      <a:pt x="159" y="35"/>
                      <a:pt x="159" y="35"/>
                      <a:pt x="159" y="35"/>
                    </a:cubicBezTo>
                    <a:cubicBezTo>
                      <a:pt x="139" y="15"/>
                      <a:pt x="139" y="15"/>
                      <a:pt x="139" y="15"/>
                    </a:cubicBezTo>
                    <a:cubicBezTo>
                      <a:pt x="127" y="28"/>
                      <a:pt x="127" y="28"/>
                      <a:pt x="127" y="28"/>
                    </a:cubicBezTo>
                    <a:cubicBezTo>
                      <a:pt x="119" y="22"/>
                      <a:pt x="111" y="19"/>
                      <a:pt x="101" y="17"/>
                    </a:cubicBezTo>
                    <a:cubicBezTo>
                      <a:pt x="101" y="0"/>
                      <a:pt x="101" y="0"/>
                      <a:pt x="101" y="0"/>
                    </a:cubicBezTo>
                    <a:cubicBezTo>
                      <a:pt x="74" y="0"/>
                      <a:pt x="74" y="0"/>
                      <a:pt x="74" y="0"/>
                    </a:cubicBezTo>
                    <a:cubicBezTo>
                      <a:pt x="74" y="17"/>
                      <a:pt x="74" y="17"/>
                      <a:pt x="74" y="17"/>
                    </a:cubicBezTo>
                    <a:cubicBezTo>
                      <a:pt x="64" y="19"/>
                      <a:pt x="56" y="22"/>
                      <a:pt x="48" y="28"/>
                    </a:cubicBezTo>
                    <a:cubicBezTo>
                      <a:pt x="36" y="15"/>
                      <a:pt x="36" y="15"/>
                      <a:pt x="36" y="15"/>
                    </a:cubicBezTo>
                    <a:cubicBezTo>
                      <a:pt x="16" y="35"/>
                      <a:pt x="16" y="35"/>
                      <a:pt x="16" y="35"/>
                    </a:cubicBezTo>
                    <a:cubicBezTo>
                      <a:pt x="28" y="47"/>
                      <a:pt x="28" y="47"/>
                      <a:pt x="28" y="47"/>
                    </a:cubicBezTo>
                    <a:cubicBezTo>
                      <a:pt x="23" y="55"/>
                      <a:pt x="20" y="63"/>
                      <a:pt x="18" y="73"/>
                    </a:cubicBezTo>
                    <a:cubicBezTo>
                      <a:pt x="0" y="73"/>
                      <a:pt x="0" y="73"/>
                      <a:pt x="0" y="73"/>
                    </a:cubicBezTo>
                    <a:cubicBezTo>
                      <a:pt x="0" y="101"/>
                      <a:pt x="0" y="101"/>
                      <a:pt x="0" y="101"/>
                    </a:cubicBezTo>
                    <a:cubicBezTo>
                      <a:pt x="18" y="101"/>
                      <a:pt x="18" y="101"/>
                      <a:pt x="18" y="101"/>
                    </a:cubicBezTo>
                    <a:cubicBezTo>
                      <a:pt x="20" y="110"/>
                      <a:pt x="23" y="119"/>
                      <a:pt x="28" y="126"/>
                    </a:cubicBezTo>
                    <a:cubicBezTo>
                      <a:pt x="16" y="138"/>
                      <a:pt x="16" y="138"/>
                      <a:pt x="16" y="138"/>
                    </a:cubicBezTo>
                    <a:cubicBezTo>
                      <a:pt x="36" y="158"/>
                      <a:pt x="36" y="158"/>
                      <a:pt x="36" y="158"/>
                    </a:cubicBezTo>
                    <a:cubicBezTo>
                      <a:pt x="48" y="146"/>
                      <a:pt x="48" y="146"/>
                      <a:pt x="48" y="146"/>
                    </a:cubicBezTo>
                    <a:cubicBezTo>
                      <a:pt x="56" y="151"/>
                      <a:pt x="64" y="155"/>
                      <a:pt x="74" y="156"/>
                    </a:cubicBezTo>
                    <a:cubicBezTo>
                      <a:pt x="74" y="174"/>
                      <a:pt x="74" y="174"/>
                      <a:pt x="74" y="174"/>
                    </a:cubicBezTo>
                    <a:cubicBezTo>
                      <a:pt x="101" y="174"/>
                      <a:pt x="101" y="174"/>
                      <a:pt x="101" y="174"/>
                    </a:cubicBezTo>
                    <a:cubicBezTo>
                      <a:pt x="101" y="156"/>
                      <a:pt x="101" y="156"/>
                      <a:pt x="101" y="156"/>
                    </a:cubicBezTo>
                    <a:cubicBezTo>
                      <a:pt x="111" y="155"/>
                      <a:pt x="119" y="151"/>
                      <a:pt x="127" y="146"/>
                    </a:cubicBezTo>
                    <a:cubicBezTo>
                      <a:pt x="139" y="158"/>
                      <a:pt x="139" y="158"/>
                      <a:pt x="139" y="158"/>
                    </a:cubicBezTo>
                    <a:cubicBezTo>
                      <a:pt x="159" y="138"/>
                      <a:pt x="159" y="138"/>
                      <a:pt x="159" y="138"/>
                    </a:cubicBezTo>
                    <a:cubicBezTo>
                      <a:pt x="147" y="126"/>
                      <a:pt x="147" y="126"/>
                      <a:pt x="147" y="126"/>
                    </a:cubicBezTo>
                    <a:cubicBezTo>
                      <a:pt x="152" y="119"/>
                      <a:pt x="155" y="110"/>
                      <a:pt x="157" y="101"/>
                    </a:cubicBezTo>
                    <a:lnTo>
                      <a:pt x="175" y="101"/>
                    </a:lnTo>
                    <a:close/>
                    <a:moveTo>
                      <a:pt x="88" y="127"/>
                    </a:moveTo>
                    <a:cubicBezTo>
                      <a:pt x="65" y="127"/>
                      <a:pt x="48" y="109"/>
                      <a:pt x="48" y="87"/>
                    </a:cubicBezTo>
                    <a:cubicBezTo>
                      <a:pt x="48" y="65"/>
                      <a:pt x="65" y="47"/>
                      <a:pt x="88" y="47"/>
                    </a:cubicBezTo>
                    <a:cubicBezTo>
                      <a:pt x="110" y="47"/>
                      <a:pt x="127" y="65"/>
                      <a:pt x="127" y="87"/>
                    </a:cubicBezTo>
                    <a:cubicBezTo>
                      <a:pt x="127" y="109"/>
                      <a:pt x="110" y="127"/>
                      <a:pt x="88" y="1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grpSp>
          <p:nvGrpSpPr>
            <p:cNvPr id="330" name="Group 329"/>
            <p:cNvGrpSpPr/>
            <p:nvPr/>
          </p:nvGrpSpPr>
          <p:grpSpPr>
            <a:xfrm>
              <a:off x="3499703" y="2425376"/>
              <a:ext cx="1069025" cy="1067861"/>
              <a:chOff x="7091363" y="2654300"/>
              <a:chExt cx="1457325" cy="1455738"/>
            </a:xfrm>
          </p:grpSpPr>
          <p:sp>
            <p:nvSpPr>
              <p:cNvPr id="300" name="Freeform 35"/>
              <p:cNvSpPr>
                <a:spLocks/>
              </p:cNvSpPr>
              <p:nvPr/>
            </p:nvSpPr>
            <p:spPr bwMode="auto">
              <a:xfrm>
                <a:off x="7091363" y="2654300"/>
                <a:ext cx="1457325" cy="1455738"/>
              </a:xfrm>
              <a:custGeom>
                <a:avLst/>
                <a:gdLst>
                  <a:gd name="T0" fmla="*/ 78 w 388"/>
                  <a:gd name="T1" fmla="*/ 388 h 388"/>
                  <a:gd name="T2" fmla="*/ 0 w 388"/>
                  <a:gd name="T3" fmla="*/ 310 h 388"/>
                  <a:gd name="T4" fmla="*/ 0 w 388"/>
                  <a:gd name="T5" fmla="*/ 78 h 388"/>
                  <a:gd name="T6" fmla="*/ 78 w 388"/>
                  <a:gd name="T7" fmla="*/ 0 h 388"/>
                  <a:gd name="T8" fmla="*/ 310 w 388"/>
                  <a:gd name="T9" fmla="*/ 0 h 388"/>
                  <a:gd name="T10" fmla="*/ 388 w 388"/>
                  <a:gd name="T11" fmla="*/ 78 h 388"/>
                  <a:gd name="T12" fmla="*/ 388 w 388"/>
                  <a:gd name="T13" fmla="*/ 310 h 388"/>
                  <a:gd name="T14" fmla="*/ 310 w 388"/>
                  <a:gd name="T15" fmla="*/ 388 h 388"/>
                  <a:gd name="T16" fmla="*/ 78 w 388"/>
                  <a:gd name="T17"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88">
                    <a:moveTo>
                      <a:pt x="78" y="388"/>
                    </a:moveTo>
                    <a:cubicBezTo>
                      <a:pt x="35" y="388"/>
                      <a:pt x="0" y="353"/>
                      <a:pt x="0" y="310"/>
                    </a:cubicBezTo>
                    <a:cubicBezTo>
                      <a:pt x="0" y="78"/>
                      <a:pt x="0" y="78"/>
                      <a:pt x="0" y="78"/>
                    </a:cubicBezTo>
                    <a:cubicBezTo>
                      <a:pt x="0" y="35"/>
                      <a:pt x="35" y="0"/>
                      <a:pt x="78" y="0"/>
                    </a:cubicBezTo>
                    <a:cubicBezTo>
                      <a:pt x="310" y="0"/>
                      <a:pt x="310" y="0"/>
                      <a:pt x="310" y="0"/>
                    </a:cubicBezTo>
                    <a:cubicBezTo>
                      <a:pt x="353" y="0"/>
                      <a:pt x="388" y="35"/>
                      <a:pt x="388" y="78"/>
                    </a:cubicBezTo>
                    <a:cubicBezTo>
                      <a:pt x="388" y="310"/>
                      <a:pt x="388" y="310"/>
                      <a:pt x="388" y="310"/>
                    </a:cubicBezTo>
                    <a:cubicBezTo>
                      <a:pt x="388" y="353"/>
                      <a:pt x="353" y="388"/>
                      <a:pt x="310" y="388"/>
                    </a:cubicBezTo>
                    <a:cubicBezTo>
                      <a:pt x="78" y="388"/>
                      <a:pt x="78" y="388"/>
                      <a:pt x="78" y="388"/>
                    </a:cubicBezTo>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01" name="Freeform 36"/>
              <p:cNvSpPr>
                <a:spLocks/>
              </p:cNvSpPr>
              <p:nvPr/>
            </p:nvSpPr>
            <p:spPr bwMode="auto">
              <a:xfrm>
                <a:off x="7361238" y="3097212"/>
                <a:ext cx="1187450" cy="1012825"/>
              </a:xfrm>
              <a:custGeom>
                <a:avLst/>
                <a:gdLst>
                  <a:gd name="T0" fmla="*/ 145 w 316"/>
                  <a:gd name="T1" fmla="*/ 0 h 270"/>
                  <a:gd name="T2" fmla="*/ 101 w 316"/>
                  <a:gd name="T3" fmla="*/ 24 h 270"/>
                  <a:gd name="T4" fmla="*/ 85 w 316"/>
                  <a:gd name="T5" fmla="*/ 21 h 270"/>
                  <a:gd name="T6" fmla="*/ 43 w 316"/>
                  <a:gd name="T7" fmla="*/ 54 h 270"/>
                  <a:gd name="T8" fmla="*/ 2 w 316"/>
                  <a:gd name="T9" fmla="*/ 90 h 270"/>
                  <a:gd name="T10" fmla="*/ 14 w 316"/>
                  <a:gd name="T11" fmla="*/ 126 h 270"/>
                  <a:gd name="T12" fmla="*/ 14 w 316"/>
                  <a:gd name="T13" fmla="*/ 126 h 270"/>
                  <a:gd name="T14" fmla="*/ 152 w 316"/>
                  <a:gd name="T15" fmla="*/ 270 h 270"/>
                  <a:gd name="T16" fmla="*/ 158 w 316"/>
                  <a:gd name="T17" fmla="*/ 270 h 270"/>
                  <a:gd name="T18" fmla="*/ 158 w 316"/>
                  <a:gd name="T19" fmla="*/ 270 h 270"/>
                  <a:gd name="T20" fmla="*/ 238 w 316"/>
                  <a:gd name="T21" fmla="*/ 270 h 270"/>
                  <a:gd name="T22" fmla="*/ 316 w 316"/>
                  <a:gd name="T23" fmla="*/ 192 h 270"/>
                  <a:gd name="T24" fmla="*/ 316 w 316"/>
                  <a:gd name="T25" fmla="*/ 144 h 270"/>
                  <a:gd name="T26" fmla="*/ 181 w 316"/>
                  <a:gd name="T27" fmla="*/ 14 h 270"/>
                  <a:gd name="T28" fmla="*/ 181 w 316"/>
                  <a:gd name="T29" fmla="*/ 14 h 270"/>
                  <a:gd name="T30" fmla="*/ 145 w 316"/>
                  <a:gd name="T31"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6" h="270">
                    <a:moveTo>
                      <a:pt x="145" y="0"/>
                    </a:moveTo>
                    <a:cubicBezTo>
                      <a:pt x="127" y="0"/>
                      <a:pt x="110" y="9"/>
                      <a:pt x="101" y="24"/>
                    </a:cubicBezTo>
                    <a:cubicBezTo>
                      <a:pt x="96" y="22"/>
                      <a:pt x="90" y="21"/>
                      <a:pt x="85" y="21"/>
                    </a:cubicBezTo>
                    <a:cubicBezTo>
                      <a:pt x="64" y="21"/>
                      <a:pt x="48" y="35"/>
                      <a:pt x="43" y="54"/>
                    </a:cubicBezTo>
                    <a:cubicBezTo>
                      <a:pt x="23" y="54"/>
                      <a:pt x="5" y="69"/>
                      <a:pt x="2" y="90"/>
                    </a:cubicBezTo>
                    <a:cubicBezTo>
                      <a:pt x="0" y="104"/>
                      <a:pt x="5" y="117"/>
                      <a:pt x="14" y="126"/>
                    </a:cubicBezTo>
                    <a:cubicBezTo>
                      <a:pt x="14" y="126"/>
                      <a:pt x="14" y="126"/>
                      <a:pt x="14" y="126"/>
                    </a:cubicBezTo>
                    <a:cubicBezTo>
                      <a:pt x="152" y="270"/>
                      <a:pt x="152" y="270"/>
                      <a:pt x="152" y="270"/>
                    </a:cubicBezTo>
                    <a:cubicBezTo>
                      <a:pt x="158" y="270"/>
                      <a:pt x="158" y="270"/>
                      <a:pt x="158" y="270"/>
                    </a:cubicBezTo>
                    <a:cubicBezTo>
                      <a:pt x="158" y="270"/>
                      <a:pt x="158" y="270"/>
                      <a:pt x="158" y="270"/>
                    </a:cubicBezTo>
                    <a:cubicBezTo>
                      <a:pt x="238" y="270"/>
                      <a:pt x="238" y="270"/>
                      <a:pt x="238" y="270"/>
                    </a:cubicBezTo>
                    <a:cubicBezTo>
                      <a:pt x="281" y="270"/>
                      <a:pt x="316" y="235"/>
                      <a:pt x="316" y="192"/>
                    </a:cubicBezTo>
                    <a:cubicBezTo>
                      <a:pt x="316" y="144"/>
                      <a:pt x="316" y="144"/>
                      <a:pt x="316" y="144"/>
                    </a:cubicBezTo>
                    <a:cubicBezTo>
                      <a:pt x="181" y="14"/>
                      <a:pt x="181" y="14"/>
                      <a:pt x="181" y="14"/>
                    </a:cubicBezTo>
                    <a:cubicBezTo>
                      <a:pt x="181" y="14"/>
                      <a:pt x="181" y="14"/>
                      <a:pt x="181" y="14"/>
                    </a:cubicBezTo>
                    <a:cubicBezTo>
                      <a:pt x="171" y="5"/>
                      <a:pt x="159" y="0"/>
                      <a:pt x="145" y="0"/>
                    </a:cubicBezTo>
                  </a:path>
                </a:pathLst>
              </a:custGeom>
              <a:solidFill>
                <a:srgbClr val="95A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02" name="Freeform 37"/>
              <p:cNvSpPr>
                <a:spLocks/>
              </p:cNvSpPr>
              <p:nvPr/>
            </p:nvSpPr>
            <p:spPr bwMode="auto">
              <a:xfrm>
                <a:off x="7358063" y="3097212"/>
                <a:ext cx="915988" cy="517525"/>
              </a:xfrm>
              <a:custGeom>
                <a:avLst/>
                <a:gdLst>
                  <a:gd name="T0" fmla="*/ 202 w 244"/>
                  <a:gd name="T1" fmla="*/ 53 h 138"/>
                  <a:gd name="T2" fmla="*/ 199 w 244"/>
                  <a:gd name="T3" fmla="*/ 54 h 138"/>
                  <a:gd name="T4" fmla="*/ 199 w 244"/>
                  <a:gd name="T5" fmla="*/ 53 h 138"/>
                  <a:gd name="T6" fmla="*/ 146 w 244"/>
                  <a:gd name="T7" fmla="*/ 0 h 138"/>
                  <a:gd name="T8" fmla="*/ 102 w 244"/>
                  <a:gd name="T9" fmla="*/ 24 h 138"/>
                  <a:gd name="T10" fmla="*/ 86 w 244"/>
                  <a:gd name="T11" fmla="*/ 21 h 138"/>
                  <a:gd name="T12" fmla="*/ 44 w 244"/>
                  <a:gd name="T13" fmla="*/ 54 h 138"/>
                  <a:gd name="T14" fmla="*/ 3 w 244"/>
                  <a:gd name="T15" fmla="*/ 90 h 138"/>
                  <a:gd name="T16" fmla="*/ 39 w 244"/>
                  <a:gd name="T17" fmla="*/ 138 h 138"/>
                  <a:gd name="T18" fmla="*/ 41 w 244"/>
                  <a:gd name="T19" fmla="*/ 138 h 138"/>
                  <a:gd name="T20" fmla="*/ 41 w 244"/>
                  <a:gd name="T21" fmla="*/ 138 h 138"/>
                  <a:gd name="T22" fmla="*/ 202 w 244"/>
                  <a:gd name="T23" fmla="*/ 138 h 138"/>
                  <a:gd name="T24" fmla="*/ 202 w 244"/>
                  <a:gd name="T25" fmla="*/ 138 h 138"/>
                  <a:gd name="T26" fmla="*/ 244 w 244"/>
                  <a:gd name="T27" fmla="*/ 96 h 138"/>
                  <a:gd name="T28" fmla="*/ 202 w 244"/>
                  <a:gd name="T29" fmla="*/ 5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 h="138">
                    <a:moveTo>
                      <a:pt x="202" y="53"/>
                    </a:moveTo>
                    <a:cubicBezTo>
                      <a:pt x="201" y="53"/>
                      <a:pt x="200" y="54"/>
                      <a:pt x="199" y="54"/>
                    </a:cubicBezTo>
                    <a:cubicBezTo>
                      <a:pt x="199" y="53"/>
                      <a:pt x="199" y="53"/>
                      <a:pt x="199" y="53"/>
                    </a:cubicBezTo>
                    <a:cubicBezTo>
                      <a:pt x="199" y="23"/>
                      <a:pt x="175" y="0"/>
                      <a:pt x="146" y="0"/>
                    </a:cubicBezTo>
                    <a:cubicBezTo>
                      <a:pt x="128" y="0"/>
                      <a:pt x="111" y="9"/>
                      <a:pt x="102" y="24"/>
                    </a:cubicBezTo>
                    <a:cubicBezTo>
                      <a:pt x="97" y="22"/>
                      <a:pt x="91" y="21"/>
                      <a:pt x="86" y="21"/>
                    </a:cubicBezTo>
                    <a:cubicBezTo>
                      <a:pt x="65" y="21"/>
                      <a:pt x="49" y="35"/>
                      <a:pt x="44" y="54"/>
                    </a:cubicBezTo>
                    <a:cubicBezTo>
                      <a:pt x="24" y="54"/>
                      <a:pt x="6" y="69"/>
                      <a:pt x="3" y="90"/>
                    </a:cubicBezTo>
                    <a:cubicBezTo>
                      <a:pt x="0" y="113"/>
                      <a:pt x="16" y="135"/>
                      <a:pt x="39" y="138"/>
                    </a:cubicBezTo>
                    <a:cubicBezTo>
                      <a:pt x="40" y="138"/>
                      <a:pt x="40" y="138"/>
                      <a:pt x="41" y="138"/>
                    </a:cubicBezTo>
                    <a:cubicBezTo>
                      <a:pt x="41" y="138"/>
                      <a:pt x="41" y="138"/>
                      <a:pt x="41" y="138"/>
                    </a:cubicBezTo>
                    <a:cubicBezTo>
                      <a:pt x="202" y="138"/>
                      <a:pt x="202" y="138"/>
                      <a:pt x="202" y="138"/>
                    </a:cubicBezTo>
                    <a:cubicBezTo>
                      <a:pt x="202" y="138"/>
                      <a:pt x="202" y="138"/>
                      <a:pt x="202" y="138"/>
                    </a:cubicBezTo>
                    <a:cubicBezTo>
                      <a:pt x="225" y="138"/>
                      <a:pt x="244" y="119"/>
                      <a:pt x="244" y="96"/>
                    </a:cubicBezTo>
                    <a:cubicBezTo>
                      <a:pt x="244" y="72"/>
                      <a:pt x="225" y="53"/>
                      <a:pt x="20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grpSp>
          <p:nvGrpSpPr>
            <p:cNvPr id="329" name="Group 328"/>
            <p:cNvGrpSpPr/>
            <p:nvPr/>
          </p:nvGrpSpPr>
          <p:grpSpPr>
            <a:xfrm>
              <a:off x="2253796" y="2424794"/>
              <a:ext cx="1067861" cy="1069026"/>
              <a:chOff x="8856663" y="881062"/>
              <a:chExt cx="1455738" cy="1457326"/>
            </a:xfrm>
          </p:grpSpPr>
          <p:sp>
            <p:nvSpPr>
              <p:cNvPr id="303" name="Freeform 38"/>
              <p:cNvSpPr>
                <a:spLocks/>
              </p:cNvSpPr>
              <p:nvPr/>
            </p:nvSpPr>
            <p:spPr bwMode="auto">
              <a:xfrm>
                <a:off x="8856663" y="881062"/>
                <a:ext cx="1455738" cy="1457325"/>
              </a:xfrm>
              <a:custGeom>
                <a:avLst/>
                <a:gdLst>
                  <a:gd name="T0" fmla="*/ 78 w 388"/>
                  <a:gd name="T1" fmla="*/ 388 h 388"/>
                  <a:gd name="T2" fmla="*/ 0 w 388"/>
                  <a:gd name="T3" fmla="*/ 310 h 388"/>
                  <a:gd name="T4" fmla="*/ 0 w 388"/>
                  <a:gd name="T5" fmla="*/ 78 h 388"/>
                  <a:gd name="T6" fmla="*/ 78 w 388"/>
                  <a:gd name="T7" fmla="*/ 0 h 388"/>
                  <a:gd name="T8" fmla="*/ 310 w 388"/>
                  <a:gd name="T9" fmla="*/ 0 h 388"/>
                  <a:gd name="T10" fmla="*/ 388 w 388"/>
                  <a:gd name="T11" fmla="*/ 78 h 388"/>
                  <a:gd name="T12" fmla="*/ 388 w 388"/>
                  <a:gd name="T13" fmla="*/ 310 h 388"/>
                  <a:gd name="T14" fmla="*/ 310 w 388"/>
                  <a:gd name="T15" fmla="*/ 388 h 388"/>
                  <a:gd name="T16" fmla="*/ 78 w 388"/>
                  <a:gd name="T17"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88">
                    <a:moveTo>
                      <a:pt x="78" y="388"/>
                    </a:moveTo>
                    <a:cubicBezTo>
                      <a:pt x="35" y="388"/>
                      <a:pt x="0" y="353"/>
                      <a:pt x="0" y="310"/>
                    </a:cubicBezTo>
                    <a:cubicBezTo>
                      <a:pt x="0" y="78"/>
                      <a:pt x="0" y="78"/>
                      <a:pt x="0" y="78"/>
                    </a:cubicBezTo>
                    <a:cubicBezTo>
                      <a:pt x="0" y="35"/>
                      <a:pt x="35" y="0"/>
                      <a:pt x="78" y="0"/>
                    </a:cubicBezTo>
                    <a:cubicBezTo>
                      <a:pt x="310" y="0"/>
                      <a:pt x="310" y="0"/>
                      <a:pt x="310" y="0"/>
                    </a:cubicBezTo>
                    <a:cubicBezTo>
                      <a:pt x="353" y="0"/>
                      <a:pt x="388" y="35"/>
                      <a:pt x="388" y="78"/>
                    </a:cubicBezTo>
                    <a:cubicBezTo>
                      <a:pt x="388" y="310"/>
                      <a:pt x="388" y="310"/>
                      <a:pt x="388" y="310"/>
                    </a:cubicBezTo>
                    <a:cubicBezTo>
                      <a:pt x="388" y="353"/>
                      <a:pt x="353" y="388"/>
                      <a:pt x="310" y="388"/>
                    </a:cubicBezTo>
                    <a:cubicBezTo>
                      <a:pt x="78" y="388"/>
                      <a:pt x="78" y="388"/>
                      <a:pt x="78" y="388"/>
                    </a:cubicBezTo>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04" name="Freeform 39"/>
              <p:cNvSpPr>
                <a:spLocks/>
              </p:cNvSpPr>
              <p:nvPr/>
            </p:nvSpPr>
            <p:spPr bwMode="auto">
              <a:xfrm>
                <a:off x="9205913" y="1282700"/>
                <a:ext cx="1106488" cy="1055688"/>
              </a:xfrm>
              <a:custGeom>
                <a:avLst/>
                <a:gdLst>
                  <a:gd name="T0" fmla="*/ 197 w 295"/>
                  <a:gd name="T1" fmla="*/ 0 h 281"/>
                  <a:gd name="T2" fmla="*/ 29 w 295"/>
                  <a:gd name="T3" fmla="*/ 0 h 281"/>
                  <a:gd name="T4" fmla="*/ 21 w 295"/>
                  <a:gd name="T5" fmla="*/ 8 h 281"/>
                  <a:gd name="T6" fmla="*/ 21 w 295"/>
                  <a:gd name="T7" fmla="*/ 40 h 281"/>
                  <a:gd name="T8" fmla="*/ 26 w 295"/>
                  <a:gd name="T9" fmla="*/ 45 h 281"/>
                  <a:gd name="T10" fmla="*/ 21 w 295"/>
                  <a:gd name="T11" fmla="*/ 45 h 281"/>
                  <a:gd name="T12" fmla="*/ 6 w 295"/>
                  <a:gd name="T13" fmla="*/ 45 h 281"/>
                  <a:gd name="T14" fmla="*/ 0 w 295"/>
                  <a:gd name="T15" fmla="*/ 51 h 281"/>
                  <a:gd name="T16" fmla="*/ 0 w 295"/>
                  <a:gd name="T17" fmla="*/ 53 h 281"/>
                  <a:gd name="T18" fmla="*/ 2 w 295"/>
                  <a:gd name="T19" fmla="*/ 57 h 281"/>
                  <a:gd name="T20" fmla="*/ 2 w 295"/>
                  <a:gd name="T21" fmla="*/ 57 h 281"/>
                  <a:gd name="T22" fmla="*/ 21 w 295"/>
                  <a:gd name="T23" fmla="*/ 76 h 281"/>
                  <a:gd name="T24" fmla="*/ 21 w 295"/>
                  <a:gd name="T25" fmla="*/ 80 h 281"/>
                  <a:gd name="T26" fmla="*/ 25 w 295"/>
                  <a:gd name="T27" fmla="*/ 86 h 281"/>
                  <a:gd name="T28" fmla="*/ 21 w 295"/>
                  <a:gd name="T29" fmla="*/ 86 h 281"/>
                  <a:gd name="T30" fmla="*/ 6 w 295"/>
                  <a:gd name="T31" fmla="*/ 86 h 281"/>
                  <a:gd name="T32" fmla="*/ 0 w 295"/>
                  <a:gd name="T33" fmla="*/ 91 h 281"/>
                  <a:gd name="T34" fmla="*/ 0 w 295"/>
                  <a:gd name="T35" fmla="*/ 93 h 281"/>
                  <a:gd name="T36" fmla="*/ 3 w 295"/>
                  <a:gd name="T37" fmla="*/ 98 h 281"/>
                  <a:gd name="T38" fmla="*/ 3 w 295"/>
                  <a:gd name="T39" fmla="*/ 98 h 281"/>
                  <a:gd name="T40" fmla="*/ 3 w 295"/>
                  <a:gd name="T41" fmla="*/ 98 h 281"/>
                  <a:gd name="T42" fmla="*/ 21 w 295"/>
                  <a:gd name="T43" fmla="*/ 116 h 281"/>
                  <a:gd name="T44" fmla="*/ 21 w 295"/>
                  <a:gd name="T45" fmla="*/ 120 h 281"/>
                  <a:gd name="T46" fmla="*/ 26 w 295"/>
                  <a:gd name="T47" fmla="*/ 126 h 281"/>
                  <a:gd name="T48" fmla="*/ 21 w 295"/>
                  <a:gd name="T49" fmla="*/ 126 h 281"/>
                  <a:gd name="T50" fmla="*/ 6 w 295"/>
                  <a:gd name="T51" fmla="*/ 126 h 281"/>
                  <a:gd name="T52" fmla="*/ 0 w 295"/>
                  <a:gd name="T53" fmla="*/ 131 h 281"/>
                  <a:gd name="T54" fmla="*/ 0 w 295"/>
                  <a:gd name="T55" fmla="*/ 134 h 281"/>
                  <a:gd name="T56" fmla="*/ 2 w 295"/>
                  <a:gd name="T57" fmla="*/ 137 h 281"/>
                  <a:gd name="T58" fmla="*/ 21 w 295"/>
                  <a:gd name="T59" fmla="*/ 158 h 281"/>
                  <a:gd name="T60" fmla="*/ 21 w 295"/>
                  <a:gd name="T61" fmla="*/ 172 h 281"/>
                  <a:gd name="T62" fmla="*/ 24 w 295"/>
                  <a:gd name="T63" fmla="*/ 178 h 281"/>
                  <a:gd name="T64" fmla="*/ 25 w 295"/>
                  <a:gd name="T65" fmla="*/ 180 h 281"/>
                  <a:gd name="T66" fmla="*/ 26 w 295"/>
                  <a:gd name="T67" fmla="*/ 181 h 281"/>
                  <a:gd name="T68" fmla="*/ 27 w 295"/>
                  <a:gd name="T69" fmla="*/ 182 h 281"/>
                  <a:gd name="T70" fmla="*/ 28 w 295"/>
                  <a:gd name="T71" fmla="*/ 183 h 281"/>
                  <a:gd name="T72" fmla="*/ 123 w 295"/>
                  <a:gd name="T73" fmla="*/ 281 h 281"/>
                  <a:gd name="T74" fmla="*/ 127 w 295"/>
                  <a:gd name="T75" fmla="*/ 281 h 281"/>
                  <a:gd name="T76" fmla="*/ 217 w 295"/>
                  <a:gd name="T77" fmla="*/ 281 h 281"/>
                  <a:gd name="T78" fmla="*/ 295 w 295"/>
                  <a:gd name="T79" fmla="*/ 203 h 281"/>
                  <a:gd name="T80" fmla="*/ 295 w 295"/>
                  <a:gd name="T81" fmla="*/ 90 h 281"/>
                  <a:gd name="T82" fmla="*/ 208 w 295"/>
                  <a:gd name="T83" fmla="*/ 8 h 281"/>
                  <a:gd name="T84" fmla="*/ 207 w 295"/>
                  <a:gd name="T85" fmla="*/ 7 h 281"/>
                  <a:gd name="T86" fmla="*/ 206 w 295"/>
                  <a:gd name="T87" fmla="*/ 6 h 281"/>
                  <a:gd name="T88" fmla="*/ 205 w 295"/>
                  <a:gd name="T89" fmla="*/ 5 h 281"/>
                  <a:gd name="T90" fmla="*/ 204 w 295"/>
                  <a:gd name="T91" fmla="*/ 4 h 281"/>
                  <a:gd name="T92" fmla="*/ 203 w 295"/>
                  <a:gd name="T93" fmla="*/ 3 h 281"/>
                  <a:gd name="T94" fmla="*/ 197 w 295"/>
                  <a:gd name="T95"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5" h="281">
                    <a:moveTo>
                      <a:pt x="197" y="0"/>
                    </a:moveTo>
                    <a:cubicBezTo>
                      <a:pt x="29" y="0"/>
                      <a:pt x="29" y="0"/>
                      <a:pt x="29" y="0"/>
                    </a:cubicBezTo>
                    <a:cubicBezTo>
                      <a:pt x="24" y="0"/>
                      <a:pt x="21" y="4"/>
                      <a:pt x="21" y="8"/>
                    </a:cubicBezTo>
                    <a:cubicBezTo>
                      <a:pt x="21" y="40"/>
                      <a:pt x="21" y="40"/>
                      <a:pt x="21" y="40"/>
                    </a:cubicBezTo>
                    <a:cubicBezTo>
                      <a:pt x="26" y="45"/>
                      <a:pt x="26" y="45"/>
                      <a:pt x="26" y="45"/>
                    </a:cubicBezTo>
                    <a:cubicBezTo>
                      <a:pt x="21" y="45"/>
                      <a:pt x="21" y="45"/>
                      <a:pt x="21" y="45"/>
                    </a:cubicBezTo>
                    <a:cubicBezTo>
                      <a:pt x="6" y="45"/>
                      <a:pt x="6" y="45"/>
                      <a:pt x="6" y="45"/>
                    </a:cubicBezTo>
                    <a:cubicBezTo>
                      <a:pt x="3" y="45"/>
                      <a:pt x="0" y="48"/>
                      <a:pt x="0" y="51"/>
                    </a:cubicBezTo>
                    <a:cubicBezTo>
                      <a:pt x="0" y="53"/>
                      <a:pt x="0" y="53"/>
                      <a:pt x="0" y="53"/>
                    </a:cubicBezTo>
                    <a:cubicBezTo>
                      <a:pt x="0" y="55"/>
                      <a:pt x="1" y="56"/>
                      <a:pt x="2" y="57"/>
                    </a:cubicBezTo>
                    <a:cubicBezTo>
                      <a:pt x="2" y="57"/>
                      <a:pt x="2" y="57"/>
                      <a:pt x="2" y="57"/>
                    </a:cubicBezTo>
                    <a:cubicBezTo>
                      <a:pt x="21" y="76"/>
                      <a:pt x="21" y="76"/>
                      <a:pt x="21" y="76"/>
                    </a:cubicBezTo>
                    <a:cubicBezTo>
                      <a:pt x="21" y="80"/>
                      <a:pt x="21" y="80"/>
                      <a:pt x="21" y="80"/>
                    </a:cubicBezTo>
                    <a:cubicBezTo>
                      <a:pt x="25" y="86"/>
                      <a:pt x="25" y="86"/>
                      <a:pt x="25" y="86"/>
                    </a:cubicBezTo>
                    <a:cubicBezTo>
                      <a:pt x="21" y="86"/>
                      <a:pt x="21" y="86"/>
                      <a:pt x="21" y="86"/>
                    </a:cubicBezTo>
                    <a:cubicBezTo>
                      <a:pt x="6" y="86"/>
                      <a:pt x="6" y="86"/>
                      <a:pt x="6" y="86"/>
                    </a:cubicBezTo>
                    <a:cubicBezTo>
                      <a:pt x="3" y="86"/>
                      <a:pt x="0" y="88"/>
                      <a:pt x="0" y="91"/>
                    </a:cubicBezTo>
                    <a:cubicBezTo>
                      <a:pt x="0" y="93"/>
                      <a:pt x="0" y="93"/>
                      <a:pt x="0" y="93"/>
                    </a:cubicBezTo>
                    <a:cubicBezTo>
                      <a:pt x="0" y="95"/>
                      <a:pt x="1" y="97"/>
                      <a:pt x="3" y="98"/>
                    </a:cubicBezTo>
                    <a:cubicBezTo>
                      <a:pt x="3" y="98"/>
                      <a:pt x="3" y="98"/>
                      <a:pt x="3" y="98"/>
                    </a:cubicBezTo>
                    <a:cubicBezTo>
                      <a:pt x="3" y="98"/>
                      <a:pt x="3" y="98"/>
                      <a:pt x="3" y="98"/>
                    </a:cubicBezTo>
                    <a:cubicBezTo>
                      <a:pt x="21" y="116"/>
                      <a:pt x="21" y="116"/>
                      <a:pt x="21" y="116"/>
                    </a:cubicBezTo>
                    <a:cubicBezTo>
                      <a:pt x="21" y="120"/>
                      <a:pt x="21" y="120"/>
                      <a:pt x="21" y="120"/>
                    </a:cubicBezTo>
                    <a:cubicBezTo>
                      <a:pt x="26" y="126"/>
                      <a:pt x="26" y="126"/>
                      <a:pt x="26" y="126"/>
                    </a:cubicBezTo>
                    <a:cubicBezTo>
                      <a:pt x="21" y="126"/>
                      <a:pt x="21" y="126"/>
                      <a:pt x="21" y="126"/>
                    </a:cubicBezTo>
                    <a:cubicBezTo>
                      <a:pt x="6" y="126"/>
                      <a:pt x="6" y="126"/>
                      <a:pt x="6" y="126"/>
                    </a:cubicBezTo>
                    <a:cubicBezTo>
                      <a:pt x="3" y="126"/>
                      <a:pt x="0" y="128"/>
                      <a:pt x="0" y="131"/>
                    </a:cubicBezTo>
                    <a:cubicBezTo>
                      <a:pt x="0" y="134"/>
                      <a:pt x="0" y="134"/>
                      <a:pt x="0" y="134"/>
                    </a:cubicBezTo>
                    <a:cubicBezTo>
                      <a:pt x="0" y="135"/>
                      <a:pt x="1" y="136"/>
                      <a:pt x="2" y="137"/>
                    </a:cubicBezTo>
                    <a:cubicBezTo>
                      <a:pt x="21" y="158"/>
                      <a:pt x="21" y="158"/>
                      <a:pt x="21" y="158"/>
                    </a:cubicBezTo>
                    <a:cubicBezTo>
                      <a:pt x="21" y="172"/>
                      <a:pt x="21" y="172"/>
                      <a:pt x="21" y="172"/>
                    </a:cubicBezTo>
                    <a:cubicBezTo>
                      <a:pt x="21" y="175"/>
                      <a:pt x="22" y="177"/>
                      <a:pt x="24" y="178"/>
                    </a:cubicBezTo>
                    <a:cubicBezTo>
                      <a:pt x="24" y="179"/>
                      <a:pt x="24" y="179"/>
                      <a:pt x="25" y="180"/>
                    </a:cubicBezTo>
                    <a:cubicBezTo>
                      <a:pt x="25" y="180"/>
                      <a:pt x="26" y="180"/>
                      <a:pt x="26" y="181"/>
                    </a:cubicBezTo>
                    <a:cubicBezTo>
                      <a:pt x="26" y="181"/>
                      <a:pt x="27" y="181"/>
                      <a:pt x="27" y="182"/>
                    </a:cubicBezTo>
                    <a:cubicBezTo>
                      <a:pt x="28" y="183"/>
                      <a:pt x="28" y="183"/>
                      <a:pt x="28" y="183"/>
                    </a:cubicBezTo>
                    <a:cubicBezTo>
                      <a:pt x="123" y="281"/>
                      <a:pt x="123" y="281"/>
                      <a:pt x="123" y="281"/>
                    </a:cubicBezTo>
                    <a:cubicBezTo>
                      <a:pt x="127" y="281"/>
                      <a:pt x="127" y="281"/>
                      <a:pt x="127" y="281"/>
                    </a:cubicBezTo>
                    <a:cubicBezTo>
                      <a:pt x="217" y="281"/>
                      <a:pt x="217" y="281"/>
                      <a:pt x="217" y="281"/>
                    </a:cubicBezTo>
                    <a:cubicBezTo>
                      <a:pt x="260" y="281"/>
                      <a:pt x="295" y="246"/>
                      <a:pt x="295" y="203"/>
                    </a:cubicBezTo>
                    <a:cubicBezTo>
                      <a:pt x="295" y="90"/>
                      <a:pt x="295" y="90"/>
                      <a:pt x="295" y="90"/>
                    </a:cubicBezTo>
                    <a:cubicBezTo>
                      <a:pt x="208" y="8"/>
                      <a:pt x="208" y="8"/>
                      <a:pt x="208" y="8"/>
                    </a:cubicBezTo>
                    <a:cubicBezTo>
                      <a:pt x="207" y="7"/>
                      <a:pt x="207" y="7"/>
                      <a:pt x="207" y="7"/>
                    </a:cubicBezTo>
                    <a:cubicBezTo>
                      <a:pt x="207" y="7"/>
                      <a:pt x="207" y="7"/>
                      <a:pt x="206" y="6"/>
                    </a:cubicBezTo>
                    <a:cubicBezTo>
                      <a:pt x="206" y="6"/>
                      <a:pt x="206" y="6"/>
                      <a:pt x="205" y="5"/>
                    </a:cubicBezTo>
                    <a:cubicBezTo>
                      <a:pt x="205" y="5"/>
                      <a:pt x="204" y="4"/>
                      <a:pt x="204" y="4"/>
                    </a:cubicBezTo>
                    <a:cubicBezTo>
                      <a:pt x="204" y="4"/>
                      <a:pt x="203" y="3"/>
                      <a:pt x="203" y="3"/>
                    </a:cubicBezTo>
                    <a:cubicBezTo>
                      <a:pt x="201" y="1"/>
                      <a:pt x="199" y="0"/>
                      <a:pt x="197" y="0"/>
                    </a:cubicBezTo>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05" name="Freeform 40"/>
              <p:cNvSpPr>
                <a:spLocks noEditPoints="1"/>
              </p:cNvSpPr>
              <p:nvPr/>
            </p:nvSpPr>
            <p:spPr bwMode="auto">
              <a:xfrm>
                <a:off x="9283701" y="1282700"/>
                <a:ext cx="692150" cy="676275"/>
              </a:xfrm>
              <a:custGeom>
                <a:avLst/>
                <a:gdLst>
                  <a:gd name="T0" fmla="*/ 176 w 184"/>
                  <a:gd name="T1" fmla="*/ 0 h 180"/>
                  <a:gd name="T2" fmla="*/ 8 w 184"/>
                  <a:gd name="T3" fmla="*/ 0 h 180"/>
                  <a:gd name="T4" fmla="*/ 0 w 184"/>
                  <a:gd name="T5" fmla="*/ 8 h 180"/>
                  <a:gd name="T6" fmla="*/ 0 w 184"/>
                  <a:gd name="T7" fmla="*/ 40 h 180"/>
                  <a:gd name="T8" fmla="*/ 13 w 184"/>
                  <a:gd name="T9" fmla="*/ 40 h 180"/>
                  <a:gd name="T10" fmla="*/ 24 w 184"/>
                  <a:gd name="T11" fmla="*/ 51 h 180"/>
                  <a:gd name="T12" fmla="*/ 24 w 184"/>
                  <a:gd name="T13" fmla="*/ 53 h 180"/>
                  <a:gd name="T14" fmla="*/ 13 w 184"/>
                  <a:gd name="T15" fmla="*/ 64 h 180"/>
                  <a:gd name="T16" fmla="*/ 0 w 184"/>
                  <a:gd name="T17" fmla="*/ 64 h 180"/>
                  <a:gd name="T18" fmla="*/ 0 w 184"/>
                  <a:gd name="T19" fmla="*/ 80 h 180"/>
                  <a:gd name="T20" fmla="*/ 13 w 184"/>
                  <a:gd name="T21" fmla="*/ 80 h 180"/>
                  <a:gd name="T22" fmla="*/ 24 w 184"/>
                  <a:gd name="T23" fmla="*/ 91 h 180"/>
                  <a:gd name="T24" fmla="*/ 24 w 184"/>
                  <a:gd name="T25" fmla="*/ 93 h 180"/>
                  <a:gd name="T26" fmla="*/ 13 w 184"/>
                  <a:gd name="T27" fmla="*/ 104 h 180"/>
                  <a:gd name="T28" fmla="*/ 0 w 184"/>
                  <a:gd name="T29" fmla="*/ 104 h 180"/>
                  <a:gd name="T30" fmla="*/ 0 w 184"/>
                  <a:gd name="T31" fmla="*/ 120 h 180"/>
                  <a:gd name="T32" fmla="*/ 13 w 184"/>
                  <a:gd name="T33" fmla="*/ 120 h 180"/>
                  <a:gd name="T34" fmla="*/ 24 w 184"/>
                  <a:gd name="T35" fmla="*/ 131 h 180"/>
                  <a:gd name="T36" fmla="*/ 24 w 184"/>
                  <a:gd name="T37" fmla="*/ 134 h 180"/>
                  <a:gd name="T38" fmla="*/ 13 w 184"/>
                  <a:gd name="T39" fmla="*/ 145 h 180"/>
                  <a:gd name="T40" fmla="*/ 0 w 184"/>
                  <a:gd name="T41" fmla="*/ 145 h 180"/>
                  <a:gd name="T42" fmla="*/ 0 w 184"/>
                  <a:gd name="T43" fmla="*/ 172 h 180"/>
                  <a:gd name="T44" fmla="*/ 8 w 184"/>
                  <a:gd name="T45" fmla="*/ 180 h 180"/>
                  <a:gd name="T46" fmla="*/ 176 w 184"/>
                  <a:gd name="T47" fmla="*/ 180 h 180"/>
                  <a:gd name="T48" fmla="*/ 184 w 184"/>
                  <a:gd name="T49" fmla="*/ 172 h 180"/>
                  <a:gd name="T50" fmla="*/ 184 w 184"/>
                  <a:gd name="T51" fmla="*/ 8 h 180"/>
                  <a:gd name="T52" fmla="*/ 176 w 184"/>
                  <a:gd name="T53" fmla="*/ 0 h 180"/>
                  <a:gd name="T54" fmla="*/ 97 w 184"/>
                  <a:gd name="T55" fmla="*/ 19 h 180"/>
                  <a:gd name="T56" fmla="*/ 121 w 184"/>
                  <a:gd name="T57" fmla="*/ 43 h 180"/>
                  <a:gd name="T58" fmla="*/ 97 w 184"/>
                  <a:gd name="T59" fmla="*/ 67 h 180"/>
                  <a:gd name="T60" fmla="*/ 73 w 184"/>
                  <a:gd name="T61" fmla="*/ 43 h 180"/>
                  <a:gd name="T62" fmla="*/ 97 w 184"/>
                  <a:gd name="T63" fmla="*/ 19 h 180"/>
                  <a:gd name="T64" fmla="*/ 143 w 184"/>
                  <a:gd name="T65" fmla="*/ 137 h 180"/>
                  <a:gd name="T66" fmla="*/ 97 w 184"/>
                  <a:gd name="T67" fmla="*/ 161 h 180"/>
                  <a:gd name="T68" fmla="*/ 51 w 184"/>
                  <a:gd name="T69" fmla="*/ 137 h 180"/>
                  <a:gd name="T70" fmla="*/ 51 w 184"/>
                  <a:gd name="T71" fmla="*/ 134 h 180"/>
                  <a:gd name="T72" fmla="*/ 97 w 184"/>
                  <a:gd name="T73" fmla="*/ 70 h 180"/>
                  <a:gd name="T74" fmla="*/ 143 w 184"/>
                  <a:gd name="T75" fmla="*/ 13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4" h="180">
                    <a:moveTo>
                      <a:pt x="176" y="0"/>
                    </a:moveTo>
                    <a:cubicBezTo>
                      <a:pt x="8" y="0"/>
                      <a:pt x="8" y="0"/>
                      <a:pt x="8" y="0"/>
                    </a:cubicBezTo>
                    <a:cubicBezTo>
                      <a:pt x="3" y="0"/>
                      <a:pt x="0" y="4"/>
                      <a:pt x="0" y="8"/>
                    </a:cubicBezTo>
                    <a:cubicBezTo>
                      <a:pt x="0" y="40"/>
                      <a:pt x="0" y="40"/>
                      <a:pt x="0" y="40"/>
                    </a:cubicBezTo>
                    <a:cubicBezTo>
                      <a:pt x="13" y="40"/>
                      <a:pt x="13" y="40"/>
                      <a:pt x="13" y="40"/>
                    </a:cubicBezTo>
                    <a:cubicBezTo>
                      <a:pt x="19" y="40"/>
                      <a:pt x="24" y="45"/>
                      <a:pt x="24" y="51"/>
                    </a:cubicBezTo>
                    <a:cubicBezTo>
                      <a:pt x="24" y="53"/>
                      <a:pt x="24" y="53"/>
                      <a:pt x="24" y="53"/>
                    </a:cubicBezTo>
                    <a:cubicBezTo>
                      <a:pt x="24" y="59"/>
                      <a:pt x="19" y="64"/>
                      <a:pt x="13" y="64"/>
                    </a:cubicBezTo>
                    <a:cubicBezTo>
                      <a:pt x="0" y="64"/>
                      <a:pt x="0" y="64"/>
                      <a:pt x="0" y="64"/>
                    </a:cubicBezTo>
                    <a:cubicBezTo>
                      <a:pt x="0" y="80"/>
                      <a:pt x="0" y="80"/>
                      <a:pt x="0" y="80"/>
                    </a:cubicBezTo>
                    <a:cubicBezTo>
                      <a:pt x="13" y="80"/>
                      <a:pt x="13" y="80"/>
                      <a:pt x="13" y="80"/>
                    </a:cubicBezTo>
                    <a:cubicBezTo>
                      <a:pt x="19" y="80"/>
                      <a:pt x="24" y="85"/>
                      <a:pt x="24" y="91"/>
                    </a:cubicBezTo>
                    <a:cubicBezTo>
                      <a:pt x="24" y="93"/>
                      <a:pt x="24" y="93"/>
                      <a:pt x="24" y="93"/>
                    </a:cubicBezTo>
                    <a:cubicBezTo>
                      <a:pt x="24" y="99"/>
                      <a:pt x="19" y="104"/>
                      <a:pt x="13" y="104"/>
                    </a:cubicBezTo>
                    <a:cubicBezTo>
                      <a:pt x="0" y="104"/>
                      <a:pt x="0" y="104"/>
                      <a:pt x="0" y="104"/>
                    </a:cubicBezTo>
                    <a:cubicBezTo>
                      <a:pt x="0" y="120"/>
                      <a:pt x="0" y="120"/>
                      <a:pt x="0" y="120"/>
                    </a:cubicBezTo>
                    <a:cubicBezTo>
                      <a:pt x="13" y="120"/>
                      <a:pt x="13" y="120"/>
                      <a:pt x="13" y="120"/>
                    </a:cubicBezTo>
                    <a:cubicBezTo>
                      <a:pt x="19" y="120"/>
                      <a:pt x="24" y="125"/>
                      <a:pt x="24" y="131"/>
                    </a:cubicBezTo>
                    <a:cubicBezTo>
                      <a:pt x="24" y="134"/>
                      <a:pt x="24" y="134"/>
                      <a:pt x="24" y="134"/>
                    </a:cubicBezTo>
                    <a:cubicBezTo>
                      <a:pt x="24" y="140"/>
                      <a:pt x="19" y="145"/>
                      <a:pt x="13" y="145"/>
                    </a:cubicBezTo>
                    <a:cubicBezTo>
                      <a:pt x="0" y="145"/>
                      <a:pt x="0" y="145"/>
                      <a:pt x="0" y="145"/>
                    </a:cubicBezTo>
                    <a:cubicBezTo>
                      <a:pt x="0" y="172"/>
                      <a:pt x="0" y="172"/>
                      <a:pt x="0" y="172"/>
                    </a:cubicBezTo>
                    <a:cubicBezTo>
                      <a:pt x="0" y="177"/>
                      <a:pt x="3" y="180"/>
                      <a:pt x="8" y="180"/>
                    </a:cubicBezTo>
                    <a:cubicBezTo>
                      <a:pt x="176" y="180"/>
                      <a:pt x="176" y="180"/>
                      <a:pt x="176" y="180"/>
                    </a:cubicBezTo>
                    <a:cubicBezTo>
                      <a:pt x="180" y="180"/>
                      <a:pt x="184" y="177"/>
                      <a:pt x="184" y="172"/>
                    </a:cubicBezTo>
                    <a:cubicBezTo>
                      <a:pt x="184" y="8"/>
                      <a:pt x="184" y="8"/>
                      <a:pt x="184" y="8"/>
                    </a:cubicBezTo>
                    <a:cubicBezTo>
                      <a:pt x="184" y="4"/>
                      <a:pt x="180" y="0"/>
                      <a:pt x="176" y="0"/>
                    </a:cubicBezTo>
                    <a:close/>
                    <a:moveTo>
                      <a:pt x="97" y="19"/>
                    </a:moveTo>
                    <a:cubicBezTo>
                      <a:pt x="110" y="19"/>
                      <a:pt x="121" y="30"/>
                      <a:pt x="121" y="43"/>
                    </a:cubicBezTo>
                    <a:cubicBezTo>
                      <a:pt x="121" y="56"/>
                      <a:pt x="110" y="67"/>
                      <a:pt x="97" y="67"/>
                    </a:cubicBezTo>
                    <a:cubicBezTo>
                      <a:pt x="84" y="67"/>
                      <a:pt x="73" y="56"/>
                      <a:pt x="73" y="43"/>
                    </a:cubicBezTo>
                    <a:cubicBezTo>
                      <a:pt x="73" y="30"/>
                      <a:pt x="84" y="19"/>
                      <a:pt x="97" y="19"/>
                    </a:cubicBezTo>
                    <a:close/>
                    <a:moveTo>
                      <a:pt x="143" y="137"/>
                    </a:moveTo>
                    <a:cubicBezTo>
                      <a:pt x="143" y="150"/>
                      <a:pt x="123" y="161"/>
                      <a:pt x="97" y="161"/>
                    </a:cubicBezTo>
                    <a:cubicBezTo>
                      <a:pt x="72" y="161"/>
                      <a:pt x="51" y="150"/>
                      <a:pt x="51" y="137"/>
                    </a:cubicBezTo>
                    <a:cubicBezTo>
                      <a:pt x="51" y="136"/>
                      <a:pt x="51" y="135"/>
                      <a:pt x="51" y="134"/>
                    </a:cubicBezTo>
                    <a:cubicBezTo>
                      <a:pt x="52" y="98"/>
                      <a:pt x="72" y="70"/>
                      <a:pt x="97" y="70"/>
                    </a:cubicBezTo>
                    <a:cubicBezTo>
                      <a:pt x="123" y="70"/>
                      <a:pt x="143" y="100"/>
                      <a:pt x="143" y="1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06" name="Freeform 41"/>
              <p:cNvSpPr>
                <a:spLocks/>
              </p:cNvSpPr>
              <p:nvPr/>
            </p:nvSpPr>
            <p:spPr bwMode="auto">
              <a:xfrm>
                <a:off x="9205913" y="1452562"/>
                <a:ext cx="149225" cy="52388"/>
              </a:xfrm>
              <a:custGeom>
                <a:avLst/>
                <a:gdLst>
                  <a:gd name="T0" fmla="*/ 6 w 40"/>
                  <a:gd name="T1" fmla="*/ 14 h 14"/>
                  <a:gd name="T2" fmla="*/ 21 w 40"/>
                  <a:gd name="T3" fmla="*/ 14 h 14"/>
                  <a:gd name="T4" fmla="*/ 34 w 40"/>
                  <a:gd name="T5" fmla="*/ 14 h 14"/>
                  <a:gd name="T6" fmla="*/ 40 w 40"/>
                  <a:gd name="T7" fmla="*/ 8 h 14"/>
                  <a:gd name="T8" fmla="*/ 40 w 40"/>
                  <a:gd name="T9" fmla="*/ 6 h 14"/>
                  <a:gd name="T10" fmla="*/ 34 w 40"/>
                  <a:gd name="T11" fmla="*/ 0 h 14"/>
                  <a:gd name="T12" fmla="*/ 21 w 40"/>
                  <a:gd name="T13" fmla="*/ 0 h 14"/>
                  <a:gd name="T14" fmla="*/ 6 w 40"/>
                  <a:gd name="T15" fmla="*/ 0 h 14"/>
                  <a:gd name="T16" fmla="*/ 0 w 40"/>
                  <a:gd name="T17" fmla="*/ 6 h 14"/>
                  <a:gd name="T18" fmla="*/ 0 w 40"/>
                  <a:gd name="T19" fmla="*/ 8 h 14"/>
                  <a:gd name="T20" fmla="*/ 6 w 40"/>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14">
                    <a:moveTo>
                      <a:pt x="6" y="14"/>
                    </a:moveTo>
                    <a:cubicBezTo>
                      <a:pt x="21" y="14"/>
                      <a:pt x="21" y="14"/>
                      <a:pt x="21" y="14"/>
                    </a:cubicBezTo>
                    <a:cubicBezTo>
                      <a:pt x="34" y="14"/>
                      <a:pt x="34" y="14"/>
                      <a:pt x="34" y="14"/>
                    </a:cubicBezTo>
                    <a:cubicBezTo>
                      <a:pt x="37" y="14"/>
                      <a:pt x="40" y="11"/>
                      <a:pt x="40" y="8"/>
                    </a:cubicBezTo>
                    <a:cubicBezTo>
                      <a:pt x="40" y="6"/>
                      <a:pt x="40" y="6"/>
                      <a:pt x="40" y="6"/>
                    </a:cubicBezTo>
                    <a:cubicBezTo>
                      <a:pt x="40" y="3"/>
                      <a:pt x="37" y="0"/>
                      <a:pt x="34" y="0"/>
                    </a:cubicBezTo>
                    <a:cubicBezTo>
                      <a:pt x="21" y="0"/>
                      <a:pt x="21" y="0"/>
                      <a:pt x="21" y="0"/>
                    </a:cubicBezTo>
                    <a:cubicBezTo>
                      <a:pt x="6" y="0"/>
                      <a:pt x="6" y="0"/>
                      <a:pt x="6" y="0"/>
                    </a:cubicBezTo>
                    <a:cubicBezTo>
                      <a:pt x="3" y="0"/>
                      <a:pt x="0" y="3"/>
                      <a:pt x="0" y="6"/>
                    </a:cubicBezTo>
                    <a:cubicBezTo>
                      <a:pt x="0" y="8"/>
                      <a:pt x="0" y="8"/>
                      <a:pt x="0" y="8"/>
                    </a:cubicBezTo>
                    <a:cubicBezTo>
                      <a:pt x="0" y="11"/>
                      <a:pt x="3" y="14"/>
                      <a:pt x="6"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07" name="Freeform 42"/>
              <p:cNvSpPr>
                <a:spLocks/>
              </p:cNvSpPr>
              <p:nvPr/>
            </p:nvSpPr>
            <p:spPr bwMode="auto">
              <a:xfrm>
                <a:off x="9205913" y="1606550"/>
                <a:ext cx="149225" cy="47625"/>
              </a:xfrm>
              <a:custGeom>
                <a:avLst/>
                <a:gdLst>
                  <a:gd name="T0" fmla="*/ 6 w 40"/>
                  <a:gd name="T1" fmla="*/ 13 h 13"/>
                  <a:gd name="T2" fmla="*/ 21 w 40"/>
                  <a:gd name="T3" fmla="*/ 13 h 13"/>
                  <a:gd name="T4" fmla="*/ 34 w 40"/>
                  <a:gd name="T5" fmla="*/ 13 h 13"/>
                  <a:gd name="T6" fmla="*/ 40 w 40"/>
                  <a:gd name="T7" fmla="*/ 7 h 13"/>
                  <a:gd name="T8" fmla="*/ 40 w 40"/>
                  <a:gd name="T9" fmla="*/ 5 h 13"/>
                  <a:gd name="T10" fmla="*/ 34 w 40"/>
                  <a:gd name="T11" fmla="*/ 0 h 13"/>
                  <a:gd name="T12" fmla="*/ 21 w 40"/>
                  <a:gd name="T13" fmla="*/ 0 h 13"/>
                  <a:gd name="T14" fmla="*/ 6 w 40"/>
                  <a:gd name="T15" fmla="*/ 0 h 13"/>
                  <a:gd name="T16" fmla="*/ 0 w 40"/>
                  <a:gd name="T17" fmla="*/ 5 h 13"/>
                  <a:gd name="T18" fmla="*/ 0 w 40"/>
                  <a:gd name="T19" fmla="*/ 7 h 13"/>
                  <a:gd name="T20" fmla="*/ 6 w 40"/>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13">
                    <a:moveTo>
                      <a:pt x="6" y="13"/>
                    </a:moveTo>
                    <a:cubicBezTo>
                      <a:pt x="21" y="13"/>
                      <a:pt x="21" y="13"/>
                      <a:pt x="21" y="13"/>
                    </a:cubicBezTo>
                    <a:cubicBezTo>
                      <a:pt x="34" y="13"/>
                      <a:pt x="34" y="13"/>
                      <a:pt x="34" y="13"/>
                    </a:cubicBezTo>
                    <a:cubicBezTo>
                      <a:pt x="37" y="13"/>
                      <a:pt x="40" y="10"/>
                      <a:pt x="40" y="7"/>
                    </a:cubicBezTo>
                    <a:cubicBezTo>
                      <a:pt x="40" y="5"/>
                      <a:pt x="40" y="5"/>
                      <a:pt x="40" y="5"/>
                    </a:cubicBezTo>
                    <a:cubicBezTo>
                      <a:pt x="40" y="2"/>
                      <a:pt x="37" y="0"/>
                      <a:pt x="34" y="0"/>
                    </a:cubicBezTo>
                    <a:cubicBezTo>
                      <a:pt x="21" y="0"/>
                      <a:pt x="21" y="0"/>
                      <a:pt x="21" y="0"/>
                    </a:cubicBezTo>
                    <a:cubicBezTo>
                      <a:pt x="6" y="0"/>
                      <a:pt x="6" y="0"/>
                      <a:pt x="6" y="0"/>
                    </a:cubicBezTo>
                    <a:cubicBezTo>
                      <a:pt x="3" y="0"/>
                      <a:pt x="0" y="2"/>
                      <a:pt x="0" y="5"/>
                    </a:cubicBezTo>
                    <a:cubicBezTo>
                      <a:pt x="0" y="7"/>
                      <a:pt x="0" y="7"/>
                      <a:pt x="0" y="7"/>
                    </a:cubicBezTo>
                    <a:cubicBezTo>
                      <a:pt x="0" y="10"/>
                      <a:pt x="3" y="13"/>
                      <a:pt x="6"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08" name="Freeform 43"/>
              <p:cNvSpPr>
                <a:spLocks/>
              </p:cNvSpPr>
              <p:nvPr/>
            </p:nvSpPr>
            <p:spPr bwMode="auto">
              <a:xfrm>
                <a:off x="9205913" y="1755775"/>
                <a:ext cx="149225" cy="49213"/>
              </a:xfrm>
              <a:custGeom>
                <a:avLst/>
                <a:gdLst>
                  <a:gd name="T0" fmla="*/ 34 w 40"/>
                  <a:gd name="T1" fmla="*/ 13 h 13"/>
                  <a:gd name="T2" fmla="*/ 40 w 40"/>
                  <a:gd name="T3" fmla="*/ 8 h 13"/>
                  <a:gd name="T4" fmla="*/ 40 w 40"/>
                  <a:gd name="T5" fmla="*/ 5 h 13"/>
                  <a:gd name="T6" fmla="*/ 34 w 40"/>
                  <a:gd name="T7" fmla="*/ 0 h 13"/>
                  <a:gd name="T8" fmla="*/ 21 w 40"/>
                  <a:gd name="T9" fmla="*/ 0 h 13"/>
                  <a:gd name="T10" fmla="*/ 6 w 40"/>
                  <a:gd name="T11" fmla="*/ 0 h 13"/>
                  <a:gd name="T12" fmla="*/ 0 w 40"/>
                  <a:gd name="T13" fmla="*/ 5 h 13"/>
                  <a:gd name="T14" fmla="*/ 0 w 40"/>
                  <a:gd name="T15" fmla="*/ 8 h 13"/>
                  <a:gd name="T16" fmla="*/ 6 w 40"/>
                  <a:gd name="T17" fmla="*/ 13 h 13"/>
                  <a:gd name="T18" fmla="*/ 21 w 40"/>
                  <a:gd name="T19" fmla="*/ 13 h 13"/>
                  <a:gd name="T20" fmla="*/ 34 w 40"/>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13">
                    <a:moveTo>
                      <a:pt x="34" y="13"/>
                    </a:moveTo>
                    <a:cubicBezTo>
                      <a:pt x="37" y="13"/>
                      <a:pt x="40" y="11"/>
                      <a:pt x="40" y="8"/>
                    </a:cubicBezTo>
                    <a:cubicBezTo>
                      <a:pt x="40" y="5"/>
                      <a:pt x="40" y="5"/>
                      <a:pt x="40" y="5"/>
                    </a:cubicBezTo>
                    <a:cubicBezTo>
                      <a:pt x="40" y="2"/>
                      <a:pt x="37" y="0"/>
                      <a:pt x="34" y="0"/>
                    </a:cubicBezTo>
                    <a:cubicBezTo>
                      <a:pt x="21" y="0"/>
                      <a:pt x="21" y="0"/>
                      <a:pt x="21" y="0"/>
                    </a:cubicBezTo>
                    <a:cubicBezTo>
                      <a:pt x="6" y="0"/>
                      <a:pt x="6" y="0"/>
                      <a:pt x="6" y="0"/>
                    </a:cubicBezTo>
                    <a:cubicBezTo>
                      <a:pt x="3" y="0"/>
                      <a:pt x="0" y="2"/>
                      <a:pt x="0" y="5"/>
                    </a:cubicBezTo>
                    <a:cubicBezTo>
                      <a:pt x="0" y="8"/>
                      <a:pt x="0" y="8"/>
                      <a:pt x="0" y="8"/>
                    </a:cubicBezTo>
                    <a:cubicBezTo>
                      <a:pt x="0" y="11"/>
                      <a:pt x="3" y="13"/>
                      <a:pt x="6" y="13"/>
                    </a:cubicBezTo>
                    <a:cubicBezTo>
                      <a:pt x="21" y="13"/>
                      <a:pt x="21" y="13"/>
                      <a:pt x="21" y="13"/>
                    </a:cubicBezTo>
                    <a:lnTo>
                      <a:pt x="34"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grpSp>
          <p:nvGrpSpPr>
            <p:cNvPr id="328" name="Group 327"/>
            <p:cNvGrpSpPr/>
            <p:nvPr/>
          </p:nvGrpSpPr>
          <p:grpSpPr>
            <a:xfrm>
              <a:off x="1034582" y="2424795"/>
              <a:ext cx="1069025" cy="1069025"/>
              <a:chOff x="7091363" y="881062"/>
              <a:chExt cx="1457325" cy="1457325"/>
            </a:xfrm>
          </p:grpSpPr>
          <p:sp>
            <p:nvSpPr>
              <p:cNvPr id="309" name="Freeform 44"/>
              <p:cNvSpPr>
                <a:spLocks/>
              </p:cNvSpPr>
              <p:nvPr/>
            </p:nvSpPr>
            <p:spPr bwMode="auto">
              <a:xfrm>
                <a:off x="7091363" y="881062"/>
                <a:ext cx="1457325" cy="1457325"/>
              </a:xfrm>
              <a:custGeom>
                <a:avLst/>
                <a:gdLst>
                  <a:gd name="T0" fmla="*/ 78 w 388"/>
                  <a:gd name="T1" fmla="*/ 388 h 388"/>
                  <a:gd name="T2" fmla="*/ 0 w 388"/>
                  <a:gd name="T3" fmla="*/ 310 h 388"/>
                  <a:gd name="T4" fmla="*/ 0 w 388"/>
                  <a:gd name="T5" fmla="*/ 78 h 388"/>
                  <a:gd name="T6" fmla="*/ 78 w 388"/>
                  <a:gd name="T7" fmla="*/ 0 h 388"/>
                  <a:gd name="T8" fmla="*/ 310 w 388"/>
                  <a:gd name="T9" fmla="*/ 0 h 388"/>
                  <a:gd name="T10" fmla="*/ 388 w 388"/>
                  <a:gd name="T11" fmla="*/ 78 h 388"/>
                  <a:gd name="T12" fmla="*/ 388 w 388"/>
                  <a:gd name="T13" fmla="*/ 310 h 388"/>
                  <a:gd name="T14" fmla="*/ 310 w 388"/>
                  <a:gd name="T15" fmla="*/ 388 h 388"/>
                  <a:gd name="T16" fmla="*/ 78 w 388"/>
                  <a:gd name="T17"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88">
                    <a:moveTo>
                      <a:pt x="78" y="388"/>
                    </a:moveTo>
                    <a:cubicBezTo>
                      <a:pt x="35" y="388"/>
                      <a:pt x="0" y="353"/>
                      <a:pt x="0" y="310"/>
                    </a:cubicBezTo>
                    <a:cubicBezTo>
                      <a:pt x="0" y="78"/>
                      <a:pt x="0" y="78"/>
                      <a:pt x="0" y="78"/>
                    </a:cubicBezTo>
                    <a:cubicBezTo>
                      <a:pt x="0" y="35"/>
                      <a:pt x="35" y="0"/>
                      <a:pt x="78" y="0"/>
                    </a:cubicBezTo>
                    <a:cubicBezTo>
                      <a:pt x="310" y="0"/>
                      <a:pt x="310" y="0"/>
                      <a:pt x="310" y="0"/>
                    </a:cubicBezTo>
                    <a:cubicBezTo>
                      <a:pt x="353" y="0"/>
                      <a:pt x="388" y="35"/>
                      <a:pt x="388" y="78"/>
                    </a:cubicBezTo>
                    <a:cubicBezTo>
                      <a:pt x="388" y="310"/>
                      <a:pt x="388" y="310"/>
                      <a:pt x="388" y="310"/>
                    </a:cubicBezTo>
                    <a:cubicBezTo>
                      <a:pt x="388" y="353"/>
                      <a:pt x="353" y="388"/>
                      <a:pt x="310" y="388"/>
                    </a:cubicBezTo>
                    <a:cubicBezTo>
                      <a:pt x="78" y="388"/>
                      <a:pt x="78" y="388"/>
                      <a:pt x="78" y="388"/>
                    </a:cubicBezTo>
                  </a:path>
                </a:pathLst>
              </a:custGeom>
              <a:solidFill>
                <a:srgbClr val="B40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10" name="Freeform 45"/>
              <p:cNvSpPr>
                <a:spLocks/>
              </p:cNvSpPr>
              <p:nvPr/>
            </p:nvSpPr>
            <p:spPr bwMode="auto">
              <a:xfrm>
                <a:off x="7443788" y="1328737"/>
                <a:ext cx="1104900" cy="1009650"/>
              </a:xfrm>
              <a:custGeom>
                <a:avLst/>
                <a:gdLst>
                  <a:gd name="T0" fmla="*/ 100 w 294"/>
                  <a:gd name="T1" fmla="*/ 0 h 269"/>
                  <a:gd name="T2" fmla="*/ 0 w 294"/>
                  <a:gd name="T3" fmla="*/ 41 h 269"/>
                  <a:gd name="T4" fmla="*/ 2 w 294"/>
                  <a:gd name="T5" fmla="*/ 42 h 269"/>
                  <a:gd name="T6" fmla="*/ 3 w 294"/>
                  <a:gd name="T7" fmla="*/ 44 h 269"/>
                  <a:gd name="T8" fmla="*/ 5 w 294"/>
                  <a:gd name="T9" fmla="*/ 45 h 269"/>
                  <a:gd name="T10" fmla="*/ 5 w 294"/>
                  <a:gd name="T11" fmla="*/ 45 h 269"/>
                  <a:gd name="T12" fmla="*/ 12 w 294"/>
                  <a:gd name="T13" fmla="*/ 52 h 269"/>
                  <a:gd name="T14" fmla="*/ 13 w 294"/>
                  <a:gd name="T15" fmla="*/ 54 h 269"/>
                  <a:gd name="T16" fmla="*/ 15 w 294"/>
                  <a:gd name="T17" fmla="*/ 55 h 269"/>
                  <a:gd name="T18" fmla="*/ 16 w 294"/>
                  <a:gd name="T19" fmla="*/ 57 h 269"/>
                  <a:gd name="T20" fmla="*/ 16 w 294"/>
                  <a:gd name="T21" fmla="*/ 57 h 269"/>
                  <a:gd name="T22" fmla="*/ 18 w 294"/>
                  <a:gd name="T23" fmla="*/ 58 h 269"/>
                  <a:gd name="T24" fmla="*/ 19 w 294"/>
                  <a:gd name="T25" fmla="*/ 59 h 269"/>
                  <a:gd name="T26" fmla="*/ 28 w 294"/>
                  <a:gd name="T27" fmla="*/ 69 h 269"/>
                  <a:gd name="T28" fmla="*/ 28 w 294"/>
                  <a:gd name="T29" fmla="*/ 69 h 269"/>
                  <a:gd name="T30" fmla="*/ 25 w 294"/>
                  <a:gd name="T31" fmla="*/ 71 h 269"/>
                  <a:gd name="T32" fmla="*/ 27 w 294"/>
                  <a:gd name="T33" fmla="*/ 73 h 269"/>
                  <a:gd name="T34" fmla="*/ 28 w 294"/>
                  <a:gd name="T35" fmla="*/ 74 h 269"/>
                  <a:gd name="T36" fmla="*/ 30 w 294"/>
                  <a:gd name="T37" fmla="*/ 75 h 269"/>
                  <a:gd name="T38" fmla="*/ 30 w 294"/>
                  <a:gd name="T39" fmla="*/ 75 h 269"/>
                  <a:gd name="T40" fmla="*/ 44 w 294"/>
                  <a:gd name="T41" fmla="*/ 89 h 269"/>
                  <a:gd name="T42" fmla="*/ 51 w 294"/>
                  <a:gd name="T43" fmla="*/ 98 h 269"/>
                  <a:gd name="T44" fmla="*/ 51 w 294"/>
                  <a:gd name="T45" fmla="*/ 98 h 269"/>
                  <a:gd name="T46" fmla="*/ 47 w 294"/>
                  <a:gd name="T47" fmla="*/ 102 h 269"/>
                  <a:gd name="T48" fmla="*/ 48 w 294"/>
                  <a:gd name="T49" fmla="*/ 103 h 269"/>
                  <a:gd name="T50" fmla="*/ 49 w 294"/>
                  <a:gd name="T51" fmla="*/ 105 h 269"/>
                  <a:gd name="T52" fmla="*/ 49 w 294"/>
                  <a:gd name="T53" fmla="*/ 105 h 269"/>
                  <a:gd name="T54" fmla="*/ 52 w 294"/>
                  <a:gd name="T55" fmla="*/ 108 h 269"/>
                  <a:gd name="T56" fmla="*/ 52 w 294"/>
                  <a:gd name="T57" fmla="*/ 108 h 269"/>
                  <a:gd name="T58" fmla="*/ 58 w 294"/>
                  <a:gd name="T59" fmla="*/ 113 h 269"/>
                  <a:gd name="T60" fmla="*/ 59 w 294"/>
                  <a:gd name="T61" fmla="*/ 115 h 269"/>
                  <a:gd name="T62" fmla="*/ 61 w 294"/>
                  <a:gd name="T63" fmla="*/ 116 h 269"/>
                  <a:gd name="T64" fmla="*/ 61 w 294"/>
                  <a:gd name="T65" fmla="*/ 116 h 269"/>
                  <a:gd name="T66" fmla="*/ 65 w 294"/>
                  <a:gd name="T67" fmla="*/ 120 h 269"/>
                  <a:gd name="T68" fmla="*/ 81 w 294"/>
                  <a:gd name="T69" fmla="*/ 137 h 269"/>
                  <a:gd name="T70" fmla="*/ 81 w 294"/>
                  <a:gd name="T71" fmla="*/ 137 h 269"/>
                  <a:gd name="T72" fmla="*/ 81 w 294"/>
                  <a:gd name="T73" fmla="*/ 138 h 269"/>
                  <a:gd name="T74" fmla="*/ 87 w 294"/>
                  <a:gd name="T75" fmla="*/ 152 h 269"/>
                  <a:gd name="T76" fmla="*/ 88 w 294"/>
                  <a:gd name="T77" fmla="*/ 152 h 269"/>
                  <a:gd name="T78" fmla="*/ 88 w 294"/>
                  <a:gd name="T79" fmla="*/ 152 h 269"/>
                  <a:gd name="T80" fmla="*/ 203 w 294"/>
                  <a:gd name="T81" fmla="*/ 269 h 269"/>
                  <a:gd name="T82" fmla="*/ 205 w 294"/>
                  <a:gd name="T83" fmla="*/ 269 h 269"/>
                  <a:gd name="T84" fmla="*/ 216 w 294"/>
                  <a:gd name="T85" fmla="*/ 269 h 269"/>
                  <a:gd name="T86" fmla="*/ 294 w 294"/>
                  <a:gd name="T87" fmla="*/ 191 h 269"/>
                  <a:gd name="T88" fmla="*/ 294 w 294"/>
                  <a:gd name="T89" fmla="*/ 134 h 269"/>
                  <a:gd name="T90" fmla="*/ 200 w 294"/>
                  <a:gd name="T91" fmla="*/ 41 h 269"/>
                  <a:gd name="T92" fmla="*/ 100 w 294"/>
                  <a:gd name="T93"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4" h="269">
                    <a:moveTo>
                      <a:pt x="100" y="0"/>
                    </a:moveTo>
                    <a:cubicBezTo>
                      <a:pt x="63" y="0"/>
                      <a:pt x="27" y="14"/>
                      <a:pt x="0" y="41"/>
                    </a:cubicBezTo>
                    <a:cubicBezTo>
                      <a:pt x="2" y="42"/>
                      <a:pt x="2" y="42"/>
                      <a:pt x="2" y="42"/>
                    </a:cubicBezTo>
                    <a:cubicBezTo>
                      <a:pt x="3" y="44"/>
                      <a:pt x="3" y="44"/>
                      <a:pt x="3" y="44"/>
                    </a:cubicBezTo>
                    <a:cubicBezTo>
                      <a:pt x="5" y="45"/>
                      <a:pt x="5" y="45"/>
                      <a:pt x="5" y="45"/>
                    </a:cubicBezTo>
                    <a:cubicBezTo>
                      <a:pt x="5" y="45"/>
                      <a:pt x="5" y="45"/>
                      <a:pt x="5" y="45"/>
                    </a:cubicBezTo>
                    <a:cubicBezTo>
                      <a:pt x="12" y="52"/>
                      <a:pt x="12" y="52"/>
                      <a:pt x="12" y="52"/>
                    </a:cubicBezTo>
                    <a:cubicBezTo>
                      <a:pt x="13" y="54"/>
                      <a:pt x="13" y="54"/>
                      <a:pt x="13" y="54"/>
                    </a:cubicBezTo>
                    <a:cubicBezTo>
                      <a:pt x="15" y="55"/>
                      <a:pt x="15" y="55"/>
                      <a:pt x="15" y="55"/>
                    </a:cubicBezTo>
                    <a:cubicBezTo>
                      <a:pt x="16" y="57"/>
                      <a:pt x="16" y="57"/>
                      <a:pt x="16" y="57"/>
                    </a:cubicBezTo>
                    <a:cubicBezTo>
                      <a:pt x="16" y="57"/>
                      <a:pt x="16" y="57"/>
                      <a:pt x="16" y="57"/>
                    </a:cubicBezTo>
                    <a:cubicBezTo>
                      <a:pt x="18" y="58"/>
                      <a:pt x="18" y="58"/>
                      <a:pt x="18" y="58"/>
                    </a:cubicBezTo>
                    <a:cubicBezTo>
                      <a:pt x="19" y="59"/>
                      <a:pt x="19" y="59"/>
                      <a:pt x="19" y="59"/>
                    </a:cubicBezTo>
                    <a:cubicBezTo>
                      <a:pt x="28" y="69"/>
                      <a:pt x="28" y="69"/>
                      <a:pt x="28" y="69"/>
                    </a:cubicBezTo>
                    <a:cubicBezTo>
                      <a:pt x="28" y="69"/>
                      <a:pt x="28" y="69"/>
                      <a:pt x="28" y="69"/>
                    </a:cubicBezTo>
                    <a:cubicBezTo>
                      <a:pt x="27" y="70"/>
                      <a:pt x="26" y="70"/>
                      <a:pt x="25" y="71"/>
                    </a:cubicBezTo>
                    <a:cubicBezTo>
                      <a:pt x="27" y="73"/>
                      <a:pt x="27" y="73"/>
                      <a:pt x="27" y="73"/>
                    </a:cubicBezTo>
                    <a:cubicBezTo>
                      <a:pt x="28" y="74"/>
                      <a:pt x="28" y="74"/>
                      <a:pt x="28" y="74"/>
                    </a:cubicBezTo>
                    <a:cubicBezTo>
                      <a:pt x="30" y="75"/>
                      <a:pt x="30" y="75"/>
                      <a:pt x="30" y="75"/>
                    </a:cubicBezTo>
                    <a:cubicBezTo>
                      <a:pt x="30" y="75"/>
                      <a:pt x="30" y="75"/>
                      <a:pt x="30" y="75"/>
                    </a:cubicBezTo>
                    <a:cubicBezTo>
                      <a:pt x="44" y="89"/>
                      <a:pt x="44" y="89"/>
                      <a:pt x="44" y="89"/>
                    </a:cubicBezTo>
                    <a:cubicBezTo>
                      <a:pt x="51" y="98"/>
                      <a:pt x="51" y="98"/>
                      <a:pt x="51" y="98"/>
                    </a:cubicBezTo>
                    <a:cubicBezTo>
                      <a:pt x="51" y="98"/>
                      <a:pt x="51" y="98"/>
                      <a:pt x="51" y="98"/>
                    </a:cubicBezTo>
                    <a:cubicBezTo>
                      <a:pt x="50" y="99"/>
                      <a:pt x="48" y="100"/>
                      <a:pt x="47" y="102"/>
                    </a:cubicBezTo>
                    <a:cubicBezTo>
                      <a:pt x="48" y="103"/>
                      <a:pt x="48" y="103"/>
                      <a:pt x="48" y="103"/>
                    </a:cubicBezTo>
                    <a:cubicBezTo>
                      <a:pt x="49" y="105"/>
                      <a:pt x="49" y="105"/>
                      <a:pt x="49" y="105"/>
                    </a:cubicBezTo>
                    <a:cubicBezTo>
                      <a:pt x="49" y="105"/>
                      <a:pt x="49" y="105"/>
                      <a:pt x="49" y="105"/>
                    </a:cubicBezTo>
                    <a:cubicBezTo>
                      <a:pt x="52" y="108"/>
                      <a:pt x="52" y="108"/>
                      <a:pt x="52" y="108"/>
                    </a:cubicBezTo>
                    <a:cubicBezTo>
                      <a:pt x="52" y="108"/>
                      <a:pt x="52" y="108"/>
                      <a:pt x="52" y="108"/>
                    </a:cubicBezTo>
                    <a:cubicBezTo>
                      <a:pt x="58" y="113"/>
                      <a:pt x="58" y="113"/>
                      <a:pt x="58" y="113"/>
                    </a:cubicBezTo>
                    <a:cubicBezTo>
                      <a:pt x="59" y="115"/>
                      <a:pt x="59" y="115"/>
                      <a:pt x="59" y="115"/>
                    </a:cubicBezTo>
                    <a:cubicBezTo>
                      <a:pt x="61" y="116"/>
                      <a:pt x="61" y="116"/>
                      <a:pt x="61" y="116"/>
                    </a:cubicBezTo>
                    <a:cubicBezTo>
                      <a:pt x="61" y="116"/>
                      <a:pt x="61" y="116"/>
                      <a:pt x="61" y="116"/>
                    </a:cubicBezTo>
                    <a:cubicBezTo>
                      <a:pt x="65" y="120"/>
                      <a:pt x="65" y="120"/>
                      <a:pt x="65" y="120"/>
                    </a:cubicBezTo>
                    <a:cubicBezTo>
                      <a:pt x="81" y="137"/>
                      <a:pt x="81" y="137"/>
                      <a:pt x="81" y="137"/>
                    </a:cubicBezTo>
                    <a:cubicBezTo>
                      <a:pt x="81" y="137"/>
                      <a:pt x="81" y="137"/>
                      <a:pt x="81" y="137"/>
                    </a:cubicBezTo>
                    <a:cubicBezTo>
                      <a:pt x="81" y="138"/>
                      <a:pt x="81" y="138"/>
                      <a:pt x="81" y="138"/>
                    </a:cubicBezTo>
                    <a:cubicBezTo>
                      <a:pt x="81" y="143"/>
                      <a:pt x="83" y="148"/>
                      <a:pt x="87" y="152"/>
                    </a:cubicBezTo>
                    <a:cubicBezTo>
                      <a:pt x="88" y="152"/>
                      <a:pt x="88" y="152"/>
                      <a:pt x="88" y="152"/>
                    </a:cubicBezTo>
                    <a:cubicBezTo>
                      <a:pt x="88" y="152"/>
                      <a:pt x="88" y="152"/>
                      <a:pt x="88" y="152"/>
                    </a:cubicBezTo>
                    <a:cubicBezTo>
                      <a:pt x="203" y="269"/>
                      <a:pt x="203" y="269"/>
                      <a:pt x="203" y="269"/>
                    </a:cubicBezTo>
                    <a:cubicBezTo>
                      <a:pt x="205" y="269"/>
                      <a:pt x="205" y="269"/>
                      <a:pt x="205" y="269"/>
                    </a:cubicBezTo>
                    <a:cubicBezTo>
                      <a:pt x="216" y="269"/>
                      <a:pt x="216" y="269"/>
                      <a:pt x="216" y="269"/>
                    </a:cubicBezTo>
                    <a:cubicBezTo>
                      <a:pt x="259" y="269"/>
                      <a:pt x="294" y="234"/>
                      <a:pt x="294" y="191"/>
                    </a:cubicBezTo>
                    <a:cubicBezTo>
                      <a:pt x="294" y="134"/>
                      <a:pt x="294" y="134"/>
                      <a:pt x="294" y="134"/>
                    </a:cubicBezTo>
                    <a:cubicBezTo>
                      <a:pt x="200" y="41"/>
                      <a:pt x="200" y="41"/>
                      <a:pt x="200" y="41"/>
                    </a:cubicBezTo>
                    <a:cubicBezTo>
                      <a:pt x="173" y="14"/>
                      <a:pt x="138" y="0"/>
                      <a:pt x="100" y="0"/>
                    </a:cubicBezTo>
                  </a:path>
                </a:pathLst>
              </a:custGeom>
              <a:solidFill>
                <a:srgbClr val="5C00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11" name="Freeform 46"/>
              <p:cNvSpPr>
                <a:spLocks/>
              </p:cNvSpPr>
              <p:nvPr/>
            </p:nvSpPr>
            <p:spPr bwMode="auto">
              <a:xfrm>
                <a:off x="7443788" y="1328737"/>
                <a:ext cx="750888" cy="220663"/>
              </a:xfrm>
              <a:custGeom>
                <a:avLst/>
                <a:gdLst>
                  <a:gd name="T0" fmla="*/ 182 w 200"/>
                  <a:gd name="T1" fmla="*/ 59 h 59"/>
                  <a:gd name="T2" fmla="*/ 100 w 200"/>
                  <a:gd name="T3" fmla="*/ 25 h 59"/>
                  <a:gd name="T4" fmla="*/ 19 w 200"/>
                  <a:gd name="T5" fmla="*/ 59 h 59"/>
                  <a:gd name="T6" fmla="*/ 0 w 200"/>
                  <a:gd name="T7" fmla="*/ 41 h 59"/>
                  <a:gd name="T8" fmla="*/ 100 w 200"/>
                  <a:gd name="T9" fmla="*/ 0 h 59"/>
                  <a:gd name="T10" fmla="*/ 200 w 200"/>
                  <a:gd name="T11" fmla="*/ 41 h 59"/>
                  <a:gd name="T12" fmla="*/ 182 w 200"/>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200" h="59">
                    <a:moveTo>
                      <a:pt x="182" y="59"/>
                    </a:moveTo>
                    <a:cubicBezTo>
                      <a:pt x="160" y="37"/>
                      <a:pt x="131" y="25"/>
                      <a:pt x="100" y="25"/>
                    </a:cubicBezTo>
                    <a:cubicBezTo>
                      <a:pt x="69" y="25"/>
                      <a:pt x="40" y="37"/>
                      <a:pt x="19" y="59"/>
                    </a:cubicBezTo>
                    <a:cubicBezTo>
                      <a:pt x="0" y="41"/>
                      <a:pt x="0" y="41"/>
                      <a:pt x="0" y="41"/>
                    </a:cubicBezTo>
                    <a:cubicBezTo>
                      <a:pt x="27" y="14"/>
                      <a:pt x="63" y="0"/>
                      <a:pt x="100" y="0"/>
                    </a:cubicBezTo>
                    <a:cubicBezTo>
                      <a:pt x="138" y="0"/>
                      <a:pt x="173" y="14"/>
                      <a:pt x="200" y="41"/>
                    </a:cubicBezTo>
                    <a:lnTo>
                      <a:pt x="18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12" name="Freeform 47"/>
              <p:cNvSpPr>
                <a:spLocks/>
              </p:cNvSpPr>
              <p:nvPr/>
            </p:nvSpPr>
            <p:spPr bwMode="auto">
              <a:xfrm>
                <a:off x="7537451" y="1477962"/>
                <a:ext cx="563563" cy="184150"/>
              </a:xfrm>
              <a:custGeom>
                <a:avLst/>
                <a:gdLst>
                  <a:gd name="T0" fmla="*/ 132 w 150"/>
                  <a:gd name="T1" fmla="*/ 49 h 49"/>
                  <a:gd name="T2" fmla="*/ 75 w 150"/>
                  <a:gd name="T3" fmla="*/ 26 h 49"/>
                  <a:gd name="T4" fmla="*/ 19 w 150"/>
                  <a:gd name="T5" fmla="*/ 49 h 49"/>
                  <a:gd name="T6" fmla="*/ 0 w 150"/>
                  <a:gd name="T7" fmla="*/ 31 h 49"/>
                  <a:gd name="T8" fmla="*/ 75 w 150"/>
                  <a:gd name="T9" fmla="*/ 0 h 49"/>
                  <a:gd name="T10" fmla="*/ 150 w 150"/>
                  <a:gd name="T11" fmla="*/ 31 h 49"/>
                  <a:gd name="T12" fmla="*/ 132 w 150"/>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150" h="49">
                    <a:moveTo>
                      <a:pt x="132" y="49"/>
                    </a:moveTo>
                    <a:cubicBezTo>
                      <a:pt x="117" y="34"/>
                      <a:pt x="97" y="26"/>
                      <a:pt x="75" y="26"/>
                    </a:cubicBezTo>
                    <a:cubicBezTo>
                      <a:pt x="54" y="26"/>
                      <a:pt x="34" y="34"/>
                      <a:pt x="19" y="49"/>
                    </a:cubicBezTo>
                    <a:cubicBezTo>
                      <a:pt x="0" y="31"/>
                      <a:pt x="0" y="31"/>
                      <a:pt x="0" y="31"/>
                    </a:cubicBezTo>
                    <a:cubicBezTo>
                      <a:pt x="20" y="11"/>
                      <a:pt x="47" y="0"/>
                      <a:pt x="75" y="0"/>
                    </a:cubicBezTo>
                    <a:cubicBezTo>
                      <a:pt x="103" y="0"/>
                      <a:pt x="130" y="11"/>
                      <a:pt x="150" y="31"/>
                    </a:cubicBezTo>
                    <a:lnTo>
                      <a:pt x="132"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13" name="Freeform 48"/>
              <p:cNvSpPr>
                <a:spLocks/>
              </p:cNvSpPr>
              <p:nvPr/>
            </p:nvSpPr>
            <p:spPr bwMode="auto">
              <a:xfrm>
                <a:off x="7620001" y="1628775"/>
                <a:ext cx="401638" cy="150813"/>
              </a:xfrm>
              <a:custGeom>
                <a:avLst/>
                <a:gdLst>
                  <a:gd name="T0" fmla="*/ 89 w 107"/>
                  <a:gd name="T1" fmla="*/ 40 h 40"/>
                  <a:gd name="T2" fmla="*/ 53 w 107"/>
                  <a:gd name="T3" fmla="*/ 25 h 40"/>
                  <a:gd name="T4" fmla="*/ 18 w 107"/>
                  <a:gd name="T5" fmla="*/ 40 h 40"/>
                  <a:gd name="T6" fmla="*/ 0 w 107"/>
                  <a:gd name="T7" fmla="*/ 22 h 40"/>
                  <a:gd name="T8" fmla="*/ 53 w 107"/>
                  <a:gd name="T9" fmla="*/ 0 h 40"/>
                  <a:gd name="T10" fmla="*/ 107 w 107"/>
                  <a:gd name="T11" fmla="*/ 22 h 40"/>
                  <a:gd name="T12" fmla="*/ 89 w 107"/>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107" h="40">
                    <a:moveTo>
                      <a:pt x="89" y="40"/>
                    </a:moveTo>
                    <a:cubicBezTo>
                      <a:pt x="79" y="30"/>
                      <a:pt x="67" y="25"/>
                      <a:pt x="53" y="25"/>
                    </a:cubicBezTo>
                    <a:cubicBezTo>
                      <a:pt x="40" y="25"/>
                      <a:pt x="27" y="30"/>
                      <a:pt x="18" y="40"/>
                    </a:cubicBezTo>
                    <a:cubicBezTo>
                      <a:pt x="0" y="22"/>
                      <a:pt x="0" y="22"/>
                      <a:pt x="0" y="22"/>
                    </a:cubicBezTo>
                    <a:cubicBezTo>
                      <a:pt x="14" y="7"/>
                      <a:pt x="33" y="0"/>
                      <a:pt x="53" y="0"/>
                    </a:cubicBezTo>
                    <a:cubicBezTo>
                      <a:pt x="73" y="0"/>
                      <a:pt x="93" y="7"/>
                      <a:pt x="107" y="22"/>
                    </a:cubicBezTo>
                    <a:lnTo>
                      <a:pt x="8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14" name="Oval 49"/>
              <p:cNvSpPr>
                <a:spLocks noChangeArrowheads="1"/>
              </p:cNvSpPr>
              <p:nvPr/>
            </p:nvSpPr>
            <p:spPr bwMode="auto">
              <a:xfrm>
                <a:off x="7748588" y="1771650"/>
                <a:ext cx="142875" cy="146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grpSp>
          <p:nvGrpSpPr>
            <p:cNvPr id="327" name="Group 326"/>
            <p:cNvGrpSpPr/>
            <p:nvPr/>
          </p:nvGrpSpPr>
          <p:grpSpPr>
            <a:xfrm>
              <a:off x="3499703" y="1247483"/>
              <a:ext cx="1069025" cy="1069025"/>
              <a:chOff x="5326063" y="881062"/>
              <a:chExt cx="1457325" cy="1457325"/>
            </a:xfrm>
          </p:grpSpPr>
          <p:sp>
            <p:nvSpPr>
              <p:cNvPr id="315" name="Freeform 50"/>
              <p:cNvSpPr>
                <a:spLocks/>
              </p:cNvSpPr>
              <p:nvPr/>
            </p:nvSpPr>
            <p:spPr bwMode="auto">
              <a:xfrm>
                <a:off x="5326063" y="881062"/>
                <a:ext cx="1457325" cy="1457325"/>
              </a:xfrm>
              <a:custGeom>
                <a:avLst/>
                <a:gdLst>
                  <a:gd name="T0" fmla="*/ 78 w 388"/>
                  <a:gd name="T1" fmla="*/ 388 h 388"/>
                  <a:gd name="T2" fmla="*/ 0 w 388"/>
                  <a:gd name="T3" fmla="*/ 310 h 388"/>
                  <a:gd name="T4" fmla="*/ 0 w 388"/>
                  <a:gd name="T5" fmla="*/ 78 h 388"/>
                  <a:gd name="T6" fmla="*/ 78 w 388"/>
                  <a:gd name="T7" fmla="*/ 0 h 388"/>
                  <a:gd name="T8" fmla="*/ 310 w 388"/>
                  <a:gd name="T9" fmla="*/ 0 h 388"/>
                  <a:gd name="T10" fmla="*/ 388 w 388"/>
                  <a:gd name="T11" fmla="*/ 78 h 388"/>
                  <a:gd name="T12" fmla="*/ 388 w 388"/>
                  <a:gd name="T13" fmla="*/ 310 h 388"/>
                  <a:gd name="T14" fmla="*/ 310 w 388"/>
                  <a:gd name="T15" fmla="*/ 388 h 388"/>
                  <a:gd name="T16" fmla="*/ 78 w 388"/>
                  <a:gd name="T17"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88">
                    <a:moveTo>
                      <a:pt x="78" y="388"/>
                    </a:moveTo>
                    <a:cubicBezTo>
                      <a:pt x="35" y="388"/>
                      <a:pt x="0" y="353"/>
                      <a:pt x="0" y="310"/>
                    </a:cubicBezTo>
                    <a:cubicBezTo>
                      <a:pt x="0" y="78"/>
                      <a:pt x="0" y="78"/>
                      <a:pt x="0" y="78"/>
                    </a:cubicBezTo>
                    <a:cubicBezTo>
                      <a:pt x="0" y="35"/>
                      <a:pt x="35" y="0"/>
                      <a:pt x="78" y="0"/>
                    </a:cubicBezTo>
                    <a:cubicBezTo>
                      <a:pt x="310" y="0"/>
                      <a:pt x="310" y="0"/>
                      <a:pt x="310" y="0"/>
                    </a:cubicBezTo>
                    <a:cubicBezTo>
                      <a:pt x="353" y="0"/>
                      <a:pt x="388" y="35"/>
                      <a:pt x="388" y="78"/>
                    </a:cubicBezTo>
                    <a:cubicBezTo>
                      <a:pt x="388" y="310"/>
                      <a:pt x="388" y="310"/>
                      <a:pt x="388" y="310"/>
                    </a:cubicBezTo>
                    <a:cubicBezTo>
                      <a:pt x="388" y="353"/>
                      <a:pt x="353" y="388"/>
                      <a:pt x="310" y="388"/>
                    </a:cubicBezTo>
                    <a:cubicBezTo>
                      <a:pt x="78" y="388"/>
                      <a:pt x="78" y="388"/>
                      <a:pt x="78" y="388"/>
                    </a:cubicBezTo>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16" name="Freeform 51"/>
              <p:cNvSpPr>
                <a:spLocks/>
              </p:cNvSpPr>
              <p:nvPr/>
            </p:nvSpPr>
            <p:spPr bwMode="auto">
              <a:xfrm>
                <a:off x="5843588" y="1293812"/>
                <a:ext cx="939800" cy="1044575"/>
              </a:xfrm>
              <a:custGeom>
                <a:avLst/>
                <a:gdLst>
                  <a:gd name="T0" fmla="*/ 53 w 250"/>
                  <a:gd name="T1" fmla="*/ 0 h 278"/>
                  <a:gd name="T2" fmla="*/ 1 w 250"/>
                  <a:gd name="T3" fmla="*/ 51 h 278"/>
                  <a:gd name="T4" fmla="*/ 51 w 250"/>
                  <a:gd name="T5" fmla="*/ 166 h 278"/>
                  <a:gd name="T6" fmla="*/ 161 w 250"/>
                  <a:gd name="T7" fmla="*/ 278 h 278"/>
                  <a:gd name="T8" fmla="*/ 163 w 250"/>
                  <a:gd name="T9" fmla="*/ 278 h 278"/>
                  <a:gd name="T10" fmla="*/ 163 w 250"/>
                  <a:gd name="T11" fmla="*/ 278 h 278"/>
                  <a:gd name="T12" fmla="*/ 172 w 250"/>
                  <a:gd name="T13" fmla="*/ 278 h 278"/>
                  <a:gd name="T14" fmla="*/ 250 w 250"/>
                  <a:gd name="T15" fmla="*/ 200 h 278"/>
                  <a:gd name="T16" fmla="*/ 250 w 250"/>
                  <a:gd name="T17" fmla="*/ 172 h 278"/>
                  <a:gd name="T18" fmla="*/ 92 w 250"/>
                  <a:gd name="T19" fmla="*/ 16 h 278"/>
                  <a:gd name="T20" fmla="*/ 92 w 250"/>
                  <a:gd name="T21" fmla="*/ 16 h 278"/>
                  <a:gd name="T22" fmla="*/ 55 w 250"/>
                  <a:gd name="T23" fmla="*/ 0 h 278"/>
                  <a:gd name="T24" fmla="*/ 53 w 250"/>
                  <a:gd name="T2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278">
                    <a:moveTo>
                      <a:pt x="53" y="0"/>
                    </a:moveTo>
                    <a:cubicBezTo>
                      <a:pt x="25" y="0"/>
                      <a:pt x="2" y="23"/>
                      <a:pt x="1" y="51"/>
                    </a:cubicBezTo>
                    <a:cubicBezTo>
                      <a:pt x="0" y="80"/>
                      <a:pt x="51" y="166"/>
                      <a:pt x="51" y="166"/>
                    </a:cubicBezTo>
                    <a:cubicBezTo>
                      <a:pt x="161" y="278"/>
                      <a:pt x="161" y="278"/>
                      <a:pt x="161" y="278"/>
                    </a:cubicBezTo>
                    <a:cubicBezTo>
                      <a:pt x="163" y="278"/>
                      <a:pt x="163" y="278"/>
                      <a:pt x="163" y="278"/>
                    </a:cubicBezTo>
                    <a:cubicBezTo>
                      <a:pt x="163" y="278"/>
                      <a:pt x="163" y="278"/>
                      <a:pt x="163" y="278"/>
                    </a:cubicBezTo>
                    <a:cubicBezTo>
                      <a:pt x="172" y="278"/>
                      <a:pt x="172" y="278"/>
                      <a:pt x="172" y="278"/>
                    </a:cubicBezTo>
                    <a:cubicBezTo>
                      <a:pt x="215" y="278"/>
                      <a:pt x="250" y="243"/>
                      <a:pt x="250" y="200"/>
                    </a:cubicBezTo>
                    <a:cubicBezTo>
                      <a:pt x="250" y="172"/>
                      <a:pt x="250" y="172"/>
                      <a:pt x="250" y="172"/>
                    </a:cubicBezTo>
                    <a:cubicBezTo>
                      <a:pt x="92" y="16"/>
                      <a:pt x="92" y="16"/>
                      <a:pt x="92" y="16"/>
                    </a:cubicBezTo>
                    <a:cubicBezTo>
                      <a:pt x="92" y="16"/>
                      <a:pt x="92" y="16"/>
                      <a:pt x="92" y="16"/>
                    </a:cubicBezTo>
                    <a:cubicBezTo>
                      <a:pt x="82" y="7"/>
                      <a:pt x="69" y="0"/>
                      <a:pt x="55" y="0"/>
                    </a:cubicBezTo>
                    <a:cubicBezTo>
                      <a:pt x="54" y="0"/>
                      <a:pt x="54" y="0"/>
                      <a:pt x="53" y="0"/>
                    </a:cubicBezTo>
                  </a:path>
                </a:pathLst>
              </a:custGeom>
              <a:solidFill>
                <a:srgbClr val="3214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17" name="Freeform 52"/>
              <p:cNvSpPr>
                <a:spLocks noEditPoints="1"/>
              </p:cNvSpPr>
              <p:nvPr/>
            </p:nvSpPr>
            <p:spPr bwMode="auto">
              <a:xfrm>
                <a:off x="5843588" y="1290637"/>
                <a:ext cx="403225" cy="627063"/>
              </a:xfrm>
              <a:custGeom>
                <a:avLst/>
                <a:gdLst>
                  <a:gd name="T0" fmla="*/ 55 w 107"/>
                  <a:gd name="T1" fmla="*/ 1 h 167"/>
                  <a:gd name="T2" fmla="*/ 1 w 107"/>
                  <a:gd name="T3" fmla="*/ 52 h 167"/>
                  <a:gd name="T4" fmla="*/ 51 w 107"/>
                  <a:gd name="T5" fmla="*/ 167 h 167"/>
                  <a:gd name="T6" fmla="*/ 106 w 107"/>
                  <a:gd name="T7" fmla="*/ 55 h 167"/>
                  <a:gd name="T8" fmla="*/ 55 w 107"/>
                  <a:gd name="T9" fmla="*/ 1 h 167"/>
                  <a:gd name="T10" fmla="*/ 53 w 107"/>
                  <a:gd name="T11" fmla="*/ 87 h 167"/>
                  <a:gd name="T12" fmla="*/ 21 w 107"/>
                  <a:gd name="T13" fmla="*/ 53 h 167"/>
                  <a:gd name="T14" fmla="*/ 54 w 107"/>
                  <a:gd name="T15" fmla="*/ 22 h 167"/>
                  <a:gd name="T16" fmla="*/ 86 w 107"/>
                  <a:gd name="T17" fmla="*/ 55 h 167"/>
                  <a:gd name="T18" fmla="*/ 53 w 107"/>
                  <a:gd name="T19" fmla="*/ 8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67">
                    <a:moveTo>
                      <a:pt x="55" y="1"/>
                    </a:moveTo>
                    <a:cubicBezTo>
                      <a:pt x="26" y="0"/>
                      <a:pt x="2" y="23"/>
                      <a:pt x="1" y="52"/>
                    </a:cubicBezTo>
                    <a:cubicBezTo>
                      <a:pt x="0" y="81"/>
                      <a:pt x="51" y="167"/>
                      <a:pt x="51" y="167"/>
                    </a:cubicBezTo>
                    <a:cubicBezTo>
                      <a:pt x="51" y="167"/>
                      <a:pt x="105" y="84"/>
                      <a:pt x="106" y="55"/>
                    </a:cubicBezTo>
                    <a:cubicBezTo>
                      <a:pt x="107" y="26"/>
                      <a:pt x="84" y="2"/>
                      <a:pt x="55" y="1"/>
                    </a:cubicBezTo>
                    <a:close/>
                    <a:moveTo>
                      <a:pt x="53" y="87"/>
                    </a:moveTo>
                    <a:cubicBezTo>
                      <a:pt x="35" y="86"/>
                      <a:pt x="21" y="71"/>
                      <a:pt x="21" y="53"/>
                    </a:cubicBezTo>
                    <a:cubicBezTo>
                      <a:pt x="21" y="35"/>
                      <a:pt x="36" y="21"/>
                      <a:pt x="54" y="22"/>
                    </a:cubicBezTo>
                    <a:cubicBezTo>
                      <a:pt x="72" y="22"/>
                      <a:pt x="86" y="37"/>
                      <a:pt x="86" y="55"/>
                    </a:cubicBezTo>
                    <a:cubicBezTo>
                      <a:pt x="86" y="73"/>
                      <a:pt x="71" y="87"/>
                      <a:pt x="53"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grpSp>
          <p:nvGrpSpPr>
            <p:cNvPr id="326" name="Group 325"/>
            <p:cNvGrpSpPr/>
            <p:nvPr/>
          </p:nvGrpSpPr>
          <p:grpSpPr>
            <a:xfrm>
              <a:off x="2253796" y="1247483"/>
              <a:ext cx="1069026" cy="1069025"/>
              <a:chOff x="5326063" y="-890588"/>
              <a:chExt cx="1457326" cy="1457325"/>
            </a:xfrm>
          </p:grpSpPr>
          <p:sp>
            <p:nvSpPr>
              <p:cNvPr id="318" name="Freeform 53"/>
              <p:cNvSpPr>
                <a:spLocks/>
              </p:cNvSpPr>
              <p:nvPr/>
            </p:nvSpPr>
            <p:spPr bwMode="auto">
              <a:xfrm>
                <a:off x="5326063" y="-890588"/>
                <a:ext cx="1457325" cy="1457325"/>
              </a:xfrm>
              <a:custGeom>
                <a:avLst/>
                <a:gdLst>
                  <a:gd name="T0" fmla="*/ 78 w 388"/>
                  <a:gd name="T1" fmla="*/ 388 h 388"/>
                  <a:gd name="T2" fmla="*/ 0 w 388"/>
                  <a:gd name="T3" fmla="*/ 310 h 388"/>
                  <a:gd name="T4" fmla="*/ 0 w 388"/>
                  <a:gd name="T5" fmla="*/ 78 h 388"/>
                  <a:gd name="T6" fmla="*/ 78 w 388"/>
                  <a:gd name="T7" fmla="*/ 0 h 388"/>
                  <a:gd name="T8" fmla="*/ 310 w 388"/>
                  <a:gd name="T9" fmla="*/ 0 h 388"/>
                  <a:gd name="T10" fmla="*/ 388 w 388"/>
                  <a:gd name="T11" fmla="*/ 78 h 388"/>
                  <a:gd name="T12" fmla="*/ 388 w 388"/>
                  <a:gd name="T13" fmla="*/ 310 h 388"/>
                  <a:gd name="T14" fmla="*/ 310 w 388"/>
                  <a:gd name="T15" fmla="*/ 388 h 388"/>
                  <a:gd name="T16" fmla="*/ 78 w 388"/>
                  <a:gd name="T17"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88">
                    <a:moveTo>
                      <a:pt x="78" y="388"/>
                    </a:moveTo>
                    <a:cubicBezTo>
                      <a:pt x="35" y="388"/>
                      <a:pt x="0" y="353"/>
                      <a:pt x="0" y="310"/>
                    </a:cubicBezTo>
                    <a:cubicBezTo>
                      <a:pt x="0" y="78"/>
                      <a:pt x="0" y="78"/>
                      <a:pt x="0" y="78"/>
                    </a:cubicBezTo>
                    <a:cubicBezTo>
                      <a:pt x="0" y="35"/>
                      <a:pt x="35" y="0"/>
                      <a:pt x="78" y="0"/>
                    </a:cubicBezTo>
                    <a:cubicBezTo>
                      <a:pt x="310" y="0"/>
                      <a:pt x="310" y="0"/>
                      <a:pt x="310" y="0"/>
                    </a:cubicBezTo>
                    <a:cubicBezTo>
                      <a:pt x="353" y="0"/>
                      <a:pt x="388" y="35"/>
                      <a:pt x="388" y="78"/>
                    </a:cubicBezTo>
                    <a:cubicBezTo>
                      <a:pt x="388" y="310"/>
                      <a:pt x="388" y="310"/>
                      <a:pt x="388" y="310"/>
                    </a:cubicBezTo>
                    <a:cubicBezTo>
                      <a:pt x="388" y="353"/>
                      <a:pt x="353" y="388"/>
                      <a:pt x="310" y="388"/>
                    </a:cubicBezTo>
                    <a:cubicBezTo>
                      <a:pt x="78" y="388"/>
                      <a:pt x="78" y="388"/>
                      <a:pt x="78" y="388"/>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19" name="Freeform 54"/>
              <p:cNvSpPr>
                <a:spLocks/>
              </p:cNvSpPr>
              <p:nvPr/>
            </p:nvSpPr>
            <p:spPr bwMode="auto">
              <a:xfrm>
                <a:off x="5641976" y="-601663"/>
                <a:ext cx="1141413" cy="1168400"/>
              </a:xfrm>
              <a:custGeom>
                <a:avLst/>
                <a:gdLst>
                  <a:gd name="T0" fmla="*/ 116 w 304"/>
                  <a:gd name="T1" fmla="*/ 0 h 311"/>
                  <a:gd name="T2" fmla="*/ 0 w 304"/>
                  <a:gd name="T3" fmla="*/ 115 h 311"/>
                  <a:gd name="T4" fmla="*/ 33 w 304"/>
                  <a:gd name="T5" fmla="*/ 196 h 311"/>
                  <a:gd name="T6" fmla="*/ 33 w 304"/>
                  <a:gd name="T7" fmla="*/ 196 h 311"/>
                  <a:gd name="T8" fmla="*/ 148 w 304"/>
                  <a:gd name="T9" fmla="*/ 311 h 311"/>
                  <a:gd name="T10" fmla="*/ 151 w 304"/>
                  <a:gd name="T11" fmla="*/ 311 h 311"/>
                  <a:gd name="T12" fmla="*/ 151 w 304"/>
                  <a:gd name="T13" fmla="*/ 311 h 311"/>
                  <a:gd name="T14" fmla="*/ 226 w 304"/>
                  <a:gd name="T15" fmla="*/ 311 h 311"/>
                  <a:gd name="T16" fmla="*/ 304 w 304"/>
                  <a:gd name="T17" fmla="*/ 233 h 311"/>
                  <a:gd name="T18" fmla="*/ 304 w 304"/>
                  <a:gd name="T19" fmla="*/ 139 h 311"/>
                  <a:gd name="T20" fmla="*/ 195 w 304"/>
                  <a:gd name="T21" fmla="*/ 32 h 311"/>
                  <a:gd name="T22" fmla="*/ 195 w 304"/>
                  <a:gd name="T23" fmla="*/ 32 h 311"/>
                  <a:gd name="T24" fmla="*/ 116 w 304"/>
                  <a:gd name="T25"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4" h="311">
                    <a:moveTo>
                      <a:pt x="116" y="0"/>
                    </a:moveTo>
                    <a:cubicBezTo>
                      <a:pt x="52" y="0"/>
                      <a:pt x="0" y="52"/>
                      <a:pt x="0" y="115"/>
                    </a:cubicBezTo>
                    <a:cubicBezTo>
                      <a:pt x="0" y="147"/>
                      <a:pt x="13" y="175"/>
                      <a:pt x="33" y="196"/>
                    </a:cubicBezTo>
                    <a:cubicBezTo>
                      <a:pt x="33" y="196"/>
                      <a:pt x="33" y="196"/>
                      <a:pt x="33" y="196"/>
                    </a:cubicBezTo>
                    <a:cubicBezTo>
                      <a:pt x="148" y="311"/>
                      <a:pt x="148" y="311"/>
                      <a:pt x="148" y="311"/>
                    </a:cubicBezTo>
                    <a:cubicBezTo>
                      <a:pt x="151" y="311"/>
                      <a:pt x="151" y="311"/>
                      <a:pt x="151" y="311"/>
                    </a:cubicBezTo>
                    <a:cubicBezTo>
                      <a:pt x="151" y="311"/>
                      <a:pt x="151" y="311"/>
                      <a:pt x="151" y="311"/>
                    </a:cubicBezTo>
                    <a:cubicBezTo>
                      <a:pt x="226" y="311"/>
                      <a:pt x="226" y="311"/>
                      <a:pt x="226" y="311"/>
                    </a:cubicBezTo>
                    <a:cubicBezTo>
                      <a:pt x="269" y="311"/>
                      <a:pt x="304" y="276"/>
                      <a:pt x="304" y="233"/>
                    </a:cubicBezTo>
                    <a:cubicBezTo>
                      <a:pt x="304" y="139"/>
                      <a:pt x="304" y="139"/>
                      <a:pt x="304" y="139"/>
                    </a:cubicBezTo>
                    <a:cubicBezTo>
                      <a:pt x="195" y="32"/>
                      <a:pt x="195" y="32"/>
                      <a:pt x="195" y="32"/>
                    </a:cubicBezTo>
                    <a:cubicBezTo>
                      <a:pt x="195" y="32"/>
                      <a:pt x="195" y="32"/>
                      <a:pt x="195" y="32"/>
                    </a:cubicBezTo>
                    <a:cubicBezTo>
                      <a:pt x="174" y="13"/>
                      <a:pt x="146" y="0"/>
                      <a:pt x="116" y="0"/>
                    </a:cubicBezTo>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20" name="Freeform 55"/>
              <p:cNvSpPr>
                <a:spLocks noEditPoints="1"/>
              </p:cNvSpPr>
              <p:nvPr/>
            </p:nvSpPr>
            <p:spPr bwMode="auto">
              <a:xfrm>
                <a:off x="5641976" y="-601663"/>
                <a:ext cx="866775" cy="866775"/>
              </a:xfrm>
              <a:custGeom>
                <a:avLst/>
                <a:gdLst>
                  <a:gd name="T0" fmla="*/ 116 w 231"/>
                  <a:gd name="T1" fmla="*/ 0 h 231"/>
                  <a:gd name="T2" fmla="*/ 0 w 231"/>
                  <a:gd name="T3" fmla="*/ 115 h 231"/>
                  <a:gd name="T4" fmla="*/ 116 w 231"/>
                  <a:gd name="T5" fmla="*/ 231 h 231"/>
                  <a:gd name="T6" fmla="*/ 231 w 231"/>
                  <a:gd name="T7" fmla="*/ 115 h 231"/>
                  <a:gd name="T8" fmla="*/ 116 w 231"/>
                  <a:gd name="T9" fmla="*/ 0 h 231"/>
                  <a:gd name="T10" fmla="*/ 121 w 231"/>
                  <a:gd name="T11" fmla="*/ 216 h 231"/>
                  <a:gd name="T12" fmla="*/ 121 w 231"/>
                  <a:gd name="T13" fmla="*/ 206 h 231"/>
                  <a:gd name="T14" fmla="*/ 110 w 231"/>
                  <a:gd name="T15" fmla="*/ 206 h 231"/>
                  <a:gd name="T16" fmla="*/ 110 w 231"/>
                  <a:gd name="T17" fmla="*/ 216 h 231"/>
                  <a:gd name="T18" fmla="*/ 14 w 231"/>
                  <a:gd name="T19" fmla="*/ 121 h 231"/>
                  <a:gd name="T20" fmla="*/ 25 w 231"/>
                  <a:gd name="T21" fmla="*/ 121 h 231"/>
                  <a:gd name="T22" fmla="*/ 25 w 231"/>
                  <a:gd name="T23" fmla="*/ 110 h 231"/>
                  <a:gd name="T24" fmla="*/ 14 w 231"/>
                  <a:gd name="T25" fmla="*/ 110 h 231"/>
                  <a:gd name="T26" fmla="*/ 110 w 231"/>
                  <a:gd name="T27" fmla="*/ 14 h 231"/>
                  <a:gd name="T28" fmla="*/ 110 w 231"/>
                  <a:gd name="T29" fmla="*/ 25 h 231"/>
                  <a:gd name="T30" fmla="*/ 116 w 231"/>
                  <a:gd name="T31" fmla="*/ 25 h 231"/>
                  <a:gd name="T32" fmla="*/ 121 w 231"/>
                  <a:gd name="T33" fmla="*/ 25 h 231"/>
                  <a:gd name="T34" fmla="*/ 121 w 231"/>
                  <a:gd name="T35" fmla="*/ 14 h 231"/>
                  <a:gd name="T36" fmla="*/ 217 w 231"/>
                  <a:gd name="T37" fmla="*/ 110 h 231"/>
                  <a:gd name="T38" fmla="*/ 207 w 231"/>
                  <a:gd name="T39" fmla="*/ 110 h 231"/>
                  <a:gd name="T40" fmla="*/ 207 w 231"/>
                  <a:gd name="T41" fmla="*/ 121 h 231"/>
                  <a:gd name="T42" fmla="*/ 217 w 231"/>
                  <a:gd name="T43" fmla="*/ 121 h 231"/>
                  <a:gd name="T44" fmla="*/ 121 w 231"/>
                  <a:gd name="T45" fmla="*/ 21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1" h="231">
                    <a:moveTo>
                      <a:pt x="116" y="0"/>
                    </a:moveTo>
                    <a:cubicBezTo>
                      <a:pt x="52" y="0"/>
                      <a:pt x="0" y="52"/>
                      <a:pt x="0" y="115"/>
                    </a:cubicBezTo>
                    <a:cubicBezTo>
                      <a:pt x="0" y="179"/>
                      <a:pt x="52" y="231"/>
                      <a:pt x="116" y="231"/>
                    </a:cubicBezTo>
                    <a:cubicBezTo>
                      <a:pt x="179" y="231"/>
                      <a:pt x="231" y="179"/>
                      <a:pt x="231" y="115"/>
                    </a:cubicBezTo>
                    <a:cubicBezTo>
                      <a:pt x="231" y="52"/>
                      <a:pt x="179" y="0"/>
                      <a:pt x="116" y="0"/>
                    </a:cubicBezTo>
                    <a:close/>
                    <a:moveTo>
                      <a:pt x="121" y="216"/>
                    </a:moveTo>
                    <a:cubicBezTo>
                      <a:pt x="121" y="206"/>
                      <a:pt x="121" y="206"/>
                      <a:pt x="121" y="206"/>
                    </a:cubicBezTo>
                    <a:cubicBezTo>
                      <a:pt x="110" y="206"/>
                      <a:pt x="110" y="206"/>
                      <a:pt x="110" y="206"/>
                    </a:cubicBezTo>
                    <a:cubicBezTo>
                      <a:pt x="110" y="216"/>
                      <a:pt x="110" y="216"/>
                      <a:pt x="110" y="216"/>
                    </a:cubicBezTo>
                    <a:cubicBezTo>
                      <a:pt x="59" y="214"/>
                      <a:pt x="17" y="172"/>
                      <a:pt x="14" y="121"/>
                    </a:cubicBezTo>
                    <a:cubicBezTo>
                      <a:pt x="25" y="121"/>
                      <a:pt x="25" y="121"/>
                      <a:pt x="25" y="121"/>
                    </a:cubicBezTo>
                    <a:cubicBezTo>
                      <a:pt x="25" y="110"/>
                      <a:pt x="25" y="110"/>
                      <a:pt x="25" y="110"/>
                    </a:cubicBezTo>
                    <a:cubicBezTo>
                      <a:pt x="14" y="110"/>
                      <a:pt x="14" y="110"/>
                      <a:pt x="14" y="110"/>
                    </a:cubicBezTo>
                    <a:cubicBezTo>
                      <a:pt x="17" y="58"/>
                      <a:pt x="59" y="17"/>
                      <a:pt x="110" y="14"/>
                    </a:cubicBezTo>
                    <a:cubicBezTo>
                      <a:pt x="110" y="25"/>
                      <a:pt x="110" y="25"/>
                      <a:pt x="110" y="25"/>
                    </a:cubicBezTo>
                    <a:cubicBezTo>
                      <a:pt x="116" y="25"/>
                      <a:pt x="116" y="25"/>
                      <a:pt x="116" y="25"/>
                    </a:cubicBezTo>
                    <a:cubicBezTo>
                      <a:pt x="121" y="25"/>
                      <a:pt x="121" y="25"/>
                      <a:pt x="121" y="25"/>
                    </a:cubicBezTo>
                    <a:cubicBezTo>
                      <a:pt x="121" y="14"/>
                      <a:pt x="121" y="14"/>
                      <a:pt x="121" y="14"/>
                    </a:cubicBezTo>
                    <a:cubicBezTo>
                      <a:pt x="172" y="17"/>
                      <a:pt x="214" y="58"/>
                      <a:pt x="217" y="110"/>
                    </a:cubicBezTo>
                    <a:cubicBezTo>
                      <a:pt x="207" y="110"/>
                      <a:pt x="207" y="110"/>
                      <a:pt x="207" y="110"/>
                    </a:cubicBezTo>
                    <a:cubicBezTo>
                      <a:pt x="207" y="121"/>
                      <a:pt x="207" y="121"/>
                      <a:pt x="207" y="121"/>
                    </a:cubicBezTo>
                    <a:cubicBezTo>
                      <a:pt x="217" y="121"/>
                      <a:pt x="217" y="121"/>
                      <a:pt x="217" y="121"/>
                    </a:cubicBezTo>
                    <a:cubicBezTo>
                      <a:pt x="214" y="172"/>
                      <a:pt x="172" y="214"/>
                      <a:pt x="121" y="2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21" name="Freeform 56"/>
              <p:cNvSpPr>
                <a:spLocks/>
              </p:cNvSpPr>
              <p:nvPr/>
            </p:nvSpPr>
            <p:spPr bwMode="auto">
              <a:xfrm>
                <a:off x="5881688" y="-508000"/>
                <a:ext cx="214313" cy="376238"/>
              </a:xfrm>
              <a:custGeom>
                <a:avLst/>
                <a:gdLst>
                  <a:gd name="T0" fmla="*/ 48 w 57"/>
                  <a:gd name="T1" fmla="*/ 89 h 100"/>
                  <a:gd name="T2" fmla="*/ 0 w 57"/>
                  <a:gd name="T3" fmla="*/ 95 h 100"/>
                  <a:gd name="T4" fmla="*/ 50 w 57"/>
                  <a:gd name="T5" fmla="*/ 100 h 100"/>
                  <a:gd name="T6" fmla="*/ 55 w 57"/>
                  <a:gd name="T7" fmla="*/ 95 h 100"/>
                  <a:gd name="T8" fmla="*/ 53 w 57"/>
                  <a:gd name="T9" fmla="*/ 90 h 100"/>
                  <a:gd name="T10" fmla="*/ 57 w 57"/>
                  <a:gd name="T11" fmla="*/ 83 h 100"/>
                  <a:gd name="T12" fmla="*/ 52 w 57"/>
                  <a:gd name="T13" fmla="*/ 0 h 100"/>
                  <a:gd name="T14" fmla="*/ 46 w 57"/>
                  <a:gd name="T15" fmla="*/ 83 h 100"/>
                  <a:gd name="T16" fmla="*/ 48 w 57"/>
                  <a:gd name="T17" fmla="*/ 8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00">
                    <a:moveTo>
                      <a:pt x="48" y="89"/>
                    </a:moveTo>
                    <a:cubicBezTo>
                      <a:pt x="0" y="95"/>
                      <a:pt x="0" y="95"/>
                      <a:pt x="0" y="95"/>
                    </a:cubicBezTo>
                    <a:cubicBezTo>
                      <a:pt x="50" y="100"/>
                      <a:pt x="50" y="100"/>
                      <a:pt x="50" y="100"/>
                    </a:cubicBezTo>
                    <a:cubicBezTo>
                      <a:pt x="53" y="100"/>
                      <a:pt x="55" y="98"/>
                      <a:pt x="55" y="95"/>
                    </a:cubicBezTo>
                    <a:cubicBezTo>
                      <a:pt x="55" y="93"/>
                      <a:pt x="54" y="91"/>
                      <a:pt x="53" y="90"/>
                    </a:cubicBezTo>
                    <a:cubicBezTo>
                      <a:pt x="55" y="89"/>
                      <a:pt x="57" y="86"/>
                      <a:pt x="57" y="83"/>
                    </a:cubicBezTo>
                    <a:cubicBezTo>
                      <a:pt x="52" y="0"/>
                      <a:pt x="52" y="0"/>
                      <a:pt x="52" y="0"/>
                    </a:cubicBezTo>
                    <a:cubicBezTo>
                      <a:pt x="46" y="83"/>
                      <a:pt x="46" y="83"/>
                      <a:pt x="46" y="83"/>
                    </a:cubicBezTo>
                    <a:cubicBezTo>
                      <a:pt x="46" y="85"/>
                      <a:pt x="47" y="88"/>
                      <a:pt x="48" y="8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grpSp>
          <p:nvGrpSpPr>
            <p:cNvPr id="325" name="Group 324"/>
            <p:cNvGrpSpPr/>
            <p:nvPr/>
          </p:nvGrpSpPr>
          <p:grpSpPr>
            <a:xfrm>
              <a:off x="1034582" y="1247483"/>
              <a:ext cx="1069026" cy="1069026"/>
              <a:chOff x="1792288" y="-890588"/>
              <a:chExt cx="1457326" cy="1457326"/>
            </a:xfrm>
          </p:grpSpPr>
          <p:sp>
            <p:nvSpPr>
              <p:cNvPr id="322" name="Freeform 57"/>
              <p:cNvSpPr>
                <a:spLocks/>
              </p:cNvSpPr>
              <p:nvPr/>
            </p:nvSpPr>
            <p:spPr bwMode="auto">
              <a:xfrm>
                <a:off x="1792288" y="-890588"/>
                <a:ext cx="1457325" cy="1457325"/>
              </a:xfrm>
              <a:custGeom>
                <a:avLst/>
                <a:gdLst>
                  <a:gd name="T0" fmla="*/ 78 w 388"/>
                  <a:gd name="T1" fmla="*/ 388 h 388"/>
                  <a:gd name="T2" fmla="*/ 0 w 388"/>
                  <a:gd name="T3" fmla="*/ 310 h 388"/>
                  <a:gd name="T4" fmla="*/ 0 w 388"/>
                  <a:gd name="T5" fmla="*/ 78 h 388"/>
                  <a:gd name="T6" fmla="*/ 78 w 388"/>
                  <a:gd name="T7" fmla="*/ 0 h 388"/>
                  <a:gd name="T8" fmla="*/ 310 w 388"/>
                  <a:gd name="T9" fmla="*/ 0 h 388"/>
                  <a:gd name="T10" fmla="*/ 388 w 388"/>
                  <a:gd name="T11" fmla="*/ 78 h 388"/>
                  <a:gd name="T12" fmla="*/ 388 w 388"/>
                  <a:gd name="T13" fmla="*/ 310 h 388"/>
                  <a:gd name="T14" fmla="*/ 310 w 388"/>
                  <a:gd name="T15" fmla="*/ 388 h 388"/>
                  <a:gd name="T16" fmla="*/ 78 w 388"/>
                  <a:gd name="T17"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88">
                    <a:moveTo>
                      <a:pt x="78" y="388"/>
                    </a:moveTo>
                    <a:cubicBezTo>
                      <a:pt x="35" y="388"/>
                      <a:pt x="0" y="353"/>
                      <a:pt x="0" y="310"/>
                    </a:cubicBezTo>
                    <a:cubicBezTo>
                      <a:pt x="0" y="78"/>
                      <a:pt x="0" y="78"/>
                      <a:pt x="0" y="78"/>
                    </a:cubicBezTo>
                    <a:cubicBezTo>
                      <a:pt x="0" y="35"/>
                      <a:pt x="35" y="0"/>
                      <a:pt x="78" y="0"/>
                    </a:cubicBezTo>
                    <a:cubicBezTo>
                      <a:pt x="310" y="0"/>
                      <a:pt x="310" y="0"/>
                      <a:pt x="310" y="0"/>
                    </a:cubicBezTo>
                    <a:cubicBezTo>
                      <a:pt x="353" y="0"/>
                      <a:pt x="388" y="35"/>
                      <a:pt x="388" y="78"/>
                    </a:cubicBezTo>
                    <a:cubicBezTo>
                      <a:pt x="388" y="310"/>
                      <a:pt x="388" y="310"/>
                      <a:pt x="388" y="310"/>
                    </a:cubicBezTo>
                    <a:cubicBezTo>
                      <a:pt x="388" y="353"/>
                      <a:pt x="353" y="388"/>
                      <a:pt x="310" y="388"/>
                    </a:cubicBezTo>
                    <a:cubicBezTo>
                      <a:pt x="78" y="388"/>
                      <a:pt x="78" y="388"/>
                      <a:pt x="78" y="388"/>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23" name="Freeform 58"/>
              <p:cNvSpPr>
                <a:spLocks/>
              </p:cNvSpPr>
              <p:nvPr/>
            </p:nvSpPr>
            <p:spPr bwMode="auto">
              <a:xfrm>
                <a:off x="2279651" y="-533400"/>
                <a:ext cx="969963" cy="1100138"/>
              </a:xfrm>
              <a:custGeom>
                <a:avLst/>
                <a:gdLst>
                  <a:gd name="T0" fmla="*/ 112 w 258"/>
                  <a:gd name="T1" fmla="*/ 0 h 293"/>
                  <a:gd name="T2" fmla="*/ 6 w 258"/>
                  <a:gd name="T3" fmla="*/ 0 h 293"/>
                  <a:gd name="T4" fmla="*/ 0 w 258"/>
                  <a:gd name="T5" fmla="*/ 8 h 293"/>
                  <a:gd name="T6" fmla="*/ 0 w 258"/>
                  <a:gd name="T7" fmla="*/ 194 h 293"/>
                  <a:gd name="T8" fmla="*/ 3 w 258"/>
                  <a:gd name="T9" fmla="*/ 201 h 293"/>
                  <a:gd name="T10" fmla="*/ 3 w 258"/>
                  <a:gd name="T11" fmla="*/ 201 h 293"/>
                  <a:gd name="T12" fmla="*/ 93 w 258"/>
                  <a:gd name="T13" fmla="*/ 293 h 293"/>
                  <a:gd name="T14" fmla="*/ 95 w 258"/>
                  <a:gd name="T15" fmla="*/ 293 h 293"/>
                  <a:gd name="T16" fmla="*/ 180 w 258"/>
                  <a:gd name="T17" fmla="*/ 293 h 293"/>
                  <a:gd name="T18" fmla="*/ 258 w 258"/>
                  <a:gd name="T19" fmla="*/ 215 h 293"/>
                  <a:gd name="T20" fmla="*/ 258 w 258"/>
                  <a:gd name="T21" fmla="*/ 142 h 293"/>
                  <a:gd name="T22" fmla="*/ 116 w 258"/>
                  <a:gd name="T23" fmla="*/ 2 h 293"/>
                  <a:gd name="T24" fmla="*/ 116 w 258"/>
                  <a:gd name="T25" fmla="*/ 2 h 293"/>
                  <a:gd name="T26" fmla="*/ 112 w 258"/>
                  <a:gd name="T27"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293">
                    <a:moveTo>
                      <a:pt x="112" y="0"/>
                    </a:moveTo>
                    <a:cubicBezTo>
                      <a:pt x="6" y="0"/>
                      <a:pt x="6" y="0"/>
                      <a:pt x="6" y="0"/>
                    </a:cubicBezTo>
                    <a:cubicBezTo>
                      <a:pt x="3" y="0"/>
                      <a:pt x="0" y="4"/>
                      <a:pt x="0" y="8"/>
                    </a:cubicBezTo>
                    <a:cubicBezTo>
                      <a:pt x="0" y="194"/>
                      <a:pt x="0" y="194"/>
                      <a:pt x="0" y="194"/>
                    </a:cubicBezTo>
                    <a:cubicBezTo>
                      <a:pt x="0" y="197"/>
                      <a:pt x="1" y="199"/>
                      <a:pt x="3" y="201"/>
                    </a:cubicBezTo>
                    <a:cubicBezTo>
                      <a:pt x="3" y="201"/>
                      <a:pt x="3" y="201"/>
                      <a:pt x="3" y="201"/>
                    </a:cubicBezTo>
                    <a:cubicBezTo>
                      <a:pt x="93" y="293"/>
                      <a:pt x="93" y="293"/>
                      <a:pt x="93" y="293"/>
                    </a:cubicBezTo>
                    <a:cubicBezTo>
                      <a:pt x="95" y="293"/>
                      <a:pt x="95" y="293"/>
                      <a:pt x="95" y="293"/>
                    </a:cubicBezTo>
                    <a:cubicBezTo>
                      <a:pt x="180" y="293"/>
                      <a:pt x="180" y="293"/>
                      <a:pt x="180" y="293"/>
                    </a:cubicBezTo>
                    <a:cubicBezTo>
                      <a:pt x="223" y="293"/>
                      <a:pt x="258" y="258"/>
                      <a:pt x="258" y="215"/>
                    </a:cubicBezTo>
                    <a:cubicBezTo>
                      <a:pt x="258" y="142"/>
                      <a:pt x="258" y="142"/>
                      <a:pt x="258" y="142"/>
                    </a:cubicBezTo>
                    <a:cubicBezTo>
                      <a:pt x="116" y="2"/>
                      <a:pt x="116" y="2"/>
                      <a:pt x="116" y="2"/>
                    </a:cubicBezTo>
                    <a:cubicBezTo>
                      <a:pt x="116" y="2"/>
                      <a:pt x="116" y="2"/>
                      <a:pt x="116" y="2"/>
                    </a:cubicBezTo>
                    <a:cubicBezTo>
                      <a:pt x="115" y="1"/>
                      <a:pt x="113" y="0"/>
                      <a:pt x="112" y="0"/>
                    </a:cubicBezTo>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324" name="Freeform 59"/>
              <p:cNvSpPr>
                <a:spLocks noEditPoints="1"/>
              </p:cNvSpPr>
              <p:nvPr/>
            </p:nvSpPr>
            <p:spPr bwMode="auto">
              <a:xfrm>
                <a:off x="2279651" y="-533400"/>
                <a:ext cx="444500" cy="762000"/>
              </a:xfrm>
              <a:custGeom>
                <a:avLst/>
                <a:gdLst>
                  <a:gd name="T0" fmla="*/ 112 w 118"/>
                  <a:gd name="T1" fmla="*/ 0 h 203"/>
                  <a:gd name="T2" fmla="*/ 6 w 118"/>
                  <a:gd name="T3" fmla="*/ 0 h 203"/>
                  <a:gd name="T4" fmla="*/ 0 w 118"/>
                  <a:gd name="T5" fmla="*/ 8 h 203"/>
                  <a:gd name="T6" fmla="*/ 0 w 118"/>
                  <a:gd name="T7" fmla="*/ 194 h 203"/>
                  <a:gd name="T8" fmla="*/ 6 w 118"/>
                  <a:gd name="T9" fmla="*/ 203 h 203"/>
                  <a:gd name="T10" fmla="*/ 112 w 118"/>
                  <a:gd name="T11" fmla="*/ 203 h 203"/>
                  <a:gd name="T12" fmla="*/ 118 w 118"/>
                  <a:gd name="T13" fmla="*/ 194 h 203"/>
                  <a:gd name="T14" fmla="*/ 118 w 118"/>
                  <a:gd name="T15" fmla="*/ 8 h 203"/>
                  <a:gd name="T16" fmla="*/ 112 w 118"/>
                  <a:gd name="T17" fmla="*/ 0 h 203"/>
                  <a:gd name="T18" fmla="*/ 81 w 118"/>
                  <a:gd name="T19" fmla="*/ 195 h 203"/>
                  <a:gd name="T20" fmla="*/ 37 w 118"/>
                  <a:gd name="T21" fmla="*/ 195 h 203"/>
                  <a:gd name="T22" fmla="*/ 34 w 118"/>
                  <a:gd name="T23" fmla="*/ 190 h 203"/>
                  <a:gd name="T24" fmla="*/ 37 w 118"/>
                  <a:gd name="T25" fmla="*/ 186 h 203"/>
                  <a:gd name="T26" fmla="*/ 81 w 118"/>
                  <a:gd name="T27" fmla="*/ 186 h 203"/>
                  <a:gd name="T28" fmla="*/ 84 w 118"/>
                  <a:gd name="T29" fmla="*/ 190 h 203"/>
                  <a:gd name="T30" fmla="*/ 81 w 118"/>
                  <a:gd name="T31" fmla="*/ 195 h 203"/>
                  <a:gd name="T32" fmla="*/ 108 w 118"/>
                  <a:gd name="T33" fmla="*/ 171 h 203"/>
                  <a:gd name="T34" fmla="*/ 103 w 118"/>
                  <a:gd name="T35" fmla="*/ 178 h 203"/>
                  <a:gd name="T36" fmla="*/ 16 w 118"/>
                  <a:gd name="T37" fmla="*/ 178 h 203"/>
                  <a:gd name="T38" fmla="*/ 11 w 118"/>
                  <a:gd name="T39" fmla="*/ 171 h 203"/>
                  <a:gd name="T40" fmla="*/ 11 w 118"/>
                  <a:gd name="T41" fmla="*/ 19 h 203"/>
                  <a:gd name="T42" fmla="*/ 16 w 118"/>
                  <a:gd name="T43" fmla="*/ 12 h 203"/>
                  <a:gd name="T44" fmla="*/ 103 w 118"/>
                  <a:gd name="T45" fmla="*/ 12 h 203"/>
                  <a:gd name="T46" fmla="*/ 108 w 118"/>
                  <a:gd name="T47" fmla="*/ 19 h 203"/>
                  <a:gd name="T48" fmla="*/ 108 w 118"/>
                  <a:gd name="T49" fmla="*/ 17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203">
                    <a:moveTo>
                      <a:pt x="112" y="0"/>
                    </a:moveTo>
                    <a:cubicBezTo>
                      <a:pt x="6" y="0"/>
                      <a:pt x="6" y="0"/>
                      <a:pt x="6" y="0"/>
                    </a:cubicBezTo>
                    <a:cubicBezTo>
                      <a:pt x="3" y="0"/>
                      <a:pt x="0" y="4"/>
                      <a:pt x="0" y="8"/>
                    </a:cubicBezTo>
                    <a:cubicBezTo>
                      <a:pt x="0" y="194"/>
                      <a:pt x="0" y="194"/>
                      <a:pt x="0" y="194"/>
                    </a:cubicBezTo>
                    <a:cubicBezTo>
                      <a:pt x="0" y="199"/>
                      <a:pt x="3" y="203"/>
                      <a:pt x="6" y="203"/>
                    </a:cubicBezTo>
                    <a:cubicBezTo>
                      <a:pt x="112" y="203"/>
                      <a:pt x="112" y="203"/>
                      <a:pt x="112" y="203"/>
                    </a:cubicBezTo>
                    <a:cubicBezTo>
                      <a:pt x="115" y="203"/>
                      <a:pt x="118" y="199"/>
                      <a:pt x="118" y="194"/>
                    </a:cubicBezTo>
                    <a:cubicBezTo>
                      <a:pt x="118" y="8"/>
                      <a:pt x="118" y="8"/>
                      <a:pt x="118" y="8"/>
                    </a:cubicBezTo>
                    <a:cubicBezTo>
                      <a:pt x="118" y="4"/>
                      <a:pt x="115" y="0"/>
                      <a:pt x="112" y="0"/>
                    </a:cubicBezTo>
                    <a:close/>
                    <a:moveTo>
                      <a:pt x="81" y="195"/>
                    </a:moveTo>
                    <a:cubicBezTo>
                      <a:pt x="37" y="195"/>
                      <a:pt x="37" y="195"/>
                      <a:pt x="37" y="195"/>
                    </a:cubicBezTo>
                    <a:cubicBezTo>
                      <a:pt x="35" y="195"/>
                      <a:pt x="34" y="193"/>
                      <a:pt x="34" y="190"/>
                    </a:cubicBezTo>
                    <a:cubicBezTo>
                      <a:pt x="34" y="188"/>
                      <a:pt x="35" y="186"/>
                      <a:pt x="37" y="186"/>
                    </a:cubicBezTo>
                    <a:cubicBezTo>
                      <a:pt x="81" y="186"/>
                      <a:pt x="81" y="186"/>
                      <a:pt x="81" y="186"/>
                    </a:cubicBezTo>
                    <a:cubicBezTo>
                      <a:pt x="83" y="186"/>
                      <a:pt x="84" y="188"/>
                      <a:pt x="84" y="190"/>
                    </a:cubicBezTo>
                    <a:cubicBezTo>
                      <a:pt x="84" y="193"/>
                      <a:pt x="83" y="195"/>
                      <a:pt x="81" y="195"/>
                    </a:cubicBezTo>
                    <a:close/>
                    <a:moveTo>
                      <a:pt x="108" y="171"/>
                    </a:moveTo>
                    <a:cubicBezTo>
                      <a:pt x="108" y="175"/>
                      <a:pt x="105" y="178"/>
                      <a:pt x="103" y="178"/>
                    </a:cubicBezTo>
                    <a:cubicBezTo>
                      <a:pt x="16" y="178"/>
                      <a:pt x="16" y="178"/>
                      <a:pt x="16" y="178"/>
                    </a:cubicBezTo>
                    <a:cubicBezTo>
                      <a:pt x="13" y="178"/>
                      <a:pt x="11" y="175"/>
                      <a:pt x="11" y="171"/>
                    </a:cubicBezTo>
                    <a:cubicBezTo>
                      <a:pt x="11" y="19"/>
                      <a:pt x="11" y="19"/>
                      <a:pt x="11" y="19"/>
                    </a:cubicBezTo>
                    <a:cubicBezTo>
                      <a:pt x="11" y="15"/>
                      <a:pt x="13" y="12"/>
                      <a:pt x="16" y="12"/>
                    </a:cubicBezTo>
                    <a:cubicBezTo>
                      <a:pt x="103" y="12"/>
                      <a:pt x="103" y="12"/>
                      <a:pt x="103" y="12"/>
                    </a:cubicBezTo>
                    <a:cubicBezTo>
                      <a:pt x="105" y="12"/>
                      <a:pt x="108" y="15"/>
                      <a:pt x="108" y="19"/>
                    </a:cubicBezTo>
                    <a:lnTo>
                      <a:pt x="108" y="1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grpSp>
      <p:grpSp>
        <p:nvGrpSpPr>
          <p:cNvPr id="4" name="Group 3"/>
          <p:cNvGrpSpPr/>
          <p:nvPr/>
        </p:nvGrpSpPr>
        <p:grpSpPr>
          <a:xfrm>
            <a:off x="4054556" y="1336860"/>
            <a:ext cx="3783801" cy="4685655"/>
            <a:chOff x="4867444" y="1337648"/>
            <a:chExt cx="3709946" cy="4594196"/>
          </a:xfrm>
        </p:grpSpPr>
        <p:sp>
          <p:nvSpPr>
            <p:cNvPr id="267" name="Rectangle 266"/>
            <p:cNvSpPr/>
            <p:nvPr/>
          </p:nvSpPr>
          <p:spPr>
            <a:xfrm>
              <a:off x="4867444" y="4960552"/>
              <a:ext cx="3709946" cy="971292"/>
            </a:xfrm>
            <a:prstGeom prst="rect">
              <a:avLst/>
            </a:prstGeom>
          </p:spPr>
          <p:txBody>
            <a:bodyPr wrap="square">
              <a:spAutoFit/>
            </a:bodyPr>
            <a:lstStyle/>
            <a:p>
              <a:pPr algn="ctr"/>
              <a:r>
                <a:rPr lang="en-US" sz="2856" dirty="0">
                  <a:latin typeface="Segoe UI Light"/>
                </a:rPr>
                <a:t>Check out the </a:t>
              </a:r>
              <a:br>
                <a:rPr lang="en-US" sz="2856" dirty="0">
                  <a:latin typeface="Segoe UI Light"/>
                </a:rPr>
              </a:br>
              <a:r>
                <a:rPr lang="en-US" sz="2856" dirty="0">
                  <a:latin typeface="Segoe UI Light"/>
                </a:rPr>
                <a:t>express talks</a:t>
              </a:r>
            </a:p>
          </p:txBody>
        </p:sp>
        <p:grpSp>
          <p:nvGrpSpPr>
            <p:cNvPr id="18" name="Group 17"/>
            <p:cNvGrpSpPr/>
            <p:nvPr/>
          </p:nvGrpSpPr>
          <p:grpSpPr>
            <a:xfrm>
              <a:off x="5559030" y="1337648"/>
              <a:ext cx="2326774" cy="3238660"/>
              <a:chOff x="5973763" y="1414463"/>
              <a:chExt cx="1138238" cy="1584325"/>
            </a:xfrm>
          </p:grpSpPr>
          <p:sp>
            <p:nvSpPr>
              <p:cNvPr id="6" name="Freeform 6"/>
              <p:cNvSpPr>
                <a:spLocks/>
              </p:cNvSpPr>
              <p:nvPr/>
            </p:nvSpPr>
            <p:spPr bwMode="auto">
              <a:xfrm>
                <a:off x="5973763" y="2508250"/>
                <a:ext cx="1020763" cy="490538"/>
              </a:xfrm>
              <a:custGeom>
                <a:avLst/>
                <a:gdLst>
                  <a:gd name="T0" fmla="*/ 637 w 1366"/>
                  <a:gd name="T1" fmla="*/ 650 h 656"/>
                  <a:gd name="T2" fmla="*/ 511 w 1366"/>
                  <a:gd name="T3" fmla="*/ 579 h 656"/>
                  <a:gd name="T4" fmla="*/ 493 w 1366"/>
                  <a:gd name="T5" fmla="*/ 577 h 656"/>
                  <a:gd name="T6" fmla="*/ 332 w 1366"/>
                  <a:gd name="T7" fmla="*/ 649 h 656"/>
                  <a:gd name="T8" fmla="*/ 313 w 1366"/>
                  <a:gd name="T9" fmla="*/ 649 h 656"/>
                  <a:gd name="T10" fmla="*/ 124 w 1366"/>
                  <a:gd name="T11" fmla="*/ 463 h 656"/>
                  <a:gd name="T12" fmla="*/ 80 w 1366"/>
                  <a:gd name="T13" fmla="*/ 468 h 656"/>
                  <a:gd name="T14" fmla="*/ 0 w 1366"/>
                  <a:gd name="T15" fmla="*/ 247 h 656"/>
                  <a:gd name="T16" fmla="*/ 679 w 1366"/>
                  <a:gd name="T17" fmla="*/ 167 h 656"/>
                  <a:gd name="T18" fmla="*/ 739 w 1366"/>
                  <a:gd name="T19" fmla="*/ 0 h 656"/>
                  <a:gd name="T20" fmla="*/ 759 w 1366"/>
                  <a:gd name="T21" fmla="*/ 106 h 656"/>
                  <a:gd name="T22" fmla="*/ 80 w 1366"/>
                  <a:gd name="T23" fmla="*/ 187 h 656"/>
                  <a:gd name="T24" fmla="*/ 20 w 1366"/>
                  <a:gd name="T25" fmla="*/ 388 h 656"/>
                  <a:gd name="T26" fmla="*/ 109 w 1366"/>
                  <a:gd name="T27" fmla="*/ 448 h 656"/>
                  <a:gd name="T28" fmla="*/ 215 w 1366"/>
                  <a:gd name="T29" fmla="*/ 276 h 656"/>
                  <a:gd name="T30" fmla="*/ 323 w 1366"/>
                  <a:gd name="T31" fmla="*/ 615 h 656"/>
                  <a:gd name="T32" fmla="*/ 430 w 1366"/>
                  <a:gd name="T33" fmla="*/ 348 h 656"/>
                  <a:gd name="T34" fmla="*/ 505 w 1366"/>
                  <a:gd name="T35" fmla="*/ 551 h 656"/>
                  <a:gd name="T36" fmla="*/ 575 w 1366"/>
                  <a:gd name="T37" fmla="*/ 456 h 656"/>
                  <a:gd name="T38" fmla="*/ 645 w 1366"/>
                  <a:gd name="T39" fmla="*/ 616 h 656"/>
                  <a:gd name="T40" fmla="*/ 754 w 1366"/>
                  <a:gd name="T41" fmla="*/ 276 h 656"/>
                  <a:gd name="T42" fmla="*/ 764 w 1366"/>
                  <a:gd name="T43" fmla="*/ 283 h 656"/>
                  <a:gd name="T44" fmla="*/ 926 w 1366"/>
                  <a:gd name="T45" fmla="*/ 388 h 656"/>
                  <a:gd name="T46" fmla="*/ 942 w 1366"/>
                  <a:gd name="T47" fmla="*/ 388 h 656"/>
                  <a:gd name="T48" fmla="*/ 1141 w 1366"/>
                  <a:gd name="T49" fmla="*/ 282 h 656"/>
                  <a:gd name="T50" fmla="*/ 1160 w 1366"/>
                  <a:gd name="T51" fmla="*/ 282 h 656"/>
                  <a:gd name="T52" fmla="*/ 1366 w 1366"/>
                  <a:gd name="T53" fmla="*/ 456 h 656"/>
                  <a:gd name="T54" fmla="*/ 1222 w 1366"/>
                  <a:gd name="T55" fmla="*/ 476 h 656"/>
                  <a:gd name="T56" fmla="*/ 1150 w 1366"/>
                  <a:gd name="T57" fmla="*/ 312 h 656"/>
                  <a:gd name="T58" fmla="*/ 1043 w 1366"/>
                  <a:gd name="T59" fmla="*/ 548 h 656"/>
                  <a:gd name="T60" fmla="*/ 934 w 1366"/>
                  <a:gd name="T61" fmla="*/ 411 h 656"/>
                  <a:gd name="T62" fmla="*/ 824 w 1366"/>
                  <a:gd name="T63" fmla="*/ 548 h 656"/>
                  <a:gd name="T64" fmla="*/ 754 w 1366"/>
                  <a:gd name="T65" fmla="*/ 322 h 656"/>
                  <a:gd name="T66" fmla="*/ 647 w 1366"/>
                  <a:gd name="T67" fmla="*/ 656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66" h="656">
                    <a:moveTo>
                      <a:pt x="646" y="656"/>
                    </a:moveTo>
                    <a:cubicBezTo>
                      <a:pt x="642" y="656"/>
                      <a:pt x="638" y="653"/>
                      <a:pt x="637" y="650"/>
                    </a:cubicBezTo>
                    <a:cubicBezTo>
                      <a:pt x="572" y="487"/>
                      <a:pt x="572" y="487"/>
                      <a:pt x="572" y="487"/>
                    </a:cubicBezTo>
                    <a:cubicBezTo>
                      <a:pt x="511" y="579"/>
                      <a:pt x="511" y="579"/>
                      <a:pt x="511" y="579"/>
                    </a:cubicBezTo>
                    <a:cubicBezTo>
                      <a:pt x="508" y="583"/>
                      <a:pt x="505" y="584"/>
                      <a:pt x="501" y="584"/>
                    </a:cubicBezTo>
                    <a:cubicBezTo>
                      <a:pt x="497" y="583"/>
                      <a:pt x="494" y="581"/>
                      <a:pt x="493" y="577"/>
                    </a:cubicBezTo>
                    <a:cubicBezTo>
                      <a:pt x="430" y="388"/>
                      <a:pt x="430" y="388"/>
                      <a:pt x="430" y="388"/>
                    </a:cubicBezTo>
                    <a:cubicBezTo>
                      <a:pt x="332" y="649"/>
                      <a:pt x="332" y="649"/>
                      <a:pt x="332" y="649"/>
                    </a:cubicBezTo>
                    <a:cubicBezTo>
                      <a:pt x="330" y="653"/>
                      <a:pt x="326" y="656"/>
                      <a:pt x="322" y="656"/>
                    </a:cubicBezTo>
                    <a:cubicBezTo>
                      <a:pt x="318" y="656"/>
                      <a:pt x="314" y="653"/>
                      <a:pt x="313" y="649"/>
                    </a:cubicBezTo>
                    <a:cubicBezTo>
                      <a:pt x="211" y="311"/>
                      <a:pt x="211" y="311"/>
                      <a:pt x="211" y="311"/>
                    </a:cubicBezTo>
                    <a:cubicBezTo>
                      <a:pt x="124" y="463"/>
                      <a:pt x="124" y="463"/>
                      <a:pt x="124" y="463"/>
                    </a:cubicBezTo>
                    <a:cubicBezTo>
                      <a:pt x="122" y="466"/>
                      <a:pt x="119" y="468"/>
                      <a:pt x="115" y="468"/>
                    </a:cubicBezTo>
                    <a:cubicBezTo>
                      <a:pt x="80" y="468"/>
                      <a:pt x="80" y="468"/>
                      <a:pt x="80" y="468"/>
                    </a:cubicBezTo>
                    <a:cubicBezTo>
                      <a:pt x="16" y="468"/>
                      <a:pt x="0" y="416"/>
                      <a:pt x="0" y="388"/>
                    </a:cubicBezTo>
                    <a:cubicBezTo>
                      <a:pt x="0" y="247"/>
                      <a:pt x="0" y="247"/>
                      <a:pt x="0" y="247"/>
                    </a:cubicBezTo>
                    <a:cubicBezTo>
                      <a:pt x="0" y="183"/>
                      <a:pt x="52" y="167"/>
                      <a:pt x="80" y="167"/>
                    </a:cubicBezTo>
                    <a:cubicBezTo>
                      <a:pt x="679" y="167"/>
                      <a:pt x="679" y="167"/>
                      <a:pt x="679" y="167"/>
                    </a:cubicBezTo>
                    <a:cubicBezTo>
                      <a:pt x="737" y="167"/>
                      <a:pt x="739" y="112"/>
                      <a:pt x="739" y="106"/>
                    </a:cubicBezTo>
                    <a:cubicBezTo>
                      <a:pt x="739" y="0"/>
                      <a:pt x="739" y="0"/>
                      <a:pt x="739" y="0"/>
                    </a:cubicBezTo>
                    <a:cubicBezTo>
                      <a:pt x="759" y="0"/>
                      <a:pt x="759" y="0"/>
                      <a:pt x="759" y="0"/>
                    </a:cubicBezTo>
                    <a:cubicBezTo>
                      <a:pt x="759" y="106"/>
                      <a:pt x="759" y="106"/>
                      <a:pt x="759" y="106"/>
                    </a:cubicBezTo>
                    <a:cubicBezTo>
                      <a:pt x="759" y="134"/>
                      <a:pt x="742" y="187"/>
                      <a:pt x="679" y="187"/>
                    </a:cubicBezTo>
                    <a:cubicBezTo>
                      <a:pt x="80" y="187"/>
                      <a:pt x="80" y="187"/>
                      <a:pt x="80" y="187"/>
                    </a:cubicBezTo>
                    <a:cubicBezTo>
                      <a:pt x="74" y="187"/>
                      <a:pt x="20" y="189"/>
                      <a:pt x="20" y="247"/>
                    </a:cubicBezTo>
                    <a:cubicBezTo>
                      <a:pt x="20" y="388"/>
                      <a:pt x="20" y="388"/>
                      <a:pt x="20" y="388"/>
                    </a:cubicBezTo>
                    <a:cubicBezTo>
                      <a:pt x="20" y="394"/>
                      <a:pt x="22" y="448"/>
                      <a:pt x="80" y="448"/>
                    </a:cubicBezTo>
                    <a:cubicBezTo>
                      <a:pt x="109" y="448"/>
                      <a:pt x="109" y="448"/>
                      <a:pt x="109" y="448"/>
                    </a:cubicBezTo>
                    <a:cubicBezTo>
                      <a:pt x="206" y="281"/>
                      <a:pt x="206" y="281"/>
                      <a:pt x="206" y="281"/>
                    </a:cubicBezTo>
                    <a:cubicBezTo>
                      <a:pt x="208" y="277"/>
                      <a:pt x="211" y="276"/>
                      <a:pt x="215" y="276"/>
                    </a:cubicBezTo>
                    <a:cubicBezTo>
                      <a:pt x="219" y="276"/>
                      <a:pt x="223" y="279"/>
                      <a:pt x="224" y="283"/>
                    </a:cubicBezTo>
                    <a:cubicBezTo>
                      <a:pt x="323" y="615"/>
                      <a:pt x="323" y="615"/>
                      <a:pt x="323" y="615"/>
                    </a:cubicBezTo>
                    <a:cubicBezTo>
                      <a:pt x="421" y="354"/>
                      <a:pt x="421" y="354"/>
                      <a:pt x="421" y="354"/>
                    </a:cubicBezTo>
                    <a:cubicBezTo>
                      <a:pt x="422" y="350"/>
                      <a:pt x="426" y="348"/>
                      <a:pt x="430" y="348"/>
                    </a:cubicBezTo>
                    <a:cubicBezTo>
                      <a:pt x="435" y="348"/>
                      <a:pt x="438" y="351"/>
                      <a:pt x="440" y="355"/>
                    </a:cubicBezTo>
                    <a:cubicBezTo>
                      <a:pt x="505" y="551"/>
                      <a:pt x="505" y="551"/>
                      <a:pt x="505" y="551"/>
                    </a:cubicBezTo>
                    <a:cubicBezTo>
                      <a:pt x="566" y="460"/>
                      <a:pt x="566" y="460"/>
                      <a:pt x="566" y="460"/>
                    </a:cubicBezTo>
                    <a:cubicBezTo>
                      <a:pt x="568" y="457"/>
                      <a:pt x="572" y="456"/>
                      <a:pt x="575" y="456"/>
                    </a:cubicBezTo>
                    <a:cubicBezTo>
                      <a:pt x="579" y="456"/>
                      <a:pt x="582" y="459"/>
                      <a:pt x="584" y="462"/>
                    </a:cubicBezTo>
                    <a:cubicBezTo>
                      <a:pt x="645" y="616"/>
                      <a:pt x="645" y="616"/>
                      <a:pt x="645" y="616"/>
                    </a:cubicBezTo>
                    <a:cubicBezTo>
                      <a:pt x="745" y="283"/>
                      <a:pt x="745" y="283"/>
                      <a:pt x="745" y="283"/>
                    </a:cubicBezTo>
                    <a:cubicBezTo>
                      <a:pt x="746" y="279"/>
                      <a:pt x="750" y="276"/>
                      <a:pt x="754" y="276"/>
                    </a:cubicBezTo>
                    <a:cubicBezTo>
                      <a:pt x="754" y="276"/>
                      <a:pt x="754" y="276"/>
                      <a:pt x="754" y="276"/>
                    </a:cubicBezTo>
                    <a:cubicBezTo>
                      <a:pt x="759" y="276"/>
                      <a:pt x="763" y="279"/>
                      <a:pt x="764" y="283"/>
                    </a:cubicBezTo>
                    <a:cubicBezTo>
                      <a:pt x="830" y="516"/>
                      <a:pt x="830" y="516"/>
                      <a:pt x="830" y="516"/>
                    </a:cubicBezTo>
                    <a:cubicBezTo>
                      <a:pt x="926" y="388"/>
                      <a:pt x="926" y="388"/>
                      <a:pt x="926" y="388"/>
                    </a:cubicBezTo>
                    <a:cubicBezTo>
                      <a:pt x="928" y="385"/>
                      <a:pt x="931" y="384"/>
                      <a:pt x="934" y="384"/>
                    </a:cubicBezTo>
                    <a:cubicBezTo>
                      <a:pt x="937" y="384"/>
                      <a:pt x="940" y="385"/>
                      <a:pt x="942" y="388"/>
                    </a:cubicBezTo>
                    <a:cubicBezTo>
                      <a:pt x="1040" y="518"/>
                      <a:pt x="1040" y="518"/>
                      <a:pt x="1040" y="518"/>
                    </a:cubicBezTo>
                    <a:cubicBezTo>
                      <a:pt x="1141" y="282"/>
                      <a:pt x="1141" y="282"/>
                      <a:pt x="1141" y="282"/>
                    </a:cubicBezTo>
                    <a:cubicBezTo>
                      <a:pt x="1143" y="278"/>
                      <a:pt x="1146" y="276"/>
                      <a:pt x="1150" y="276"/>
                    </a:cubicBezTo>
                    <a:cubicBezTo>
                      <a:pt x="1154" y="276"/>
                      <a:pt x="1158" y="278"/>
                      <a:pt x="1160" y="282"/>
                    </a:cubicBezTo>
                    <a:cubicBezTo>
                      <a:pt x="1229" y="456"/>
                      <a:pt x="1229" y="456"/>
                      <a:pt x="1229" y="456"/>
                    </a:cubicBezTo>
                    <a:cubicBezTo>
                      <a:pt x="1366" y="456"/>
                      <a:pt x="1366" y="456"/>
                      <a:pt x="1366" y="456"/>
                    </a:cubicBezTo>
                    <a:cubicBezTo>
                      <a:pt x="1366" y="476"/>
                      <a:pt x="1366" y="476"/>
                      <a:pt x="1366" y="476"/>
                    </a:cubicBezTo>
                    <a:cubicBezTo>
                      <a:pt x="1222" y="476"/>
                      <a:pt x="1222" y="476"/>
                      <a:pt x="1222" y="476"/>
                    </a:cubicBezTo>
                    <a:cubicBezTo>
                      <a:pt x="1218" y="476"/>
                      <a:pt x="1214" y="473"/>
                      <a:pt x="1213" y="470"/>
                    </a:cubicBezTo>
                    <a:cubicBezTo>
                      <a:pt x="1150" y="312"/>
                      <a:pt x="1150" y="312"/>
                      <a:pt x="1150" y="312"/>
                    </a:cubicBezTo>
                    <a:cubicBezTo>
                      <a:pt x="1051" y="542"/>
                      <a:pt x="1051" y="542"/>
                      <a:pt x="1051" y="542"/>
                    </a:cubicBezTo>
                    <a:cubicBezTo>
                      <a:pt x="1050" y="545"/>
                      <a:pt x="1047" y="547"/>
                      <a:pt x="1043" y="548"/>
                    </a:cubicBezTo>
                    <a:cubicBezTo>
                      <a:pt x="1040" y="548"/>
                      <a:pt x="1036" y="547"/>
                      <a:pt x="1034" y="544"/>
                    </a:cubicBezTo>
                    <a:cubicBezTo>
                      <a:pt x="934" y="411"/>
                      <a:pt x="934" y="411"/>
                      <a:pt x="934" y="411"/>
                    </a:cubicBezTo>
                    <a:cubicBezTo>
                      <a:pt x="834" y="544"/>
                      <a:pt x="834" y="544"/>
                      <a:pt x="834" y="544"/>
                    </a:cubicBezTo>
                    <a:cubicBezTo>
                      <a:pt x="832" y="547"/>
                      <a:pt x="828" y="548"/>
                      <a:pt x="824" y="548"/>
                    </a:cubicBezTo>
                    <a:cubicBezTo>
                      <a:pt x="821" y="547"/>
                      <a:pt x="818" y="544"/>
                      <a:pt x="817" y="541"/>
                    </a:cubicBezTo>
                    <a:cubicBezTo>
                      <a:pt x="754" y="322"/>
                      <a:pt x="754" y="322"/>
                      <a:pt x="754" y="322"/>
                    </a:cubicBezTo>
                    <a:cubicBezTo>
                      <a:pt x="656" y="649"/>
                      <a:pt x="656" y="649"/>
                      <a:pt x="656" y="649"/>
                    </a:cubicBezTo>
                    <a:cubicBezTo>
                      <a:pt x="655" y="653"/>
                      <a:pt x="651" y="656"/>
                      <a:pt x="647" y="656"/>
                    </a:cubicBezTo>
                    <a:cubicBezTo>
                      <a:pt x="647" y="656"/>
                      <a:pt x="646" y="656"/>
                      <a:pt x="646" y="656"/>
                    </a:cubicBezTo>
                    <a:close/>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7" name="Rectangle 7"/>
              <p:cNvSpPr>
                <a:spLocks noChangeArrowheads="1"/>
              </p:cNvSpPr>
              <p:nvPr/>
            </p:nvSpPr>
            <p:spPr bwMode="auto">
              <a:xfrm>
                <a:off x="7043738" y="2841625"/>
                <a:ext cx="68263" cy="19050"/>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8" name="Freeform 8"/>
              <p:cNvSpPr>
                <a:spLocks/>
              </p:cNvSpPr>
              <p:nvPr/>
            </p:nvSpPr>
            <p:spPr bwMode="auto">
              <a:xfrm>
                <a:off x="6975476" y="2825750"/>
                <a:ext cx="73025" cy="50800"/>
              </a:xfrm>
              <a:custGeom>
                <a:avLst/>
                <a:gdLst>
                  <a:gd name="T0" fmla="*/ 97 w 97"/>
                  <a:gd name="T1" fmla="*/ 0 h 67"/>
                  <a:gd name="T2" fmla="*/ 92 w 97"/>
                  <a:gd name="T3" fmla="*/ 0 h 67"/>
                  <a:gd name="T4" fmla="*/ 33 w 97"/>
                  <a:gd name="T5" fmla="*/ 0 h 67"/>
                  <a:gd name="T6" fmla="*/ 0 w 97"/>
                  <a:gd name="T7" fmla="*/ 33 h 67"/>
                  <a:gd name="T8" fmla="*/ 33 w 97"/>
                  <a:gd name="T9" fmla="*/ 67 h 67"/>
                  <a:gd name="T10" fmla="*/ 92 w 97"/>
                  <a:gd name="T11" fmla="*/ 67 h 67"/>
                  <a:gd name="T12" fmla="*/ 97 w 97"/>
                  <a:gd name="T13" fmla="*/ 66 h 67"/>
                  <a:gd name="T14" fmla="*/ 97 w 97"/>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67">
                    <a:moveTo>
                      <a:pt x="97" y="0"/>
                    </a:moveTo>
                    <a:cubicBezTo>
                      <a:pt x="96" y="0"/>
                      <a:pt x="94" y="0"/>
                      <a:pt x="92" y="0"/>
                    </a:cubicBezTo>
                    <a:cubicBezTo>
                      <a:pt x="33" y="0"/>
                      <a:pt x="33" y="0"/>
                      <a:pt x="33" y="0"/>
                    </a:cubicBezTo>
                    <a:cubicBezTo>
                      <a:pt x="15" y="0"/>
                      <a:pt x="0" y="15"/>
                      <a:pt x="0" y="33"/>
                    </a:cubicBezTo>
                    <a:cubicBezTo>
                      <a:pt x="0" y="52"/>
                      <a:pt x="15" y="67"/>
                      <a:pt x="33" y="67"/>
                    </a:cubicBezTo>
                    <a:cubicBezTo>
                      <a:pt x="92" y="67"/>
                      <a:pt x="92" y="67"/>
                      <a:pt x="92" y="67"/>
                    </a:cubicBezTo>
                    <a:cubicBezTo>
                      <a:pt x="94" y="67"/>
                      <a:pt x="96" y="67"/>
                      <a:pt x="97" y="66"/>
                    </a:cubicBezTo>
                    <a:lnTo>
                      <a:pt x="97"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9" name="Rectangle 9"/>
              <p:cNvSpPr>
                <a:spLocks noChangeArrowheads="1"/>
              </p:cNvSpPr>
              <p:nvPr/>
            </p:nvSpPr>
            <p:spPr bwMode="auto">
              <a:xfrm>
                <a:off x="7016751" y="2825750"/>
                <a:ext cx="3175" cy="50800"/>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0" name="Freeform 10"/>
              <p:cNvSpPr>
                <a:spLocks/>
              </p:cNvSpPr>
              <p:nvPr/>
            </p:nvSpPr>
            <p:spPr bwMode="auto">
              <a:xfrm>
                <a:off x="6324601" y="1414463"/>
                <a:ext cx="417513" cy="784225"/>
              </a:xfrm>
              <a:custGeom>
                <a:avLst/>
                <a:gdLst>
                  <a:gd name="T0" fmla="*/ 280 w 559"/>
                  <a:gd name="T1" fmla="*/ 0 h 1048"/>
                  <a:gd name="T2" fmla="*/ 0 w 559"/>
                  <a:gd name="T3" fmla="*/ 280 h 1048"/>
                  <a:gd name="T4" fmla="*/ 0 w 559"/>
                  <a:gd name="T5" fmla="*/ 769 h 1048"/>
                  <a:gd name="T6" fmla="*/ 280 w 559"/>
                  <a:gd name="T7" fmla="*/ 1048 h 1048"/>
                  <a:gd name="T8" fmla="*/ 559 w 559"/>
                  <a:gd name="T9" fmla="*/ 769 h 1048"/>
                  <a:gd name="T10" fmla="*/ 559 w 559"/>
                  <a:gd name="T11" fmla="*/ 280 h 1048"/>
                  <a:gd name="T12" fmla="*/ 280 w 559"/>
                  <a:gd name="T13" fmla="*/ 0 h 1048"/>
                </a:gdLst>
                <a:ahLst/>
                <a:cxnLst>
                  <a:cxn ang="0">
                    <a:pos x="T0" y="T1"/>
                  </a:cxn>
                  <a:cxn ang="0">
                    <a:pos x="T2" y="T3"/>
                  </a:cxn>
                  <a:cxn ang="0">
                    <a:pos x="T4" y="T5"/>
                  </a:cxn>
                  <a:cxn ang="0">
                    <a:pos x="T6" y="T7"/>
                  </a:cxn>
                  <a:cxn ang="0">
                    <a:pos x="T8" y="T9"/>
                  </a:cxn>
                  <a:cxn ang="0">
                    <a:pos x="T10" y="T11"/>
                  </a:cxn>
                  <a:cxn ang="0">
                    <a:pos x="T12" y="T13"/>
                  </a:cxn>
                </a:cxnLst>
                <a:rect l="0" t="0" r="r" b="b"/>
                <a:pathLst>
                  <a:path w="559" h="1048">
                    <a:moveTo>
                      <a:pt x="280" y="0"/>
                    </a:moveTo>
                    <a:cubicBezTo>
                      <a:pt x="125" y="0"/>
                      <a:pt x="0" y="125"/>
                      <a:pt x="0" y="280"/>
                    </a:cubicBezTo>
                    <a:cubicBezTo>
                      <a:pt x="0" y="769"/>
                      <a:pt x="0" y="769"/>
                      <a:pt x="0" y="769"/>
                    </a:cubicBezTo>
                    <a:cubicBezTo>
                      <a:pt x="0" y="923"/>
                      <a:pt x="125" y="1048"/>
                      <a:pt x="280" y="1048"/>
                    </a:cubicBezTo>
                    <a:cubicBezTo>
                      <a:pt x="434" y="1048"/>
                      <a:pt x="559" y="923"/>
                      <a:pt x="559" y="769"/>
                    </a:cubicBezTo>
                    <a:cubicBezTo>
                      <a:pt x="559" y="280"/>
                      <a:pt x="559" y="280"/>
                      <a:pt x="559" y="280"/>
                    </a:cubicBezTo>
                    <a:cubicBezTo>
                      <a:pt x="559" y="125"/>
                      <a:pt x="434" y="0"/>
                      <a:pt x="280" y="0"/>
                    </a:cubicBez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1" name="Freeform 11"/>
              <p:cNvSpPr>
                <a:spLocks/>
              </p:cNvSpPr>
              <p:nvPr/>
            </p:nvSpPr>
            <p:spPr bwMode="auto">
              <a:xfrm>
                <a:off x="6324601" y="1676400"/>
                <a:ext cx="412750" cy="522288"/>
              </a:xfrm>
              <a:custGeom>
                <a:avLst/>
                <a:gdLst>
                  <a:gd name="T0" fmla="*/ 280 w 552"/>
                  <a:gd name="T1" fmla="*/ 698 h 698"/>
                  <a:gd name="T2" fmla="*/ 552 w 552"/>
                  <a:gd name="T3" fmla="*/ 482 h 698"/>
                  <a:gd name="T4" fmla="*/ 0 w 552"/>
                  <a:gd name="T5" fmla="*/ 0 h 698"/>
                  <a:gd name="T6" fmla="*/ 0 w 552"/>
                  <a:gd name="T7" fmla="*/ 419 h 698"/>
                  <a:gd name="T8" fmla="*/ 280 w 552"/>
                  <a:gd name="T9" fmla="*/ 698 h 698"/>
                </a:gdLst>
                <a:ahLst/>
                <a:cxnLst>
                  <a:cxn ang="0">
                    <a:pos x="T0" y="T1"/>
                  </a:cxn>
                  <a:cxn ang="0">
                    <a:pos x="T2" y="T3"/>
                  </a:cxn>
                  <a:cxn ang="0">
                    <a:pos x="T4" y="T5"/>
                  </a:cxn>
                  <a:cxn ang="0">
                    <a:pos x="T6" y="T7"/>
                  </a:cxn>
                  <a:cxn ang="0">
                    <a:pos x="T8" y="T9"/>
                  </a:cxn>
                </a:cxnLst>
                <a:rect l="0" t="0" r="r" b="b"/>
                <a:pathLst>
                  <a:path w="552" h="698">
                    <a:moveTo>
                      <a:pt x="280" y="698"/>
                    </a:moveTo>
                    <a:cubicBezTo>
                      <a:pt x="412" y="698"/>
                      <a:pt x="523" y="606"/>
                      <a:pt x="552" y="482"/>
                    </a:cubicBezTo>
                    <a:cubicBezTo>
                      <a:pt x="0" y="0"/>
                      <a:pt x="0" y="0"/>
                      <a:pt x="0" y="0"/>
                    </a:cubicBezTo>
                    <a:cubicBezTo>
                      <a:pt x="0" y="419"/>
                      <a:pt x="0" y="419"/>
                      <a:pt x="0" y="419"/>
                    </a:cubicBezTo>
                    <a:cubicBezTo>
                      <a:pt x="0" y="573"/>
                      <a:pt x="125" y="698"/>
                      <a:pt x="280" y="698"/>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2" name="Oval 12"/>
              <p:cNvSpPr>
                <a:spLocks noChangeArrowheads="1"/>
              </p:cNvSpPr>
              <p:nvPr/>
            </p:nvSpPr>
            <p:spPr bwMode="auto">
              <a:xfrm>
                <a:off x="6626226" y="1630363"/>
                <a:ext cx="26988" cy="25400"/>
              </a:xfrm>
              <a:prstGeom prst="ellipse">
                <a:avLst/>
              </a:pr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3" name="Oval 13"/>
              <p:cNvSpPr>
                <a:spLocks noChangeArrowheads="1"/>
              </p:cNvSpPr>
              <p:nvPr/>
            </p:nvSpPr>
            <p:spPr bwMode="auto">
              <a:xfrm>
                <a:off x="6600826" y="1655763"/>
                <a:ext cx="25400" cy="26988"/>
              </a:xfrm>
              <a:prstGeom prst="ellipse">
                <a:avLst/>
              </a:pr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4" name="Oval 14"/>
              <p:cNvSpPr>
                <a:spLocks noChangeArrowheads="1"/>
              </p:cNvSpPr>
              <p:nvPr/>
            </p:nvSpPr>
            <p:spPr bwMode="auto">
              <a:xfrm>
                <a:off x="6653213" y="1655763"/>
                <a:ext cx="25400" cy="26988"/>
              </a:xfrm>
              <a:prstGeom prst="ellipse">
                <a:avLst/>
              </a:pr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5" name="Freeform 15"/>
              <p:cNvSpPr>
                <a:spLocks/>
              </p:cNvSpPr>
              <p:nvPr/>
            </p:nvSpPr>
            <p:spPr bwMode="auto">
              <a:xfrm>
                <a:off x="6261101" y="1695450"/>
                <a:ext cx="542925" cy="815975"/>
              </a:xfrm>
              <a:custGeom>
                <a:avLst/>
                <a:gdLst>
                  <a:gd name="T0" fmla="*/ 392 w 727"/>
                  <a:gd name="T1" fmla="*/ 754 h 1092"/>
                  <a:gd name="T2" fmla="*/ 727 w 727"/>
                  <a:gd name="T3" fmla="*/ 392 h 1092"/>
                  <a:gd name="T4" fmla="*/ 727 w 727"/>
                  <a:gd name="T5" fmla="*/ 28 h 1092"/>
                  <a:gd name="T6" fmla="*/ 699 w 727"/>
                  <a:gd name="T7" fmla="*/ 0 h 1092"/>
                  <a:gd name="T8" fmla="*/ 671 w 727"/>
                  <a:gd name="T9" fmla="*/ 28 h 1092"/>
                  <a:gd name="T10" fmla="*/ 671 w 727"/>
                  <a:gd name="T11" fmla="*/ 392 h 1092"/>
                  <a:gd name="T12" fmla="*/ 364 w 727"/>
                  <a:gd name="T13" fmla="*/ 699 h 1092"/>
                  <a:gd name="T14" fmla="*/ 56 w 727"/>
                  <a:gd name="T15" fmla="*/ 392 h 1092"/>
                  <a:gd name="T16" fmla="*/ 56 w 727"/>
                  <a:gd name="T17" fmla="*/ 36 h 1092"/>
                  <a:gd name="T18" fmla="*/ 28 w 727"/>
                  <a:gd name="T19" fmla="*/ 8 h 1092"/>
                  <a:gd name="T20" fmla="*/ 0 w 727"/>
                  <a:gd name="T21" fmla="*/ 36 h 1092"/>
                  <a:gd name="T22" fmla="*/ 0 w 727"/>
                  <a:gd name="T23" fmla="*/ 392 h 1092"/>
                  <a:gd name="T24" fmla="*/ 336 w 727"/>
                  <a:gd name="T25" fmla="*/ 754 h 1092"/>
                  <a:gd name="T26" fmla="*/ 336 w 727"/>
                  <a:gd name="T27" fmla="*/ 813 h 1092"/>
                  <a:gd name="T28" fmla="*/ 336 w 727"/>
                  <a:gd name="T29" fmla="*/ 814 h 1092"/>
                  <a:gd name="T30" fmla="*/ 84 w 727"/>
                  <a:gd name="T31" fmla="*/ 1092 h 1092"/>
                  <a:gd name="T32" fmla="*/ 643 w 727"/>
                  <a:gd name="T33" fmla="*/ 1092 h 1092"/>
                  <a:gd name="T34" fmla="*/ 392 w 727"/>
                  <a:gd name="T35" fmla="*/ 814 h 1092"/>
                  <a:gd name="T36" fmla="*/ 392 w 727"/>
                  <a:gd name="T37" fmla="*/ 813 h 1092"/>
                  <a:gd name="T38" fmla="*/ 392 w 727"/>
                  <a:gd name="T39" fmla="*/ 754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7" h="1092">
                    <a:moveTo>
                      <a:pt x="392" y="754"/>
                    </a:moveTo>
                    <a:cubicBezTo>
                      <a:pt x="579" y="739"/>
                      <a:pt x="727" y="582"/>
                      <a:pt x="727" y="392"/>
                    </a:cubicBezTo>
                    <a:cubicBezTo>
                      <a:pt x="727" y="28"/>
                      <a:pt x="727" y="28"/>
                      <a:pt x="727" y="28"/>
                    </a:cubicBezTo>
                    <a:cubicBezTo>
                      <a:pt x="727" y="13"/>
                      <a:pt x="714" y="0"/>
                      <a:pt x="699" y="0"/>
                    </a:cubicBezTo>
                    <a:cubicBezTo>
                      <a:pt x="683" y="0"/>
                      <a:pt x="671" y="13"/>
                      <a:pt x="671" y="28"/>
                    </a:cubicBezTo>
                    <a:cubicBezTo>
                      <a:pt x="671" y="392"/>
                      <a:pt x="671" y="392"/>
                      <a:pt x="671" y="392"/>
                    </a:cubicBezTo>
                    <a:cubicBezTo>
                      <a:pt x="671" y="561"/>
                      <a:pt x="533" y="699"/>
                      <a:pt x="364" y="699"/>
                    </a:cubicBezTo>
                    <a:cubicBezTo>
                      <a:pt x="194" y="699"/>
                      <a:pt x="56" y="561"/>
                      <a:pt x="56" y="392"/>
                    </a:cubicBezTo>
                    <a:cubicBezTo>
                      <a:pt x="56" y="36"/>
                      <a:pt x="56" y="36"/>
                      <a:pt x="56" y="36"/>
                    </a:cubicBezTo>
                    <a:cubicBezTo>
                      <a:pt x="56" y="21"/>
                      <a:pt x="44" y="8"/>
                      <a:pt x="28" y="8"/>
                    </a:cubicBezTo>
                    <a:cubicBezTo>
                      <a:pt x="13" y="8"/>
                      <a:pt x="0" y="21"/>
                      <a:pt x="0" y="36"/>
                    </a:cubicBezTo>
                    <a:cubicBezTo>
                      <a:pt x="0" y="392"/>
                      <a:pt x="0" y="392"/>
                      <a:pt x="0" y="392"/>
                    </a:cubicBezTo>
                    <a:cubicBezTo>
                      <a:pt x="0" y="582"/>
                      <a:pt x="148" y="739"/>
                      <a:pt x="336" y="754"/>
                    </a:cubicBezTo>
                    <a:cubicBezTo>
                      <a:pt x="336" y="813"/>
                      <a:pt x="336" y="813"/>
                      <a:pt x="336" y="813"/>
                    </a:cubicBezTo>
                    <a:cubicBezTo>
                      <a:pt x="336" y="813"/>
                      <a:pt x="336" y="814"/>
                      <a:pt x="336" y="814"/>
                    </a:cubicBezTo>
                    <a:cubicBezTo>
                      <a:pt x="195" y="828"/>
                      <a:pt x="84" y="947"/>
                      <a:pt x="84" y="1092"/>
                    </a:cubicBezTo>
                    <a:cubicBezTo>
                      <a:pt x="643" y="1092"/>
                      <a:pt x="643" y="1092"/>
                      <a:pt x="643" y="1092"/>
                    </a:cubicBezTo>
                    <a:cubicBezTo>
                      <a:pt x="643" y="947"/>
                      <a:pt x="533" y="828"/>
                      <a:pt x="392" y="814"/>
                    </a:cubicBezTo>
                    <a:cubicBezTo>
                      <a:pt x="392" y="814"/>
                      <a:pt x="392" y="813"/>
                      <a:pt x="392" y="813"/>
                    </a:cubicBezTo>
                    <a:lnTo>
                      <a:pt x="392" y="754"/>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6" name="Freeform 16"/>
              <p:cNvSpPr>
                <a:spLocks/>
              </p:cNvSpPr>
              <p:nvPr/>
            </p:nvSpPr>
            <p:spPr bwMode="auto">
              <a:xfrm>
                <a:off x="6324601" y="2303463"/>
                <a:ext cx="209550" cy="207963"/>
              </a:xfrm>
              <a:custGeom>
                <a:avLst/>
                <a:gdLst>
                  <a:gd name="T0" fmla="*/ 0 w 280"/>
                  <a:gd name="T1" fmla="*/ 279 h 279"/>
                  <a:gd name="T2" fmla="*/ 280 w 280"/>
                  <a:gd name="T3" fmla="*/ 279 h 279"/>
                  <a:gd name="T4" fmla="*/ 280 w 280"/>
                  <a:gd name="T5" fmla="*/ 0 h 279"/>
                  <a:gd name="T6" fmla="*/ 0 w 280"/>
                  <a:gd name="T7" fmla="*/ 279 h 279"/>
                </a:gdLst>
                <a:ahLst/>
                <a:cxnLst>
                  <a:cxn ang="0">
                    <a:pos x="T0" y="T1"/>
                  </a:cxn>
                  <a:cxn ang="0">
                    <a:pos x="T2" y="T3"/>
                  </a:cxn>
                  <a:cxn ang="0">
                    <a:pos x="T4" y="T5"/>
                  </a:cxn>
                  <a:cxn ang="0">
                    <a:pos x="T6" y="T7"/>
                  </a:cxn>
                </a:cxnLst>
                <a:rect l="0" t="0" r="r" b="b"/>
                <a:pathLst>
                  <a:path w="280" h="279">
                    <a:moveTo>
                      <a:pt x="0" y="279"/>
                    </a:moveTo>
                    <a:cubicBezTo>
                      <a:pt x="280" y="279"/>
                      <a:pt x="280" y="279"/>
                      <a:pt x="280" y="279"/>
                    </a:cubicBezTo>
                    <a:cubicBezTo>
                      <a:pt x="280" y="0"/>
                      <a:pt x="280" y="0"/>
                      <a:pt x="280" y="0"/>
                    </a:cubicBezTo>
                    <a:cubicBezTo>
                      <a:pt x="125" y="0"/>
                      <a:pt x="0" y="125"/>
                      <a:pt x="0" y="279"/>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7" name="Rectangle 17"/>
              <p:cNvSpPr>
                <a:spLocks noChangeArrowheads="1"/>
              </p:cNvSpPr>
              <p:nvPr/>
            </p:nvSpPr>
            <p:spPr bwMode="auto">
              <a:xfrm>
                <a:off x="6316663" y="1795463"/>
                <a:ext cx="433388" cy="2222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grpSp>
    </p:spTree>
    <p:extLst>
      <p:ext uri="{BB962C8B-B14F-4D97-AF65-F5344CB8AC3E}">
        <p14:creationId xmlns:p14="http://schemas.microsoft.com/office/powerpoint/2010/main" val="12420603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decel="10000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750" fill="hold"/>
                                        <p:tgtEl>
                                          <p:spTgt spid="4"/>
                                        </p:tgtEl>
                                        <p:attrNameLst>
                                          <p:attrName>ppt_x</p:attrName>
                                        </p:attrNameLst>
                                      </p:cBhvr>
                                      <p:tavLst>
                                        <p:tav tm="0">
                                          <p:val>
                                            <p:strVal val="#ppt_x"/>
                                          </p:val>
                                        </p:tav>
                                        <p:tav tm="100000">
                                          <p:val>
                                            <p:strVal val="#ppt_x"/>
                                          </p:val>
                                        </p:tav>
                                      </p:tavLst>
                                    </p:anim>
                                    <p:anim calcmode="lin" valueType="num">
                                      <p:cBhvr additive="base">
                                        <p:cTn id="14" dur="75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nodeType="click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750" fill="hold"/>
                                        <p:tgtEl>
                                          <p:spTgt spid="271"/>
                                        </p:tgtEl>
                                        <p:attrNameLst>
                                          <p:attrName>ppt_x</p:attrName>
                                        </p:attrNameLst>
                                      </p:cBhvr>
                                      <p:tavLst>
                                        <p:tav tm="0">
                                          <p:val>
                                            <p:strVal val="1+#ppt_w/2"/>
                                          </p:val>
                                        </p:tav>
                                        <p:tav tm="100000">
                                          <p:val>
                                            <p:strVal val="#ppt_x"/>
                                          </p:val>
                                        </p:tav>
                                      </p:tavLst>
                                    </p:anim>
                                    <p:anim calcmode="lin" valueType="num">
                                      <p:cBhvr additive="base">
                                        <p:cTn id="20" dur="750" fill="hold"/>
                                        <p:tgtEl>
                                          <p:spTgt spid="2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Session Objectives and Takeaways</a:t>
            </a:r>
            <a:endParaRPr lang="en-US" dirty="0"/>
          </a:p>
        </p:txBody>
      </p:sp>
      <p:sp>
        <p:nvSpPr>
          <p:cNvPr id="2" name="Text Placeholder 1"/>
          <p:cNvSpPr>
            <a:spLocks noGrp="1"/>
          </p:cNvSpPr>
          <p:nvPr>
            <p:ph type="body" sz="quarter" idx="10"/>
          </p:nvPr>
        </p:nvSpPr>
        <p:spPr>
          <a:xfrm>
            <a:off x="274638" y="1212850"/>
            <a:ext cx="11887200" cy="4462760"/>
          </a:xfrm>
        </p:spPr>
        <p:txBody>
          <a:bodyPr/>
          <a:lstStyle/>
          <a:p>
            <a:r>
              <a:rPr lang="en-US" dirty="0"/>
              <a:t>Session Objective(s) </a:t>
            </a:r>
          </a:p>
          <a:p>
            <a:pPr lvl="1"/>
            <a:r>
              <a:rPr lang="en-US" dirty="0"/>
              <a:t>Explore development options for building Office 365-enabled mobile applications</a:t>
            </a:r>
          </a:p>
          <a:p>
            <a:pPr lvl="1"/>
            <a:r>
              <a:rPr lang="en-US" dirty="0"/>
              <a:t>Demonstrate patterns for authentication, discovery, and operations across mobile SDKs</a:t>
            </a:r>
          </a:p>
          <a:p>
            <a:pPr lvl="1"/>
            <a:r>
              <a:rPr lang="en-US" dirty="0"/>
              <a:t>Investigate key decision criteria for selecting a development platform and APIs</a:t>
            </a:r>
          </a:p>
          <a:p>
            <a:pPr lvl="1"/>
            <a:r>
              <a:rPr lang="en-US" dirty="0"/>
              <a:t>Illustrate key differences in building native vs. cross-platform mobile apps</a:t>
            </a:r>
          </a:p>
          <a:p>
            <a:endParaRPr lang="en-US" dirty="0"/>
          </a:p>
          <a:p>
            <a:r>
              <a:rPr lang="en-US" dirty="0"/>
              <a:t>Key Takeaway(s)</a:t>
            </a:r>
          </a:p>
          <a:p>
            <a:pPr lvl="1"/>
            <a:r>
              <a:rPr lang="en-US" dirty="0"/>
              <a:t>The Office 365 APIs provide a consistent pattern for building Office 365-enabled mobile applications</a:t>
            </a:r>
          </a:p>
          <a:p>
            <a:pPr lvl="1"/>
            <a:r>
              <a:rPr lang="en-US" dirty="0"/>
              <a:t>Developer SDKs and REST options exist across all the major mobile platforms (Windows, iOS, Android)</a:t>
            </a:r>
          </a:p>
          <a:p>
            <a:pPr lvl="1"/>
            <a:r>
              <a:rPr lang="en-US" dirty="0"/>
              <a:t>Visual Studio provides the best experience for Office 365 development, but open platform is key </a:t>
            </a:r>
            <a:r>
              <a:rPr lang="en-US" dirty="0" smtClean="0"/>
              <a:t>pillar</a:t>
            </a:r>
            <a:endParaRPr lang="en-US" dirty="0"/>
          </a:p>
        </p:txBody>
      </p:sp>
    </p:spTree>
    <p:extLst>
      <p:ext uri="{BB962C8B-B14F-4D97-AF65-F5344CB8AC3E}">
        <p14:creationId xmlns:p14="http://schemas.microsoft.com/office/powerpoint/2010/main" val="2638935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81" t="4495" r="4428" b="4311"/>
          <a:stretch/>
        </p:blipFill>
        <p:spPr bwMode="auto">
          <a:xfrm>
            <a:off x="6864125" y="1555974"/>
            <a:ext cx="3813811" cy="381381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5"/>
          <p:cNvSpPr txBox="1">
            <a:spLocks/>
          </p:cNvSpPr>
          <p:nvPr/>
        </p:nvSpPr>
        <p:spPr>
          <a:xfrm>
            <a:off x="5380179" y="5515801"/>
            <a:ext cx="7238858" cy="1306512"/>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spcBef>
                <a:spcPct val="0"/>
              </a:spcBef>
              <a:buClr>
                <a:srgbClr val="000000"/>
              </a:buClr>
            </a:pPr>
            <a:r>
              <a:rPr lang="en-US" sz="2700" dirty="0" smtClean="0">
                <a:gradFill>
                  <a:gsLst>
                    <a:gs pos="0">
                      <a:srgbClr val="FFFFFF"/>
                    </a:gs>
                    <a:gs pos="100000">
                      <a:srgbClr val="FFFFFF"/>
                    </a:gs>
                  </a:gsLst>
                  <a:lin ang="5400000" scaled="1"/>
                </a:gradFill>
              </a:rPr>
              <a:t>Visit</a:t>
            </a:r>
            <a:r>
              <a:rPr lang="en-US" sz="2700" dirty="0" smtClean="0">
                <a:gradFill>
                  <a:gsLst>
                    <a:gs pos="0">
                      <a:srgbClr val="47D8FF"/>
                    </a:gs>
                    <a:gs pos="100000">
                      <a:srgbClr val="47D8FF"/>
                    </a:gs>
                  </a:gsLst>
                  <a:lin ang="5400000" scaled="1"/>
                </a:gradFill>
              </a:rPr>
              <a:t> </a:t>
            </a:r>
            <a:r>
              <a:rPr lang="en-US" sz="2700" dirty="0" err="1" smtClean="0">
                <a:gradFill>
                  <a:gsLst>
                    <a:gs pos="0">
                      <a:srgbClr val="47D8FF"/>
                    </a:gs>
                    <a:gs pos="100000">
                      <a:srgbClr val="47D8FF"/>
                    </a:gs>
                  </a:gsLst>
                  <a:lin ang="5400000" scaled="1"/>
                </a:gradFill>
              </a:rPr>
              <a:t>Myignite</a:t>
            </a:r>
            <a:r>
              <a:rPr lang="en-US" sz="2700" dirty="0" smtClean="0">
                <a:gradFill>
                  <a:gsLst>
                    <a:gs pos="0">
                      <a:srgbClr val="47D8FF"/>
                    </a:gs>
                    <a:gs pos="100000">
                      <a:srgbClr val="47D8FF"/>
                    </a:gs>
                  </a:gsLst>
                  <a:lin ang="5400000" scaled="1"/>
                </a:gradFill>
              </a:rPr>
              <a:t> </a:t>
            </a:r>
            <a:r>
              <a:rPr lang="en-US" sz="2700" dirty="0" smtClean="0">
                <a:gradFill>
                  <a:gsLst>
                    <a:gs pos="0">
                      <a:srgbClr val="FFFFFF"/>
                    </a:gs>
                    <a:gs pos="100000">
                      <a:srgbClr val="FFFFFF"/>
                    </a:gs>
                  </a:gsLst>
                  <a:lin ang="5400000" scaled="1"/>
                </a:gradFill>
              </a:rPr>
              <a:t>at</a:t>
            </a:r>
            <a:r>
              <a:rPr lang="en-US" sz="2700" dirty="0" smtClean="0">
                <a:gradFill>
                  <a:gsLst>
                    <a:gs pos="0">
                      <a:srgbClr val="47D8FF"/>
                    </a:gs>
                    <a:gs pos="100000">
                      <a:srgbClr val="47D8FF"/>
                    </a:gs>
                  </a:gsLst>
                  <a:lin ang="5400000" scaled="1"/>
                </a:gradFill>
              </a:rPr>
              <a:t> </a:t>
            </a:r>
            <a:r>
              <a:rPr lang="en-US" sz="2700" dirty="0" smtClean="0">
                <a:gradFill>
                  <a:gsLst>
                    <a:gs pos="20354">
                      <a:srgbClr val="505050"/>
                    </a:gs>
                    <a:gs pos="40000">
                      <a:srgbClr val="505050"/>
                    </a:gs>
                  </a:gsLst>
                  <a:lin ang="5400000" scaled="0"/>
                </a:gradFill>
                <a:hlinkClick r:id="rId4"/>
              </a:rPr>
              <a:t>http://myignite.microsoft.com</a:t>
            </a:r>
            <a:r>
              <a:rPr lang="en-US" sz="2700" dirty="0" smtClean="0">
                <a:gradFill>
                  <a:gsLst>
                    <a:gs pos="20354">
                      <a:srgbClr val="505050"/>
                    </a:gs>
                    <a:gs pos="40000">
                      <a:srgbClr val="505050"/>
                    </a:gs>
                  </a:gsLst>
                  <a:lin ang="5400000" scaled="0"/>
                </a:gradFill>
              </a:rPr>
              <a:t> </a:t>
            </a:r>
            <a:r>
              <a:rPr lang="en-US" sz="2700" dirty="0" smtClean="0">
                <a:gradFill>
                  <a:gsLst>
                    <a:gs pos="0">
                      <a:srgbClr val="47D8FF"/>
                    </a:gs>
                    <a:gs pos="100000">
                      <a:srgbClr val="47D8FF"/>
                    </a:gs>
                  </a:gsLst>
                  <a:lin ang="5400000" scaled="1"/>
                </a:gradFill>
              </a:rPr>
              <a:t> </a:t>
            </a:r>
            <a:br>
              <a:rPr lang="en-US" sz="2700" dirty="0" smtClean="0">
                <a:gradFill>
                  <a:gsLst>
                    <a:gs pos="0">
                      <a:srgbClr val="47D8FF"/>
                    </a:gs>
                    <a:gs pos="100000">
                      <a:srgbClr val="47D8FF"/>
                    </a:gs>
                  </a:gsLst>
                  <a:lin ang="5400000" scaled="1"/>
                </a:gradFill>
              </a:rPr>
            </a:br>
            <a:r>
              <a:rPr lang="en-US" sz="2700" dirty="0">
                <a:gradFill>
                  <a:gsLst>
                    <a:gs pos="0">
                      <a:srgbClr val="FFFFFF"/>
                    </a:gs>
                    <a:gs pos="100000">
                      <a:srgbClr val="FFFFFF"/>
                    </a:gs>
                  </a:gsLst>
                  <a:lin ang="5400000" scaled="1"/>
                </a:gradFill>
              </a:rPr>
              <a:t>or download and use the </a:t>
            </a:r>
            <a:r>
              <a:rPr lang="en-US" sz="2700" dirty="0">
                <a:gradFill>
                  <a:gsLst>
                    <a:gs pos="0">
                      <a:srgbClr val="47D8FF"/>
                    </a:gs>
                    <a:gs pos="100000">
                      <a:srgbClr val="47D8FF"/>
                    </a:gs>
                  </a:gsLst>
                  <a:lin ang="5400000" scaled="1"/>
                </a:gradFill>
              </a:rPr>
              <a:t>Ignite </a:t>
            </a:r>
            <a:r>
              <a:rPr lang="en-US" sz="2700" dirty="0" smtClean="0">
                <a:gradFill>
                  <a:gsLst>
                    <a:gs pos="0">
                      <a:srgbClr val="47D8FF"/>
                    </a:gs>
                    <a:gs pos="100000">
                      <a:srgbClr val="47D8FF"/>
                    </a:gs>
                  </a:gsLst>
                  <a:lin ang="5400000" scaled="1"/>
                </a:gradFill>
              </a:rPr>
              <a:t>Mobile </a:t>
            </a:r>
            <a:r>
              <a:rPr lang="en-US" sz="2700" dirty="0">
                <a:gradFill>
                  <a:gsLst>
                    <a:gs pos="0">
                      <a:srgbClr val="47D8FF"/>
                    </a:gs>
                    <a:gs pos="100000">
                      <a:srgbClr val="47D8FF"/>
                    </a:gs>
                  </a:gsLst>
                  <a:lin ang="5400000" scaled="1"/>
                </a:gradFill>
              </a:rPr>
              <a:t>App</a:t>
            </a:r>
            <a:r>
              <a:rPr lang="en-US" sz="2700" dirty="0">
                <a:gradFill>
                  <a:gsLst>
                    <a:gs pos="0">
                      <a:srgbClr val="FFFFFF"/>
                    </a:gs>
                    <a:gs pos="100000">
                      <a:srgbClr val="FFFFFF"/>
                    </a:gs>
                  </a:gsLst>
                  <a:lin ang="5400000" scaled="1"/>
                </a:gradFill>
              </a:rPr>
              <a:t> </a:t>
            </a:r>
            <a:r>
              <a:rPr lang="en-US" sz="2700" dirty="0" smtClean="0">
                <a:gradFill>
                  <a:gsLst>
                    <a:gs pos="0">
                      <a:srgbClr val="FFFFFF"/>
                    </a:gs>
                    <a:gs pos="100000">
                      <a:srgbClr val="FFFFFF"/>
                    </a:gs>
                  </a:gsLst>
                  <a:lin ang="5400000" scaled="1"/>
                </a:gradFill>
              </a:rPr>
              <a:t/>
            </a:r>
            <a:br>
              <a:rPr lang="en-US" sz="2700" dirty="0" smtClean="0">
                <a:gradFill>
                  <a:gsLst>
                    <a:gs pos="0">
                      <a:srgbClr val="FFFFFF"/>
                    </a:gs>
                    <a:gs pos="100000">
                      <a:srgbClr val="FFFFFF"/>
                    </a:gs>
                  </a:gsLst>
                  <a:lin ang="5400000" scaled="1"/>
                </a:gradFill>
              </a:rPr>
            </a:br>
            <a:r>
              <a:rPr lang="en-US" sz="2700" dirty="0" smtClean="0">
                <a:gradFill>
                  <a:gsLst>
                    <a:gs pos="0">
                      <a:srgbClr val="FFFFFF"/>
                    </a:gs>
                    <a:gs pos="100000">
                      <a:srgbClr val="FFFFFF"/>
                    </a:gs>
                  </a:gsLst>
                  <a:lin ang="5400000" scaled="1"/>
                </a:gradFill>
              </a:rPr>
              <a:t>with </a:t>
            </a:r>
            <a:r>
              <a:rPr lang="en-US" sz="2700" dirty="0">
                <a:gradFill>
                  <a:gsLst>
                    <a:gs pos="0">
                      <a:srgbClr val="FFFFFF"/>
                    </a:gs>
                    <a:gs pos="100000">
                      <a:srgbClr val="FFFFFF"/>
                    </a:gs>
                  </a:gsLst>
                  <a:lin ang="5400000" scaled="1"/>
                </a:gradFill>
              </a:rPr>
              <a:t>the QR code above.</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4000">
                <a:gradFill>
                  <a:gsLst>
                    <a:gs pos="1250">
                      <a:srgbClr val="FFFFFF"/>
                    </a:gs>
                    <a:gs pos="100000">
                      <a:srgbClr val="FFFFFF"/>
                    </a:gs>
                  </a:gsLst>
                  <a:lin ang="5400000" scaled="0"/>
                </a:gradFill>
              </a:rPr>
              <a:t>Please evaluate this session</a:t>
            </a:r>
          </a:p>
          <a:p>
            <a:pPr>
              <a:lnSpc>
                <a:spcPct val="80000"/>
              </a:lnSpc>
            </a:pPr>
            <a:r>
              <a:rPr sz="3200">
                <a:gradFill>
                  <a:gsLst>
                    <a:gs pos="1250">
                      <a:srgbClr val="FF8C00"/>
                    </a:gs>
                    <a:gs pos="100000">
                      <a:srgbClr val="FF8C00"/>
                    </a:gs>
                  </a:gsLst>
                  <a:lin ang="5400000" scaled="0"/>
                </a:gradFill>
              </a:rPr>
              <a:t>Your feedback is important to us!</a:t>
            </a:r>
            <a:endParaRPr sz="3600">
              <a:gradFill>
                <a:gsLst>
                  <a:gs pos="1250">
                    <a:srgbClr val="FF8C00"/>
                  </a:gs>
                  <a:gs pos="100000">
                    <a:srgbClr val="FF8C00"/>
                  </a:gs>
                </a:gsLst>
                <a:lin ang="5400000" scaled="0"/>
              </a:gradFill>
            </a:endParaRPr>
          </a:p>
        </p:txBody>
      </p:sp>
      <p:pic>
        <p:nvPicPr>
          <p:cNvPr id="14" name="Picture 13"/>
          <p:cNvPicPr>
            <a:picLocks noChangeAspect="1"/>
          </p:cNvPicPr>
          <p:nvPr/>
        </p:nvPicPr>
        <p:blipFill rotWithShape="1">
          <a:blip r:embed="rId5">
            <a:extLst>
              <a:ext uri="{28A0092B-C50C-407E-A947-70E740481C1C}">
                <a14:useLocalDpi xmlns:a14="http://schemas.microsoft.com/office/drawing/2010/main"/>
              </a:ext>
            </a:extLst>
          </a:blip>
          <a:srcRect l="14729" r="3549"/>
          <a:stretch/>
        </p:blipFill>
        <p:spPr>
          <a:xfrm>
            <a:off x="0" y="-1"/>
            <a:ext cx="5227637" cy="6994525"/>
          </a:xfrm>
          <a:prstGeom prst="rect">
            <a:avLst/>
          </a:prstGeom>
        </p:spPr>
      </p:pic>
    </p:spTree>
    <p:extLst>
      <p:ext uri="{BB962C8B-B14F-4D97-AF65-F5344CB8AC3E}">
        <p14:creationId xmlns:p14="http://schemas.microsoft.com/office/powerpoint/2010/main" val="306579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07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bwMode="auto">
          <a:xfrm>
            <a:off x="6687971" y="2173258"/>
            <a:ext cx="5371795" cy="1048809"/>
          </a:xfrm>
          <a:prstGeom prst="rect">
            <a:avLst/>
          </a:prstGeom>
          <a:solidFill>
            <a:schemeClr val="bg2">
              <a:lumMod val="85000"/>
              <a:alpha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1210" name="Data"/>
          <p:cNvSpPr/>
          <p:nvPr/>
        </p:nvSpPr>
        <p:spPr bwMode="auto">
          <a:xfrm>
            <a:off x="6482574" y="1248329"/>
            <a:ext cx="5744837" cy="74145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9217" rIns="182780" bIns="146225" numCol="1" spcCol="0" rtlCol="0" fromWordArt="0" anchor="ctr" anchorCtr="0" forceAA="0" compatLnSpc="1">
            <a:prstTxWarp prst="textNoShape">
              <a:avLst/>
            </a:prstTxWarp>
            <a:noAutofit/>
          </a:bodyPr>
          <a:lstStyle/>
          <a:p>
            <a:pPr algn="ctr" defTabSz="931834" fontAlgn="base">
              <a:lnSpc>
                <a:spcPct val="90000"/>
              </a:lnSpc>
              <a:spcBef>
                <a:spcPct val="0"/>
              </a:spcBef>
              <a:spcAft>
                <a:spcPct val="0"/>
              </a:spcAft>
            </a:pPr>
            <a:r>
              <a:rPr lang="en-US" sz="5507" b="1" spc="-20">
                <a:gradFill>
                  <a:gsLst>
                    <a:gs pos="83000">
                      <a:srgbClr val="FFFFFF"/>
                    </a:gs>
                    <a:gs pos="100000">
                      <a:srgbClr val="FFFFFF"/>
                    </a:gs>
                  </a:gsLst>
                  <a:lin ang="5400000" scaled="1"/>
                </a:gradFill>
                <a:latin typeface="Segoe UI Light" panose="020B0502040204020203" pitchFamily="34" charset="0"/>
                <a:cs typeface="Segoe UI Light" panose="020B0502040204020203" pitchFamily="34" charset="0"/>
              </a:rPr>
              <a:t>DATA</a:t>
            </a:r>
            <a:endParaRPr lang="en-US" sz="5507" b="1" spc="-20" dirty="0">
              <a:gradFill>
                <a:gsLst>
                  <a:gs pos="83000">
                    <a:srgbClr val="FFFFFF"/>
                  </a:gs>
                  <a:gs pos="100000">
                    <a:srgbClr val="FFFFFF"/>
                  </a:gs>
                </a:gsLst>
                <a:lin ang="5400000" scaled="1"/>
              </a:gradFill>
              <a:latin typeface="Segoe UI Light" panose="020B0502040204020203" pitchFamily="34" charset="0"/>
              <a:cs typeface="Segoe UI Light" panose="020B0502040204020203" pitchFamily="34" charset="0"/>
            </a:endParaRPr>
          </a:p>
        </p:txBody>
      </p:sp>
      <p:sp>
        <p:nvSpPr>
          <p:cNvPr id="1277" name="USER"/>
          <p:cNvSpPr/>
          <p:nvPr/>
        </p:nvSpPr>
        <p:spPr bwMode="auto">
          <a:xfrm>
            <a:off x="467184" y="1248329"/>
            <a:ext cx="5745502" cy="74145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9217" rIns="182780" bIns="146225" numCol="1" spcCol="0" rtlCol="0" fromWordArt="0" anchor="ctr" anchorCtr="0" forceAA="0" compatLnSpc="1">
            <a:prstTxWarp prst="textNoShape">
              <a:avLst/>
            </a:prstTxWarp>
            <a:noAutofit/>
          </a:bodyPr>
          <a:lstStyle/>
          <a:p>
            <a:pPr algn="ctr" defTabSz="931834" fontAlgn="base">
              <a:lnSpc>
                <a:spcPct val="90000"/>
              </a:lnSpc>
              <a:spcBef>
                <a:spcPct val="0"/>
              </a:spcBef>
              <a:spcAft>
                <a:spcPct val="0"/>
              </a:spcAft>
            </a:pPr>
            <a:r>
              <a:rPr lang="en-US" sz="5507" b="1" spc="-20" dirty="0">
                <a:gradFill>
                  <a:gsLst>
                    <a:gs pos="83000">
                      <a:srgbClr val="FFFFFF"/>
                    </a:gs>
                    <a:gs pos="100000">
                      <a:srgbClr val="FFFFFF"/>
                    </a:gs>
                  </a:gsLst>
                  <a:lin ang="5400000" scaled="1"/>
                </a:gradFill>
                <a:latin typeface="Segoe UI Light" panose="020B0502040204020203" pitchFamily="34" charset="0"/>
                <a:cs typeface="Segoe UI Light" panose="020B0502040204020203" pitchFamily="34" charset="0"/>
              </a:rPr>
              <a:t>USERS</a:t>
            </a:r>
          </a:p>
        </p:txBody>
      </p:sp>
      <p:grpSp>
        <p:nvGrpSpPr>
          <p:cNvPr id="1284" name="Group 1283"/>
          <p:cNvGrpSpPr/>
          <p:nvPr/>
        </p:nvGrpSpPr>
        <p:grpSpPr>
          <a:xfrm>
            <a:off x="551813" y="2908313"/>
            <a:ext cx="5367095" cy="2818886"/>
            <a:chOff x="540178" y="2851546"/>
            <a:chExt cx="5262336" cy="2763865"/>
          </a:xfrm>
        </p:grpSpPr>
        <p:sp>
          <p:nvSpPr>
            <p:cNvPr id="478" name="AutoShape 3"/>
            <p:cNvSpPr>
              <a:spLocks noChangeAspect="1" noChangeArrowheads="1" noTextEdit="1"/>
            </p:cNvSpPr>
            <p:nvPr/>
          </p:nvSpPr>
          <p:spPr bwMode="auto">
            <a:xfrm>
              <a:off x="855747" y="3586644"/>
              <a:ext cx="2539411" cy="20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619" name="Rounded Rectangle 618"/>
            <p:cNvSpPr/>
            <p:nvPr/>
          </p:nvSpPr>
          <p:spPr bwMode="auto">
            <a:xfrm rot="5400000">
              <a:off x="4210932" y="4023829"/>
              <a:ext cx="1889570" cy="1293594"/>
            </a:xfrm>
            <a:prstGeom prst="roundRect">
              <a:avLst>
                <a:gd name="adj" fmla="val 5986"/>
              </a:avLst>
            </a:prstGeom>
            <a:solidFill>
              <a:srgbClr val="33333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620" name="Rounded Rectangle 619"/>
            <p:cNvSpPr/>
            <p:nvPr/>
          </p:nvSpPr>
          <p:spPr bwMode="auto">
            <a:xfrm rot="5400000">
              <a:off x="4342251" y="4075857"/>
              <a:ext cx="1626931" cy="1133942"/>
            </a:xfrm>
            <a:prstGeom prst="roundRect">
              <a:avLst>
                <a:gd name="adj" fmla="val 3643"/>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621" name="Oval 620"/>
            <p:cNvSpPr/>
            <p:nvPr/>
          </p:nvSpPr>
          <p:spPr bwMode="auto">
            <a:xfrm rot="5400000">
              <a:off x="5117455" y="5486583"/>
              <a:ext cx="76525" cy="76525"/>
            </a:xfrm>
            <a:prstGeom prst="ellipse">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607" name="Rectangle 606"/>
            <p:cNvSpPr/>
            <p:nvPr/>
          </p:nvSpPr>
          <p:spPr>
            <a:xfrm>
              <a:off x="4649298" y="4092508"/>
              <a:ext cx="1025503" cy="1287474"/>
            </a:xfrm>
            <a:prstGeom prst="rect">
              <a:avLst/>
            </a:prstGeom>
            <a:noFill/>
            <a:ln w="22225">
              <a:solidFill>
                <a:srgbClr val="A32B01"/>
              </a:solidFill>
            </a:ln>
            <a:effectLst/>
          </p:spPr>
          <p:style>
            <a:lnRef idx="1">
              <a:schemeClr val="dk1"/>
            </a:lnRef>
            <a:fillRef idx="2">
              <a:schemeClr val="dk1"/>
            </a:fillRef>
            <a:effectRef idx="1">
              <a:schemeClr val="dk1"/>
            </a:effectRef>
            <a:fontRef idx="minor">
              <a:schemeClr val="dk1"/>
            </a:fontRef>
          </p:style>
          <p:txBody>
            <a:bodyPr lIns="95075" tIns="47538" rIns="95075" bIns="47538" rtlCol="0" anchor="ctr"/>
            <a:lstStyle/>
            <a:p>
              <a:pPr algn="ctr" defTabSz="951024"/>
              <a:endParaRPr lang="en-US" sz="1872">
                <a:solidFill>
                  <a:srgbClr val="000000"/>
                </a:solidFill>
              </a:endParaRPr>
            </a:p>
          </p:txBody>
        </p:sp>
        <p:sp>
          <p:nvSpPr>
            <p:cNvPr id="608" name="Rectangle 607"/>
            <p:cNvSpPr/>
            <p:nvPr/>
          </p:nvSpPr>
          <p:spPr>
            <a:xfrm>
              <a:off x="4649298" y="3911598"/>
              <a:ext cx="1025503" cy="199389"/>
            </a:xfrm>
            <a:prstGeom prst="rect">
              <a:avLst/>
            </a:prstGeom>
            <a:noFill/>
            <a:ln w="22225">
              <a:solidFill>
                <a:srgbClr val="A32B01"/>
              </a:solidFill>
            </a:ln>
            <a:effectLst/>
          </p:spPr>
          <p:style>
            <a:lnRef idx="1">
              <a:schemeClr val="dk1"/>
            </a:lnRef>
            <a:fillRef idx="2">
              <a:schemeClr val="dk1"/>
            </a:fillRef>
            <a:effectRef idx="1">
              <a:schemeClr val="dk1"/>
            </a:effectRef>
            <a:fontRef idx="minor">
              <a:schemeClr val="dk1"/>
            </a:fontRef>
          </p:style>
          <p:txBody>
            <a:bodyPr lIns="95075" tIns="47538" rIns="95075" bIns="47538" rtlCol="0" anchor="ctr"/>
            <a:lstStyle/>
            <a:p>
              <a:pPr algn="ctr" defTabSz="951024"/>
              <a:endParaRPr lang="en-US" sz="1872">
                <a:solidFill>
                  <a:srgbClr val="000000"/>
                </a:solidFill>
              </a:endParaRPr>
            </a:p>
          </p:txBody>
        </p:sp>
        <p:cxnSp>
          <p:nvCxnSpPr>
            <p:cNvPr id="612" name="Straight Connector 611"/>
            <p:cNvCxnSpPr/>
            <p:nvPr/>
          </p:nvCxnSpPr>
          <p:spPr>
            <a:xfrm>
              <a:off x="4731651" y="4390496"/>
              <a:ext cx="462328" cy="0"/>
            </a:xfrm>
            <a:prstGeom prst="line">
              <a:avLst/>
            </a:prstGeom>
            <a:ln w="28575">
              <a:solidFill>
                <a:srgbClr val="A32B0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3" name="Straight Connector 612"/>
            <p:cNvCxnSpPr/>
            <p:nvPr/>
          </p:nvCxnSpPr>
          <p:spPr>
            <a:xfrm>
              <a:off x="4731651" y="4494102"/>
              <a:ext cx="462328" cy="0"/>
            </a:xfrm>
            <a:prstGeom prst="line">
              <a:avLst/>
            </a:prstGeom>
            <a:ln w="28575">
              <a:solidFill>
                <a:srgbClr val="A32B0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4" name="Straight Connector 613"/>
            <p:cNvCxnSpPr/>
            <p:nvPr/>
          </p:nvCxnSpPr>
          <p:spPr>
            <a:xfrm>
              <a:off x="4731651" y="4597709"/>
              <a:ext cx="873640" cy="0"/>
            </a:xfrm>
            <a:prstGeom prst="line">
              <a:avLst/>
            </a:prstGeom>
            <a:ln w="28575">
              <a:solidFill>
                <a:srgbClr val="A32B0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5" name="Straight Connector 614"/>
            <p:cNvCxnSpPr/>
            <p:nvPr/>
          </p:nvCxnSpPr>
          <p:spPr>
            <a:xfrm>
              <a:off x="4731651" y="4701315"/>
              <a:ext cx="873640" cy="0"/>
            </a:xfrm>
            <a:prstGeom prst="line">
              <a:avLst/>
            </a:prstGeom>
            <a:ln w="28575">
              <a:solidFill>
                <a:srgbClr val="A32B0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6" name="Straight Connector 615"/>
            <p:cNvCxnSpPr/>
            <p:nvPr/>
          </p:nvCxnSpPr>
          <p:spPr>
            <a:xfrm>
              <a:off x="4731651" y="4908528"/>
              <a:ext cx="873640" cy="0"/>
            </a:xfrm>
            <a:prstGeom prst="line">
              <a:avLst/>
            </a:prstGeom>
            <a:ln w="28575">
              <a:solidFill>
                <a:srgbClr val="A32B0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7" name="Straight Connector 616"/>
            <p:cNvCxnSpPr/>
            <p:nvPr/>
          </p:nvCxnSpPr>
          <p:spPr>
            <a:xfrm>
              <a:off x="4731651" y="4804922"/>
              <a:ext cx="873640" cy="0"/>
            </a:xfrm>
            <a:prstGeom prst="line">
              <a:avLst/>
            </a:prstGeom>
            <a:ln w="28575">
              <a:solidFill>
                <a:srgbClr val="A32B0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8" name="Straight Connector 617"/>
            <p:cNvCxnSpPr/>
            <p:nvPr/>
          </p:nvCxnSpPr>
          <p:spPr>
            <a:xfrm>
              <a:off x="4731651" y="5012137"/>
              <a:ext cx="873640" cy="0"/>
            </a:xfrm>
            <a:prstGeom prst="line">
              <a:avLst/>
            </a:prstGeom>
            <a:ln w="28575">
              <a:solidFill>
                <a:srgbClr val="A32B0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11" name="Freeform 12"/>
            <p:cNvSpPr>
              <a:spLocks noEditPoints="1"/>
            </p:cNvSpPr>
            <p:nvPr/>
          </p:nvSpPr>
          <p:spPr bwMode="auto">
            <a:xfrm>
              <a:off x="5297283" y="4189760"/>
              <a:ext cx="333312" cy="325365"/>
            </a:xfrm>
            <a:custGeom>
              <a:avLst/>
              <a:gdLst>
                <a:gd name="T0" fmla="*/ 731 w 1609"/>
                <a:gd name="T1" fmla="*/ 843 h 1572"/>
                <a:gd name="T2" fmla="*/ 1444 w 1609"/>
                <a:gd name="T3" fmla="*/ 843 h 1572"/>
                <a:gd name="T4" fmla="*/ 731 w 1609"/>
                <a:gd name="T5" fmla="*/ 1572 h 1572"/>
                <a:gd name="T6" fmla="*/ 0 w 1609"/>
                <a:gd name="T7" fmla="*/ 843 h 1572"/>
                <a:gd name="T8" fmla="*/ 731 w 1609"/>
                <a:gd name="T9" fmla="*/ 132 h 1572"/>
                <a:gd name="T10" fmla="*/ 731 w 1609"/>
                <a:gd name="T11" fmla="*/ 843 h 1572"/>
                <a:gd name="T12" fmla="*/ 731 w 1609"/>
                <a:gd name="T13" fmla="*/ 843 h 1572"/>
                <a:gd name="T14" fmla="*/ 898 w 1609"/>
                <a:gd name="T15" fmla="*/ 734 h 1572"/>
                <a:gd name="T16" fmla="*/ 1609 w 1609"/>
                <a:gd name="T17" fmla="*/ 734 h 1572"/>
                <a:gd name="T18" fmla="*/ 898 w 1609"/>
                <a:gd name="T19" fmla="*/ 0 h 1572"/>
                <a:gd name="T20" fmla="*/ 898 w 1609"/>
                <a:gd name="T21" fmla="*/ 734 h 1572"/>
                <a:gd name="T22" fmla="*/ 898 w 1609"/>
                <a:gd name="T23" fmla="*/ 734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9" h="1572">
                  <a:moveTo>
                    <a:pt x="731" y="843"/>
                  </a:moveTo>
                  <a:cubicBezTo>
                    <a:pt x="1444" y="843"/>
                    <a:pt x="1444" y="843"/>
                    <a:pt x="1444" y="843"/>
                  </a:cubicBezTo>
                  <a:cubicBezTo>
                    <a:pt x="1444" y="1244"/>
                    <a:pt x="1115" y="1572"/>
                    <a:pt x="731" y="1572"/>
                  </a:cubicBezTo>
                  <a:cubicBezTo>
                    <a:pt x="329" y="1572"/>
                    <a:pt x="0" y="1244"/>
                    <a:pt x="0" y="843"/>
                  </a:cubicBezTo>
                  <a:cubicBezTo>
                    <a:pt x="0" y="460"/>
                    <a:pt x="329" y="132"/>
                    <a:pt x="731" y="132"/>
                  </a:cubicBezTo>
                  <a:cubicBezTo>
                    <a:pt x="731" y="843"/>
                    <a:pt x="731" y="843"/>
                    <a:pt x="731" y="843"/>
                  </a:cubicBezTo>
                  <a:cubicBezTo>
                    <a:pt x="731" y="843"/>
                    <a:pt x="731" y="843"/>
                    <a:pt x="731" y="843"/>
                  </a:cubicBezTo>
                  <a:close/>
                  <a:moveTo>
                    <a:pt x="898" y="734"/>
                  </a:moveTo>
                  <a:cubicBezTo>
                    <a:pt x="1609" y="734"/>
                    <a:pt x="1609" y="734"/>
                    <a:pt x="1609" y="734"/>
                  </a:cubicBezTo>
                  <a:cubicBezTo>
                    <a:pt x="1609" y="331"/>
                    <a:pt x="1281" y="0"/>
                    <a:pt x="898" y="0"/>
                  </a:cubicBezTo>
                  <a:cubicBezTo>
                    <a:pt x="898" y="734"/>
                    <a:pt x="898" y="734"/>
                    <a:pt x="898" y="734"/>
                  </a:cubicBezTo>
                  <a:cubicBezTo>
                    <a:pt x="898" y="734"/>
                    <a:pt x="898" y="734"/>
                    <a:pt x="898" y="734"/>
                  </a:cubicBezTo>
                  <a:close/>
                </a:path>
              </a:pathLst>
            </a:custGeom>
            <a:solidFill>
              <a:srgbClr val="A32B01"/>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63" name="Freeform 5"/>
            <p:cNvSpPr>
              <a:spLocks/>
            </p:cNvSpPr>
            <p:nvPr/>
          </p:nvSpPr>
          <p:spPr bwMode="auto">
            <a:xfrm>
              <a:off x="1787391" y="5363155"/>
              <a:ext cx="1714098" cy="195853"/>
            </a:xfrm>
            <a:custGeom>
              <a:avLst/>
              <a:gdLst>
                <a:gd name="T0" fmla="*/ 999 w 1094"/>
                <a:gd name="T1" fmla="*/ 0 h 125"/>
                <a:gd name="T2" fmla="*/ 76 w 1094"/>
                <a:gd name="T3" fmla="*/ 0 h 125"/>
                <a:gd name="T4" fmla="*/ 0 w 1094"/>
                <a:gd name="T5" fmla="*/ 125 h 125"/>
                <a:gd name="T6" fmla="*/ 1094 w 1094"/>
                <a:gd name="T7" fmla="*/ 125 h 125"/>
                <a:gd name="T8" fmla="*/ 999 w 1094"/>
                <a:gd name="T9" fmla="*/ 0 h 125"/>
              </a:gdLst>
              <a:ahLst/>
              <a:cxnLst>
                <a:cxn ang="0">
                  <a:pos x="T0" y="T1"/>
                </a:cxn>
                <a:cxn ang="0">
                  <a:pos x="T2" y="T3"/>
                </a:cxn>
                <a:cxn ang="0">
                  <a:pos x="T4" y="T5"/>
                </a:cxn>
                <a:cxn ang="0">
                  <a:pos x="T6" y="T7"/>
                </a:cxn>
                <a:cxn ang="0">
                  <a:pos x="T8" y="T9"/>
                </a:cxn>
              </a:cxnLst>
              <a:rect l="0" t="0" r="r" b="b"/>
              <a:pathLst>
                <a:path w="1094" h="125">
                  <a:moveTo>
                    <a:pt x="999" y="0"/>
                  </a:moveTo>
                  <a:lnTo>
                    <a:pt x="76" y="0"/>
                  </a:lnTo>
                  <a:lnTo>
                    <a:pt x="0" y="125"/>
                  </a:lnTo>
                  <a:lnTo>
                    <a:pt x="1094" y="125"/>
                  </a:lnTo>
                  <a:lnTo>
                    <a:pt x="999"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64" name="Rectangle 6"/>
            <p:cNvSpPr>
              <a:spLocks noChangeArrowheads="1"/>
            </p:cNvSpPr>
            <p:nvPr/>
          </p:nvSpPr>
          <p:spPr bwMode="auto">
            <a:xfrm>
              <a:off x="1787391" y="5559005"/>
              <a:ext cx="1714098" cy="5640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65" name="Freeform 7"/>
            <p:cNvSpPr>
              <a:spLocks/>
            </p:cNvSpPr>
            <p:nvPr/>
          </p:nvSpPr>
          <p:spPr bwMode="auto">
            <a:xfrm>
              <a:off x="919374" y="2851546"/>
              <a:ext cx="3462665" cy="2065065"/>
            </a:xfrm>
            <a:custGeom>
              <a:avLst/>
              <a:gdLst>
                <a:gd name="T0" fmla="*/ 1042 w 1042"/>
                <a:gd name="T1" fmla="*/ 587 h 621"/>
                <a:gd name="T2" fmla="*/ 1008 w 1042"/>
                <a:gd name="T3" fmla="*/ 621 h 621"/>
                <a:gd name="T4" fmla="*/ 34 w 1042"/>
                <a:gd name="T5" fmla="*/ 621 h 621"/>
                <a:gd name="T6" fmla="*/ 0 w 1042"/>
                <a:gd name="T7" fmla="*/ 587 h 621"/>
                <a:gd name="T8" fmla="*/ 0 w 1042"/>
                <a:gd name="T9" fmla="*/ 34 h 621"/>
                <a:gd name="T10" fmla="*/ 34 w 1042"/>
                <a:gd name="T11" fmla="*/ 0 h 621"/>
                <a:gd name="T12" fmla="*/ 1008 w 1042"/>
                <a:gd name="T13" fmla="*/ 0 h 621"/>
                <a:gd name="T14" fmla="*/ 1042 w 1042"/>
                <a:gd name="T15" fmla="*/ 34 h 621"/>
                <a:gd name="T16" fmla="*/ 1042 w 1042"/>
                <a:gd name="T17" fmla="*/ 58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2" h="621">
                  <a:moveTo>
                    <a:pt x="1042" y="587"/>
                  </a:moveTo>
                  <a:cubicBezTo>
                    <a:pt x="1042" y="606"/>
                    <a:pt x="1027" y="621"/>
                    <a:pt x="1008" y="621"/>
                  </a:cubicBezTo>
                  <a:cubicBezTo>
                    <a:pt x="34" y="621"/>
                    <a:pt x="34" y="621"/>
                    <a:pt x="34" y="621"/>
                  </a:cubicBezTo>
                  <a:cubicBezTo>
                    <a:pt x="15" y="621"/>
                    <a:pt x="0" y="606"/>
                    <a:pt x="0" y="587"/>
                  </a:cubicBezTo>
                  <a:cubicBezTo>
                    <a:pt x="0" y="34"/>
                    <a:pt x="0" y="34"/>
                    <a:pt x="0" y="34"/>
                  </a:cubicBezTo>
                  <a:cubicBezTo>
                    <a:pt x="0" y="15"/>
                    <a:pt x="15" y="0"/>
                    <a:pt x="34" y="0"/>
                  </a:cubicBezTo>
                  <a:cubicBezTo>
                    <a:pt x="1008" y="0"/>
                    <a:pt x="1008" y="0"/>
                    <a:pt x="1008" y="0"/>
                  </a:cubicBezTo>
                  <a:cubicBezTo>
                    <a:pt x="1027" y="0"/>
                    <a:pt x="1042" y="15"/>
                    <a:pt x="1042" y="34"/>
                  </a:cubicBezTo>
                  <a:lnTo>
                    <a:pt x="1042" y="58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66" name="Freeform 8"/>
            <p:cNvSpPr>
              <a:spLocks/>
            </p:cNvSpPr>
            <p:nvPr/>
          </p:nvSpPr>
          <p:spPr bwMode="auto">
            <a:xfrm>
              <a:off x="2415685" y="4910344"/>
              <a:ext cx="444976" cy="542119"/>
            </a:xfrm>
            <a:custGeom>
              <a:avLst/>
              <a:gdLst>
                <a:gd name="T0" fmla="*/ 94 w 134"/>
                <a:gd name="T1" fmla="*/ 0 h 163"/>
                <a:gd name="T2" fmla="*/ 99 w 134"/>
                <a:gd name="T3" fmla="*/ 17 h 163"/>
                <a:gd name="T4" fmla="*/ 67 w 134"/>
                <a:gd name="T5" fmla="*/ 49 h 163"/>
                <a:gd name="T6" fmla="*/ 35 w 134"/>
                <a:gd name="T7" fmla="*/ 17 h 163"/>
                <a:gd name="T8" fmla="*/ 40 w 134"/>
                <a:gd name="T9" fmla="*/ 0 h 163"/>
                <a:gd name="T10" fmla="*/ 0 w 134"/>
                <a:gd name="T11" fmla="*/ 0 h 163"/>
                <a:gd name="T12" fmla="*/ 0 w 134"/>
                <a:gd name="T13" fmla="*/ 163 h 163"/>
                <a:gd name="T14" fmla="*/ 134 w 134"/>
                <a:gd name="T15" fmla="*/ 163 h 163"/>
                <a:gd name="T16" fmla="*/ 134 w 134"/>
                <a:gd name="T17" fmla="*/ 0 h 163"/>
                <a:gd name="T18" fmla="*/ 94 w 134"/>
                <a:gd name="T19"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163">
                  <a:moveTo>
                    <a:pt x="94" y="0"/>
                  </a:moveTo>
                  <a:cubicBezTo>
                    <a:pt x="97" y="5"/>
                    <a:pt x="99" y="11"/>
                    <a:pt x="99" y="17"/>
                  </a:cubicBezTo>
                  <a:cubicBezTo>
                    <a:pt x="99" y="35"/>
                    <a:pt x="84" y="49"/>
                    <a:pt x="67" y="49"/>
                  </a:cubicBezTo>
                  <a:cubicBezTo>
                    <a:pt x="49" y="49"/>
                    <a:pt x="35" y="35"/>
                    <a:pt x="35" y="17"/>
                  </a:cubicBezTo>
                  <a:cubicBezTo>
                    <a:pt x="35" y="11"/>
                    <a:pt x="37" y="5"/>
                    <a:pt x="40" y="0"/>
                  </a:cubicBezTo>
                  <a:cubicBezTo>
                    <a:pt x="0" y="0"/>
                    <a:pt x="0" y="0"/>
                    <a:pt x="0" y="0"/>
                  </a:cubicBezTo>
                  <a:cubicBezTo>
                    <a:pt x="0" y="163"/>
                    <a:pt x="0" y="163"/>
                    <a:pt x="0" y="163"/>
                  </a:cubicBezTo>
                  <a:cubicBezTo>
                    <a:pt x="134" y="163"/>
                    <a:pt x="134" y="163"/>
                    <a:pt x="134" y="163"/>
                  </a:cubicBezTo>
                  <a:cubicBezTo>
                    <a:pt x="134" y="0"/>
                    <a:pt x="134" y="0"/>
                    <a:pt x="134" y="0"/>
                  </a:cubicBezTo>
                  <a:lnTo>
                    <a:pt x="94"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67" name="Freeform 9"/>
            <p:cNvSpPr>
              <a:spLocks/>
            </p:cNvSpPr>
            <p:nvPr/>
          </p:nvSpPr>
          <p:spPr bwMode="auto">
            <a:xfrm>
              <a:off x="1016516" y="2945555"/>
              <a:ext cx="3255845" cy="1798705"/>
            </a:xfrm>
            <a:custGeom>
              <a:avLst/>
              <a:gdLst>
                <a:gd name="T0" fmla="*/ 980 w 980"/>
                <a:gd name="T1" fmla="*/ 527 h 541"/>
                <a:gd name="T2" fmla="*/ 966 w 980"/>
                <a:gd name="T3" fmla="*/ 541 h 541"/>
                <a:gd name="T4" fmla="*/ 14 w 980"/>
                <a:gd name="T5" fmla="*/ 541 h 541"/>
                <a:gd name="T6" fmla="*/ 0 w 980"/>
                <a:gd name="T7" fmla="*/ 527 h 541"/>
                <a:gd name="T8" fmla="*/ 0 w 980"/>
                <a:gd name="T9" fmla="*/ 14 h 541"/>
                <a:gd name="T10" fmla="*/ 14 w 980"/>
                <a:gd name="T11" fmla="*/ 0 h 541"/>
                <a:gd name="T12" fmla="*/ 966 w 980"/>
                <a:gd name="T13" fmla="*/ 0 h 541"/>
                <a:gd name="T14" fmla="*/ 980 w 980"/>
                <a:gd name="T15" fmla="*/ 14 h 541"/>
                <a:gd name="T16" fmla="*/ 980 w 980"/>
                <a:gd name="T17" fmla="*/ 52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0" h="541">
                  <a:moveTo>
                    <a:pt x="980" y="527"/>
                  </a:moveTo>
                  <a:cubicBezTo>
                    <a:pt x="980" y="535"/>
                    <a:pt x="974" y="541"/>
                    <a:pt x="966" y="541"/>
                  </a:cubicBezTo>
                  <a:cubicBezTo>
                    <a:pt x="14" y="541"/>
                    <a:pt x="14" y="541"/>
                    <a:pt x="14" y="541"/>
                  </a:cubicBezTo>
                  <a:cubicBezTo>
                    <a:pt x="6" y="541"/>
                    <a:pt x="0" y="535"/>
                    <a:pt x="0" y="527"/>
                  </a:cubicBezTo>
                  <a:cubicBezTo>
                    <a:pt x="0" y="14"/>
                    <a:pt x="0" y="14"/>
                    <a:pt x="0" y="14"/>
                  </a:cubicBezTo>
                  <a:cubicBezTo>
                    <a:pt x="0" y="6"/>
                    <a:pt x="6" y="0"/>
                    <a:pt x="14" y="0"/>
                  </a:cubicBezTo>
                  <a:cubicBezTo>
                    <a:pt x="966" y="0"/>
                    <a:pt x="966" y="0"/>
                    <a:pt x="966" y="0"/>
                  </a:cubicBezTo>
                  <a:cubicBezTo>
                    <a:pt x="974" y="0"/>
                    <a:pt x="980" y="6"/>
                    <a:pt x="980" y="14"/>
                  </a:cubicBezTo>
                  <a:lnTo>
                    <a:pt x="980" y="527"/>
                  </a:lnTo>
                  <a:close/>
                </a:path>
              </a:pathLst>
            </a:custGeom>
            <a:solidFill>
              <a:srgbClr val="E8E8E8"/>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68" name="Rectangle 14"/>
            <p:cNvSpPr>
              <a:spLocks noChangeArrowheads="1"/>
            </p:cNvSpPr>
            <p:nvPr/>
          </p:nvSpPr>
          <p:spPr bwMode="auto">
            <a:xfrm>
              <a:off x="1108374" y="3051647"/>
              <a:ext cx="3064658" cy="1586528"/>
            </a:xfrm>
            <a:prstGeom prst="rect">
              <a:avLst/>
            </a:prstGeom>
            <a:solidFill>
              <a:srgbClr val="217346"/>
            </a:solidFill>
            <a:ln>
              <a:noFill/>
            </a:ln>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69" name="Freeform 5"/>
            <p:cNvSpPr>
              <a:spLocks noChangeAspect="1" noEditPoints="1"/>
            </p:cNvSpPr>
            <p:nvPr/>
          </p:nvSpPr>
          <p:spPr bwMode="black">
            <a:xfrm>
              <a:off x="1267533" y="3182438"/>
              <a:ext cx="1321583" cy="1325610"/>
            </a:xfrm>
            <a:custGeom>
              <a:avLst/>
              <a:gdLst>
                <a:gd name="T0" fmla="*/ 367 w 414"/>
                <a:gd name="T1" fmla="*/ 274 h 415"/>
                <a:gd name="T2" fmla="*/ 301 w 414"/>
                <a:gd name="T3" fmla="*/ 189 h 415"/>
                <a:gd name="T4" fmla="*/ 367 w 414"/>
                <a:gd name="T5" fmla="*/ 189 h 415"/>
                <a:gd name="T6" fmla="*/ 301 w 414"/>
                <a:gd name="T7" fmla="*/ 326 h 415"/>
                <a:gd name="T8" fmla="*/ 301 w 414"/>
                <a:gd name="T9" fmla="*/ 293 h 415"/>
                <a:gd name="T10" fmla="*/ 367 w 414"/>
                <a:gd name="T11" fmla="*/ 170 h 415"/>
                <a:gd name="T12" fmla="*/ 301 w 414"/>
                <a:gd name="T13" fmla="*/ 85 h 415"/>
                <a:gd name="T14" fmla="*/ 367 w 414"/>
                <a:gd name="T15" fmla="*/ 85 h 415"/>
                <a:gd name="T16" fmla="*/ 367 w 414"/>
                <a:gd name="T17" fmla="*/ 326 h 415"/>
                <a:gd name="T18" fmla="*/ 301 w 414"/>
                <a:gd name="T19" fmla="*/ 326 h 415"/>
                <a:gd name="T20" fmla="*/ 367 w 414"/>
                <a:gd name="T21" fmla="*/ 241 h 415"/>
                <a:gd name="T22" fmla="*/ 301 w 414"/>
                <a:gd name="T23" fmla="*/ 222 h 415"/>
                <a:gd name="T24" fmla="*/ 301 w 414"/>
                <a:gd name="T25" fmla="*/ 189 h 415"/>
                <a:gd name="T26" fmla="*/ 367 w 414"/>
                <a:gd name="T27" fmla="*/ 170 h 415"/>
                <a:gd name="T28" fmla="*/ 301 w 414"/>
                <a:gd name="T29" fmla="*/ 170 h 415"/>
                <a:gd name="T30" fmla="*/ 367 w 414"/>
                <a:gd name="T31" fmla="*/ 118 h 415"/>
                <a:gd name="T32" fmla="*/ 400 w 414"/>
                <a:gd name="T33" fmla="*/ 42 h 415"/>
                <a:gd name="T34" fmla="*/ 0 w 414"/>
                <a:gd name="T35" fmla="*/ 42 h 415"/>
                <a:gd name="T36" fmla="*/ 245 w 414"/>
                <a:gd name="T37" fmla="*/ 368 h 415"/>
                <a:gd name="T38" fmla="*/ 414 w 414"/>
                <a:gd name="T39" fmla="*/ 56 h 415"/>
                <a:gd name="T40" fmla="*/ 118 w 414"/>
                <a:gd name="T41" fmla="*/ 232 h 415"/>
                <a:gd name="T42" fmla="*/ 117 w 414"/>
                <a:gd name="T43" fmla="*/ 225 h 415"/>
                <a:gd name="T44" fmla="*/ 114 w 414"/>
                <a:gd name="T45" fmla="*/ 224 h 415"/>
                <a:gd name="T46" fmla="*/ 112 w 414"/>
                <a:gd name="T47" fmla="*/ 232 h 415"/>
                <a:gd name="T48" fmla="*/ 98 w 414"/>
                <a:gd name="T49" fmla="*/ 206 h 415"/>
                <a:gd name="T50" fmla="*/ 113 w 414"/>
                <a:gd name="T51" fmla="*/ 176 h 415"/>
                <a:gd name="T52" fmla="*/ 116 w 414"/>
                <a:gd name="T53" fmla="*/ 185 h 415"/>
                <a:gd name="T54" fmla="*/ 118 w 414"/>
                <a:gd name="T55" fmla="*/ 186 h 415"/>
                <a:gd name="T56" fmla="*/ 120 w 414"/>
                <a:gd name="T57" fmla="*/ 176 h 415"/>
                <a:gd name="T58" fmla="*/ 134 w 414"/>
                <a:gd name="T59" fmla="*/ 205 h 415"/>
                <a:gd name="T60" fmla="*/ 400 w 414"/>
                <a:gd name="T61" fmla="*/ 354 h 415"/>
                <a:gd name="T62" fmla="*/ 282 w 414"/>
                <a:gd name="T63" fmla="*/ 326 h 415"/>
                <a:gd name="T64" fmla="*/ 245 w 414"/>
                <a:gd name="T65" fmla="*/ 274 h 415"/>
                <a:gd name="T66" fmla="*/ 245 w 414"/>
                <a:gd name="T67" fmla="*/ 241 h 415"/>
                <a:gd name="T68" fmla="*/ 282 w 414"/>
                <a:gd name="T69" fmla="*/ 189 h 415"/>
                <a:gd name="T70" fmla="*/ 282 w 414"/>
                <a:gd name="T71" fmla="*/ 170 h 415"/>
                <a:gd name="T72" fmla="*/ 245 w 414"/>
                <a:gd name="T73" fmla="*/ 118 h 415"/>
                <a:gd name="T74" fmla="*/ 245 w 414"/>
                <a:gd name="T75" fmla="*/ 85 h 415"/>
                <a:gd name="T76" fmla="*/ 400 w 414"/>
                <a:gd name="T77" fmla="*/ 354 h 415"/>
                <a:gd name="T78" fmla="*/ 301 w 414"/>
                <a:gd name="T79" fmla="*/ 326 h 415"/>
                <a:gd name="T80" fmla="*/ 367 w 414"/>
                <a:gd name="T81" fmla="*/ 241 h 415"/>
                <a:gd name="T82" fmla="*/ 367 w 414"/>
                <a:gd name="T83" fmla="*/ 274 h 415"/>
                <a:gd name="T84" fmla="*/ 301 w 414"/>
                <a:gd name="T85" fmla="*/ 189 h 415"/>
                <a:gd name="T86" fmla="*/ 367 w 414"/>
                <a:gd name="T87" fmla="*/ 189 h 415"/>
                <a:gd name="T88" fmla="*/ 301 w 414"/>
                <a:gd name="T89" fmla="*/ 170 h 415"/>
                <a:gd name="T90" fmla="*/ 367 w 414"/>
                <a:gd name="T91" fmla="*/ 85 h 415"/>
                <a:gd name="T92" fmla="*/ 367 w 414"/>
                <a:gd name="T93" fmla="*/ 118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4" h="415">
                  <a:moveTo>
                    <a:pt x="301" y="241"/>
                  </a:moveTo>
                  <a:cubicBezTo>
                    <a:pt x="301" y="274"/>
                    <a:pt x="301" y="274"/>
                    <a:pt x="301" y="274"/>
                  </a:cubicBezTo>
                  <a:cubicBezTo>
                    <a:pt x="367" y="274"/>
                    <a:pt x="367" y="274"/>
                    <a:pt x="367" y="274"/>
                  </a:cubicBezTo>
                  <a:cubicBezTo>
                    <a:pt x="367" y="241"/>
                    <a:pt x="367" y="241"/>
                    <a:pt x="367" y="241"/>
                  </a:cubicBezTo>
                  <a:lnTo>
                    <a:pt x="301" y="241"/>
                  </a:lnTo>
                  <a:close/>
                  <a:moveTo>
                    <a:pt x="301" y="189"/>
                  </a:moveTo>
                  <a:cubicBezTo>
                    <a:pt x="301" y="222"/>
                    <a:pt x="301" y="222"/>
                    <a:pt x="301" y="222"/>
                  </a:cubicBezTo>
                  <a:cubicBezTo>
                    <a:pt x="367" y="222"/>
                    <a:pt x="367" y="222"/>
                    <a:pt x="367" y="222"/>
                  </a:cubicBezTo>
                  <a:cubicBezTo>
                    <a:pt x="367" y="189"/>
                    <a:pt x="367" y="189"/>
                    <a:pt x="367" y="189"/>
                  </a:cubicBezTo>
                  <a:lnTo>
                    <a:pt x="301" y="189"/>
                  </a:lnTo>
                  <a:close/>
                  <a:moveTo>
                    <a:pt x="301" y="293"/>
                  </a:moveTo>
                  <a:cubicBezTo>
                    <a:pt x="301" y="326"/>
                    <a:pt x="301" y="326"/>
                    <a:pt x="301" y="326"/>
                  </a:cubicBezTo>
                  <a:cubicBezTo>
                    <a:pt x="367" y="326"/>
                    <a:pt x="367" y="326"/>
                    <a:pt x="367" y="326"/>
                  </a:cubicBezTo>
                  <a:cubicBezTo>
                    <a:pt x="367" y="293"/>
                    <a:pt x="367" y="293"/>
                    <a:pt x="367" y="293"/>
                  </a:cubicBezTo>
                  <a:lnTo>
                    <a:pt x="301" y="293"/>
                  </a:lnTo>
                  <a:close/>
                  <a:moveTo>
                    <a:pt x="301" y="137"/>
                  </a:moveTo>
                  <a:cubicBezTo>
                    <a:pt x="301" y="170"/>
                    <a:pt x="301" y="170"/>
                    <a:pt x="301" y="170"/>
                  </a:cubicBezTo>
                  <a:cubicBezTo>
                    <a:pt x="367" y="170"/>
                    <a:pt x="367" y="170"/>
                    <a:pt x="367" y="170"/>
                  </a:cubicBezTo>
                  <a:cubicBezTo>
                    <a:pt x="367" y="137"/>
                    <a:pt x="367" y="137"/>
                    <a:pt x="367" y="137"/>
                  </a:cubicBezTo>
                  <a:lnTo>
                    <a:pt x="301" y="137"/>
                  </a:lnTo>
                  <a:close/>
                  <a:moveTo>
                    <a:pt x="301" y="85"/>
                  </a:moveTo>
                  <a:cubicBezTo>
                    <a:pt x="301" y="118"/>
                    <a:pt x="301" y="118"/>
                    <a:pt x="301" y="118"/>
                  </a:cubicBezTo>
                  <a:cubicBezTo>
                    <a:pt x="367" y="118"/>
                    <a:pt x="367" y="118"/>
                    <a:pt x="367" y="118"/>
                  </a:cubicBezTo>
                  <a:cubicBezTo>
                    <a:pt x="367" y="85"/>
                    <a:pt x="367" y="85"/>
                    <a:pt x="367" y="85"/>
                  </a:cubicBezTo>
                  <a:lnTo>
                    <a:pt x="301" y="85"/>
                  </a:lnTo>
                  <a:close/>
                  <a:moveTo>
                    <a:pt x="301" y="326"/>
                  </a:moveTo>
                  <a:cubicBezTo>
                    <a:pt x="367" y="326"/>
                    <a:pt x="367" y="326"/>
                    <a:pt x="367" y="326"/>
                  </a:cubicBezTo>
                  <a:cubicBezTo>
                    <a:pt x="367" y="293"/>
                    <a:pt x="367" y="293"/>
                    <a:pt x="367" y="293"/>
                  </a:cubicBezTo>
                  <a:cubicBezTo>
                    <a:pt x="301" y="293"/>
                    <a:pt x="301" y="293"/>
                    <a:pt x="301" y="293"/>
                  </a:cubicBezTo>
                  <a:lnTo>
                    <a:pt x="301" y="326"/>
                  </a:lnTo>
                  <a:close/>
                  <a:moveTo>
                    <a:pt x="301" y="274"/>
                  </a:moveTo>
                  <a:cubicBezTo>
                    <a:pt x="367" y="274"/>
                    <a:pt x="367" y="274"/>
                    <a:pt x="367" y="274"/>
                  </a:cubicBezTo>
                  <a:cubicBezTo>
                    <a:pt x="367" y="241"/>
                    <a:pt x="367" y="241"/>
                    <a:pt x="367" y="241"/>
                  </a:cubicBezTo>
                  <a:cubicBezTo>
                    <a:pt x="301" y="241"/>
                    <a:pt x="301" y="241"/>
                    <a:pt x="301" y="241"/>
                  </a:cubicBezTo>
                  <a:lnTo>
                    <a:pt x="301" y="274"/>
                  </a:lnTo>
                  <a:close/>
                  <a:moveTo>
                    <a:pt x="301" y="222"/>
                  </a:moveTo>
                  <a:cubicBezTo>
                    <a:pt x="367" y="222"/>
                    <a:pt x="367" y="222"/>
                    <a:pt x="367" y="222"/>
                  </a:cubicBezTo>
                  <a:cubicBezTo>
                    <a:pt x="367" y="189"/>
                    <a:pt x="367" y="189"/>
                    <a:pt x="367" y="189"/>
                  </a:cubicBezTo>
                  <a:cubicBezTo>
                    <a:pt x="301" y="189"/>
                    <a:pt x="301" y="189"/>
                    <a:pt x="301" y="189"/>
                  </a:cubicBezTo>
                  <a:lnTo>
                    <a:pt x="301" y="222"/>
                  </a:lnTo>
                  <a:close/>
                  <a:moveTo>
                    <a:pt x="301" y="170"/>
                  </a:moveTo>
                  <a:cubicBezTo>
                    <a:pt x="367" y="170"/>
                    <a:pt x="367" y="170"/>
                    <a:pt x="367" y="170"/>
                  </a:cubicBezTo>
                  <a:cubicBezTo>
                    <a:pt x="367" y="137"/>
                    <a:pt x="367" y="137"/>
                    <a:pt x="367" y="137"/>
                  </a:cubicBezTo>
                  <a:cubicBezTo>
                    <a:pt x="301" y="137"/>
                    <a:pt x="301" y="137"/>
                    <a:pt x="301" y="137"/>
                  </a:cubicBezTo>
                  <a:lnTo>
                    <a:pt x="301" y="170"/>
                  </a:lnTo>
                  <a:close/>
                  <a:moveTo>
                    <a:pt x="301" y="85"/>
                  </a:moveTo>
                  <a:cubicBezTo>
                    <a:pt x="301" y="118"/>
                    <a:pt x="301" y="118"/>
                    <a:pt x="301" y="118"/>
                  </a:cubicBezTo>
                  <a:cubicBezTo>
                    <a:pt x="367" y="118"/>
                    <a:pt x="367" y="118"/>
                    <a:pt x="367" y="118"/>
                  </a:cubicBezTo>
                  <a:cubicBezTo>
                    <a:pt x="367" y="85"/>
                    <a:pt x="367" y="85"/>
                    <a:pt x="367" y="85"/>
                  </a:cubicBezTo>
                  <a:lnTo>
                    <a:pt x="301" y="85"/>
                  </a:lnTo>
                  <a:close/>
                  <a:moveTo>
                    <a:pt x="400" y="42"/>
                  </a:moveTo>
                  <a:cubicBezTo>
                    <a:pt x="245" y="42"/>
                    <a:pt x="245" y="42"/>
                    <a:pt x="245" y="42"/>
                  </a:cubicBezTo>
                  <a:cubicBezTo>
                    <a:pt x="245" y="0"/>
                    <a:pt x="245" y="0"/>
                    <a:pt x="245" y="0"/>
                  </a:cubicBezTo>
                  <a:cubicBezTo>
                    <a:pt x="0" y="42"/>
                    <a:pt x="0" y="42"/>
                    <a:pt x="0" y="42"/>
                  </a:cubicBezTo>
                  <a:cubicBezTo>
                    <a:pt x="0" y="373"/>
                    <a:pt x="0" y="373"/>
                    <a:pt x="0" y="373"/>
                  </a:cubicBezTo>
                  <a:cubicBezTo>
                    <a:pt x="245" y="415"/>
                    <a:pt x="245" y="415"/>
                    <a:pt x="245" y="415"/>
                  </a:cubicBezTo>
                  <a:cubicBezTo>
                    <a:pt x="245" y="368"/>
                    <a:pt x="245" y="368"/>
                    <a:pt x="245" y="368"/>
                  </a:cubicBezTo>
                  <a:cubicBezTo>
                    <a:pt x="401" y="368"/>
                    <a:pt x="401" y="368"/>
                    <a:pt x="401" y="368"/>
                  </a:cubicBezTo>
                  <a:cubicBezTo>
                    <a:pt x="410" y="368"/>
                    <a:pt x="414" y="362"/>
                    <a:pt x="414" y="354"/>
                  </a:cubicBezTo>
                  <a:cubicBezTo>
                    <a:pt x="414" y="56"/>
                    <a:pt x="414" y="56"/>
                    <a:pt x="414" y="56"/>
                  </a:cubicBezTo>
                  <a:cubicBezTo>
                    <a:pt x="414" y="49"/>
                    <a:pt x="408" y="42"/>
                    <a:pt x="400" y="42"/>
                  </a:cubicBezTo>
                  <a:close/>
                  <a:moveTo>
                    <a:pt x="139" y="282"/>
                  </a:moveTo>
                  <a:cubicBezTo>
                    <a:pt x="118" y="232"/>
                    <a:pt x="118" y="232"/>
                    <a:pt x="118" y="232"/>
                  </a:cubicBezTo>
                  <a:cubicBezTo>
                    <a:pt x="118" y="231"/>
                    <a:pt x="118" y="231"/>
                    <a:pt x="118" y="230"/>
                  </a:cubicBezTo>
                  <a:cubicBezTo>
                    <a:pt x="117" y="230"/>
                    <a:pt x="117" y="229"/>
                    <a:pt x="117" y="229"/>
                  </a:cubicBezTo>
                  <a:cubicBezTo>
                    <a:pt x="117" y="228"/>
                    <a:pt x="117" y="226"/>
                    <a:pt x="117" y="225"/>
                  </a:cubicBezTo>
                  <a:cubicBezTo>
                    <a:pt x="116" y="224"/>
                    <a:pt x="116" y="223"/>
                    <a:pt x="116" y="222"/>
                  </a:cubicBezTo>
                  <a:cubicBezTo>
                    <a:pt x="116" y="222"/>
                    <a:pt x="116" y="222"/>
                    <a:pt x="116" y="222"/>
                  </a:cubicBezTo>
                  <a:cubicBezTo>
                    <a:pt x="116" y="223"/>
                    <a:pt x="114" y="223"/>
                    <a:pt x="114" y="224"/>
                  </a:cubicBezTo>
                  <a:cubicBezTo>
                    <a:pt x="114" y="224"/>
                    <a:pt x="114" y="225"/>
                    <a:pt x="114" y="226"/>
                  </a:cubicBezTo>
                  <a:cubicBezTo>
                    <a:pt x="114" y="228"/>
                    <a:pt x="113" y="228"/>
                    <a:pt x="113" y="229"/>
                  </a:cubicBezTo>
                  <a:cubicBezTo>
                    <a:pt x="113" y="230"/>
                    <a:pt x="113" y="231"/>
                    <a:pt x="112" y="232"/>
                  </a:cubicBezTo>
                  <a:cubicBezTo>
                    <a:pt x="92" y="280"/>
                    <a:pt x="92" y="280"/>
                    <a:pt x="92" y="280"/>
                  </a:cubicBezTo>
                  <a:cubicBezTo>
                    <a:pt x="61" y="277"/>
                    <a:pt x="61" y="277"/>
                    <a:pt x="61" y="277"/>
                  </a:cubicBezTo>
                  <a:cubicBezTo>
                    <a:pt x="98" y="206"/>
                    <a:pt x="98" y="206"/>
                    <a:pt x="98" y="206"/>
                  </a:cubicBezTo>
                  <a:cubicBezTo>
                    <a:pt x="65" y="134"/>
                    <a:pt x="65" y="134"/>
                    <a:pt x="65" y="134"/>
                  </a:cubicBezTo>
                  <a:cubicBezTo>
                    <a:pt x="95" y="132"/>
                    <a:pt x="95" y="132"/>
                    <a:pt x="95" y="132"/>
                  </a:cubicBezTo>
                  <a:cubicBezTo>
                    <a:pt x="113" y="176"/>
                    <a:pt x="113" y="176"/>
                    <a:pt x="113" y="176"/>
                  </a:cubicBezTo>
                  <a:cubicBezTo>
                    <a:pt x="113" y="177"/>
                    <a:pt x="113" y="178"/>
                    <a:pt x="114" y="179"/>
                  </a:cubicBezTo>
                  <a:cubicBezTo>
                    <a:pt x="114" y="179"/>
                    <a:pt x="114" y="180"/>
                    <a:pt x="114" y="182"/>
                  </a:cubicBezTo>
                  <a:cubicBezTo>
                    <a:pt x="116" y="183"/>
                    <a:pt x="116" y="184"/>
                    <a:pt x="116" y="185"/>
                  </a:cubicBezTo>
                  <a:cubicBezTo>
                    <a:pt x="116" y="186"/>
                    <a:pt x="116" y="187"/>
                    <a:pt x="117" y="189"/>
                  </a:cubicBezTo>
                  <a:cubicBezTo>
                    <a:pt x="117" y="189"/>
                    <a:pt x="117" y="189"/>
                    <a:pt x="117" y="189"/>
                  </a:cubicBezTo>
                  <a:cubicBezTo>
                    <a:pt x="117" y="187"/>
                    <a:pt x="117" y="187"/>
                    <a:pt x="118" y="186"/>
                  </a:cubicBezTo>
                  <a:cubicBezTo>
                    <a:pt x="118" y="185"/>
                    <a:pt x="118" y="184"/>
                    <a:pt x="118" y="183"/>
                  </a:cubicBezTo>
                  <a:cubicBezTo>
                    <a:pt x="118" y="182"/>
                    <a:pt x="119" y="180"/>
                    <a:pt x="119" y="179"/>
                  </a:cubicBezTo>
                  <a:cubicBezTo>
                    <a:pt x="119" y="178"/>
                    <a:pt x="120" y="177"/>
                    <a:pt x="120" y="176"/>
                  </a:cubicBezTo>
                  <a:cubicBezTo>
                    <a:pt x="140" y="130"/>
                    <a:pt x="140" y="130"/>
                    <a:pt x="140" y="130"/>
                  </a:cubicBezTo>
                  <a:cubicBezTo>
                    <a:pt x="172" y="127"/>
                    <a:pt x="172" y="127"/>
                    <a:pt x="172" y="127"/>
                  </a:cubicBezTo>
                  <a:cubicBezTo>
                    <a:pt x="134" y="205"/>
                    <a:pt x="134" y="205"/>
                    <a:pt x="134" y="205"/>
                  </a:cubicBezTo>
                  <a:cubicBezTo>
                    <a:pt x="173" y="284"/>
                    <a:pt x="173" y="284"/>
                    <a:pt x="173" y="284"/>
                  </a:cubicBezTo>
                  <a:lnTo>
                    <a:pt x="139" y="282"/>
                  </a:lnTo>
                  <a:close/>
                  <a:moveTo>
                    <a:pt x="400" y="354"/>
                  </a:moveTo>
                  <a:cubicBezTo>
                    <a:pt x="245" y="354"/>
                    <a:pt x="245" y="354"/>
                    <a:pt x="245" y="354"/>
                  </a:cubicBezTo>
                  <a:cubicBezTo>
                    <a:pt x="245" y="326"/>
                    <a:pt x="245" y="326"/>
                    <a:pt x="245" y="326"/>
                  </a:cubicBezTo>
                  <a:cubicBezTo>
                    <a:pt x="282" y="326"/>
                    <a:pt x="282" y="326"/>
                    <a:pt x="282" y="326"/>
                  </a:cubicBezTo>
                  <a:cubicBezTo>
                    <a:pt x="282" y="293"/>
                    <a:pt x="282" y="293"/>
                    <a:pt x="282" y="293"/>
                  </a:cubicBezTo>
                  <a:cubicBezTo>
                    <a:pt x="245" y="293"/>
                    <a:pt x="245" y="293"/>
                    <a:pt x="245" y="293"/>
                  </a:cubicBezTo>
                  <a:cubicBezTo>
                    <a:pt x="245" y="274"/>
                    <a:pt x="245" y="274"/>
                    <a:pt x="245" y="274"/>
                  </a:cubicBezTo>
                  <a:cubicBezTo>
                    <a:pt x="282" y="274"/>
                    <a:pt x="282" y="274"/>
                    <a:pt x="282" y="274"/>
                  </a:cubicBezTo>
                  <a:cubicBezTo>
                    <a:pt x="282" y="241"/>
                    <a:pt x="282" y="241"/>
                    <a:pt x="282" y="241"/>
                  </a:cubicBezTo>
                  <a:cubicBezTo>
                    <a:pt x="245" y="241"/>
                    <a:pt x="245" y="241"/>
                    <a:pt x="245" y="241"/>
                  </a:cubicBezTo>
                  <a:cubicBezTo>
                    <a:pt x="245" y="222"/>
                    <a:pt x="245" y="222"/>
                    <a:pt x="245" y="222"/>
                  </a:cubicBezTo>
                  <a:cubicBezTo>
                    <a:pt x="282" y="222"/>
                    <a:pt x="282" y="222"/>
                    <a:pt x="282" y="222"/>
                  </a:cubicBezTo>
                  <a:cubicBezTo>
                    <a:pt x="282" y="189"/>
                    <a:pt x="282" y="189"/>
                    <a:pt x="282" y="189"/>
                  </a:cubicBezTo>
                  <a:cubicBezTo>
                    <a:pt x="245" y="189"/>
                    <a:pt x="245" y="189"/>
                    <a:pt x="245" y="189"/>
                  </a:cubicBezTo>
                  <a:cubicBezTo>
                    <a:pt x="245" y="170"/>
                    <a:pt x="245" y="170"/>
                    <a:pt x="245" y="170"/>
                  </a:cubicBezTo>
                  <a:cubicBezTo>
                    <a:pt x="282" y="170"/>
                    <a:pt x="282" y="170"/>
                    <a:pt x="282" y="170"/>
                  </a:cubicBezTo>
                  <a:cubicBezTo>
                    <a:pt x="282" y="137"/>
                    <a:pt x="282" y="137"/>
                    <a:pt x="282" y="137"/>
                  </a:cubicBezTo>
                  <a:cubicBezTo>
                    <a:pt x="245" y="137"/>
                    <a:pt x="245" y="137"/>
                    <a:pt x="245" y="137"/>
                  </a:cubicBezTo>
                  <a:cubicBezTo>
                    <a:pt x="245" y="118"/>
                    <a:pt x="245" y="118"/>
                    <a:pt x="245" y="118"/>
                  </a:cubicBezTo>
                  <a:cubicBezTo>
                    <a:pt x="282" y="118"/>
                    <a:pt x="282" y="118"/>
                    <a:pt x="282" y="118"/>
                  </a:cubicBezTo>
                  <a:cubicBezTo>
                    <a:pt x="282" y="85"/>
                    <a:pt x="282" y="85"/>
                    <a:pt x="282" y="85"/>
                  </a:cubicBezTo>
                  <a:cubicBezTo>
                    <a:pt x="245" y="85"/>
                    <a:pt x="245" y="85"/>
                    <a:pt x="245" y="85"/>
                  </a:cubicBezTo>
                  <a:cubicBezTo>
                    <a:pt x="245" y="56"/>
                    <a:pt x="245" y="56"/>
                    <a:pt x="245" y="56"/>
                  </a:cubicBezTo>
                  <a:cubicBezTo>
                    <a:pt x="400" y="56"/>
                    <a:pt x="400" y="56"/>
                    <a:pt x="400" y="56"/>
                  </a:cubicBezTo>
                  <a:lnTo>
                    <a:pt x="400" y="354"/>
                  </a:lnTo>
                  <a:close/>
                  <a:moveTo>
                    <a:pt x="367" y="293"/>
                  </a:moveTo>
                  <a:cubicBezTo>
                    <a:pt x="301" y="293"/>
                    <a:pt x="301" y="293"/>
                    <a:pt x="301" y="293"/>
                  </a:cubicBezTo>
                  <a:cubicBezTo>
                    <a:pt x="301" y="326"/>
                    <a:pt x="301" y="326"/>
                    <a:pt x="301" y="326"/>
                  </a:cubicBezTo>
                  <a:cubicBezTo>
                    <a:pt x="367" y="326"/>
                    <a:pt x="367" y="326"/>
                    <a:pt x="367" y="326"/>
                  </a:cubicBezTo>
                  <a:lnTo>
                    <a:pt x="367" y="293"/>
                  </a:lnTo>
                  <a:close/>
                  <a:moveTo>
                    <a:pt x="367" y="241"/>
                  </a:moveTo>
                  <a:cubicBezTo>
                    <a:pt x="301" y="241"/>
                    <a:pt x="301" y="241"/>
                    <a:pt x="301" y="241"/>
                  </a:cubicBezTo>
                  <a:cubicBezTo>
                    <a:pt x="301" y="274"/>
                    <a:pt x="301" y="274"/>
                    <a:pt x="301" y="274"/>
                  </a:cubicBezTo>
                  <a:cubicBezTo>
                    <a:pt x="367" y="274"/>
                    <a:pt x="367" y="274"/>
                    <a:pt x="367" y="274"/>
                  </a:cubicBezTo>
                  <a:lnTo>
                    <a:pt x="367" y="241"/>
                  </a:lnTo>
                  <a:close/>
                  <a:moveTo>
                    <a:pt x="367" y="189"/>
                  </a:moveTo>
                  <a:cubicBezTo>
                    <a:pt x="301" y="189"/>
                    <a:pt x="301" y="189"/>
                    <a:pt x="301" y="189"/>
                  </a:cubicBezTo>
                  <a:cubicBezTo>
                    <a:pt x="301" y="222"/>
                    <a:pt x="301" y="222"/>
                    <a:pt x="301" y="222"/>
                  </a:cubicBezTo>
                  <a:cubicBezTo>
                    <a:pt x="367" y="222"/>
                    <a:pt x="367" y="222"/>
                    <a:pt x="367" y="222"/>
                  </a:cubicBezTo>
                  <a:lnTo>
                    <a:pt x="367" y="189"/>
                  </a:lnTo>
                  <a:close/>
                  <a:moveTo>
                    <a:pt x="367" y="137"/>
                  </a:moveTo>
                  <a:cubicBezTo>
                    <a:pt x="301" y="137"/>
                    <a:pt x="301" y="137"/>
                    <a:pt x="301" y="137"/>
                  </a:cubicBezTo>
                  <a:cubicBezTo>
                    <a:pt x="301" y="170"/>
                    <a:pt x="301" y="170"/>
                    <a:pt x="301" y="170"/>
                  </a:cubicBezTo>
                  <a:cubicBezTo>
                    <a:pt x="367" y="170"/>
                    <a:pt x="367" y="170"/>
                    <a:pt x="367" y="170"/>
                  </a:cubicBezTo>
                  <a:lnTo>
                    <a:pt x="367" y="137"/>
                  </a:lnTo>
                  <a:close/>
                  <a:moveTo>
                    <a:pt x="367" y="85"/>
                  </a:moveTo>
                  <a:cubicBezTo>
                    <a:pt x="301" y="85"/>
                    <a:pt x="301" y="85"/>
                    <a:pt x="301" y="85"/>
                  </a:cubicBezTo>
                  <a:cubicBezTo>
                    <a:pt x="301" y="118"/>
                    <a:pt x="301" y="118"/>
                    <a:pt x="301" y="118"/>
                  </a:cubicBezTo>
                  <a:cubicBezTo>
                    <a:pt x="367" y="118"/>
                    <a:pt x="367" y="118"/>
                    <a:pt x="367" y="118"/>
                  </a:cubicBezTo>
                  <a:lnTo>
                    <a:pt x="367" y="85"/>
                  </a:lnTo>
                  <a:close/>
                </a:path>
              </a:pathLst>
            </a:custGeom>
            <a:solidFill>
              <a:srgbClr val="164E2F"/>
            </a:solidFill>
            <a:ln>
              <a:noFill/>
            </a:ln>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endParaRPr>
            </a:p>
          </p:txBody>
        </p:sp>
        <p:sp>
          <p:nvSpPr>
            <p:cNvPr id="571" name="Rectangle 570"/>
            <p:cNvSpPr/>
            <p:nvPr/>
          </p:nvSpPr>
          <p:spPr>
            <a:xfrm>
              <a:off x="2677674" y="3437617"/>
              <a:ext cx="1376999" cy="948535"/>
            </a:xfrm>
            <a:prstGeom prst="rect">
              <a:avLst/>
            </a:prstGeom>
            <a:solidFill>
              <a:srgbClr val="217346"/>
            </a:solidFill>
            <a:ln w="22225">
              <a:solidFill>
                <a:srgbClr val="164E2F"/>
              </a:solidFill>
            </a:ln>
            <a:effectLst/>
          </p:spPr>
          <p:style>
            <a:lnRef idx="1">
              <a:schemeClr val="dk1"/>
            </a:lnRef>
            <a:fillRef idx="2">
              <a:schemeClr val="dk1"/>
            </a:fillRef>
            <a:effectRef idx="1">
              <a:schemeClr val="dk1"/>
            </a:effectRef>
            <a:fontRef idx="minor">
              <a:schemeClr val="dk1"/>
            </a:fontRef>
          </p:style>
          <p:txBody>
            <a:bodyPr lIns="95075" tIns="47538" rIns="95075" bIns="47538" rtlCol="0" anchor="ctr"/>
            <a:lstStyle/>
            <a:p>
              <a:pPr algn="ctr" defTabSz="951024"/>
              <a:endParaRPr lang="en-US" sz="1872">
                <a:solidFill>
                  <a:srgbClr val="000000"/>
                </a:solidFill>
              </a:endParaRPr>
            </a:p>
          </p:txBody>
        </p:sp>
        <p:sp>
          <p:nvSpPr>
            <p:cNvPr id="572" name="Rectangle 571"/>
            <p:cNvSpPr/>
            <p:nvPr/>
          </p:nvSpPr>
          <p:spPr>
            <a:xfrm>
              <a:off x="2677674" y="3304333"/>
              <a:ext cx="1376999" cy="146898"/>
            </a:xfrm>
            <a:prstGeom prst="rect">
              <a:avLst/>
            </a:prstGeom>
            <a:solidFill>
              <a:srgbClr val="217346"/>
            </a:solidFill>
            <a:ln w="22225">
              <a:solidFill>
                <a:srgbClr val="164E2F"/>
              </a:solidFill>
            </a:ln>
            <a:effectLst/>
          </p:spPr>
          <p:style>
            <a:lnRef idx="1">
              <a:schemeClr val="dk1"/>
            </a:lnRef>
            <a:fillRef idx="2">
              <a:schemeClr val="dk1"/>
            </a:fillRef>
            <a:effectRef idx="1">
              <a:schemeClr val="dk1"/>
            </a:effectRef>
            <a:fontRef idx="minor">
              <a:schemeClr val="dk1"/>
            </a:fontRef>
          </p:style>
          <p:txBody>
            <a:bodyPr lIns="95075" tIns="47538" rIns="95075" bIns="47538" rtlCol="0" anchor="ctr"/>
            <a:lstStyle/>
            <a:p>
              <a:pPr algn="ctr" defTabSz="951024"/>
              <a:endParaRPr lang="en-US" sz="1872">
                <a:solidFill>
                  <a:srgbClr val="000000"/>
                </a:solidFill>
              </a:endParaRPr>
            </a:p>
          </p:txBody>
        </p:sp>
        <p:grpSp>
          <p:nvGrpSpPr>
            <p:cNvPr id="573" name="Group 572"/>
            <p:cNvGrpSpPr/>
            <p:nvPr/>
          </p:nvGrpSpPr>
          <p:grpSpPr>
            <a:xfrm>
              <a:off x="2786888" y="3533161"/>
              <a:ext cx="1165218" cy="775768"/>
              <a:chOff x="1536522" y="2097832"/>
              <a:chExt cx="830830" cy="553142"/>
            </a:xfrm>
          </p:grpSpPr>
          <p:sp>
            <p:nvSpPr>
              <p:cNvPr id="576" name="Rectangle 575"/>
              <p:cNvSpPr/>
              <p:nvPr/>
            </p:nvSpPr>
            <p:spPr bwMode="auto">
              <a:xfrm>
                <a:off x="2244476" y="2097832"/>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77" name="Rectangle 576"/>
              <p:cNvSpPr/>
              <p:nvPr/>
            </p:nvSpPr>
            <p:spPr bwMode="auto">
              <a:xfrm>
                <a:off x="2244476" y="2195125"/>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78" name="Rectangle 577"/>
              <p:cNvSpPr/>
              <p:nvPr/>
            </p:nvSpPr>
            <p:spPr bwMode="auto">
              <a:xfrm>
                <a:off x="2244476" y="2292418"/>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79" name="Rectangle 578"/>
              <p:cNvSpPr/>
              <p:nvPr/>
            </p:nvSpPr>
            <p:spPr bwMode="auto">
              <a:xfrm>
                <a:off x="2244476" y="2389711"/>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80" name="Rectangle 579"/>
              <p:cNvSpPr/>
              <p:nvPr/>
            </p:nvSpPr>
            <p:spPr bwMode="auto">
              <a:xfrm>
                <a:off x="2244476" y="2487004"/>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81" name="Rectangle 580"/>
              <p:cNvSpPr/>
              <p:nvPr/>
            </p:nvSpPr>
            <p:spPr bwMode="auto">
              <a:xfrm>
                <a:off x="2244476" y="2584299"/>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82" name="Rectangle 581"/>
              <p:cNvSpPr/>
              <p:nvPr/>
            </p:nvSpPr>
            <p:spPr bwMode="auto">
              <a:xfrm>
                <a:off x="1890498" y="2097832"/>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83" name="Rectangle 582"/>
              <p:cNvSpPr/>
              <p:nvPr/>
            </p:nvSpPr>
            <p:spPr bwMode="auto">
              <a:xfrm>
                <a:off x="1890498" y="2195125"/>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84" name="Rectangle 583"/>
              <p:cNvSpPr/>
              <p:nvPr/>
            </p:nvSpPr>
            <p:spPr bwMode="auto">
              <a:xfrm>
                <a:off x="1890498" y="2292418"/>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85" name="Rectangle 584"/>
              <p:cNvSpPr/>
              <p:nvPr/>
            </p:nvSpPr>
            <p:spPr bwMode="auto">
              <a:xfrm>
                <a:off x="1890498" y="2389711"/>
                <a:ext cx="122876" cy="66675"/>
              </a:xfrm>
              <a:prstGeom prst="rect">
                <a:avLst/>
              </a:prstGeom>
              <a:solidFill>
                <a:srgbClr val="2173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86" name="Rectangle 585"/>
              <p:cNvSpPr/>
              <p:nvPr/>
            </p:nvSpPr>
            <p:spPr bwMode="auto">
              <a:xfrm>
                <a:off x="1890498" y="2487004"/>
                <a:ext cx="122876" cy="66675"/>
              </a:xfrm>
              <a:prstGeom prst="rect">
                <a:avLst/>
              </a:prstGeom>
              <a:solidFill>
                <a:srgbClr val="2173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87" name="Rectangle 586"/>
              <p:cNvSpPr/>
              <p:nvPr/>
            </p:nvSpPr>
            <p:spPr bwMode="auto">
              <a:xfrm>
                <a:off x="1890498" y="2584299"/>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88" name="Rectangle 587"/>
              <p:cNvSpPr/>
              <p:nvPr/>
            </p:nvSpPr>
            <p:spPr bwMode="auto">
              <a:xfrm>
                <a:off x="2067486" y="2097832"/>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89" name="Rectangle 588"/>
              <p:cNvSpPr/>
              <p:nvPr/>
            </p:nvSpPr>
            <p:spPr bwMode="auto">
              <a:xfrm>
                <a:off x="2067486" y="2195125"/>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90" name="Rectangle 589"/>
              <p:cNvSpPr/>
              <p:nvPr/>
            </p:nvSpPr>
            <p:spPr bwMode="auto">
              <a:xfrm>
                <a:off x="2067486" y="2292418"/>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91" name="Rectangle 590"/>
              <p:cNvSpPr/>
              <p:nvPr/>
            </p:nvSpPr>
            <p:spPr bwMode="auto">
              <a:xfrm>
                <a:off x="2067486" y="2389711"/>
                <a:ext cx="122876" cy="66675"/>
              </a:xfrm>
              <a:prstGeom prst="rect">
                <a:avLst/>
              </a:prstGeom>
              <a:solidFill>
                <a:srgbClr val="2173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92" name="Rectangle 591"/>
              <p:cNvSpPr/>
              <p:nvPr/>
            </p:nvSpPr>
            <p:spPr bwMode="auto">
              <a:xfrm>
                <a:off x="2067486" y="2487004"/>
                <a:ext cx="122876" cy="66675"/>
              </a:xfrm>
              <a:prstGeom prst="rect">
                <a:avLst/>
              </a:prstGeom>
              <a:solidFill>
                <a:srgbClr val="2173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93" name="Rectangle 592"/>
              <p:cNvSpPr/>
              <p:nvPr/>
            </p:nvSpPr>
            <p:spPr bwMode="auto">
              <a:xfrm>
                <a:off x="2067486" y="2584299"/>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94" name="Rectangle 593"/>
              <p:cNvSpPr/>
              <p:nvPr/>
            </p:nvSpPr>
            <p:spPr bwMode="auto">
              <a:xfrm>
                <a:off x="1713510" y="2097832"/>
                <a:ext cx="122876" cy="66675"/>
              </a:xfrm>
              <a:prstGeom prst="rect">
                <a:avLst/>
              </a:prstGeom>
              <a:solidFill>
                <a:srgbClr val="2173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95" name="Rectangle 594"/>
              <p:cNvSpPr/>
              <p:nvPr/>
            </p:nvSpPr>
            <p:spPr bwMode="auto">
              <a:xfrm>
                <a:off x="1713510" y="2195125"/>
                <a:ext cx="122876" cy="66675"/>
              </a:xfrm>
              <a:prstGeom prst="rect">
                <a:avLst/>
              </a:prstGeom>
              <a:solidFill>
                <a:srgbClr val="2173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96" name="Rectangle 595"/>
              <p:cNvSpPr/>
              <p:nvPr/>
            </p:nvSpPr>
            <p:spPr bwMode="auto">
              <a:xfrm>
                <a:off x="1713510" y="2292418"/>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97" name="Rectangle 596"/>
              <p:cNvSpPr/>
              <p:nvPr/>
            </p:nvSpPr>
            <p:spPr bwMode="auto">
              <a:xfrm>
                <a:off x="1713510" y="2389711"/>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98" name="Rectangle 597"/>
              <p:cNvSpPr/>
              <p:nvPr/>
            </p:nvSpPr>
            <p:spPr bwMode="auto">
              <a:xfrm>
                <a:off x="1713510" y="2487004"/>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99" name="Rectangle 598"/>
              <p:cNvSpPr/>
              <p:nvPr/>
            </p:nvSpPr>
            <p:spPr bwMode="auto">
              <a:xfrm>
                <a:off x="1713510" y="2584299"/>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600" name="Rectangle 599"/>
              <p:cNvSpPr/>
              <p:nvPr/>
            </p:nvSpPr>
            <p:spPr bwMode="auto">
              <a:xfrm>
                <a:off x="1536522" y="2097832"/>
                <a:ext cx="122876" cy="66675"/>
              </a:xfrm>
              <a:prstGeom prst="rect">
                <a:avLst/>
              </a:prstGeom>
              <a:solidFill>
                <a:srgbClr val="2173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601" name="Rectangle 600"/>
              <p:cNvSpPr/>
              <p:nvPr/>
            </p:nvSpPr>
            <p:spPr bwMode="auto">
              <a:xfrm>
                <a:off x="1536522" y="2195125"/>
                <a:ext cx="122876" cy="66675"/>
              </a:xfrm>
              <a:prstGeom prst="rect">
                <a:avLst/>
              </a:prstGeom>
              <a:solidFill>
                <a:srgbClr val="2173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602" name="Rectangle 601"/>
              <p:cNvSpPr/>
              <p:nvPr/>
            </p:nvSpPr>
            <p:spPr bwMode="auto">
              <a:xfrm>
                <a:off x="1536522" y="2292418"/>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603" name="Rectangle 602"/>
              <p:cNvSpPr/>
              <p:nvPr/>
            </p:nvSpPr>
            <p:spPr bwMode="auto">
              <a:xfrm>
                <a:off x="1536522" y="2389711"/>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604" name="Rectangle 603"/>
              <p:cNvSpPr/>
              <p:nvPr/>
            </p:nvSpPr>
            <p:spPr bwMode="auto">
              <a:xfrm>
                <a:off x="1536522" y="2487004"/>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605" name="Rectangle 604"/>
              <p:cNvSpPr/>
              <p:nvPr/>
            </p:nvSpPr>
            <p:spPr bwMode="auto">
              <a:xfrm>
                <a:off x="1536522" y="2584299"/>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grpSp>
        <p:sp>
          <p:nvSpPr>
            <p:cNvPr id="547" name="AutoShape 3"/>
            <p:cNvSpPr>
              <a:spLocks noChangeAspect="1" noChangeArrowheads="1" noTextEdit="1"/>
            </p:cNvSpPr>
            <p:nvPr/>
          </p:nvSpPr>
          <p:spPr bwMode="auto">
            <a:xfrm>
              <a:off x="2667063" y="4056991"/>
              <a:ext cx="2750769" cy="1558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48" name="Rectangle 5"/>
            <p:cNvSpPr>
              <a:spLocks noChangeArrowheads="1"/>
            </p:cNvSpPr>
            <p:nvPr/>
          </p:nvSpPr>
          <p:spPr bwMode="auto">
            <a:xfrm>
              <a:off x="3010125" y="4040256"/>
              <a:ext cx="2098115" cy="144964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49" name="Oval 6"/>
            <p:cNvSpPr>
              <a:spLocks noChangeArrowheads="1"/>
            </p:cNvSpPr>
            <p:nvPr/>
          </p:nvSpPr>
          <p:spPr bwMode="auto">
            <a:xfrm>
              <a:off x="4035126" y="4071634"/>
              <a:ext cx="46020" cy="4811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50" name="Rectangle 7"/>
            <p:cNvSpPr>
              <a:spLocks noChangeArrowheads="1"/>
            </p:cNvSpPr>
            <p:nvPr/>
          </p:nvSpPr>
          <p:spPr bwMode="auto">
            <a:xfrm>
              <a:off x="3087523" y="4151124"/>
              <a:ext cx="1957961" cy="1273930"/>
            </a:xfrm>
            <a:prstGeom prst="rect">
              <a:avLst/>
            </a:prstGeom>
            <a:solidFill>
              <a:schemeClr val="tx1"/>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51" name="Freeform 8"/>
            <p:cNvSpPr>
              <a:spLocks/>
            </p:cNvSpPr>
            <p:nvPr/>
          </p:nvSpPr>
          <p:spPr bwMode="auto">
            <a:xfrm>
              <a:off x="2683798" y="5504543"/>
              <a:ext cx="2719391" cy="110868"/>
            </a:xfrm>
            <a:custGeom>
              <a:avLst/>
              <a:gdLst>
                <a:gd name="T0" fmla="*/ 0 w 175"/>
                <a:gd name="T1" fmla="*/ 0 h 7"/>
                <a:gd name="T2" fmla="*/ 0 w 175"/>
                <a:gd name="T3" fmla="*/ 1 h 7"/>
                <a:gd name="T4" fmla="*/ 7 w 175"/>
                <a:gd name="T5" fmla="*/ 7 h 7"/>
                <a:gd name="T6" fmla="*/ 168 w 175"/>
                <a:gd name="T7" fmla="*/ 7 h 7"/>
                <a:gd name="T8" fmla="*/ 175 w 175"/>
                <a:gd name="T9" fmla="*/ 1 h 7"/>
                <a:gd name="T10" fmla="*/ 175 w 175"/>
                <a:gd name="T11" fmla="*/ 0 h 7"/>
                <a:gd name="T12" fmla="*/ 0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0" y="0"/>
                  </a:moveTo>
                  <a:cubicBezTo>
                    <a:pt x="0" y="1"/>
                    <a:pt x="0" y="1"/>
                    <a:pt x="0" y="1"/>
                  </a:cubicBezTo>
                  <a:cubicBezTo>
                    <a:pt x="0" y="4"/>
                    <a:pt x="3" y="7"/>
                    <a:pt x="7" y="7"/>
                  </a:cubicBezTo>
                  <a:cubicBezTo>
                    <a:pt x="168" y="7"/>
                    <a:pt x="168" y="7"/>
                    <a:pt x="168" y="7"/>
                  </a:cubicBezTo>
                  <a:cubicBezTo>
                    <a:pt x="172" y="7"/>
                    <a:pt x="175" y="4"/>
                    <a:pt x="175" y="1"/>
                  </a:cubicBezTo>
                  <a:cubicBezTo>
                    <a:pt x="175" y="0"/>
                    <a:pt x="175" y="0"/>
                    <a:pt x="175" y="0"/>
                  </a:cubicBez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52" name="Rectangle 551"/>
            <p:cNvSpPr/>
            <p:nvPr/>
          </p:nvSpPr>
          <p:spPr>
            <a:xfrm>
              <a:off x="3182309" y="4257010"/>
              <a:ext cx="1768390" cy="1062160"/>
            </a:xfrm>
            <a:prstGeom prst="rect">
              <a:avLst/>
            </a:prstGeom>
            <a:solidFill>
              <a:srgbClr val="2B579A"/>
            </a:solidFill>
            <a:ln w="22225">
              <a:solidFill>
                <a:srgbClr val="1B375F"/>
              </a:solidFill>
            </a:ln>
            <a:effectLst/>
          </p:spPr>
          <p:style>
            <a:lnRef idx="1">
              <a:schemeClr val="dk1"/>
            </a:lnRef>
            <a:fillRef idx="2">
              <a:schemeClr val="dk1"/>
            </a:fillRef>
            <a:effectRef idx="1">
              <a:schemeClr val="dk1"/>
            </a:effectRef>
            <a:fontRef idx="minor">
              <a:schemeClr val="dk1"/>
            </a:fontRef>
          </p:style>
          <p:txBody>
            <a:bodyPr lIns="95075" tIns="47538" rIns="95075" bIns="47538" rtlCol="0" anchor="ctr"/>
            <a:lstStyle/>
            <a:p>
              <a:pPr algn="ctr" defTabSz="951024"/>
              <a:endParaRPr lang="en-US" sz="1872">
                <a:solidFill>
                  <a:srgbClr val="000000"/>
                </a:solidFill>
              </a:endParaRPr>
            </a:p>
          </p:txBody>
        </p:sp>
        <p:sp>
          <p:nvSpPr>
            <p:cNvPr id="553" name="Rectangle 552"/>
            <p:cNvSpPr/>
            <p:nvPr/>
          </p:nvSpPr>
          <p:spPr>
            <a:xfrm>
              <a:off x="3753998" y="4257010"/>
              <a:ext cx="1196701" cy="1062160"/>
            </a:xfrm>
            <a:prstGeom prst="rect">
              <a:avLst/>
            </a:prstGeom>
            <a:solidFill>
              <a:srgbClr val="2B579A"/>
            </a:solidFill>
            <a:ln w="22225">
              <a:solidFill>
                <a:srgbClr val="1B375F"/>
              </a:solidFill>
            </a:ln>
            <a:effectLst/>
          </p:spPr>
          <p:style>
            <a:lnRef idx="1">
              <a:schemeClr val="dk1"/>
            </a:lnRef>
            <a:fillRef idx="2">
              <a:schemeClr val="dk1"/>
            </a:fillRef>
            <a:effectRef idx="1">
              <a:schemeClr val="dk1"/>
            </a:effectRef>
            <a:fontRef idx="minor">
              <a:schemeClr val="dk1"/>
            </a:fontRef>
          </p:style>
          <p:txBody>
            <a:bodyPr lIns="95075" tIns="47538" rIns="95075" bIns="47538" rtlCol="0" anchor="ctr"/>
            <a:lstStyle/>
            <a:p>
              <a:pPr algn="ctr" defTabSz="951024"/>
              <a:endParaRPr lang="en-US" sz="1872">
                <a:solidFill>
                  <a:srgbClr val="000000"/>
                </a:solidFill>
              </a:endParaRPr>
            </a:p>
          </p:txBody>
        </p:sp>
        <p:cxnSp>
          <p:nvCxnSpPr>
            <p:cNvPr id="560" name="Straight Connector 559"/>
            <p:cNvCxnSpPr/>
            <p:nvPr/>
          </p:nvCxnSpPr>
          <p:spPr>
            <a:xfrm>
              <a:off x="3942100" y="4776050"/>
              <a:ext cx="852417" cy="0"/>
            </a:xfrm>
            <a:prstGeom prst="line">
              <a:avLst/>
            </a:prstGeom>
            <a:noFill/>
            <a:ln w="22225">
              <a:solidFill>
                <a:srgbClr val="1B375F"/>
              </a:solidFill>
            </a:ln>
            <a:effectLst/>
          </p:spPr>
          <p:style>
            <a:lnRef idx="1">
              <a:schemeClr val="dk1"/>
            </a:lnRef>
            <a:fillRef idx="2">
              <a:schemeClr val="dk1"/>
            </a:fillRef>
            <a:effectRef idx="1">
              <a:schemeClr val="dk1"/>
            </a:effectRef>
            <a:fontRef idx="minor">
              <a:schemeClr val="dk1"/>
            </a:fontRef>
          </p:style>
        </p:cxnSp>
        <p:cxnSp>
          <p:nvCxnSpPr>
            <p:cNvPr id="561" name="Straight Connector 560"/>
            <p:cNvCxnSpPr/>
            <p:nvPr/>
          </p:nvCxnSpPr>
          <p:spPr>
            <a:xfrm>
              <a:off x="3942100" y="4955339"/>
              <a:ext cx="852417" cy="0"/>
            </a:xfrm>
            <a:prstGeom prst="line">
              <a:avLst/>
            </a:prstGeom>
            <a:noFill/>
            <a:ln w="22225">
              <a:solidFill>
                <a:srgbClr val="1B375F"/>
              </a:solidFill>
            </a:ln>
            <a:effectLst/>
          </p:spPr>
          <p:style>
            <a:lnRef idx="1">
              <a:schemeClr val="dk1"/>
            </a:lnRef>
            <a:fillRef idx="2">
              <a:schemeClr val="dk1"/>
            </a:fillRef>
            <a:effectRef idx="1">
              <a:schemeClr val="dk1"/>
            </a:effectRef>
            <a:fontRef idx="minor">
              <a:schemeClr val="dk1"/>
            </a:fontRef>
          </p:style>
        </p:cxnSp>
        <p:cxnSp>
          <p:nvCxnSpPr>
            <p:cNvPr id="562" name="Straight Connector 561"/>
            <p:cNvCxnSpPr/>
            <p:nvPr/>
          </p:nvCxnSpPr>
          <p:spPr>
            <a:xfrm>
              <a:off x="3942100" y="5134631"/>
              <a:ext cx="852417" cy="0"/>
            </a:xfrm>
            <a:prstGeom prst="line">
              <a:avLst/>
            </a:prstGeom>
            <a:noFill/>
            <a:ln w="22225">
              <a:solidFill>
                <a:srgbClr val="1B375F"/>
              </a:solidFill>
            </a:ln>
            <a:effectLst/>
          </p:spPr>
          <p:style>
            <a:lnRef idx="1">
              <a:schemeClr val="dk1"/>
            </a:lnRef>
            <a:fillRef idx="2">
              <a:schemeClr val="dk1"/>
            </a:fillRef>
            <a:effectRef idx="1">
              <a:schemeClr val="dk1"/>
            </a:effectRef>
            <a:fontRef idx="minor">
              <a:schemeClr val="dk1"/>
            </a:fontRef>
          </p:style>
        </p:cxnSp>
        <p:cxnSp>
          <p:nvCxnSpPr>
            <p:cNvPr id="555" name="Straight Connector 554"/>
            <p:cNvCxnSpPr/>
            <p:nvPr/>
          </p:nvCxnSpPr>
          <p:spPr>
            <a:xfrm>
              <a:off x="3328334" y="4776049"/>
              <a:ext cx="312105" cy="0"/>
            </a:xfrm>
            <a:prstGeom prst="line">
              <a:avLst/>
            </a:prstGeom>
            <a:noFill/>
            <a:ln w="22225">
              <a:solidFill>
                <a:srgbClr val="1B375F"/>
              </a:solidFill>
            </a:ln>
            <a:effectLst/>
          </p:spPr>
          <p:style>
            <a:lnRef idx="1">
              <a:schemeClr val="dk1"/>
            </a:lnRef>
            <a:fillRef idx="2">
              <a:schemeClr val="dk1"/>
            </a:fillRef>
            <a:effectRef idx="1">
              <a:schemeClr val="dk1"/>
            </a:effectRef>
            <a:fontRef idx="minor">
              <a:schemeClr val="dk1"/>
            </a:fontRef>
          </p:style>
        </p:cxnSp>
        <p:cxnSp>
          <p:nvCxnSpPr>
            <p:cNvPr id="556" name="Straight Connector 555"/>
            <p:cNvCxnSpPr/>
            <p:nvPr/>
          </p:nvCxnSpPr>
          <p:spPr>
            <a:xfrm>
              <a:off x="3328334" y="4955339"/>
              <a:ext cx="312105" cy="0"/>
            </a:xfrm>
            <a:prstGeom prst="line">
              <a:avLst/>
            </a:prstGeom>
            <a:noFill/>
            <a:ln w="22225">
              <a:solidFill>
                <a:srgbClr val="1B375F"/>
              </a:solidFill>
            </a:ln>
            <a:effectLst/>
          </p:spPr>
          <p:style>
            <a:lnRef idx="1">
              <a:schemeClr val="dk1"/>
            </a:lnRef>
            <a:fillRef idx="2">
              <a:schemeClr val="dk1"/>
            </a:fillRef>
            <a:effectRef idx="1">
              <a:schemeClr val="dk1"/>
            </a:effectRef>
            <a:fontRef idx="minor">
              <a:schemeClr val="dk1"/>
            </a:fontRef>
          </p:style>
        </p:cxnSp>
        <p:cxnSp>
          <p:nvCxnSpPr>
            <p:cNvPr id="557" name="Straight Connector 556"/>
            <p:cNvCxnSpPr/>
            <p:nvPr/>
          </p:nvCxnSpPr>
          <p:spPr>
            <a:xfrm>
              <a:off x="3328334" y="5134631"/>
              <a:ext cx="312105" cy="0"/>
            </a:xfrm>
            <a:prstGeom prst="line">
              <a:avLst/>
            </a:prstGeom>
            <a:noFill/>
            <a:ln w="22225">
              <a:solidFill>
                <a:srgbClr val="1B375F"/>
              </a:solidFill>
            </a:ln>
            <a:effectLst/>
          </p:spPr>
          <p:style>
            <a:lnRef idx="1">
              <a:schemeClr val="dk1"/>
            </a:lnRef>
            <a:fillRef idx="2">
              <a:schemeClr val="dk1"/>
            </a:fillRef>
            <a:effectRef idx="1">
              <a:schemeClr val="dk1"/>
            </a:effectRef>
            <a:fontRef idx="minor">
              <a:schemeClr val="dk1"/>
            </a:fontRef>
          </p:style>
        </p:cxnSp>
        <p:sp>
          <p:nvSpPr>
            <p:cNvPr id="558" name="Freeform 9"/>
            <p:cNvSpPr>
              <a:spLocks noChangeAspect="1" noEditPoints="1"/>
            </p:cNvSpPr>
            <p:nvPr/>
          </p:nvSpPr>
          <p:spPr bwMode="black">
            <a:xfrm>
              <a:off x="3294014" y="4321096"/>
              <a:ext cx="380746" cy="380746"/>
            </a:xfrm>
            <a:custGeom>
              <a:avLst/>
              <a:gdLst>
                <a:gd name="T0" fmla="*/ 246 w 415"/>
                <a:gd name="T1" fmla="*/ 99 h 415"/>
                <a:gd name="T2" fmla="*/ 0 w 415"/>
                <a:gd name="T3" fmla="*/ 42 h 415"/>
                <a:gd name="T4" fmla="*/ 246 w 415"/>
                <a:gd name="T5" fmla="*/ 415 h 415"/>
                <a:gd name="T6" fmla="*/ 402 w 415"/>
                <a:gd name="T7" fmla="*/ 321 h 415"/>
                <a:gd name="T8" fmla="*/ 415 w 415"/>
                <a:gd name="T9" fmla="*/ 113 h 415"/>
                <a:gd name="T10" fmla="*/ 179 w 415"/>
                <a:gd name="T11" fmla="*/ 222 h 415"/>
                <a:gd name="T12" fmla="*/ 169 w 415"/>
                <a:gd name="T13" fmla="*/ 251 h 415"/>
                <a:gd name="T14" fmla="*/ 151 w 415"/>
                <a:gd name="T15" fmla="*/ 272 h 415"/>
                <a:gd name="T16" fmla="*/ 128 w 415"/>
                <a:gd name="T17" fmla="*/ 282 h 415"/>
                <a:gd name="T18" fmla="*/ 102 w 415"/>
                <a:gd name="T19" fmla="*/ 281 h 415"/>
                <a:gd name="T20" fmla="*/ 82 w 415"/>
                <a:gd name="T21" fmla="*/ 269 h 415"/>
                <a:gd name="T22" fmla="*/ 66 w 415"/>
                <a:gd name="T23" fmla="*/ 249 h 415"/>
                <a:gd name="T24" fmla="*/ 58 w 415"/>
                <a:gd name="T25" fmla="*/ 223 h 415"/>
                <a:gd name="T26" fmla="*/ 58 w 415"/>
                <a:gd name="T27" fmla="*/ 191 h 415"/>
                <a:gd name="T28" fmla="*/ 65 w 415"/>
                <a:gd name="T29" fmla="*/ 164 h 415"/>
                <a:gd name="T30" fmla="*/ 82 w 415"/>
                <a:gd name="T31" fmla="*/ 141 h 415"/>
                <a:gd name="T32" fmla="*/ 103 w 415"/>
                <a:gd name="T33" fmla="*/ 130 h 415"/>
                <a:gd name="T34" fmla="*/ 130 w 415"/>
                <a:gd name="T35" fmla="*/ 127 h 415"/>
                <a:gd name="T36" fmla="*/ 153 w 415"/>
                <a:gd name="T37" fmla="*/ 137 h 415"/>
                <a:gd name="T38" fmla="*/ 169 w 415"/>
                <a:gd name="T39" fmla="*/ 158 h 415"/>
                <a:gd name="T40" fmla="*/ 179 w 415"/>
                <a:gd name="T41" fmla="*/ 186 h 415"/>
                <a:gd name="T42" fmla="*/ 179 w 415"/>
                <a:gd name="T43" fmla="*/ 222 h 415"/>
                <a:gd name="T44" fmla="*/ 246 w 415"/>
                <a:gd name="T45" fmla="*/ 307 h 415"/>
                <a:gd name="T46" fmla="*/ 292 w 415"/>
                <a:gd name="T47" fmla="*/ 228 h 415"/>
                <a:gd name="T48" fmla="*/ 401 w 415"/>
                <a:gd name="T49" fmla="*/ 140 h 415"/>
                <a:gd name="T50" fmla="*/ 401 w 415"/>
                <a:gd name="T51" fmla="*/ 121 h 415"/>
                <a:gd name="T52" fmla="*/ 298 w 415"/>
                <a:gd name="T53" fmla="*/ 216 h 415"/>
                <a:gd name="T54" fmla="*/ 246 w 415"/>
                <a:gd name="T55" fmla="*/ 113 h 415"/>
                <a:gd name="T56" fmla="*/ 401 w 415"/>
                <a:gd name="T57" fmla="*/ 121 h 415"/>
                <a:gd name="T58" fmla="*/ 143 w 415"/>
                <a:gd name="T59" fmla="*/ 176 h 415"/>
                <a:gd name="T60" fmla="*/ 134 w 415"/>
                <a:gd name="T61" fmla="*/ 163 h 415"/>
                <a:gd name="T62" fmla="*/ 123 w 415"/>
                <a:gd name="T63" fmla="*/ 157 h 415"/>
                <a:gd name="T64" fmla="*/ 109 w 415"/>
                <a:gd name="T65" fmla="*/ 158 h 415"/>
                <a:gd name="T66" fmla="*/ 97 w 415"/>
                <a:gd name="T67" fmla="*/ 165 h 415"/>
                <a:gd name="T68" fmla="*/ 89 w 415"/>
                <a:gd name="T69" fmla="*/ 178 h 415"/>
                <a:gd name="T70" fmla="*/ 85 w 415"/>
                <a:gd name="T71" fmla="*/ 196 h 415"/>
                <a:gd name="T72" fmla="*/ 85 w 415"/>
                <a:gd name="T73" fmla="*/ 216 h 415"/>
                <a:gd name="T74" fmla="*/ 90 w 415"/>
                <a:gd name="T75" fmla="*/ 233 h 415"/>
                <a:gd name="T76" fmla="*/ 98 w 415"/>
                <a:gd name="T77" fmla="*/ 246 h 415"/>
                <a:gd name="T78" fmla="*/ 109 w 415"/>
                <a:gd name="T79" fmla="*/ 252 h 415"/>
                <a:gd name="T80" fmla="*/ 122 w 415"/>
                <a:gd name="T81" fmla="*/ 254 h 415"/>
                <a:gd name="T82" fmla="*/ 134 w 415"/>
                <a:gd name="T83" fmla="*/ 248 h 415"/>
                <a:gd name="T84" fmla="*/ 142 w 415"/>
                <a:gd name="T85" fmla="*/ 236 h 415"/>
                <a:gd name="T86" fmla="*/ 147 w 415"/>
                <a:gd name="T87" fmla="*/ 217 h 415"/>
                <a:gd name="T88" fmla="*/ 147 w 415"/>
                <a:gd name="T89" fmla="*/ 19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5" h="415">
                  <a:moveTo>
                    <a:pt x="401" y="99"/>
                  </a:moveTo>
                  <a:cubicBezTo>
                    <a:pt x="246" y="99"/>
                    <a:pt x="246" y="99"/>
                    <a:pt x="246" y="99"/>
                  </a:cubicBezTo>
                  <a:cubicBezTo>
                    <a:pt x="246" y="0"/>
                    <a:pt x="246" y="0"/>
                    <a:pt x="246" y="0"/>
                  </a:cubicBezTo>
                  <a:cubicBezTo>
                    <a:pt x="0" y="42"/>
                    <a:pt x="0" y="42"/>
                    <a:pt x="0" y="42"/>
                  </a:cubicBezTo>
                  <a:cubicBezTo>
                    <a:pt x="0" y="373"/>
                    <a:pt x="0" y="373"/>
                    <a:pt x="0" y="373"/>
                  </a:cubicBezTo>
                  <a:cubicBezTo>
                    <a:pt x="246" y="415"/>
                    <a:pt x="246" y="415"/>
                    <a:pt x="246" y="415"/>
                  </a:cubicBezTo>
                  <a:cubicBezTo>
                    <a:pt x="246" y="321"/>
                    <a:pt x="246" y="321"/>
                    <a:pt x="246" y="321"/>
                  </a:cubicBezTo>
                  <a:cubicBezTo>
                    <a:pt x="402" y="321"/>
                    <a:pt x="402" y="321"/>
                    <a:pt x="402" y="321"/>
                  </a:cubicBezTo>
                  <a:cubicBezTo>
                    <a:pt x="409" y="321"/>
                    <a:pt x="415" y="314"/>
                    <a:pt x="415" y="307"/>
                  </a:cubicBezTo>
                  <a:cubicBezTo>
                    <a:pt x="415" y="113"/>
                    <a:pt x="415" y="113"/>
                    <a:pt x="415" y="113"/>
                  </a:cubicBezTo>
                  <a:cubicBezTo>
                    <a:pt x="415" y="105"/>
                    <a:pt x="409" y="99"/>
                    <a:pt x="401" y="99"/>
                  </a:cubicBezTo>
                  <a:close/>
                  <a:moveTo>
                    <a:pt x="179" y="222"/>
                  </a:moveTo>
                  <a:cubicBezTo>
                    <a:pt x="177" y="228"/>
                    <a:pt x="176" y="232"/>
                    <a:pt x="175" y="237"/>
                  </a:cubicBezTo>
                  <a:cubicBezTo>
                    <a:pt x="174" y="243"/>
                    <a:pt x="172" y="248"/>
                    <a:pt x="169" y="251"/>
                  </a:cubicBezTo>
                  <a:cubicBezTo>
                    <a:pt x="167" y="256"/>
                    <a:pt x="164" y="259"/>
                    <a:pt x="161" y="263"/>
                  </a:cubicBezTo>
                  <a:cubicBezTo>
                    <a:pt x="157" y="266"/>
                    <a:pt x="155" y="270"/>
                    <a:pt x="151" y="272"/>
                  </a:cubicBezTo>
                  <a:cubicBezTo>
                    <a:pt x="148" y="275"/>
                    <a:pt x="144" y="277"/>
                    <a:pt x="140" y="278"/>
                  </a:cubicBezTo>
                  <a:cubicBezTo>
                    <a:pt x="136" y="281"/>
                    <a:pt x="133" y="282"/>
                    <a:pt x="128" y="282"/>
                  </a:cubicBezTo>
                  <a:cubicBezTo>
                    <a:pt x="124" y="283"/>
                    <a:pt x="120" y="283"/>
                    <a:pt x="115" y="283"/>
                  </a:cubicBezTo>
                  <a:cubicBezTo>
                    <a:pt x="110" y="283"/>
                    <a:pt x="107" y="282"/>
                    <a:pt x="102" y="281"/>
                  </a:cubicBezTo>
                  <a:cubicBezTo>
                    <a:pt x="98" y="279"/>
                    <a:pt x="95" y="278"/>
                    <a:pt x="91" y="276"/>
                  </a:cubicBezTo>
                  <a:cubicBezTo>
                    <a:pt x="88" y="275"/>
                    <a:pt x="84" y="272"/>
                    <a:pt x="82" y="269"/>
                  </a:cubicBezTo>
                  <a:cubicBezTo>
                    <a:pt x="78" y="266"/>
                    <a:pt x="76" y="264"/>
                    <a:pt x="72" y="261"/>
                  </a:cubicBezTo>
                  <a:cubicBezTo>
                    <a:pt x="70" y="257"/>
                    <a:pt x="68" y="252"/>
                    <a:pt x="66" y="249"/>
                  </a:cubicBezTo>
                  <a:cubicBezTo>
                    <a:pt x="64" y="245"/>
                    <a:pt x="62" y="241"/>
                    <a:pt x="61" y="236"/>
                  </a:cubicBezTo>
                  <a:cubicBezTo>
                    <a:pt x="59" y="232"/>
                    <a:pt x="58" y="228"/>
                    <a:pt x="58" y="223"/>
                  </a:cubicBezTo>
                  <a:cubicBezTo>
                    <a:pt x="57" y="217"/>
                    <a:pt x="57" y="212"/>
                    <a:pt x="57" y="207"/>
                  </a:cubicBezTo>
                  <a:cubicBezTo>
                    <a:pt x="57" y="202"/>
                    <a:pt x="57" y="196"/>
                    <a:pt x="58" y="191"/>
                  </a:cubicBezTo>
                  <a:cubicBezTo>
                    <a:pt x="58" y="186"/>
                    <a:pt x="59" y="180"/>
                    <a:pt x="61" y="177"/>
                  </a:cubicBezTo>
                  <a:cubicBezTo>
                    <a:pt x="62" y="172"/>
                    <a:pt x="64" y="167"/>
                    <a:pt x="65" y="164"/>
                  </a:cubicBezTo>
                  <a:cubicBezTo>
                    <a:pt x="68" y="159"/>
                    <a:pt x="70" y="156"/>
                    <a:pt x="72" y="152"/>
                  </a:cubicBezTo>
                  <a:cubicBezTo>
                    <a:pt x="75" y="148"/>
                    <a:pt x="78" y="145"/>
                    <a:pt x="82" y="141"/>
                  </a:cubicBezTo>
                  <a:cubicBezTo>
                    <a:pt x="84" y="139"/>
                    <a:pt x="88" y="137"/>
                    <a:pt x="91" y="134"/>
                  </a:cubicBezTo>
                  <a:cubicBezTo>
                    <a:pt x="95" y="132"/>
                    <a:pt x="99" y="131"/>
                    <a:pt x="103" y="130"/>
                  </a:cubicBezTo>
                  <a:cubicBezTo>
                    <a:pt x="108" y="128"/>
                    <a:pt x="112" y="127"/>
                    <a:pt x="117" y="127"/>
                  </a:cubicBezTo>
                  <a:cubicBezTo>
                    <a:pt x="121" y="127"/>
                    <a:pt x="125" y="127"/>
                    <a:pt x="130" y="127"/>
                  </a:cubicBezTo>
                  <a:cubicBezTo>
                    <a:pt x="134" y="128"/>
                    <a:pt x="137" y="130"/>
                    <a:pt x="142" y="131"/>
                  </a:cubicBezTo>
                  <a:cubicBezTo>
                    <a:pt x="146" y="133"/>
                    <a:pt x="149" y="134"/>
                    <a:pt x="153" y="137"/>
                  </a:cubicBezTo>
                  <a:cubicBezTo>
                    <a:pt x="155" y="140"/>
                    <a:pt x="159" y="143"/>
                    <a:pt x="162" y="146"/>
                  </a:cubicBezTo>
                  <a:cubicBezTo>
                    <a:pt x="164" y="150"/>
                    <a:pt x="167" y="153"/>
                    <a:pt x="169" y="158"/>
                  </a:cubicBezTo>
                  <a:cubicBezTo>
                    <a:pt x="172" y="161"/>
                    <a:pt x="174" y="166"/>
                    <a:pt x="175" y="171"/>
                  </a:cubicBezTo>
                  <a:cubicBezTo>
                    <a:pt x="176" y="176"/>
                    <a:pt x="177" y="182"/>
                    <a:pt x="179" y="186"/>
                  </a:cubicBezTo>
                  <a:cubicBezTo>
                    <a:pt x="180" y="192"/>
                    <a:pt x="180" y="198"/>
                    <a:pt x="180" y="204"/>
                  </a:cubicBezTo>
                  <a:cubicBezTo>
                    <a:pt x="180" y="210"/>
                    <a:pt x="180" y="216"/>
                    <a:pt x="179" y="222"/>
                  </a:cubicBezTo>
                  <a:close/>
                  <a:moveTo>
                    <a:pt x="401" y="307"/>
                  </a:moveTo>
                  <a:cubicBezTo>
                    <a:pt x="246" y="307"/>
                    <a:pt x="246" y="307"/>
                    <a:pt x="246" y="307"/>
                  </a:cubicBezTo>
                  <a:cubicBezTo>
                    <a:pt x="246" y="185"/>
                    <a:pt x="246" y="185"/>
                    <a:pt x="246" y="185"/>
                  </a:cubicBezTo>
                  <a:cubicBezTo>
                    <a:pt x="292" y="228"/>
                    <a:pt x="292" y="228"/>
                    <a:pt x="292" y="228"/>
                  </a:cubicBezTo>
                  <a:cubicBezTo>
                    <a:pt x="297" y="232"/>
                    <a:pt x="303" y="232"/>
                    <a:pt x="306" y="228"/>
                  </a:cubicBezTo>
                  <a:cubicBezTo>
                    <a:pt x="401" y="140"/>
                    <a:pt x="401" y="140"/>
                    <a:pt x="401" y="140"/>
                  </a:cubicBezTo>
                  <a:lnTo>
                    <a:pt x="401" y="307"/>
                  </a:lnTo>
                  <a:close/>
                  <a:moveTo>
                    <a:pt x="401" y="121"/>
                  </a:moveTo>
                  <a:cubicBezTo>
                    <a:pt x="300" y="216"/>
                    <a:pt x="300" y="216"/>
                    <a:pt x="300" y="216"/>
                  </a:cubicBezTo>
                  <a:cubicBezTo>
                    <a:pt x="300" y="217"/>
                    <a:pt x="299" y="217"/>
                    <a:pt x="298" y="216"/>
                  </a:cubicBezTo>
                  <a:cubicBezTo>
                    <a:pt x="246" y="167"/>
                    <a:pt x="246" y="167"/>
                    <a:pt x="246" y="167"/>
                  </a:cubicBezTo>
                  <a:cubicBezTo>
                    <a:pt x="246" y="113"/>
                    <a:pt x="246" y="113"/>
                    <a:pt x="246" y="113"/>
                  </a:cubicBezTo>
                  <a:cubicBezTo>
                    <a:pt x="401" y="113"/>
                    <a:pt x="401" y="113"/>
                    <a:pt x="401" y="113"/>
                  </a:cubicBezTo>
                  <a:lnTo>
                    <a:pt x="401" y="121"/>
                  </a:lnTo>
                  <a:close/>
                  <a:moveTo>
                    <a:pt x="146" y="184"/>
                  </a:moveTo>
                  <a:cubicBezTo>
                    <a:pt x="144" y="182"/>
                    <a:pt x="144" y="178"/>
                    <a:pt x="143" y="176"/>
                  </a:cubicBezTo>
                  <a:cubicBezTo>
                    <a:pt x="142" y="173"/>
                    <a:pt x="141" y="171"/>
                    <a:pt x="138" y="169"/>
                  </a:cubicBezTo>
                  <a:cubicBezTo>
                    <a:pt x="137" y="166"/>
                    <a:pt x="136" y="165"/>
                    <a:pt x="134" y="163"/>
                  </a:cubicBezTo>
                  <a:cubicBezTo>
                    <a:pt x="133" y="161"/>
                    <a:pt x="131" y="160"/>
                    <a:pt x="129" y="159"/>
                  </a:cubicBezTo>
                  <a:cubicBezTo>
                    <a:pt x="127" y="158"/>
                    <a:pt x="125" y="158"/>
                    <a:pt x="123" y="157"/>
                  </a:cubicBezTo>
                  <a:cubicBezTo>
                    <a:pt x="121" y="157"/>
                    <a:pt x="118" y="157"/>
                    <a:pt x="116" y="157"/>
                  </a:cubicBezTo>
                  <a:cubicBezTo>
                    <a:pt x="114" y="157"/>
                    <a:pt x="111" y="157"/>
                    <a:pt x="109" y="158"/>
                  </a:cubicBezTo>
                  <a:cubicBezTo>
                    <a:pt x="107" y="158"/>
                    <a:pt x="104" y="159"/>
                    <a:pt x="103" y="160"/>
                  </a:cubicBezTo>
                  <a:cubicBezTo>
                    <a:pt x="101" y="161"/>
                    <a:pt x="98" y="163"/>
                    <a:pt x="97" y="165"/>
                  </a:cubicBezTo>
                  <a:cubicBezTo>
                    <a:pt x="96" y="166"/>
                    <a:pt x="94" y="169"/>
                    <a:pt x="92" y="171"/>
                  </a:cubicBezTo>
                  <a:cubicBezTo>
                    <a:pt x="91" y="173"/>
                    <a:pt x="90" y="176"/>
                    <a:pt x="89" y="178"/>
                  </a:cubicBezTo>
                  <a:cubicBezTo>
                    <a:pt x="88" y="180"/>
                    <a:pt x="88" y="184"/>
                    <a:pt x="86" y="186"/>
                  </a:cubicBezTo>
                  <a:cubicBezTo>
                    <a:pt x="86" y="189"/>
                    <a:pt x="85" y="192"/>
                    <a:pt x="85" y="196"/>
                  </a:cubicBezTo>
                  <a:cubicBezTo>
                    <a:pt x="85" y="198"/>
                    <a:pt x="84" y="202"/>
                    <a:pt x="84" y="205"/>
                  </a:cubicBezTo>
                  <a:cubicBezTo>
                    <a:pt x="84" y="209"/>
                    <a:pt x="85" y="212"/>
                    <a:pt x="85" y="216"/>
                  </a:cubicBezTo>
                  <a:cubicBezTo>
                    <a:pt x="85" y="219"/>
                    <a:pt x="86" y="223"/>
                    <a:pt x="86" y="225"/>
                  </a:cubicBezTo>
                  <a:cubicBezTo>
                    <a:pt x="88" y="229"/>
                    <a:pt x="89" y="231"/>
                    <a:pt x="90" y="233"/>
                  </a:cubicBezTo>
                  <a:cubicBezTo>
                    <a:pt x="91" y="236"/>
                    <a:pt x="92" y="238"/>
                    <a:pt x="94" y="241"/>
                  </a:cubicBezTo>
                  <a:cubicBezTo>
                    <a:pt x="95" y="243"/>
                    <a:pt x="96" y="244"/>
                    <a:pt x="98" y="246"/>
                  </a:cubicBezTo>
                  <a:cubicBezTo>
                    <a:pt x="99" y="248"/>
                    <a:pt x="102" y="249"/>
                    <a:pt x="103" y="250"/>
                  </a:cubicBezTo>
                  <a:cubicBezTo>
                    <a:pt x="105" y="251"/>
                    <a:pt x="107" y="252"/>
                    <a:pt x="109" y="252"/>
                  </a:cubicBezTo>
                  <a:cubicBezTo>
                    <a:pt x="111" y="254"/>
                    <a:pt x="114" y="254"/>
                    <a:pt x="115" y="254"/>
                  </a:cubicBezTo>
                  <a:cubicBezTo>
                    <a:pt x="117" y="254"/>
                    <a:pt x="120" y="254"/>
                    <a:pt x="122" y="254"/>
                  </a:cubicBezTo>
                  <a:cubicBezTo>
                    <a:pt x="124" y="252"/>
                    <a:pt x="127" y="252"/>
                    <a:pt x="128" y="251"/>
                  </a:cubicBezTo>
                  <a:cubicBezTo>
                    <a:pt x="130" y="250"/>
                    <a:pt x="131" y="249"/>
                    <a:pt x="134" y="248"/>
                  </a:cubicBezTo>
                  <a:cubicBezTo>
                    <a:pt x="135" y="246"/>
                    <a:pt x="137" y="244"/>
                    <a:pt x="138" y="243"/>
                  </a:cubicBezTo>
                  <a:cubicBezTo>
                    <a:pt x="140" y="241"/>
                    <a:pt x="141" y="238"/>
                    <a:pt x="142" y="236"/>
                  </a:cubicBezTo>
                  <a:cubicBezTo>
                    <a:pt x="143" y="232"/>
                    <a:pt x="144" y="230"/>
                    <a:pt x="146" y="226"/>
                  </a:cubicBezTo>
                  <a:cubicBezTo>
                    <a:pt x="147" y="224"/>
                    <a:pt x="147" y="220"/>
                    <a:pt x="147" y="217"/>
                  </a:cubicBezTo>
                  <a:cubicBezTo>
                    <a:pt x="148" y="213"/>
                    <a:pt x="148" y="210"/>
                    <a:pt x="148" y="206"/>
                  </a:cubicBezTo>
                  <a:cubicBezTo>
                    <a:pt x="148" y="202"/>
                    <a:pt x="148" y="198"/>
                    <a:pt x="147" y="195"/>
                  </a:cubicBezTo>
                  <a:cubicBezTo>
                    <a:pt x="147" y="191"/>
                    <a:pt x="147" y="187"/>
                    <a:pt x="146" y="184"/>
                  </a:cubicBezTo>
                  <a:close/>
                </a:path>
              </a:pathLst>
            </a:custGeom>
            <a:solidFill>
              <a:srgbClr val="1B375F"/>
            </a:solidFill>
            <a:ln>
              <a:noFill/>
            </a:ln>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endParaRPr>
            </a:p>
          </p:txBody>
        </p:sp>
        <p:sp>
          <p:nvSpPr>
            <p:cNvPr id="530" name="Freeform 10"/>
            <p:cNvSpPr>
              <a:spLocks noChangeAspect="1" noEditPoints="1"/>
            </p:cNvSpPr>
            <p:nvPr/>
          </p:nvSpPr>
          <p:spPr bwMode="auto">
            <a:xfrm>
              <a:off x="1581499" y="4519042"/>
              <a:ext cx="610333" cy="1096369"/>
            </a:xfrm>
            <a:prstGeom prst="roundRect">
              <a:avLst>
                <a:gd name="adj" fmla="val 3431"/>
              </a:avLst>
            </a:prstGeom>
            <a:solidFill>
              <a:srgbClr val="333333"/>
            </a:solidFill>
            <a:ln>
              <a:noFill/>
            </a:ln>
            <a:extLst/>
          </p:spPr>
          <p:txBody>
            <a:bodyPr vert="horz" wrap="square" lIns="91390" tIns="45695" rIns="91390" bIns="45695" numCol="1" anchor="t" anchorCtr="0" compatLnSpc="1">
              <a:prstTxWarp prst="textNoShape">
                <a:avLst/>
              </a:prstTxWarp>
            </a:bodyPr>
            <a:lstStyle/>
            <a:p>
              <a:pPr defTabSz="932104"/>
              <a:endParaRPr lang="en-US" sz="1799">
                <a:solidFill>
                  <a:srgbClr val="FFFFFF"/>
                </a:solidFill>
              </a:endParaRPr>
            </a:p>
          </p:txBody>
        </p:sp>
        <p:sp>
          <p:nvSpPr>
            <p:cNvPr id="531" name="Rectangle 530"/>
            <p:cNvSpPr/>
            <p:nvPr/>
          </p:nvSpPr>
          <p:spPr bwMode="auto">
            <a:xfrm>
              <a:off x="1610385" y="4626798"/>
              <a:ext cx="552561" cy="853054"/>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532" name="Round Same Side Corner Rectangle 531"/>
            <p:cNvSpPr/>
            <p:nvPr/>
          </p:nvSpPr>
          <p:spPr bwMode="auto">
            <a:xfrm flipV="1">
              <a:off x="1840210" y="4535287"/>
              <a:ext cx="96570" cy="16095"/>
            </a:xfrm>
            <a:prstGeom prst="round2SameRect">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533" name="Oval 532"/>
            <p:cNvSpPr/>
            <p:nvPr/>
          </p:nvSpPr>
          <p:spPr bwMode="auto">
            <a:xfrm>
              <a:off x="2077612" y="4550265"/>
              <a:ext cx="16095" cy="16095"/>
            </a:xfrm>
            <a:prstGeom prst="ellipse">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543" name="Freeform 13"/>
            <p:cNvSpPr>
              <a:spLocks/>
            </p:cNvSpPr>
            <p:nvPr/>
          </p:nvSpPr>
          <p:spPr bwMode="auto">
            <a:xfrm>
              <a:off x="1885813" y="5520649"/>
              <a:ext cx="28567" cy="25260"/>
            </a:xfrm>
            <a:custGeom>
              <a:avLst/>
              <a:gdLst>
                <a:gd name="T0" fmla="*/ 0 w 1140"/>
                <a:gd name="T1" fmla="*/ 1008 h 1008"/>
                <a:gd name="T2" fmla="*/ 1140 w 1140"/>
                <a:gd name="T3" fmla="*/ 1008 h 1008"/>
                <a:gd name="T4" fmla="*/ 1140 w 1140"/>
                <a:gd name="T5" fmla="*/ 0 h 1008"/>
                <a:gd name="T6" fmla="*/ 0 w 1140"/>
                <a:gd name="T7" fmla="*/ 159 h 1008"/>
                <a:gd name="T8" fmla="*/ 0 w 1140"/>
                <a:gd name="T9" fmla="*/ 1008 h 1008"/>
              </a:gdLst>
              <a:ahLst/>
              <a:cxnLst>
                <a:cxn ang="0">
                  <a:pos x="T0" y="T1"/>
                </a:cxn>
                <a:cxn ang="0">
                  <a:pos x="T2" y="T3"/>
                </a:cxn>
                <a:cxn ang="0">
                  <a:pos x="T4" y="T5"/>
                </a:cxn>
                <a:cxn ang="0">
                  <a:pos x="T6" y="T7"/>
                </a:cxn>
                <a:cxn ang="0">
                  <a:pos x="T8" y="T9"/>
                </a:cxn>
              </a:cxnLst>
              <a:rect l="0" t="0" r="r" b="b"/>
              <a:pathLst>
                <a:path w="1140" h="1008">
                  <a:moveTo>
                    <a:pt x="0" y="1008"/>
                  </a:moveTo>
                  <a:lnTo>
                    <a:pt x="1140" y="1008"/>
                  </a:lnTo>
                  <a:lnTo>
                    <a:pt x="1140" y="0"/>
                  </a:lnTo>
                  <a:lnTo>
                    <a:pt x="0" y="159"/>
                  </a:lnTo>
                  <a:lnTo>
                    <a:pt x="0" y="1008"/>
                  </a:lnTo>
                  <a:close/>
                </a:path>
              </a:pathLst>
            </a:custGeom>
            <a:solidFill>
              <a:srgbClr val="4E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44" name="Freeform 14"/>
            <p:cNvSpPr>
              <a:spLocks/>
            </p:cNvSpPr>
            <p:nvPr/>
          </p:nvSpPr>
          <p:spPr bwMode="auto">
            <a:xfrm>
              <a:off x="1858950" y="5524758"/>
              <a:ext cx="21877" cy="21150"/>
            </a:xfrm>
            <a:custGeom>
              <a:avLst/>
              <a:gdLst>
                <a:gd name="T0" fmla="*/ 873 w 873"/>
                <a:gd name="T1" fmla="*/ 844 h 844"/>
                <a:gd name="T2" fmla="*/ 873 w 873"/>
                <a:gd name="T3" fmla="*/ 0 h 844"/>
                <a:gd name="T4" fmla="*/ 0 w 873"/>
                <a:gd name="T5" fmla="*/ 123 h 844"/>
                <a:gd name="T6" fmla="*/ 0 w 873"/>
                <a:gd name="T7" fmla="*/ 844 h 844"/>
                <a:gd name="T8" fmla="*/ 873 w 873"/>
                <a:gd name="T9" fmla="*/ 844 h 844"/>
              </a:gdLst>
              <a:ahLst/>
              <a:cxnLst>
                <a:cxn ang="0">
                  <a:pos x="T0" y="T1"/>
                </a:cxn>
                <a:cxn ang="0">
                  <a:pos x="T2" y="T3"/>
                </a:cxn>
                <a:cxn ang="0">
                  <a:pos x="T4" y="T5"/>
                </a:cxn>
                <a:cxn ang="0">
                  <a:pos x="T6" y="T7"/>
                </a:cxn>
                <a:cxn ang="0">
                  <a:pos x="T8" y="T9"/>
                </a:cxn>
              </a:cxnLst>
              <a:rect l="0" t="0" r="r" b="b"/>
              <a:pathLst>
                <a:path w="873" h="844">
                  <a:moveTo>
                    <a:pt x="873" y="844"/>
                  </a:moveTo>
                  <a:lnTo>
                    <a:pt x="873" y="0"/>
                  </a:lnTo>
                  <a:lnTo>
                    <a:pt x="0" y="123"/>
                  </a:lnTo>
                  <a:lnTo>
                    <a:pt x="0" y="844"/>
                  </a:lnTo>
                  <a:lnTo>
                    <a:pt x="873" y="844"/>
                  </a:lnTo>
                  <a:close/>
                </a:path>
              </a:pathLst>
            </a:custGeom>
            <a:solidFill>
              <a:srgbClr val="4E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45" name="Freeform 15"/>
            <p:cNvSpPr>
              <a:spLocks/>
            </p:cNvSpPr>
            <p:nvPr/>
          </p:nvSpPr>
          <p:spPr bwMode="auto">
            <a:xfrm>
              <a:off x="1858950" y="5550895"/>
              <a:ext cx="21877" cy="21100"/>
            </a:xfrm>
            <a:custGeom>
              <a:avLst/>
              <a:gdLst>
                <a:gd name="T0" fmla="*/ 873 w 873"/>
                <a:gd name="T1" fmla="*/ 0 h 842"/>
                <a:gd name="T2" fmla="*/ 0 w 873"/>
                <a:gd name="T3" fmla="*/ 0 h 842"/>
                <a:gd name="T4" fmla="*/ 0 w 873"/>
                <a:gd name="T5" fmla="*/ 721 h 842"/>
                <a:gd name="T6" fmla="*/ 873 w 873"/>
                <a:gd name="T7" fmla="*/ 842 h 842"/>
                <a:gd name="T8" fmla="*/ 873 w 873"/>
                <a:gd name="T9" fmla="*/ 0 h 842"/>
              </a:gdLst>
              <a:ahLst/>
              <a:cxnLst>
                <a:cxn ang="0">
                  <a:pos x="T0" y="T1"/>
                </a:cxn>
                <a:cxn ang="0">
                  <a:pos x="T2" y="T3"/>
                </a:cxn>
                <a:cxn ang="0">
                  <a:pos x="T4" y="T5"/>
                </a:cxn>
                <a:cxn ang="0">
                  <a:pos x="T6" y="T7"/>
                </a:cxn>
                <a:cxn ang="0">
                  <a:pos x="T8" y="T9"/>
                </a:cxn>
              </a:cxnLst>
              <a:rect l="0" t="0" r="r" b="b"/>
              <a:pathLst>
                <a:path w="873" h="842">
                  <a:moveTo>
                    <a:pt x="873" y="0"/>
                  </a:moveTo>
                  <a:lnTo>
                    <a:pt x="0" y="0"/>
                  </a:lnTo>
                  <a:lnTo>
                    <a:pt x="0" y="721"/>
                  </a:lnTo>
                  <a:lnTo>
                    <a:pt x="873" y="842"/>
                  </a:lnTo>
                  <a:lnTo>
                    <a:pt x="873" y="0"/>
                  </a:lnTo>
                  <a:close/>
                </a:path>
              </a:pathLst>
            </a:custGeom>
            <a:solidFill>
              <a:srgbClr val="4E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46" name="Freeform 16"/>
            <p:cNvSpPr>
              <a:spLocks/>
            </p:cNvSpPr>
            <p:nvPr/>
          </p:nvSpPr>
          <p:spPr bwMode="auto">
            <a:xfrm>
              <a:off x="1885813" y="5550895"/>
              <a:ext cx="28567" cy="25184"/>
            </a:xfrm>
            <a:custGeom>
              <a:avLst/>
              <a:gdLst>
                <a:gd name="T0" fmla="*/ 0 w 1140"/>
                <a:gd name="T1" fmla="*/ 0 h 1005"/>
                <a:gd name="T2" fmla="*/ 0 w 1140"/>
                <a:gd name="T3" fmla="*/ 847 h 1005"/>
                <a:gd name="T4" fmla="*/ 1140 w 1140"/>
                <a:gd name="T5" fmla="*/ 1005 h 1005"/>
                <a:gd name="T6" fmla="*/ 1140 w 1140"/>
                <a:gd name="T7" fmla="*/ 0 h 1005"/>
                <a:gd name="T8" fmla="*/ 0 w 1140"/>
                <a:gd name="T9" fmla="*/ 0 h 1005"/>
              </a:gdLst>
              <a:ahLst/>
              <a:cxnLst>
                <a:cxn ang="0">
                  <a:pos x="T0" y="T1"/>
                </a:cxn>
                <a:cxn ang="0">
                  <a:pos x="T2" y="T3"/>
                </a:cxn>
                <a:cxn ang="0">
                  <a:pos x="T4" y="T5"/>
                </a:cxn>
                <a:cxn ang="0">
                  <a:pos x="T6" y="T7"/>
                </a:cxn>
                <a:cxn ang="0">
                  <a:pos x="T8" y="T9"/>
                </a:cxn>
              </a:cxnLst>
              <a:rect l="0" t="0" r="r" b="b"/>
              <a:pathLst>
                <a:path w="1140" h="1005">
                  <a:moveTo>
                    <a:pt x="0" y="0"/>
                  </a:moveTo>
                  <a:lnTo>
                    <a:pt x="0" y="847"/>
                  </a:lnTo>
                  <a:lnTo>
                    <a:pt x="1140" y="1005"/>
                  </a:lnTo>
                  <a:lnTo>
                    <a:pt x="1140" y="0"/>
                  </a:lnTo>
                  <a:lnTo>
                    <a:pt x="0" y="0"/>
                  </a:lnTo>
                  <a:close/>
                </a:path>
              </a:pathLst>
            </a:custGeom>
            <a:solidFill>
              <a:srgbClr val="4E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35" name="Freeform 20"/>
            <p:cNvSpPr>
              <a:spLocks noEditPoints="1"/>
            </p:cNvSpPr>
            <p:nvPr/>
          </p:nvSpPr>
          <p:spPr bwMode="auto">
            <a:xfrm>
              <a:off x="2085660" y="5524861"/>
              <a:ext cx="45619" cy="47133"/>
            </a:xfrm>
            <a:custGeom>
              <a:avLst/>
              <a:gdLst>
                <a:gd name="T0" fmla="*/ 41 w 1845"/>
                <a:gd name="T1" fmla="*/ 1632 h 1907"/>
                <a:gd name="T2" fmla="*/ 552 w 1845"/>
                <a:gd name="T3" fmla="*/ 1102 h 1907"/>
                <a:gd name="T4" fmla="*/ 430 w 1845"/>
                <a:gd name="T5" fmla="*/ 709 h 1907"/>
                <a:gd name="T6" fmla="*/ 1135 w 1845"/>
                <a:gd name="T7" fmla="*/ 0 h 1907"/>
                <a:gd name="T8" fmla="*/ 1845 w 1845"/>
                <a:gd name="T9" fmla="*/ 709 h 1907"/>
                <a:gd name="T10" fmla="*/ 1135 w 1845"/>
                <a:gd name="T11" fmla="*/ 1413 h 1907"/>
                <a:gd name="T12" fmla="*/ 796 w 1845"/>
                <a:gd name="T13" fmla="*/ 1326 h 1907"/>
                <a:gd name="T14" fmla="*/ 281 w 1845"/>
                <a:gd name="T15" fmla="*/ 1862 h 1907"/>
                <a:gd name="T16" fmla="*/ 124 w 1845"/>
                <a:gd name="T17" fmla="*/ 1865 h 1907"/>
                <a:gd name="T18" fmla="*/ 45 w 1845"/>
                <a:gd name="T19" fmla="*/ 1789 h 1907"/>
                <a:gd name="T20" fmla="*/ 41 w 1845"/>
                <a:gd name="T21" fmla="*/ 1632 h 1907"/>
                <a:gd name="T22" fmla="*/ 1135 w 1845"/>
                <a:gd name="T23" fmla="*/ 1195 h 1907"/>
                <a:gd name="T24" fmla="*/ 1625 w 1845"/>
                <a:gd name="T25" fmla="*/ 709 h 1907"/>
                <a:gd name="T26" fmla="*/ 1135 w 1845"/>
                <a:gd name="T27" fmla="*/ 222 h 1907"/>
                <a:gd name="T28" fmla="*/ 648 w 1845"/>
                <a:gd name="T29" fmla="*/ 709 h 1907"/>
                <a:gd name="T30" fmla="*/ 1135 w 1845"/>
                <a:gd name="T31" fmla="*/ 1195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5" h="1907">
                  <a:moveTo>
                    <a:pt x="41" y="1632"/>
                  </a:moveTo>
                  <a:cubicBezTo>
                    <a:pt x="552" y="1102"/>
                    <a:pt x="552" y="1102"/>
                    <a:pt x="552" y="1102"/>
                  </a:cubicBezTo>
                  <a:cubicBezTo>
                    <a:pt x="475" y="989"/>
                    <a:pt x="430" y="853"/>
                    <a:pt x="430" y="709"/>
                  </a:cubicBezTo>
                  <a:cubicBezTo>
                    <a:pt x="430" y="319"/>
                    <a:pt x="745" y="0"/>
                    <a:pt x="1135" y="0"/>
                  </a:cubicBezTo>
                  <a:cubicBezTo>
                    <a:pt x="1528" y="0"/>
                    <a:pt x="1845" y="319"/>
                    <a:pt x="1845" y="709"/>
                  </a:cubicBezTo>
                  <a:cubicBezTo>
                    <a:pt x="1845" y="1097"/>
                    <a:pt x="1528" y="1413"/>
                    <a:pt x="1135" y="1413"/>
                  </a:cubicBezTo>
                  <a:cubicBezTo>
                    <a:pt x="1013" y="1413"/>
                    <a:pt x="897" y="1381"/>
                    <a:pt x="796" y="1326"/>
                  </a:cubicBezTo>
                  <a:cubicBezTo>
                    <a:pt x="281" y="1862"/>
                    <a:pt x="281" y="1862"/>
                    <a:pt x="281" y="1862"/>
                  </a:cubicBezTo>
                  <a:cubicBezTo>
                    <a:pt x="239" y="1907"/>
                    <a:pt x="170" y="1907"/>
                    <a:pt x="124" y="1865"/>
                  </a:cubicBezTo>
                  <a:cubicBezTo>
                    <a:pt x="45" y="1789"/>
                    <a:pt x="45" y="1789"/>
                    <a:pt x="45" y="1789"/>
                  </a:cubicBezTo>
                  <a:cubicBezTo>
                    <a:pt x="2" y="1748"/>
                    <a:pt x="0" y="1677"/>
                    <a:pt x="41" y="1632"/>
                  </a:cubicBezTo>
                  <a:close/>
                  <a:moveTo>
                    <a:pt x="1135" y="1195"/>
                  </a:moveTo>
                  <a:cubicBezTo>
                    <a:pt x="1406" y="1195"/>
                    <a:pt x="1625" y="976"/>
                    <a:pt x="1625" y="709"/>
                  </a:cubicBezTo>
                  <a:cubicBezTo>
                    <a:pt x="1625" y="438"/>
                    <a:pt x="1406" y="222"/>
                    <a:pt x="1135" y="222"/>
                  </a:cubicBezTo>
                  <a:cubicBezTo>
                    <a:pt x="867" y="222"/>
                    <a:pt x="648" y="438"/>
                    <a:pt x="648" y="709"/>
                  </a:cubicBezTo>
                  <a:cubicBezTo>
                    <a:pt x="648" y="976"/>
                    <a:pt x="867" y="1195"/>
                    <a:pt x="1135" y="1195"/>
                  </a:cubicBezTo>
                  <a:close/>
                </a:path>
              </a:pathLst>
            </a:custGeom>
            <a:solidFill>
              <a:srgbClr val="4E4E4E"/>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36" name="Freeform 24"/>
            <p:cNvSpPr>
              <a:spLocks/>
            </p:cNvSpPr>
            <p:nvPr/>
          </p:nvSpPr>
          <p:spPr bwMode="auto">
            <a:xfrm flipH="1">
              <a:off x="1646393" y="5524758"/>
              <a:ext cx="54539" cy="45619"/>
            </a:xfrm>
            <a:custGeom>
              <a:avLst/>
              <a:gdLst>
                <a:gd name="T0" fmla="*/ 2378 w 4084"/>
                <a:gd name="T1" fmla="*/ 0 h 3416"/>
                <a:gd name="T2" fmla="*/ 4084 w 4084"/>
                <a:gd name="T3" fmla="*/ 1709 h 3416"/>
                <a:gd name="T4" fmla="*/ 2378 w 4084"/>
                <a:gd name="T5" fmla="*/ 3416 h 3416"/>
                <a:gd name="T6" fmla="*/ 1259 w 4084"/>
                <a:gd name="T7" fmla="*/ 3416 h 3416"/>
                <a:gd name="T8" fmla="*/ 2553 w 4084"/>
                <a:gd name="T9" fmla="*/ 2116 h 3416"/>
                <a:gd name="T10" fmla="*/ 0 w 4084"/>
                <a:gd name="T11" fmla="*/ 2116 h 3416"/>
                <a:gd name="T12" fmla="*/ 0 w 4084"/>
                <a:gd name="T13" fmla="*/ 1290 h 3416"/>
                <a:gd name="T14" fmla="*/ 2541 w 4084"/>
                <a:gd name="T15" fmla="*/ 1290 h 3416"/>
                <a:gd name="T16" fmla="*/ 1245 w 4084"/>
                <a:gd name="T17" fmla="*/ 0 h 3416"/>
                <a:gd name="T18" fmla="*/ 2378 w 4084"/>
                <a:gd name="T19" fmla="*/ 0 h 3416"/>
                <a:gd name="T20" fmla="*/ 2378 w 4084"/>
                <a:gd name="T21" fmla="*/ 0 h 3416"/>
                <a:gd name="T22" fmla="*/ 2378 w 4084"/>
                <a:gd name="T23" fmla="*/ 0 h 3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84" h="3416">
                  <a:moveTo>
                    <a:pt x="2378" y="0"/>
                  </a:moveTo>
                  <a:lnTo>
                    <a:pt x="4084" y="1709"/>
                  </a:lnTo>
                  <a:lnTo>
                    <a:pt x="2378" y="3416"/>
                  </a:lnTo>
                  <a:lnTo>
                    <a:pt x="1259" y="3416"/>
                  </a:lnTo>
                  <a:lnTo>
                    <a:pt x="2553" y="2116"/>
                  </a:lnTo>
                  <a:lnTo>
                    <a:pt x="0" y="2116"/>
                  </a:lnTo>
                  <a:lnTo>
                    <a:pt x="0" y="1290"/>
                  </a:lnTo>
                  <a:lnTo>
                    <a:pt x="2541" y="1290"/>
                  </a:lnTo>
                  <a:lnTo>
                    <a:pt x="1245" y="0"/>
                  </a:lnTo>
                  <a:lnTo>
                    <a:pt x="2378" y="0"/>
                  </a:lnTo>
                  <a:lnTo>
                    <a:pt x="2378" y="0"/>
                  </a:lnTo>
                  <a:lnTo>
                    <a:pt x="2378" y="0"/>
                  </a:lnTo>
                  <a:close/>
                </a:path>
              </a:pathLst>
            </a:custGeom>
            <a:solidFill>
              <a:srgbClr val="4E4E4E"/>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39" name="Rectangle 538"/>
            <p:cNvSpPr/>
            <p:nvPr/>
          </p:nvSpPr>
          <p:spPr bwMode="auto">
            <a:xfrm flipH="1">
              <a:off x="2026087" y="5029441"/>
              <a:ext cx="136859" cy="136859"/>
            </a:xfrm>
            <a:prstGeom prst="rect">
              <a:avLst/>
            </a:prstGeom>
            <a:solidFill>
              <a:srgbClr val="32145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40" name="Rectangle 539"/>
            <p:cNvSpPr/>
            <p:nvPr/>
          </p:nvSpPr>
          <p:spPr bwMode="auto">
            <a:xfrm flipH="1">
              <a:off x="1709024" y="5029441"/>
              <a:ext cx="310896" cy="136859"/>
            </a:xfrm>
            <a:prstGeom prst="rect">
              <a:avLst/>
            </a:prstGeom>
            <a:solidFill>
              <a:srgbClr val="32145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41" name="Rectangle 540"/>
            <p:cNvSpPr/>
            <p:nvPr/>
          </p:nvSpPr>
          <p:spPr bwMode="auto">
            <a:xfrm flipH="1">
              <a:off x="2026087" y="5173631"/>
              <a:ext cx="136859" cy="136859"/>
            </a:xfrm>
            <a:prstGeom prst="rect">
              <a:avLst/>
            </a:prstGeom>
            <a:solidFill>
              <a:srgbClr val="32145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42" name="Rectangle 541"/>
            <p:cNvSpPr/>
            <p:nvPr/>
          </p:nvSpPr>
          <p:spPr bwMode="auto">
            <a:xfrm flipH="1">
              <a:off x="1709024" y="5173631"/>
              <a:ext cx="310896" cy="136859"/>
            </a:xfrm>
            <a:prstGeom prst="rect">
              <a:avLst/>
            </a:prstGeom>
            <a:solidFill>
              <a:srgbClr val="32145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cxnSp>
          <p:nvCxnSpPr>
            <p:cNvPr id="525" name="Straight Connector 524"/>
            <p:cNvCxnSpPr/>
            <p:nvPr/>
          </p:nvCxnSpPr>
          <p:spPr>
            <a:xfrm>
              <a:off x="1930793" y="4670178"/>
              <a:ext cx="184419" cy="0"/>
            </a:xfrm>
            <a:prstGeom prst="line">
              <a:avLst/>
            </a:prstGeom>
            <a:ln>
              <a:solidFill>
                <a:srgbClr val="32145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6" name="Straight Connector 525"/>
            <p:cNvCxnSpPr/>
            <p:nvPr/>
          </p:nvCxnSpPr>
          <p:spPr>
            <a:xfrm>
              <a:off x="1930793" y="4741390"/>
              <a:ext cx="184419" cy="0"/>
            </a:xfrm>
            <a:prstGeom prst="line">
              <a:avLst/>
            </a:prstGeom>
            <a:ln>
              <a:solidFill>
                <a:srgbClr val="32145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7" name="Straight Connector 526"/>
            <p:cNvCxnSpPr/>
            <p:nvPr/>
          </p:nvCxnSpPr>
          <p:spPr>
            <a:xfrm>
              <a:off x="1930793" y="4805707"/>
              <a:ext cx="184419" cy="0"/>
            </a:xfrm>
            <a:prstGeom prst="line">
              <a:avLst/>
            </a:prstGeom>
            <a:ln>
              <a:solidFill>
                <a:srgbClr val="32145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a:off x="1930790" y="4870024"/>
              <a:ext cx="184419" cy="0"/>
            </a:xfrm>
            <a:prstGeom prst="line">
              <a:avLst/>
            </a:prstGeom>
            <a:ln>
              <a:solidFill>
                <a:srgbClr val="32145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a:off x="1930793" y="4934341"/>
              <a:ext cx="184419" cy="0"/>
            </a:xfrm>
            <a:prstGeom prst="line">
              <a:avLst/>
            </a:prstGeom>
            <a:ln>
              <a:solidFill>
                <a:srgbClr val="32145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18" name="Freeform 10"/>
            <p:cNvSpPr>
              <a:spLocks noChangeAspect="1" noEditPoints="1"/>
            </p:cNvSpPr>
            <p:nvPr/>
          </p:nvSpPr>
          <p:spPr bwMode="auto">
            <a:xfrm>
              <a:off x="540178" y="4549544"/>
              <a:ext cx="593354" cy="1065867"/>
            </a:xfrm>
            <a:prstGeom prst="roundRect">
              <a:avLst>
                <a:gd name="adj" fmla="val 7324"/>
              </a:avLst>
            </a:prstGeom>
            <a:solidFill>
              <a:srgbClr val="333333"/>
            </a:solidFill>
            <a:ln>
              <a:noFill/>
            </a:ln>
            <a:extLst/>
          </p:spPr>
          <p:txBody>
            <a:bodyPr vert="horz" wrap="square" lIns="91390" tIns="45695" rIns="91390" bIns="45695" numCol="1" anchor="t" anchorCtr="0" compatLnSpc="1">
              <a:prstTxWarp prst="textNoShape">
                <a:avLst/>
              </a:prstTxWarp>
            </a:bodyPr>
            <a:lstStyle/>
            <a:p>
              <a:pPr defTabSz="932104"/>
              <a:endParaRPr lang="en-US" sz="1799">
                <a:solidFill>
                  <a:srgbClr val="FFFFFF"/>
                </a:solidFill>
              </a:endParaRPr>
            </a:p>
          </p:txBody>
        </p:sp>
        <p:sp>
          <p:nvSpPr>
            <p:cNvPr id="519" name="Rounded Rectangle 518"/>
            <p:cNvSpPr/>
            <p:nvPr/>
          </p:nvSpPr>
          <p:spPr bwMode="auto">
            <a:xfrm>
              <a:off x="568261" y="4677551"/>
              <a:ext cx="537189" cy="801081"/>
            </a:xfrm>
            <a:prstGeom prst="roundRect">
              <a:avLst>
                <a:gd name="adj" fmla="val 1187"/>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520" name="Group 519"/>
            <p:cNvGrpSpPr/>
            <p:nvPr/>
          </p:nvGrpSpPr>
          <p:grpSpPr>
            <a:xfrm>
              <a:off x="751181" y="4641194"/>
              <a:ext cx="134394" cy="15647"/>
              <a:chOff x="5596078" y="2180378"/>
              <a:chExt cx="138544" cy="16130"/>
            </a:xfrm>
            <a:solidFill>
              <a:schemeClr val="tx1">
                <a:lumMod val="50000"/>
              </a:schemeClr>
            </a:solidFill>
          </p:grpSpPr>
          <p:sp>
            <p:nvSpPr>
              <p:cNvPr id="523" name="Rounded Rectangle 522"/>
              <p:cNvSpPr/>
              <p:nvPr/>
            </p:nvSpPr>
            <p:spPr bwMode="auto">
              <a:xfrm>
                <a:off x="5637840" y="2180378"/>
                <a:ext cx="96782" cy="16130"/>
              </a:xfrm>
              <a:prstGeom prst="roundRect">
                <a:avLst>
                  <a:gd name="adj" fmla="val 50000"/>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524" name="Oval 523"/>
              <p:cNvSpPr/>
              <p:nvPr/>
            </p:nvSpPr>
            <p:spPr bwMode="auto">
              <a:xfrm>
                <a:off x="5596078" y="2180378"/>
                <a:ext cx="16130" cy="16130"/>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521" name="Oval 520"/>
            <p:cNvSpPr/>
            <p:nvPr/>
          </p:nvSpPr>
          <p:spPr bwMode="auto">
            <a:xfrm>
              <a:off x="823550" y="4593872"/>
              <a:ext cx="26610" cy="26610"/>
            </a:xfrm>
            <a:prstGeom prst="ellipse">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522" name="Oval 521"/>
            <p:cNvSpPr/>
            <p:nvPr/>
          </p:nvSpPr>
          <p:spPr bwMode="auto">
            <a:xfrm>
              <a:off x="796940" y="5508692"/>
              <a:ext cx="79831" cy="79831"/>
            </a:xfrm>
            <a:prstGeom prst="ellipse">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508" name="Rectangle 507"/>
            <p:cNvSpPr/>
            <p:nvPr/>
          </p:nvSpPr>
          <p:spPr bwMode="auto">
            <a:xfrm>
              <a:off x="598225" y="4704721"/>
              <a:ext cx="476049" cy="77299"/>
            </a:xfrm>
            <a:prstGeom prst="rect">
              <a:avLst/>
            </a:prstGeom>
            <a:solidFill>
              <a:srgbClr val="005A9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09" name="Rectangle 508"/>
            <p:cNvSpPr/>
            <p:nvPr/>
          </p:nvSpPr>
          <p:spPr bwMode="auto">
            <a:xfrm>
              <a:off x="602651" y="4841407"/>
              <a:ext cx="467196" cy="599127"/>
            </a:xfrm>
            <a:prstGeom prst="rect">
              <a:avLst/>
            </a:prstGeom>
            <a:noFill/>
            <a:ln w="12700">
              <a:solidFill>
                <a:srgbClr val="005A9E"/>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cxnSp>
          <p:nvCxnSpPr>
            <p:cNvPr id="510" name="Straight Connector 509"/>
            <p:cNvCxnSpPr/>
            <p:nvPr/>
          </p:nvCxnSpPr>
          <p:spPr>
            <a:xfrm>
              <a:off x="644407" y="4907348"/>
              <a:ext cx="245893" cy="0"/>
            </a:xfrm>
            <a:prstGeom prst="line">
              <a:avLst/>
            </a:prstGeom>
            <a:ln>
              <a:solidFill>
                <a:srgbClr val="005A9E"/>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1" name="Straight Connector 510"/>
            <p:cNvCxnSpPr/>
            <p:nvPr/>
          </p:nvCxnSpPr>
          <p:spPr>
            <a:xfrm>
              <a:off x="644407" y="4971823"/>
              <a:ext cx="245893" cy="0"/>
            </a:xfrm>
            <a:prstGeom prst="line">
              <a:avLst/>
            </a:prstGeom>
            <a:ln>
              <a:solidFill>
                <a:srgbClr val="005A9E"/>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2" name="Straight Connector 511"/>
            <p:cNvCxnSpPr/>
            <p:nvPr/>
          </p:nvCxnSpPr>
          <p:spPr>
            <a:xfrm>
              <a:off x="644407" y="5030056"/>
              <a:ext cx="245893" cy="0"/>
            </a:xfrm>
            <a:prstGeom prst="line">
              <a:avLst/>
            </a:prstGeom>
            <a:ln>
              <a:solidFill>
                <a:srgbClr val="005A9E"/>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3" name="Straight Connector 512"/>
            <p:cNvCxnSpPr/>
            <p:nvPr/>
          </p:nvCxnSpPr>
          <p:spPr>
            <a:xfrm>
              <a:off x="644404" y="5088289"/>
              <a:ext cx="245893" cy="0"/>
            </a:xfrm>
            <a:prstGeom prst="line">
              <a:avLst/>
            </a:prstGeom>
            <a:ln>
              <a:solidFill>
                <a:srgbClr val="005A9E"/>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4" name="Straight Connector 513"/>
            <p:cNvCxnSpPr/>
            <p:nvPr/>
          </p:nvCxnSpPr>
          <p:spPr>
            <a:xfrm>
              <a:off x="644407" y="5262987"/>
              <a:ext cx="245893" cy="0"/>
            </a:xfrm>
            <a:prstGeom prst="line">
              <a:avLst/>
            </a:prstGeom>
            <a:ln>
              <a:solidFill>
                <a:srgbClr val="005A9E"/>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6" name="Straight Connector 515"/>
            <p:cNvCxnSpPr/>
            <p:nvPr/>
          </p:nvCxnSpPr>
          <p:spPr>
            <a:xfrm>
              <a:off x="644407" y="5146522"/>
              <a:ext cx="245893" cy="0"/>
            </a:xfrm>
            <a:prstGeom prst="line">
              <a:avLst/>
            </a:prstGeom>
            <a:ln>
              <a:solidFill>
                <a:srgbClr val="005A9E"/>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7" name="Straight Connector 516"/>
            <p:cNvCxnSpPr/>
            <p:nvPr/>
          </p:nvCxnSpPr>
          <p:spPr>
            <a:xfrm>
              <a:off x="644405" y="5204755"/>
              <a:ext cx="245893" cy="0"/>
            </a:xfrm>
            <a:prstGeom prst="line">
              <a:avLst/>
            </a:prstGeom>
            <a:ln>
              <a:solidFill>
                <a:srgbClr val="005A9E"/>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498" name="Group 497"/>
            <p:cNvGrpSpPr/>
            <p:nvPr/>
          </p:nvGrpSpPr>
          <p:grpSpPr>
            <a:xfrm>
              <a:off x="1022496" y="4379028"/>
              <a:ext cx="651017" cy="1236383"/>
              <a:chOff x="5651685" y="-476444"/>
              <a:chExt cx="1669255" cy="2809977"/>
            </a:xfrm>
          </p:grpSpPr>
          <p:sp>
            <p:nvSpPr>
              <p:cNvPr id="500" name="Rectangle 499"/>
              <p:cNvSpPr/>
              <p:nvPr/>
            </p:nvSpPr>
            <p:spPr bwMode="auto">
              <a:xfrm>
                <a:off x="6203006" y="-476444"/>
                <a:ext cx="566612" cy="171451"/>
              </a:xfrm>
              <a:prstGeom prst="rect">
                <a:avLst/>
              </a:prstGeom>
              <a:solidFill>
                <a:schemeClr val="tx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501" name="Freeform 500"/>
              <p:cNvSpPr/>
              <p:nvPr/>
            </p:nvSpPr>
            <p:spPr bwMode="auto">
              <a:xfrm>
                <a:off x="5651685" y="-476444"/>
                <a:ext cx="1669255" cy="2809977"/>
              </a:xfrm>
              <a:custGeom>
                <a:avLst/>
                <a:gdLst>
                  <a:gd name="connsiteX0" fmla="*/ 239948 w 1715629"/>
                  <a:gd name="connsiteY0" fmla="*/ 0 h 2809977"/>
                  <a:gd name="connsiteX1" fmla="*/ 622279 w 1715629"/>
                  <a:gd name="connsiteY1" fmla="*/ 0 h 2809977"/>
                  <a:gd name="connsiteX2" fmla="*/ 626704 w 1715629"/>
                  <a:gd name="connsiteY2" fmla="*/ 21916 h 2809977"/>
                  <a:gd name="connsiteX3" fmla="*/ 705692 w 1715629"/>
                  <a:gd name="connsiteY3" fmla="*/ 74273 h 2809977"/>
                  <a:gd name="connsiteX4" fmla="*/ 1009937 w 1715629"/>
                  <a:gd name="connsiteY4" fmla="*/ 74273 h 2809977"/>
                  <a:gd name="connsiteX5" fmla="*/ 1088926 w 1715629"/>
                  <a:gd name="connsiteY5" fmla="*/ 21916 h 2809977"/>
                  <a:gd name="connsiteX6" fmla="*/ 1093350 w 1715629"/>
                  <a:gd name="connsiteY6" fmla="*/ 0 h 2809977"/>
                  <a:gd name="connsiteX7" fmla="*/ 1475681 w 1715629"/>
                  <a:gd name="connsiteY7" fmla="*/ 0 h 2809977"/>
                  <a:gd name="connsiteX8" fmla="*/ 1715629 w 1715629"/>
                  <a:gd name="connsiteY8" fmla="*/ 239948 h 2809977"/>
                  <a:gd name="connsiteX9" fmla="*/ 1715629 w 1715629"/>
                  <a:gd name="connsiteY9" fmla="*/ 2570029 h 2809977"/>
                  <a:gd name="connsiteX10" fmla="*/ 1475681 w 1715629"/>
                  <a:gd name="connsiteY10" fmla="*/ 2809977 h 2809977"/>
                  <a:gd name="connsiteX11" fmla="*/ 239948 w 1715629"/>
                  <a:gd name="connsiteY11" fmla="*/ 2809977 h 2809977"/>
                  <a:gd name="connsiteX12" fmla="*/ 0 w 1715629"/>
                  <a:gd name="connsiteY12" fmla="*/ 2570029 h 2809977"/>
                  <a:gd name="connsiteX13" fmla="*/ 0 w 1715629"/>
                  <a:gd name="connsiteY13" fmla="*/ 239948 h 2809977"/>
                  <a:gd name="connsiteX14" fmla="*/ 239948 w 1715629"/>
                  <a:gd name="connsiteY14" fmla="*/ 0 h 280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5629" h="2809977">
                    <a:moveTo>
                      <a:pt x="239948" y="0"/>
                    </a:moveTo>
                    <a:lnTo>
                      <a:pt x="622279" y="0"/>
                    </a:lnTo>
                    <a:lnTo>
                      <a:pt x="626704" y="21916"/>
                    </a:lnTo>
                    <a:cubicBezTo>
                      <a:pt x="639718" y="52684"/>
                      <a:pt x="670184" y="74273"/>
                      <a:pt x="705692" y="74273"/>
                    </a:cubicBezTo>
                    <a:lnTo>
                      <a:pt x="1009937" y="74273"/>
                    </a:lnTo>
                    <a:cubicBezTo>
                      <a:pt x="1045446" y="74273"/>
                      <a:pt x="1075912" y="52684"/>
                      <a:pt x="1088926" y="21916"/>
                    </a:cubicBezTo>
                    <a:lnTo>
                      <a:pt x="1093350" y="0"/>
                    </a:lnTo>
                    <a:lnTo>
                      <a:pt x="1475681" y="0"/>
                    </a:lnTo>
                    <a:cubicBezTo>
                      <a:pt x="1608201" y="0"/>
                      <a:pt x="1715629" y="107428"/>
                      <a:pt x="1715629" y="239948"/>
                    </a:cubicBezTo>
                    <a:lnTo>
                      <a:pt x="1715629" y="2570029"/>
                    </a:lnTo>
                    <a:cubicBezTo>
                      <a:pt x="1715629" y="2702549"/>
                      <a:pt x="1608201" y="2809977"/>
                      <a:pt x="1475681" y="2809977"/>
                    </a:cubicBezTo>
                    <a:lnTo>
                      <a:pt x="239948" y="2809977"/>
                    </a:lnTo>
                    <a:cubicBezTo>
                      <a:pt x="107428" y="2809977"/>
                      <a:pt x="0" y="2702549"/>
                      <a:pt x="0" y="2570029"/>
                    </a:cubicBezTo>
                    <a:lnTo>
                      <a:pt x="0" y="239948"/>
                    </a:lnTo>
                    <a:cubicBezTo>
                      <a:pt x="0" y="107428"/>
                      <a:pt x="107428" y="0"/>
                      <a:pt x="239948" y="0"/>
                    </a:cubicBezTo>
                    <a:close/>
                  </a:path>
                </a:pathLst>
              </a:custGeom>
              <a:solidFill>
                <a:srgbClr val="33333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502" name="Group 501"/>
              <p:cNvGrpSpPr/>
              <p:nvPr/>
            </p:nvGrpSpPr>
            <p:grpSpPr>
              <a:xfrm>
                <a:off x="6124436" y="2123612"/>
                <a:ext cx="723752" cy="98117"/>
                <a:chOff x="6147223" y="2123612"/>
                <a:chExt cx="723752" cy="98117"/>
              </a:xfrm>
            </p:grpSpPr>
            <p:sp>
              <p:nvSpPr>
                <p:cNvPr id="503" name="Rounded Rectangle 502"/>
                <p:cNvSpPr/>
                <p:nvPr/>
              </p:nvSpPr>
              <p:spPr bwMode="auto">
                <a:xfrm>
                  <a:off x="6366215" y="2123612"/>
                  <a:ext cx="285769" cy="98117"/>
                </a:xfrm>
                <a:prstGeom prst="roundRect">
                  <a:avLst>
                    <a:gd name="adj" fmla="val 50000"/>
                  </a:avLst>
                </a:prstGeom>
                <a:solidFill>
                  <a:schemeClr val="tx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504" name="Oval 503"/>
                <p:cNvSpPr/>
                <p:nvPr/>
              </p:nvSpPr>
              <p:spPr bwMode="auto">
                <a:xfrm>
                  <a:off x="6147223" y="2137745"/>
                  <a:ext cx="69850" cy="69850"/>
                </a:xfrm>
                <a:prstGeom prst="ellipse">
                  <a:avLst/>
                </a:prstGeom>
                <a:solidFill>
                  <a:schemeClr val="tx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505" name="Oval 504"/>
                <p:cNvSpPr/>
                <p:nvPr/>
              </p:nvSpPr>
              <p:spPr bwMode="auto">
                <a:xfrm>
                  <a:off x="6801125" y="2137745"/>
                  <a:ext cx="69850" cy="69850"/>
                </a:xfrm>
                <a:prstGeom prst="ellipse">
                  <a:avLst/>
                </a:prstGeom>
                <a:solidFill>
                  <a:schemeClr val="tx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grpSp>
        </p:grpSp>
        <p:sp>
          <p:nvSpPr>
            <p:cNvPr id="499" name="Rounded Rectangle 498"/>
            <p:cNvSpPr/>
            <p:nvPr/>
          </p:nvSpPr>
          <p:spPr bwMode="auto">
            <a:xfrm>
              <a:off x="1063534" y="4483208"/>
              <a:ext cx="566284" cy="959409"/>
            </a:xfrm>
            <a:prstGeom prst="roundRect">
              <a:avLst>
                <a:gd name="adj" fmla="val 6832"/>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4" tIns="146204" rIns="182754" bIns="146204" numCol="1" spcCol="0" rtlCol="0" fromWordArt="0" anchor="t" anchorCtr="0" forceAA="0" compatLnSpc="1">
              <a:prstTxWarp prst="textNoShape">
                <a:avLst/>
              </a:prstTxWarp>
              <a:noAutofit/>
            </a:bodyPr>
            <a:lstStyle/>
            <a:p>
              <a:pPr algn="ctr" defTabSz="931656"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490" name="Rectangle 489"/>
            <p:cNvSpPr/>
            <p:nvPr/>
          </p:nvSpPr>
          <p:spPr bwMode="auto">
            <a:xfrm>
              <a:off x="1109980" y="4540246"/>
              <a:ext cx="476049" cy="91833"/>
            </a:xfrm>
            <a:prstGeom prst="rect">
              <a:avLst/>
            </a:prstGeom>
            <a:solidFill>
              <a:srgbClr val="95AC0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491" name="Rectangle 490"/>
            <p:cNvSpPr/>
            <p:nvPr/>
          </p:nvSpPr>
          <p:spPr bwMode="auto">
            <a:xfrm>
              <a:off x="1114406" y="4702633"/>
              <a:ext cx="467196" cy="711776"/>
            </a:xfrm>
            <a:prstGeom prst="rect">
              <a:avLst/>
            </a:prstGeom>
            <a:noFill/>
            <a:ln w="12700">
              <a:solidFill>
                <a:srgbClr val="95AC08"/>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cxnSp>
          <p:nvCxnSpPr>
            <p:cNvPr id="492" name="Straight Connector 491"/>
            <p:cNvCxnSpPr/>
            <p:nvPr/>
          </p:nvCxnSpPr>
          <p:spPr>
            <a:xfrm>
              <a:off x="1156162" y="4788387"/>
              <a:ext cx="383687" cy="0"/>
            </a:xfrm>
            <a:prstGeom prst="line">
              <a:avLst/>
            </a:prstGeom>
            <a:ln>
              <a:solidFill>
                <a:srgbClr val="95AC0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3" name="Straight Connector 492"/>
            <p:cNvCxnSpPr/>
            <p:nvPr/>
          </p:nvCxnSpPr>
          <p:spPr>
            <a:xfrm>
              <a:off x="1156162" y="4873973"/>
              <a:ext cx="383687" cy="0"/>
            </a:xfrm>
            <a:prstGeom prst="line">
              <a:avLst/>
            </a:prstGeom>
            <a:ln>
              <a:solidFill>
                <a:srgbClr val="95AC0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4" name="Straight Connector 493"/>
            <p:cNvCxnSpPr/>
            <p:nvPr/>
          </p:nvCxnSpPr>
          <p:spPr>
            <a:xfrm>
              <a:off x="1156162" y="4959511"/>
              <a:ext cx="383687" cy="0"/>
            </a:xfrm>
            <a:prstGeom prst="line">
              <a:avLst/>
            </a:prstGeom>
            <a:ln>
              <a:solidFill>
                <a:srgbClr val="95AC0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5" name="Straight Connector 494"/>
            <p:cNvCxnSpPr/>
            <p:nvPr/>
          </p:nvCxnSpPr>
          <p:spPr>
            <a:xfrm>
              <a:off x="1156162" y="5358752"/>
              <a:ext cx="383687" cy="0"/>
            </a:xfrm>
            <a:prstGeom prst="line">
              <a:avLst/>
            </a:prstGeom>
            <a:ln>
              <a:solidFill>
                <a:srgbClr val="95AC0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6" name="Straight Connector 495"/>
            <p:cNvCxnSpPr/>
            <p:nvPr/>
          </p:nvCxnSpPr>
          <p:spPr>
            <a:xfrm>
              <a:off x="1156162" y="5203478"/>
              <a:ext cx="383687" cy="0"/>
            </a:xfrm>
            <a:prstGeom prst="line">
              <a:avLst/>
            </a:prstGeom>
            <a:ln>
              <a:solidFill>
                <a:srgbClr val="95AC08"/>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610" name="Rectangle 609"/>
          <p:cNvSpPr/>
          <p:nvPr/>
        </p:nvSpPr>
        <p:spPr>
          <a:xfrm>
            <a:off x="5210813" y="5165402"/>
            <a:ext cx="505663" cy="235510"/>
          </a:xfrm>
          <a:prstGeom prst="rect">
            <a:avLst/>
          </a:prstGeom>
          <a:solidFill>
            <a:srgbClr val="FFB900"/>
          </a:solidFill>
          <a:ln>
            <a:noFill/>
          </a:ln>
        </p:spPr>
        <p:style>
          <a:lnRef idx="2">
            <a:schemeClr val="accent1">
              <a:shade val="50000"/>
            </a:schemeClr>
          </a:lnRef>
          <a:fillRef idx="1">
            <a:schemeClr val="accent1"/>
          </a:fillRef>
          <a:effectRef idx="0">
            <a:schemeClr val="accent1"/>
          </a:effectRef>
          <a:fontRef idx="minor">
            <a:schemeClr val="lt1"/>
          </a:fontRef>
        </p:style>
        <p:txBody>
          <a:bodyPr lIns="95075" tIns="47538" rIns="95075" bIns="47538" rtlCol="0" anchor="ctr"/>
          <a:lstStyle/>
          <a:p>
            <a:pPr algn="ctr" defTabSz="951024"/>
            <a:endParaRPr lang="en-US" sz="1872">
              <a:solidFill>
                <a:srgbClr val="000000"/>
              </a:solidFill>
            </a:endParaRPr>
          </a:p>
        </p:txBody>
      </p:sp>
      <p:sp>
        <p:nvSpPr>
          <p:cNvPr id="574" name="Rectangle 573"/>
          <p:cNvSpPr/>
          <p:nvPr/>
        </p:nvSpPr>
        <p:spPr bwMode="auto">
          <a:xfrm>
            <a:off x="2839416" y="3597453"/>
            <a:ext cx="435529" cy="245452"/>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75" name="Rectangle 574"/>
          <p:cNvSpPr/>
          <p:nvPr/>
        </p:nvSpPr>
        <p:spPr bwMode="auto">
          <a:xfrm>
            <a:off x="3336730" y="3873462"/>
            <a:ext cx="435529" cy="245452"/>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59" name="Rectangle 558"/>
          <p:cNvSpPr/>
          <p:nvPr/>
        </p:nvSpPr>
        <p:spPr>
          <a:xfrm>
            <a:off x="4021459" y="4435469"/>
            <a:ext cx="869386" cy="210987"/>
          </a:xfrm>
          <a:prstGeom prst="rect">
            <a:avLst/>
          </a:prstGeom>
          <a:solidFill>
            <a:srgbClr val="FFB900"/>
          </a:solidFill>
          <a:ln>
            <a:noFill/>
          </a:ln>
        </p:spPr>
        <p:style>
          <a:lnRef idx="2">
            <a:schemeClr val="accent1">
              <a:shade val="50000"/>
            </a:schemeClr>
          </a:lnRef>
          <a:fillRef idx="1">
            <a:schemeClr val="accent1"/>
          </a:fillRef>
          <a:effectRef idx="0">
            <a:schemeClr val="accent1"/>
          </a:effectRef>
          <a:fontRef idx="minor">
            <a:schemeClr val="lt1"/>
          </a:fontRef>
        </p:style>
        <p:txBody>
          <a:bodyPr lIns="95075" tIns="47538" rIns="95075" bIns="47538" rtlCol="0" anchor="ctr"/>
          <a:lstStyle/>
          <a:p>
            <a:pPr algn="ctr" defTabSz="951024"/>
            <a:endParaRPr lang="en-US" sz="1872">
              <a:solidFill>
                <a:srgbClr val="000000"/>
              </a:solidFill>
            </a:endParaRPr>
          </a:p>
        </p:txBody>
      </p:sp>
      <p:sp>
        <p:nvSpPr>
          <p:cNvPr id="537" name="Rectangle 536"/>
          <p:cNvSpPr/>
          <p:nvPr/>
        </p:nvSpPr>
        <p:spPr bwMode="auto">
          <a:xfrm flipH="1">
            <a:off x="1706072" y="4718905"/>
            <a:ext cx="216420" cy="279167"/>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15" name="Rectangle 514"/>
          <p:cNvSpPr/>
          <p:nvPr/>
        </p:nvSpPr>
        <p:spPr bwMode="auto">
          <a:xfrm>
            <a:off x="946782" y="5005040"/>
            <a:ext cx="94169" cy="496022"/>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497" name="Rectangle 496"/>
          <p:cNvSpPr/>
          <p:nvPr/>
        </p:nvSpPr>
        <p:spPr bwMode="auto">
          <a:xfrm>
            <a:off x="1180060" y="5102074"/>
            <a:ext cx="219788" cy="161158"/>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24" name="Oval 23"/>
          <p:cNvSpPr/>
          <p:nvPr/>
        </p:nvSpPr>
        <p:spPr bwMode="auto">
          <a:xfrm>
            <a:off x="7046804" y="2256565"/>
            <a:ext cx="870130" cy="870130"/>
          </a:xfrm>
          <a:prstGeom prst="ellipse">
            <a:avLst/>
          </a:prstGeom>
          <a:solidFill>
            <a:schemeClr val="bg2">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332" name="Freeform 18"/>
          <p:cNvSpPr>
            <a:spLocks noChangeAspect="1" noEditPoints="1"/>
          </p:cNvSpPr>
          <p:nvPr/>
        </p:nvSpPr>
        <p:spPr bwMode="auto">
          <a:xfrm>
            <a:off x="7197462" y="2481677"/>
            <a:ext cx="568816" cy="419909"/>
          </a:xfrm>
          <a:custGeom>
            <a:avLst/>
            <a:gdLst>
              <a:gd name="T0" fmla="*/ 364 w 780"/>
              <a:gd name="T1" fmla="*/ 241 h 440"/>
              <a:gd name="T2" fmla="*/ 5 w 780"/>
              <a:gd name="T3" fmla="*/ 27 h 440"/>
              <a:gd name="T4" fmla="*/ 48 w 780"/>
              <a:gd name="T5" fmla="*/ 0 h 440"/>
              <a:gd name="T6" fmla="*/ 732 w 780"/>
              <a:gd name="T7" fmla="*/ 0 h 440"/>
              <a:gd name="T8" fmla="*/ 775 w 780"/>
              <a:gd name="T9" fmla="*/ 27 h 440"/>
              <a:gd name="T10" fmla="*/ 416 w 780"/>
              <a:gd name="T11" fmla="*/ 240 h 440"/>
              <a:gd name="T12" fmla="*/ 416 w 780"/>
              <a:gd name="T13" fmla="*/ 241 h 440"/>
              <a:gd name="T14" fmla="*/ 390 w 780"/>
              <a:gd name="T15" fmla="*/ 247 h 440"/>
              <a:gd name="T16" fmla="*/ 364 w 780"/>
              <a:gd name="T17" fmla="*/ 241 h 440"/>
              <a:gd name="T18" fmla="*/ 780 w 780"/>
              <a:gd name="T19" fmla="*/ 324 h 440"/>
              <a:gd name="T20" fmla="*/ 780 w 780"/>
              <a:gd name="T21" fmla="*/ 66 h 440"/>
              <a:gd name="T22" fmla="*/ 563 w 780"/>
              <a:gd name="T23" fmla="*/ 195 h 440"/>
              <a:gd name="T24" fmla="*/ 780 w 780"/>
              <a:gd name="T25" fmla="*/ 324 h 440"/>
              <a:gd name="T26" fmla="*/ 0 w 780"/>
              <a:gd name="T27" fmla="*/ 392 h 440"/>
              <a:gd name="T28" fmla="*/ 48 w 780"/>
              <a:gd name="T29" fmla="*/ 440 h 440"/>
              <a:gd name="T30" fmla="*/ 732 w 780"/>
              <a:gd name="T31" fmla="*/ 440 h 440"/>
              <a:gd name="T32" fmla="*/ 780 w 780"/>
              <a:gd name="T33" fmla="*/ 392 h 440"/>
              <a:gd name="T34" fmla="*/ 780 w 780"/>
              <a:gd name="T35" fmla="*/ 366 h 440"/>
              <a:gd name="T36" fmla="*/ 528 w 780"/>
              <a:gd name="T37" fmla="*/ 216 h 440"/>
              <a:gd name="T38" fmla="*/ 435 w 780"/>
              <a:gd name="T39" fmla="*/ 271 h 440"/>
              <a:gd name="T40" fmla="*/ 390 w 780"/>
              <a:gd name="T41" fmla="*/ 283 h 440"/>
              <a:gd name="T42" fmla="*/ 390 w 780"/>
              <a:gd name="T43" fmla="*/ 283 h 440"/>
              <a:gd name="T44" fmla="*/ 344 w 780"/>
              <a:gd name="T45" fmla="*/ 271 h 440"/>
              <a:gd name="T46" fmla="*/ 252 w 780"/>
              <a:gd name="T47" fmla="*/ 216 h 440"/>
              <a:gd name="T48" fmla="*/ 0 w 780"/>
              <a:gd name="T49" fmla="*/ 366 h 440"/>
              <a:gd name="T50" fmla="*/ 0 w 780"/>
              <a:gd name="T51" fmla="*/ 392 h 440"/>
              <a:gd name="T52" fmla="*/ 217 w 780"/>
              <a:gd name="T53" fmla="*/ 195 h 440"/>
              <a:gd name="T54" fmla="*/ 0 w 780"/>
              <a:gd name="T55" fmla="*/ 66 h 440"/>
              <a:gd name="T56" fmla="*/ 0 w 780"/>
              <a:gd name="T57" fmla="*/ 324 h 440"/>
              <a:gd name="T58" fmla="*/ 217 w 780"/>
              <a:gd name="T59" fmla="*/ 195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0" h="440">
                <a:moveTo>
                  <a:pt x="364" y="241"/>
                </a:moveTo>
                <a:cubicBezTo>
                  <a:pt x="5" y="27"/>
                  <a:pt x="5" y="27"/>
                  <a:pt x="5" y="27"/>
                </a:cubicBezTo>
                <a:cubicBezTo>
                  <a:pt x="13" y="11"/>
                  <a:pt x="29" y="0"/>
                  <a:pt x="48" y="0"/>
                </a:cubicBezTo>
                <a:cubicBezTo>
                  <a:pt x="732" y="0"/>
                  <a:pt x="732" y="0"/>
                  <a:pt x="732" y="0"/>
                </a:cubicBezTo>
                <a:cubicBezTo>
                  <a:pt x="751" y="0"/>
                  <a:pt x="767" y="11"/>
                  <a:pt x="775" y="27"/>
                </a:cubicBezTo>
                <a:cubicBezTo>
                  <a:pt x="416" y="240"/>
                  <a:pt x="416" y="240"/>
                  <a:pt x="416" y="240"/>
                </a:cubicBezTo>
                <a:cubicBezTo>
                  <a:pt x="416" y="241"/>
                  <a:pt x="416" y="241"/>
                  <a:pt x="416" y="241"/>
                </a:cubicBezTo>
                <a:cubicBezTo>
                  <a:pt x="409" y="245"/>
                  <a:pt x="400" y="247"/>
                  <a:pt x="390" y="247"/>
                </a:cubicBezTo>
                <a:cubicBezTo>
                  <a:pt x="380" y="247"/>
                  <a:pt x="370" y="245"/>
                  <a:pt x="364" y="241"/>
                </a:cubicBezTo>
                <a:close/>
                <a:moveTo>
                  <a:pt x="780" y="324"/>
                </a:moveTo>
                <a:cubicBezTo>
                  <a:pt x="780" y="66"/>
                  <a:pt x="780" y="66"/>
                  <a:pt x="780" y="66"/>
                </a:cubicBezTo>
                <a:cubicBezTo>
                  <a:pt x="563" y="195"/>
                  <a:pt x="563" y="195"/>
                  <a:pt x="563" y="195"/>
                </a:cubicBezTo>
                <a:lnTo>
                  <a:pt x="780" y="324"/>
                </a:lnTo>
                <a:close/>
                <a:moveTo>
                  <a:pt x="0" y="392"/>
                </a:moveTo>
                <a:cubicBezTo>
                  <a:pt x="0" y="419"/>
                  <a:pt x="21" y="440"/>
                  <a:pt x="48" y="440"/>
                </a:cubicBezTo>
                <a:cubicBezTo>
                  <a:pt x="732" y="440"/>
                  <a:pt x="732" y="440"/>
                  <a:pt x="732" y="440"/>
                </a:cubicBezTo>
                <a:cubicBezTo>
                  <a:pt x="758" y="440"/>
                  <a:pt x="780" y="419"/>
                  <a:pt x="780" y="392"/>
                </a:cubicBezTo>
                <a:cubicBezTo>
                  <a:pt x="780" y="366"/>
                  <a:pt x="780" y="366"/>
                  <a:pt x="780" y="366"/>
                </a:cubicBezTo>
                <a:cubicBezTo>
                  <a:pt x="528" y="216"/>
                  <a:pt x="528" y="216"/>
                  <a:pt x="528" y="216"/>
                </a:cubicBezTo>
                <a:cubicBezTo>
                  <a:pt x="435" y="271"/>
                  <a:pt x="435" y="271"/>
                  <a:pt x="435" y="271"/>
                </a:cubicBezTo>
                <a:cubicBezTo>
                  <a:pt x="423" y="279"/>
                  <a:pt x="407" y="283"/>
                  <a:pt x="390" y="283"/>
                </a:cubicBezTo>
                <a:cubicBezTo>
                  <a:pt x="390" y="283"/>
                  <a:pt x="390" y="283"/>
                  <a:pt x="390" y="283"/>
                </a:cubicBezTo>
                <a:cubicBezTo>
                  <a:pt x="373" y="283"/>
                  <a:pt x="357" y="279"/>
                  <a:pt x="344" y="271"/>
                </a:cubicBezTo>
                <a:cubicBezTo>
                  <a:pt x="252" y="216"/>
                  <a:pt x="252" y="216"/>
                  <a:pt x="252" y="216"/>
                </a:cubicBezTo>
                <a:cubicBezTo>
                  <a:pt x="0" y="366"/>
                  <a:pt x="0" y="366"/>
                  <a:pt x="0" y="366"/>
                </a:cubicBezTo>
                <a:lnTo>
                  <a:pt x="0" y="392"/>
                </a:lnTo>
                <a:close/>
                <a:moveTo>
                  <a:pt x="217" y="195"/>
                </a:moveTo>
                <a:cubicBezTo>
                  <a:pt x="0" y="66"/>
                  <a:pt x="0" y="66"/>
                  <a:pt x="0" y="66"/>
                </a:cubicBezTo>
                <a:cubicBezTo>
                  <a:pt x="0" y="324"/>
                  <a:pt x="0" y="324"/>
                  <a:pt x="0" y="324"/>
                </a:cubicBezTo>
                <a:lnTo>
                  <a:pt x="217" y="195"/>
                </a:lnTo>
                <a:close/>
              </a:path>
            </a:pathLst>
          </a:custGeom>
          <a:solidFill>
            <a:schemeClr val="bg1"/>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545" tIns="45671" rIns="0" bIns="45671" numCol="1" spcCol="0" rtlCol="0" fromWordArt="0" anchor="ctr" anchorCtr="0" forceAA="0" compatLnSpc="1">
            <a:prstTxWarp prst="textNoShape">
              <a:avLst/>
            </a:prstTxWarp>
            <a:noAutofit/>
          </a:bodyPr>
          <a:lstStyle/>
          <a:p>
            <a:pPr defTabSz="931469">
              <a:lnSpc>
                <a:spcPct val="90000"/>
              </a:lnSpc>
              <a:spcAft>
                <a:spcPts val="600"/>
              </a:spcAft>
            </a:pPr>
            <a:endParaRPr lang="en-US" sz="1396" b="1" dirty="0">
              <a:gradFill>
                <a:gsLst>
                  <a:gs pos="50427">
                    <a:srgbClr val="FFFFFF"/>
                  </a:gs>
                  <a:gs pos="30000">
                    <a:srgbClr val="FFFFFF"/>
                  </a:gs>
                </a:gsLst>
                <a:lin ang="5400000" scaled="0"/>
              </a:gradFill>
            </a:endParaRPr>
          </a:p>
        </p:txBody>
      </p:sp>
      <p:sp>
        <p:nvSpPr>
          <p:cNvPr id="333" name="Oval 332"/>
          <p:cNvSpPr/>
          <p:nvPr/>
        </p:nvSpPr>
        <p:spPr bwMode="auto">
          <a:xfrm>
            <a:off x="8298735" y="2256565"/>
            <a:ext cx="870130" cy="870130"/>
          </a:xfrm>
          <a:prstGeom prst="ellipse">
            <a:avLst/>
          </a:prstGeom>
          <a:solidFill>
            <a:schemeClr val="bg2">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334" name="Freeform 17"/>
          <p:cNvSpPr>
            <a:spLocks noEditPoints="1"/>
          </p:cNvSpPr>
          <p:nvPr/>
        </p:nvSpPr>
        <p:spPr bwMode="auto">
          <a:xfrm>
            <a:off x="8494142" y="2387066"/>
            <a:ext cx="479316" cy="609131"/>
          </a:xfrm>
          <a:custGeom>
            <a:avLst/>
            <a:gdLst>
              <a:gd name="T0" fmla="*/ 718 w 3648"/>
              <a:gd name="T1" fmla="*/ 1195 h 4636"/>
              <a:gd name="T2" fmla="*/ 2791 w 3648"/>
              <a:gd name="T3" fmla="*/ 1195 h 4636"/>
              <a:gd name="T4" fmla="*/ 2791 w 3648"/>
              <a:gd name="T5" fmla="*/ 1358 h 4636"/>
              <a:gd name="T6" fmla="*/ 718 w 3648"/>
              <a:gd name="T7" fmla="*/ 1358 h 4636"/>
              <a:gd name="T8" fmla="*/ 718 w 3648"/>
              <a:gd name="T9" fmla="*/ 1195 h 4636"/>
              <a:gd name="T10" fmla="*/ 718 w 3648"/>
              <a:gd name="T11" fmla="*/ 1195 h 4636"/>
              <a:gd name="T12" fmla="*/ 718 w 3648"/>
              <a:gd name="T13" fmla="*/ 1195 h 4636"/>
              <a:gd name="T14" fmla="*/ 718 w 3648"/>
              <a:gd name="T15" fmla="*/ 1885 h 4636"/>
              <a:gd name="T16" fmla="*/ 2791 w 3648"/>
              <a:gd name="T17" fmla="*/ 1885 h 4636"/>
              <a:gd name="T18" fmla="*/ 2791 w 3648"/>
              <a:gd name="T19" fmla="*/ 1748 h 4636"/>
              <a:gd name="T20" fmla="*/ 718 w 3648"/>
              <a:gd name="T21" fmla="*/ 1748 h 4636"/>
              <a:gd name="T22" fmla="*/ 718 w 3648"/>
              <a:gd name="T23" fmla="*/ 1885 h 4636"/>
              <a:gd name="T24" fmla="*/ 718 w 3648"/>
              <a:gd name="T25" fmla="*/ 1885 h 4636"/>
              <a:gd name="T26" fmla="*/ 718 w 3648"/>
              <a:gd name="T27" fmla="*/ 1885 h 4636"/>
              <a:gd name="T28" fmla="*/ 718 w 3648"/>
              <a:gd name="T29" fmla="*/ 2439 h 4636"/>
              <a:gd name="T30" fmla="*/ 2791 w 3648"/>
              <a:gd name="T31" fmla="*/ 2439 h 4636"/>
              <a:gd name="T32" fmla="*/ 2791 w 3648"/>
              <a:gd name="T33" fmla="*/ 2276 h 4636"/>
              <a:gd name="T34" fmla="*/ 718 w 3648"/>
              <a:gd name="T35" fmla="*/ 2276 h 4636"/>
              <a:gd name="T36" fmla="*/ 718 w 3648"/>
              <a:gd name="T37" fmla="*/ 2439 h 4636"/>
              <a:gd name="T38" fmla="*/ 718 w 3648"/>
              <a:gd name="T39" fmla="*/ 2439 h 4636"/>
              <a:gd name="T40" fmla="*/ 718 w 3648"/>
              <a:gd name="T41" fmla="*/ 2439 h 4636"/>
              <a:gd name="T42" fmla="*/ 718 w 3648"/>
              <a:gd name="T43" fmla="*/ 2966 h 4636"/>
              <a:gd name="T44" fmla="*/ 2791 w 3648"/>
              <a:gd name="T45" fmla="*/ 2966 h 4636"/>
              <a:gd name="T46" fmla="*/ 2791 w 3648"/>
              <a:gd name="T47" fmla="*/ 2803 h 4636"/>
              <a:gd name="T48" fmla="*/ 718 w 3648"/>
              <a:gd name="T49" fmla="*/ 2803 h 4636"/>
              <a:gd name="T50" fmla="*/ 718 w 3648"/>
              <a:gd name="T51" fmla="*/ 2966 h 4636"/>
              <a:gd name="T52" fmla="*/ 718 w 3648"/>
              <a:gd name="T53" fmla="*/ 2966 h 4636"/>
              <a:gd name="T54" fmla="*/ 718 w 3648"/>
              <a:gd name="T55" fmla="*/ 2966 h 4636"/>
              <a:gd name="T56" fmla="*/ 3648 w 3648"/>
              <a:gd name="T57" fmla="*/ 1131 h 4636"/>
              <a:gd name="T58" fmla="*/ 3648 w 3648"/>
              <a:gd name="T59" fmla="*/ 4636 h 4636"/>
              <a:gd name="T60" fmla="*/ 0 w 3648"/>
              <a:gd name="T61" fmla="*/ 4636 h 4636"/>
              <a:gd name="T62" fmla="*/ 0 w 3648"/>
              <a:gd name="T63" fmla="*/ 14 h 4636"/>
              <a:gd name="T64" fmla="*/ 2718 w 3648"/>
              <a:gd name="T65" fmla="*/ 14 h 4636"/>
              <a:gd name="T66" fmla="*/ 2718 w 3648"/>
              <a:gd name="T67" fmla="*/ 0 h 4636"/>
              <a:gd name="T68" fmla="*/ 3648 w 3648"/>
              <a:gd name="T69" fmla="*/ 1131 h 4636"/>
              <a:gd name="T70" fmla="*/ 3648 w 3648"/>
              <a:gd name="T71" fmla="*/ 1131 h 4636"/>
              <a:gd name="T72" fmla="*/ 3648 w 3648"/>
              <a:gd name="T73" fmla="*/ 1131 h 4636"/>
              <a:gd name="T74" fmla="*/ 3409 w 3648"/>
              <a:gd name="T75" fmla="*/ 994 h 4636"/>
              <a:gd name="T76" fmla="*/ 2692 w 3648"/>
              <a:gd name="T77" fmla="*/ 994 h 4636"/>
              <a:gd name="T78" fmla="*/ 2718 w 3648"/>
              <a:gd name="T79" fmla="*/ 265 h 4636"/>
              <a:gd name="T80" fmla="*/ 251 w 3648"/>
              <a:gd name="T81" fmla="*/ 265 h 4636"/>
              <a:gd name="T82" fmla="*/ 251 w 3648"/>
              <a:gd name="T83" fmla="*/ 4386 h 4636"/>
              <a:gd name="T84" fmla="*/ 3409 w 3648"/>
              <a:gd name="T85" fmla="*/ 4386 h 4636"/>
              <a:gd name="T86" fmla="*/ 3409 w 3648"/>
              <a:gd name="T87" fmla="*/ 994 h 4636"/>
              <a:gd name="T88" fmla="*/ 3409 w 3648"/>
              <a:gd name="T89" fmla="*/ 994 h 4636"/>
              <a:gd name="T90" fmla="*/ 3409 w 3648"/>
              <a:gd name="T91" fmla="*/ 994 h 4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48" h="4636">
                <a:moveTo>
                  <a:pt x="718" y="1195"/>
                </a:moveTo>
                <a:lnTo>
                  <a:pt x="2791" y="1195"/>
                </a:lnTo>
                <a:lnTo>
                  <a:pt x="2791" y="1358"/>
                </a:lnTo>
                <a:lnTo>
                  <a:pt x="718" y="1358"/>
                </a:lnTo>
                <a:lnTo>
                  <a:pt x="718" y="1195"/>
                </a:lnTo>
                <a:lnTo>
                  <a:pt x="718" y="1195"/>
                </a:lnTo>
                <a:lnTo>
                  <a:pt x="718" y="1195"/>
                </a:lnTo>
                <a:close/>
                <a:moveTo>
                  <a:pt x="718" y="1885"/>
                </a:moveTo>
                <a:lnTo>
                  <a:pt x="2791" y="1885"/>
                </a:lnTo>
                <a:lnTo>
                  <a:pt x="2791" y="1748"/>
                </a:lnTo>
                <a:lnTo>
                  <a:pt x="718" y="1748"/>
                </a:lnTo>
                <a:lnTo>
                  <a:pt x="718" y="1885"/>
                </a:lnTo>
                <a:lnTo>
                  <a:pt x="718" y="1885"/>
                </a:lnTo>
                <a:lnTo>
                  <a:pt x="718" y="1885"/>
                </a:lnTo>
                <a:close/>
                <a:moveTo>
                  <a:pt x="718" y="2439"/>
                </a:moveTo>
                <a:lnTo>
                  <a:pt x="2791" y="2439"/>
                </a:lnTo>
                <a:lnTo>
                  <a:pt x="2791" y="2276"/>
                </a:lnTo>
                <a:lnTo>
                  <a:pt x="718" y="2276"/>
                </a:lnTo>
                <a:lnTo>
                  <a:pt x="718" y="2439"/>
                </a:lnTo>
                <a:lnTo>
                  <a:pt x="718" y="2439"/>
                </a:lnTo>
                <a:lnTo>
                  <a:pt x="718" y="2439"/>
                </a:lnTo>
                <a:close/>
                <a:moveTo>
                  <a:pt x="718" y="2966"/>
                </a:moveTo>
                <a:lnTo>
                  <a:pt x="2791" y="2966"/>
                </a:lnTo>
                <a:lnTo>
                  <a:pt x="2791" y="2803"/>
                </a:lnTo>
                <a:lnTo>
                  <a:pt x="718" y="2803"/>
                </a:lnTo>
                <a:lnTo>
                  <a:pt x="718" y="2966"/>
                </a:lnTo>
                <a:lnTo>
                  <a:pt x="718" y="2966"/>
                </a:lnTo>
                <a:lnTo>
                  <a:pt x="718" y="2966"/>
                </a:lnTo>
                <a:close/>
                <a:moveTo>
                  <a:pt x="3648" y="1131"/>
                </a:moveTo>
                <a:lnTo>
                  <a:pt x="3648" y="4636"/>
                </a:lnTo>
                <a:lnTo>
                  <a:pt x="0" y="4636"/>
                </a:lnTo>
                <a:lnTo>
                  <a:pt x="0" y="14"/>
                </a:lnTo>
                <a:lnTo>
                  <a:pt x="2718" y="14"/>
                </a:lnTo>
                <a:lnTo>
                  <a:pt x="2718" y="0"/>
                </a:lnTo>
                <a:lnTo>
                  <a:pt x="3648" y="1131"/>
                </a:lnTo>
                <a:lnTo>
                  <a:pt x="3648" y="1131"/>
                </a:lnTo>
                <a:lnTo>
                  <a:pt x="3648" y="1131"/>
                </a:lnTo>
                <a:close/>
                <a:moveTo>
                  <a:pt x="3409" y="994"/>
                </a:moveTo>
                <a:lnTo>
                  <a:pt x="2692" y="994"/>
                </a:lnTo>
                <a:lnTo>
                  <a:pt x="2718" y="265"/>
                </a:lnTo>
                <a:lnTo>
                  <a:pt x="251" y="265"/>
                </a:lnTo>
                <a:lnTo>
                  <a:pt x="251" y="4386"/>
                </a:lnTo>
                <a:lnTo>
                  <a:pt x="3409" y="4386"/>
                </a:lnTo>
                <a:lnTo>
                  <a:pt x="3409" y="994"/>
                </a:lnTo>
                <a:lnTo>
                  <a:pt x="3409" y="994"/>
                </a:lnTo>
                <a:lnTo>
                  <a:pt x="3409" y="994"/>
                </a:ln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337" name="Oval 336"/>
          <p:cNvSpPr/>
          <p:nvPr/>
        </p:nvSpPr>
        <p:spPr bwMode="auto">
          <a:xfrm>
            <a:off x="9550666" y="2256565"/>
            <a:ext cx="870130" cy="870130"/>
          </a:xfrm>
          <a:prstGeom prst="ellipse">
            <a:avLst/>
          </a:prstGeom>
          <a:solidFill>
            <a:schemeClr val="bg2">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338" name="Freeform 337"/>
          <p:cNvSpPr>
            <a:spLocks noEditPoints="1"/>
          </p:cNvSpPr>
          <p:nvPr/>
        </p:nvSpPr>
        <p:spPr bwMode="auto">
          <a:xfrm>
            <a:off x="9684839" y="2433609"/>
            <a:ext cx="601787" cy="516041"/>
          </a:xfrm>
          <a:custGeom>
            <a:avLst/>
            <a:gdLst>
              <a:gd name="T0" fmla="*/ 1173 w 1958"/>
              <a:gd name="T1" fmla="*/ 413 h 1678"/>
              <a:gd name="T2" fmla="*/ 1292 w 1958"/>
              <a:gd name="T3" fmla="*/ 532 h 1678"/>
              <a:gd name="T4" fmla="*/ 1292 w 1958"/>
              <a:gd name="T5" fmla="*/ 1063 h 1678"/>
              <a:gd name="T6" fmla="*/ 1173 w 1958"/>
              <a:gd name="T7" fmla="*/ 1182 h 1678"/>
              <a:gd name="T8" fmla="*/ 1173 w 1958"/>
              <a:gd name="T9" fmla="*/ 1182 h 1678"/>
              <a:gd name="T10" fmla="*/ 1173 w 1958"/>
              <a:gd name="T11" fmla="*/ 1559 h 1678"/>
              <a:gd name="T12" fmla="*/ 1061 w 1958"/>
              <a:gd name="T13" fmla="*/ 1678 h 1678"/>
              <a:gd name="T14" fmla="*/ 893 w 1958"/>
              <a:gd name="T15" fmla="*/ 1678 h 1678"/>
              <a:gd name="T16" fmla="*/ 781 w 1958"/>
              <a:gd name="T17" fmla="*/ 1559 h 1678"/>
              <a:gd name="T18" fmla="*/ 781 w 1958"/>
              <a:gd name="T19" fmla="*/ 1182 h 1678"/>
              <a:gd name="T20" fmla="*/ 781 w 1958"/>
              <a:gd name="T21" fmla="*/ 1182 h 1678"/>
              <a:gd name="T22" fmla="*/ 662 w 1958"/>
              <a:gd name="T23" fmla="*/ 1063 h 1678"/>
              <a:gd name="T24" fmla="*/ 662 w 1958"/>
              <a:gd name="T25" fmla="*/ 532 h 1678"/>
              <a:gd name="T26" fmla="*/ 781 w 1958"/>
              <a:gd name="T27" fmla="*/ 413 h 1678"/>
              <a:gd name="T28" fmla="*/ 1173 w 1958"/>
              <a:gd name="T29" fmla="*/ 413 h 1678"/>
              <a:gd name="T30" fmla="*/ 789 w 1958"/>
              <a:gd name="T31" fmla="*/ 188 h 1678"/>
              <a:gd name="T32" fmla="*/ 977 w 1958"/>
              <a:gd name="T33" fmla="*/ 376 h 1678"/>
              <a:gd name="T34" fmla="*/ 1164 w 1958"/>
              <a:gd name="T35" fmla="*/ 188 h 1678"/>
              <a:gd name="T36" fmla="*/ 977 w 1958"/>
              <a:gd name="T37" fmla="*/ 0 h 1678"/>
              <a:gd name="T38" fmla="*/ 789 w 1958"/>
              <a:gd name="T39" fmla="*/ 188 h 1678"/>
              <a:gd name="T40" fmla="*/ 1861 w 1958"/>
              <a:gd name="T41" fmla="*/ 461 h 1678"/>
              <a:gd name="T42" fmla="*/ 1527 w 1958"/>
              <a:gd name="T43" fmla="*/ 461 h 1678"/>
              <a:gd name="T44" fmla="*/ 1429 w 1958"/>
              <a:gd name="T45" fmla="*/ 559 h 1678"/>
              <a:gd name="T46" fmla="*/ 1429 w 1958"/>
              <a:gd name="T47" fmla="*/ 1015 h 1678"/>
              <a:gd name="T48" fmla="*/ 1527 w 1958"/>
              <a:gd name="T49" fmla="*/ 1113 h 1678"/>
              <a:gd name="T50" fmla="*/ 1527 w 1958"/>
              <a:gd name="T51" fmla="*/ 1113 h 1678"/>
              <a:gd name="T52" fmla="*/ 1527 w 1958"/>
              <a:gd name="T53" fmla="*/ 1442 h 1678"/>
              <a:gd name="T54" fmla="*/ 1617 w 1958"/>
              <a:gd name="T55" fmla="*/ 1541 h 1678"/>
              <a:gd name="T56" fmla="*/ 1763 w 1958"/>
              <a:gd name="T57" fmla="*/ 1541 h 1678"/>
              <a:gd name="T58" fmla="*/ 1861 w 1958"/>
              <a:gd name="T59" fmla="*/ 1442 h 1678"/>
              <a:gd name="T60" fmla="*/ 1861 w 1958"/>
              <a:gd name="T61" fmla="*/ 1113 h 1678"/>
              <a:gd name="T62" fmla="*/ 1861 w 1958"/>
              <a:gd name="T63" fmla="*/ 1113 h 1678"/>
              <a:gd name="T64" fmla="*/ 1958 w 1958"/>
              <a:gd name="T65" fmla="*/ 1015 h 1678"/>
              <a:gd name="T66" fmla="*/ 1958 w 1958"/>
              <a:gd name="T67" fmla="*/ 559 h 1678"/>
              <a:gd name="T68" fmla="*/ 1861 w 1958"/>
              <a:gd name="T69" fmla="*/ 461 h 1678"/>
              <a:gd name="T70" fmla="*/ 1530 w 1958"/>
              <a:gd name="T71" fmla="*/ 265 h 1678"/>
              <a:gd name="T72" fmla="*/ 1691 w 1958"/>
              <a:gd name="T73" fmla="*/ 424 h 1678"/>
              <a:gd name="T74" fmla="*/ 1853 w 1958"/>
              <a:gd name="T75" fmla="*/ 265 h 1678"/>
              <a:gd name="T76" fmla="*/ 1691 w 1958"/>
              <a:gd name="T77" fmla="*/ 106 h 1678"/>
              <a:gd name="T78" fmla="*/ 1530 w 1958"/>
              <a:gd name="T79" fmla="*/ 265 h 1678"/>
              <a:gd name="T80" fmla="*/ 432 w 1958"/>
              <a:gd name="T81" fmla="*/ 461 h 1678"/>
              <a:gd name="T82" fmla="*/ 98 w 1958"/>
              <a:gd name="T83" fmla="*/ 461 h 1678"/>
              <a:gd name="T84" fmla="*/ 0 w 1958"/>
              <a:gd name="T85" fmla="*/ 559 h 1678"/>
              <a:gd name="T86" fmla="*/ 0 w 1958"/>
              <a:gd name="T87" fmla="*/ 1015 h 1678"/>
              <a:gd name="T88" fmla="*/ 98 w 1958"/>
              <a:gd name="T89" fmla="*/ 1113 h 1678"/>
              <a:gd name="T90" fmla="*/ 98 w 1958"/>
              <a:gd name="T91" fmla="*/ 1113 h 1678"/>
              <a:gd name="T92" fmla="*/ 98 w 1958"/>
              <a:gd name="T93" fmla="*/ 1442 h 1678"/>
              <a:gd name="T94" fmla="*/ 195 w 1958"/>
              <a:gd name="T95" fmla="*/ 1541 h 1678"/>
              <a:gd name="T96" fmla="*/ 341 w 1958"/>
              <a:gd name="T97" fmla="*/ 1541 h 1678"/>
              <a:gd name="T98" fmla="*/ 432 w 1958"/>
              <a:gd name="T99" fmla="*/ 1442 h 1678"/>
              <a:gd name="T100" fmla="*/ 432 w 1958"/>
              <a:gd name="T101" fmla="*/ 1113 h 1678"/>
              <a:gd name="T102" fmla="*/ 432 w 1958"/>
              <a:gd name="T103" fmla="*/ 1113 h 1678"/>
              <a:gd name="T104" fmla="*/ 529 w 1958"/>
              <a:gd name="T105" fmla="*/ 1015 h 1678"/>
              <a:gd name="T106" fmla="*/ 529 w 1958"/>
              <a:gd name="T107" fmla="*/ 559 h 1678"/>
              <a:gd name="T108" fmla="*/ 432 w 1958"/>
              <a:gd name="T109" fmla="*/ 461 h 1678"/>
              <a:gd name="T110" fmla="*/ 101 w 1958"/>
              <a:gd name="T111" fmla="*/ 265 h 1678"/>
              <a:gd name="T112" fmla="*/ 262 w 1958"/>
              <a:gd name="T113" fmla="*/ 424 h 1678"/>
              <a:gd name="T114" fmla="*/ 423 w 1958"/>
              <a:gd name="T115" fmla="*/ 265 h 1678"/>
              <a:gd name="T116" fmla="*/ 262 w 1958"/>
              <a:gd name="T117" fmla="*/ 106 h 1678"/>
              <a:gd name="T118" fmla="*/ 101 w 1958"/>
              <a:gd name="T119" fmla="*/ 265 h 1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58" h="1678">
                <a:moveTo>
                  <a:pt x="1173" y="413"/>
                </a:moveTo>
                <a:cubicBezTo>
                  <a:pt x="1236" y="413"/>
                  <a:pt x="1292" y="469"/>
                  <a:pt x="1292" y="532"/>
                </a:cubicBezTo>
                <a:cubicBezTo>
                  <a:pt x="1292" y="532"/>
                  <a:pt x="1292" y="532"/>
                  <a:pt x="1292" y="1063"/>
                </a:cubicBezTo>
                <a:cubicBezTo>
                  <a:pt x="1292" y="1126"/>
                  <a:pt x="1236" y="1182"/>
                  <a:pt x="1173" y="1182"/>
                </a:cubicBezTo>
                <a:cubicBezTo>
                  <a:pt x="1173" y="1182"/>
                  <a:pt x="1173" y="1182"/>
                  <a:pt x="1173" y="1182"/>
                </a:cubicBezTo>
                <a:cubicBezTo>
                  <a:pt x="1173" y="1182"/>
                  <a:pt x="1173" y="1182"/>
                  <a:pt x="1173" y="1559"/>
                </a:cubicBezTo>
                <a:cubicBezTo>
                  <a:pt x="1173" y="1622"/>
                  <a:pt x="1124" y="1678"/>
                  <a:pt x="1061" y="1678"/>
                </a:cubicBezTo>
                <a:cubicBezTo>
                  <a:pt x="1061" y="1678"/>
                  <a:pt x="1061" y="1678"/>
                  <a:pt x="893" y="1678"/>
                </a:cubicBezTo>
                <a:cubicBezTo>
                  <a:pt x="830" y="1678"/>
                  <a:pt x="781" y="1622"/>
                  <a:pt x="781" y="1559"/>
                </a:cubicBezTo>
                <a:cubicBezTo>
                  <a:pt x="781" y="1559"/>
                  <a:pt x="781" y="1559"/>
                  <a:pt x="781" y="1182"/>
                </a:cubicBezTo>
                <a:cubicBezTo>
                  <a:pt x="781" y="1182"/>
                  <a:pt x="781" y="1182"/>
                  <a:pt x="781" y="1182"/>
                </a:cubicBezTo>
                <a:cubicBezTo>
                  <a:pt x="718" y="1182"/>
                  <a:pt x="662" y="1126"/>
                  <a:pt x="662" y="1063"/>
                </a:cubicBezTo>
                <a:cubicBezTo>
                  <a:pt x="662" y="1063"/>
                  <a:pt x="662" y="1063"/>
                  <a:pt x="662" y="532"/>
                </a:cubicBezTo>
                <a:cubicBezTo>
                  <a:pt x="662" y="469"/>
                  <a:pt x="718" y="413"/>
                  <a:pt x="781" y="413"/>
                </a:cubicBezTo>
                <a:cubicBezTo>
                  <a:pt x="781" y="413"/>
                  <a:pt x="781" y="413"/>
                  <a:pt x="1173" y="413"/>
                </a:cubicBezTo>
                <a:close/>
                <a:moveTo>
                  <a:pt x="789" y="188"/>
                </a:moveTo>
                <a:cubicBezTo>
                  <a:pt x="789" y="292"/>
                  <a:pt x="873" y="376"/>
                  <a:pt x="977" y="376"/>
                </a:cubicBezTo>
                <a:cubicBezTo>
                  <a:pt x="1080" y="376"/>
                  <a:pt x="1164" y="292"/>
                  <a:pt x="1164" y="188"/>
                </a:cubicBezTo>
                <a:cubicBezTo>
                  <a:pt x="1164" y="84"/>
                  <a:pt x="1080" y="0"/>
                  <a:pt x="977" y="0"/>
                </a:cubicBezTo>
                <a:cubicBezTo>
                  <a:pt x="873" y="0"/>
                  <a:pt x="789" y="84"/>
                  <a:pt x="789" y="188"/>
                </a:cubicBezTo>
                <a:close/>
                <a:moveTo>
                  <a:pt x="1861" y="461"/>
                </a:moveTo>
                <a:cubicBezTo>
                  <a:pt x="1527" y="461"/>
                  <a:pt x="1527" y="461"/>
                  <a:pt x="1527" y="461"/>
                </a:cubicBezTo>
                <a:cubicBezTo>
                  <a:pt x="1471" y="461"/>
                  <a:pt x="1429" y="503"/>
                  <a:pt x="1429" y="559"/>
                </a:cubicBezTo>
                <a:cubicBezTo>
                  <a:pt x="1429" y="1015"/>
                  <a:pt x="1429" y="1015"/>
                  <a:pt x="1429" y="1015"/>
                </a:cubicBezTo>
                <a:cubicBezTo>
                  <a:pt x="1429" y="1071"/>
                  <a:pt x="1471" y="1113"/>
                  <a:pt x="1527" y="1113"/>
                </a:cubicBezTo>
                <a:cubicBezTo>
                  <a:pt x="1527" y="1113"/>
                  <a:pt x="1527" y="1113"/>
                  <a:pt x="1527" y="1113"/>
                </a:cubicBezTo>
                <a:cubicBezTo>
                  <a:pt x="1527" y="1442"/>
                  <a:pt x="1527" y="1442"/>
                  <a:pt x="1527" y="1442"/>
                </a:cubicBezTo>
                <a:cubicBezTo>
                  <a:pt x="1527" y="1499"/>
                  <a:pt x="1568" y="1541"/>
                  <a:pt x="1617" y="1541"/>
                </a:cubicBezTo>
                <a:cubicBezTo>
                  <a:pt x="1763" y="1541"/>
                  <a:pt x="1763" y="1541"/>
                  <a:pt x="1763" y="1541"/>
                </a:cubicBezTo>
                <a:cubicBezTo>
                  <a:pt x="1819" y="1541"/>
                  <a:pt x="1861" y="1499"/>
                  <a:pt x="1861" y="1442"/>
                </a:cubicBezTo>
                <a:cubicBezTo>
                  <a:pt x="1861" y="1113"/>
                  <a:pt x="1861" y="1113"/>
                  <a:pt x="1861" y="1113"/>
                </a:cubicBezTo>
                <a:cubicBezTo>
                  <a:pt x="1861" y="1113"/>
                  <a:pt x="1861" y="1113"/>
                  <a:pt x="1861" y="1113"/>
                </a:cubicBezTo>
                <a:cubicBezTo>
                  <a:pt x="1917" y="1113"/>
                  <a:pt x="1958" y="1071"/>
                  <a:pt x="1958" y="1015"/>
                </a:cubicBezTo>
                <a:cubicBezTo>
                  <a:pt x="1958" y="559"/>
                  <a:pt x="1958" y="559"/>
                  <a:pt x="1958" y="559"/>
                </a:cubicBezTo>
                <a:cubicBezTo>
                  <a:pt x="1958" y="503"/>
                  <a:pt x="1917" y="461"/>
                  <a:pt x="1861" y="461"/>
                </a:cubicBezTo>
                <a:close/>
                <a:moveTo>
                  <a:pt x="1530" y="265"/>
                </a:moveTo>
                <a:cubicBezTo>
                  <a:pt x="1530" y="353"/>
                  <a:pt x="1602" y="424"/>
                  <a:pt x="1691" y="424"/>
                </a:cubicBezTo>
                <a:cubicBezTo>
                  <a:pt x="1780" y="424"/>
                  <a:pt x="1853" y="353"/>
                  <a:pt x="1853" y="265"/>
                </a:cubicBezTo>
                <a:cubicBezTo>
                  <a:pt x="1853" y="177"/>
                  <a:pt x="1780" y="106"/>
                  <a:pt x="1691" y="106"/>
                </a:cubicBezTo>
                <a:cubicBezTo>
                  <a:pt x="1602" y="106"/>
                  <a:pt x="1530" y="177"/>
                  <a:pt x="1530" y="265"/>
                </a:cubicBezTo>
                <a:close/>
                <a:moveTo>
                  <a:pt x="432" y="461"/>
                </a:moveTo>
                <a:cubicBezTo>
                  <a:pt x="98" y="461"/>
                  <a:pt x="98" y="461"/>
                  <a:pt x="98" y="461"/>
                </a:cubicBezTo>
                <a:cubicBezTo>
                  <a:pt x="42" y="461"/>
                  <a:pt x="0" y="503"/>
                  <a:pt x="0" y="559"/>
                </a:cubicBezTo>
                <a:cubicBezTo>
                  <a:pt x="0" y="1015"/>
                  <a:pt x="0" y="1015"/>
                  <a:pt x="0" y="1015"/>
                </a:cubicBezTo>
                <a:cubicBezTo>
                  <a:pt x="0" y="1071"/>
                  <a:pt x="42" y="1113"/>
                  <a:pt x="98" y="1113"/>
                </a:cubicBezTo>
                <a:cubicBezTo>
                  <a:pt x="98" y="1113"/>
                  <a:pt x="98" y="1113"/>
                  <a:pt x="98" y="1113"/>
                </a:cubicBezTo>
                <a:cubicBezTo>
                  <a:pt x="98" y="1442"/>
                  <a:pt x="98" y="1442"/>
                  <a:pt x="98" y="1442"/>
                </a:cubicBezTo>
                <a:cubicBezTo>
                  <a:pt x="98" y="1499"/>
                  <a:pt x="139" y="1541"/>
                  <a:pt x="195" y="1541"/>
                </a:cubicBezTo>
                <a:cubicBezTo>
                  <a:pt x="341" y="1541"/>
                  <a:pt x="341" y="1541"/>
                  <a:pt x="341" y="1541"/>
                </a:cubicBezTo>
                <a:cubicBezTo>
                  <a:pt x="390" y="1541"/>
                  <a:pt x="432" y="1499"/>
                  <a:pt x="432" y="1442"/>
                </a:cubicBezTo>
                <a:cubicBezTo>
                  <a:pt x="432" y="1113"/>
                  <a:pt x="432" y="1113"/>
                  <a:pt x="432" y="1113"/>
                </a:cubicBezTo>
                <a:cubicBezTo>
                  <a:pt x="432" y="1113"/>
                  <a:pt x="432" y="1113"/>
                  <a:pt x="432" y="1113"/>
                </a:cubicBezTo>
                <a:cubicBezTo>
                  <a:pt x="488" y="1113"/>
                  <a:pt x="529" y="1071"/>
                  <a:pt x="529" y="1015"/>
                </a:cubicBezTo>
                <a:cubicBezTo>
                  <a:pt x="529" y="559"/>
                  <a:pt x="529" y="559"/>
                  <a:pt x="529" y="559"/>
                </a:cubicBezTo>
                <a:cubicBezTo>
                  <a:pt x="529" y="503"/>
                  <a:pt x="488" y="461"/>
                  <a:pt x="432" y="461"/>
                </a:cubicBezTo>
                <a:close/>
                <a:moveTo>
                  <a:pt x="101" y="265"/>
                </a:moveTo>
                <a:cubicBezTo>
                  <a:pt x="101" y="353"/>
                  <a:pt x="173" y="424"/>
                  <a:pt x="262" y="424"/>
                </a:cubicBezTo>
                <a:cubicBezTo>
                  <a:pt x="351" y="424"/>
                  <a:pt x="423" y="353"/>
                  <a:pt x="423" y="265"/>
                </a:cubicBezTo>
                <a:cubicBezTo>
                  <a:pt x="423" y="177"/>
                  <a:pt x="351" y="106"/>
                  <a:pt x="262" y="106"/>
                </a:cubicBezTo>
                <a:cubicBezTo>
                  <a:pt x="173" y="106"/>
                  <a:pt x="101" y="177"/>
                  <a:pt x="101" y="265"/>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340" name="Oval 339"/>
          <p:cNvSpPr/>
          <p:nvPr/>
        </p:nvSpPr>
        <p:spPr bwMode="auto">
          <a:xfrm>
            <a:off x="10802596" y="2256565"/>
            <a:ext cx="870130" cy="870130"/>
          </a:xfrm>
          <a:prstGeom prst="ellipse">
            <a:avLst/>
          </a:prstGeom>
          <a:solidFill>
            <a:schemeClr val="bg2">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grpSp>
        <p:nvGrpSpPr>
          <p:cNvPr id="11" name="Group 10"/>
          <p:cNvGrpSpPr/>
          <p:nvPr/>
        </p:nvGrpSpPr>
        <p:grpSpPr>
          <a:xfrm>
            <a:off x="10954204" y="2444519"/>
            <a:ext cx="566917" cy="494224"/>
            <a:chOff x="10450695" y="2384201"/>
            <a:chExt cx="683568" cy="595918"/>
          </a:xfrm>
        </p:grpSpPr>
        <p:sp>
          <p:nvSpPr>
            <p:cNvPr id="10" name="Rectangle 9"/>
            <p:cNvSpPr/>
            <p:nvPr/>
          </p:nvSpPr>
          <p:spPr bwMode="auto">
            <a:xfrm>
              <a:off x="10450695" y="2384201"/>
              <a:ext cx="595918" cy="595918"/>
            </a:xfrm>
            <a:prstGeom prst="rect">
              <a:avLst/>
            </a:prstGeom>
            <a:noFill/>
            <a:ln w="3175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9" name="Freeform 5"/>
            <p:cNvSpPr>
              <a:spLocks/>
            </p:cNvSpPr>
            <p:nvPr/>
          </p:nvSpPr>
          <p:spPr bwMode="auto">
            <a:xfrm>
              <a:off x="10496281" y="2446461"/>
              <a:ext cx="637982" cy="488956"/>
            </a:xfrm>
            <a:custGeom>
              <a:avLst/>
              <a:gdLst>
                <a:gd name="T0" fmla="*/ 2264 w 2306"/>
                <a:gd name="T1" fmla="*/ 244 h 1766"/>
                <a:gd name="T2" fmla="*/ 2062 w 2306"/>
                <a:gd name="T3" fmla="*/ 41 h 1766"/>
                <a:gd name="T4" fmla="*/ 1961 w 2306"/>
                <a:gd name="T5" fmla="*/ 0 h 1766"/>
                <a:gd name="T6" fmla="*/ 1859 w 2306"/>
                <a:gd name="T7" fmla="*/ 41 h 1766"/>
                <a:gd name="T8" fmla="*/ 884 w 2306"/>
                <a:gd name="T9" fmla="*/ 1018 h 1766"/>
                <a:gd name="T10" fmla="*/ 447 w 2306"/>
                <a:gd name="T11" fmla="*/ 580 h 1766"/>
                <a:gd name="T12" fmla="*/ 345 w 2306"/>
                <a:gd name="T13" fmla="*/ 538 h 1766"/>
                <a:gd name="T14" fmla="*/ 244 w 2306"/>
                <a:gd name="T15" fmla="*/ 580 h 1766"/>
                <a:gd name="T16" fmla="*/ 42 w 2306"/>
                <a:gd name="T17" fmla="*/ 782 h 1766"/>
                <a:gd name="T18" fmla="*/ 0 w 2306"/>
                <a:gd name="T19" fmla="*/ 883 h 1766"/>
                <a:gd name="T20" fmla="*/ 42 w 2306"/>
                <a:gd name="T21" fmla="*/ 984 h 1766"/>
                <a:gd name="T22" fmla="*/ 580 w 2306"/>
                <a:gd name="T23" fmla="*/ 1522 h 1766"/>
                <a:gd name="T24" fmla="*/ 783 w 2306"/>
                <a:gd name="T25" fmla="*/ 1725 h 1766"/>
                <a:gd name="T26" fmla="*/ 884 w 2306"/>
                <a:gd name="T27" fmla="*/ 1766 h 1766"/>
                <a:gd name="T28" fmla="*/ 985 w 2306"/>
                <a:gd name="T29" fmla="*/ 1725 h 1766"/>
                <a:gd name="T30" fmla="*/ 1187 w 2306"/>
                <a:gd name="T31" fmla="*/ 1522 h 1766"/>
                <a:gd name="T32" fmla="*/ 2264 w 2306"/>
                <a:gd name="T33" fmla="*/ 446 h 1766"/>
                <a:gd name="T34" fmla="*/ 2306 w 2306"/>
                <a:gd name="T35" fmla="*/ 345 h 1766"/>
                <a:gd name="T36" fmla="*/ 2264 w 2306"/>
                <a:gd name="T37" fmla="*/ 244 h 1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06" h="1766">
                  <a:moveTo>
                    <a:pt x="2264" y="244"/>
                  </a:moveTo>
                  <a:cubicBezTo>
                    <a:pt x="2062" y="41"/>
                    <a:pt x="2062" y="41"/>
                    <a:pt x="2062" y="41"/>
                  </a:cubicBezTo>
                  <a:cubicBezTo>
                    <a:pt x="2034" y="14"/>
                    <a:pt x="2000" y="0"/>
                    <a:pt x="1961" y="0"/>
                  </a:cubicBezTo>
                  <a:cubicBezTo>
                    <a:pt x="1921" y="0"/>
                    <a:pt x="1887" y="14"/>
                    <a:pt x="1859" y="41"/>
                  </a:cubicBezTo>
                  <a:cubicBezTo>
                    <a:pt x="884" y="1018"/>
                    <a:pt x="884" y="1018"/>
                    <a:pt x="884" y="1018"/>
                  </a:cubicBezTo>
                  <a:cubicBezTo>
                    <a:pt x="447" y="580"/>
                    <a:pt x="447" y="580"/>
                    <a:pt x="447" y="580"/>
                  </a:cubicBezTo>
                  <a:cubicBezTo>
                    <a:pt x="419" y="552"/>
                    <a:pt x="385" y="538"/>
                    <a:pt x="345" y="538"/>
                  </a:cubicBezTo>
                  <a:cubicBezTo>
                    <a:pt x="306" y="538"/>
                    <a:pt x="272" y="552"/>
                    <a:pt x="244" y="580"/>
                  </a:cubicBezTo>
                  <a:cubicBezTo>
                    <a:pt x="42" y="782"/>
                    <a:pt x="42" y="782"/>
                    <a:pt x="42" y="782"/>
                  </a:cubicBezTo>
                  <a:cubicBezTo>
                    <a:pt x="14" y="810"/>
                    <a:pt x="0" y="843"/>
                    <a:pt x="0" y="883"/>
                  </a:cubicBezTo>
                  <a:cubicBezTo>
                    <a:pt x="0" y="923"/>
                    <a:pt x="14" y="956"/>
                    <a:pt x="42" y="984"/>
                  </a:cubicBezTo>
                  <a:cubicBezTo>
                    <a:pt x="580" y="1522"/>
                    <a:pt x="580" y="1522"/>
                    <a:pt x="580" y="1522"/>
                  </a:cubicBezTo>
                  <a:cubicBezTo>
                    <a:pt x="783" y="1725"/>
                    <a:pt x="783" y="1725"/>
                    <a:pt x="783" y="1725"/>
                  </a:cubicBezTo>
                  <a:cubicBezTo>
                    <a:pt x="810" y="1752"/>
                    <a:pt x="844" y="1766"/>
                    <a:pt x="884" y="1766"/>
                  </a:cubicBezTo>
                  <a:cubicBezTo>
                    <a:pt x="923" y="1766"/>
                    <a:pt x="957" y="1752"/>
                    <a:pt x="985" y="1725"/>
                  </a:cubicBezTo>
                  <a:cubicBezTo>
                    <a:pt x="1187" y="1522"/>
                    <a:pt x="1187" y="1522"/>
                    <a:pt x="1187" y="1522"/>
                  </a:cubicBezTo>
                  <a:cubicBezTo>
                    <a:pt x="2264" y="446"/>
                    <a:pt x="2264" y="446"/>
                    <a:pt x="2264" y="446"/>
                  </a:cubicBezTo>
                  <a:cubicBezTo>
                    <a:pt x="2292" y="418"/>
                    <a:pt x="2306" y="384"/>
                    <a:pt x="2306" y="345"/>
                  </a:cubicBezTo>
                  <a:cubicBezTo>
                    <a:pt x="2306" y="305"/>
                    <a:pt x="2292" y="271"/>
                    <a:pt x="2264" y="24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grpSp>
        <p:nvGrpSpPr>
          <p:cNvPr id="679" name="Group 678"/>
          <p:cNvGrpSpPr/>
          <p:nvPr/>
        </p:nvGrpSpPr>
        <p:grpSpPr>
          <a:xfrm>
            <a:off x="10490380" y="4644000"/>
            <a:ext cx="1371145" cy="1083199"/>
            <a:chOff x="9972097" y="4402078"/>
            <a:chExt cx="1344382" cy="1062056"/>
          </a:xfrm>
        </p:grpSpPr>
        <p:grpSp>
          <p:nvGrpSpPr>
            <p:cNvPr id="678" name="Group 677"/>
            <p:cNvGrpSpPr/>
            <p:nvPr/>
          </p:nvGrpSpPr>
          <p:grpSpPr>
            <a:xfrm>
              <a:off x="9973234" y="4402078"/>
              <a:ext cx="1342109" cy="1062056"/>
              <a:chOff x="10031532" y="4402078"/>
              <a:chExt cx="1342109" cy="1062056"/>
            </a:xfrm>
          </p:grpSpPr>
          <p:sp>
            <p:nvSpPr>
              <p:cNvPr id="677" name="Rectangle 676"/>
              <p:cNvSpPr/>
              <p:nvPr/>
            </p:nvSpPr>
            <p:spPr bwMode="auto">
              <a:xfrm>
                <a:off x="10031532" y="4402078"/>
                <a:ext cx="757785" cy="1054200"/>
              </a:xfrm>
              <a:prstGeom prst="rect">
                <a:avLst/>
              </a:prstGeom>
              <a:solidFill>
                <a:srgbClr val="9FB80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641" name="Rectangle 640"/>
              <p:cNvSpPr/>
              <p:nvPr/>
            </p:nvSpPr>
            <p:spPr>
              <a:xfrm>
                <a:off x="10042902" y="4411102"/>
                <a:ext cx="1321875" cy="1053032"/>
              </a:xfrm>
              <a:custGeom>
                <a:avLst/>
                <a:gdLst>
                  <a:gd name="connsiteX0" fmla="*/ 0 w 1339601"/>
                  <a:gd name="connsiteY0" fmla="*/ 0 h 922774"/>
                  <a:gd name="connsiteX1" fmla="*/ 1339601 w 1339601"/>
                  <a:gd name="connsiteY1" fmla="*/ 0 h 922774"/>
                  <a:gd name="connsiteX2" fmla="*/ 1339601 w 1339601"/>
                  <a:gd name="connsiteY2" fmla="*/ 922774 h 922774"/>
                  <a:gd name="connsiteX3" fmla="*/ 0 w 1339601"/>
                  <a:gd name="connsiteY3" fmla="*/ 922774 h 922774"/>
                  <a:gd name="connsiteX4" fmla="*/ 0 w 1339601"/>
                  <a:gd name="connsiteY4" fmla="*/ 0 h 922774"/>
                  <a:gd name="connsiteX0" fmla="*/ 542925 w 1339601"/>
                  <a:gd name="connsiteY0" fmla="*/ 0 h 922774"/>
                  <a:gd name="connsiteX1" fmla="*/ 1339601 w 1339601"/>
                  <a:gd name="connsiteY1" fmla="*/ 0 h 922774"/>
                  <a:gd name="connsiteX2" fmla="*/ 1339601 w 1339601"/>
                  <a:gd name="connsiteY2" fmla="*/ 922774 h 922774"/>
                  <a:gd name="connsiteX3" fmla="*/ 0 w 1339601"/>
                  <a:gd name="connsiteY3" fmla="*/ 922774 h 922774"/>
                  <a:gd name="connsiteX4" fmla="*/ 542925 w 1339601"/>
                  <a:gd name="connsiteY4" fmla="*/ 0 h 922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01" h="922774">
                    <a:moveTo>
                      <a:pt x="542925" y="0"/>
                    </a:moveTo>
                    <a:lnTo>
                      <a:pt x="1339601" y="0"/>
                    </a:lnTo>
                    <a:lnTo>
                      <a:pt x="1339601" y="922774"/>
                    </a:lnTo>
                    <a:lnTo>
                      <a:pt x="0" y="922774"/>
                    </a:lnTo>
                    <a:lnTo>
                      <a:pt x="542925" y="0"/>
                    </a:lnTo>
                    <a:close/>
                  </a:path>
                </a:pathLst>
              </a:custGeom>
              <a:solidFill>
                <a:srgbClr val="BBDA0A"/>
              </a:solidFill>
              <a:ln w="38100">
                <a:noFill/>
              </a:ln>
              <a:effectLst/>
            </p:spPr>
            <p:style>
              <a:lnRef idx="1">
                <a:schemeClr val="dk1"/>
              </a:lnRef>
              <a:fillRef idx="2">
                <a:schemeClr val="dk1"/>
              </a:fillRef>
              <a:effectRef idx="1">
                <a:schemeClr val="dk1"/>
              </a:effectRef>
              <a:fontRef idx="minor">
                <a:schemeClr val="dk1"/>
              </a:fontRef>
            </p:style>
            <p:txBody>
              <a:bodyPr lIns="95075" tIns="47538" rIns="95075" bIns="47538" rtlCol="0" anchor="ctr"/>
              <a:lstStyle/>
              <a:p>
                <a:pPr algn="ctr" defTabSz="951024"/>
                <a:endParaRPr lang="en-US" sz="1872">
                  <a:solidFill>
                    <a:srgbClr val="000000"/>
                  </a:solidFill>
                </a:endParaRPr>
              </a:p>
            </p:txBody>
          </p:sp>
          <p:sp>
            <p:nvSpPr>
              <p:cNvPr id="639" name="Rectangle 638"/>
              <p:cNvSpPr/>
              <p:nvPr/>
            </p:nvSpPr>
            <p:spPr>
              <a:xfrm>
                <a:off x="10034040" y="4403840"/>
                <a:ext cx="1339601" cy="142908"/>
              </a:xfrm>
              <a:prstGeom prst="rect">
                <a:avLst/>
              </a:prstGeom>
              <a:noFill/>
              <a:ln w="38100">
                <a:solidFill>
                  <a:srgbClr val="333333"/>
                </a:solidFill>
              </a:ln>
              <a:effectLst/>
            </p:spPr>
            <p:style>
              <a:lnRef idx="1">
                <a:schemeClr val="dk1"/>
              </a:lnRef>
              <a:fillRef idx="2">
                <a:schemeClr val="dk1"/>
              </a:fillRef>
              <a:effectRef idx="1">
                <a:schemeClr val="dk1"/>
              </a:effectRef>
              <a:fontRef idx="minor">
                <a:schemeClr val="dk1"/>
              </a:fontRef>
            </p:style>
            <p:txBody>
              <a:bodyPr lIns="95075" tIns="47538" rIns="95075" bIns="47538" rtlCol="0" anchor="ctr"/>
              <a:lstStyle/>
              <a:p>
                <a:pPr algn="ctr" defTabSz="951024"/>
                <a:endParaRPr lang="en-US" sz="1872">
                  <a:solidFill>
                    <a:srgbClr val="000000"/>
                  </a:solidFill>
                </a:endParaRPr>
              </a:p>
            </p:txBody>
          </p:sp>
          <p:sp>
            <p:nvSpPr>
              <p:cNvPr id="638" name="Rectangle 637"/>
              <p:cNvSpPr/>
              <p:nvPr/>
            </p:nvSpPr>
            <p:spPr>
              <a:xfrm>
                <a:off x="10034040" y="4533504"/>
                <a:ext cx="1339601" cy="922774"/>
              </a:xfrm>
              <a:prstGeom prst="rect">
                <a:avLst/>
              </a:prstGeom>
              <a:noFill/>
              <a:ln w="38100">
                <a:solidFill>
                  <a:srgbClr val="333333"/>
                </a:solidFill>
              </a:ln>
              <a:effectLst/>
            </p:spPr>
            <p:style>
              <a:lnRef idx="1">
                <a:schemeClr val="dk1"/>
              </a:lnRef>
              <a:fillRef idx="2">
                <a:schemeClr val="dk1"/>
              </a:fillRef>
              <a:effectRef idx="1">
                <a:schemeClr val="dk1"/>
              </a:effectRef>
              <a:fontRef idx="minor">
                <a:schemeClr val="dk1"/>
              </a:fontRef>
            </p:style>
            <p:txBody>
              <a:bodyPr lIns="95075" tIns="47538" rIns="95075" bIns="47538" rtlCol="0" anchor="ctr"/>
              <a:lstStyle/>
              <a:p>
                <a:pPr algn="ctr" defTabSz="951024"/>
                <a:endParaRPr lang="en-US" sz="1872">
                  <a:solidFill>
                    <a:srgbClr val="000000"/>
                  </a:solidFill>
                </a:endParaRPr>
              </a:p>
            </p:txBody>
          </p:sp>
        </p:grpSp>
        <p:sp>
          <p:nvSpPr>
            <p:cNvPr id="673" name="TextBox 672"/>
            <p:cNvSpPr txBox="1"/>
            <p:nvPr/>
          </p:nvSpPr>
          <p:spPr>
            <a:xfrm>
              <a:off x="9972097" y="4577624"/>
              <a:ext cx="1344382" cy="859622"/>
            </a:xfrm>
            <a:prstGeom prst="rect">
              <a:avLst/>
            </a:prstGeom>
            <a:noFill/>
          </p:spPr>
          <p:txBody>
            <a:bodyPr wrap="square" lIns="186521" tIns="149217" rIns="186521" bIns="149217" rtlCol="0" anchor="ctr" anchorCtr="0">
              <a:noAutofit/>
            </a:bodyPr>
            <a:lstStyle/>
            <a:p>
              <a:pPr algn="ctr">
                <a:lnSpc>
                  <a:spcPct val="90000"/>
                </a:lnSpc>
                <a:spcAft>
                  <a:spcPts val="612"/>
                </a:spcAft>
              </a:pPr>
              <a:r>
                <a:rPr lang="en-US" sz="3060" dirty="0">
                  <a:gradFill>
                    <a:gsLst>
                      <a:gs pos="2917">
                        <a:srgbClr val="404040"/>
                      </a:gs>
                      <a:gs pos="30000">
                        <a:srgbClr val="404040"/>
                      </a:gs>
                    </a:gsLst>
                    <a:lin ang="5400000" scaled="0"/>
                  </a:gradFill>
                  <a:latin typeface="Segoe UI Light"/>
                </a:rPr>
                <a:t>HTML</a:t>
              </a:r>
            </a:p>
          </p:txBody>
        </p:sp>
      </p:grpSp>
      <p:grpSp>
        <p:nvGrpSpPr>
          <p:cNvPr id="675" name="Group 674"/>
          <p:cNvGrpSpPr/>
          <p:nvPr/>
        </p:nvGrpSpPr>
        <p:grpSpPr>
          <a:xfrm>
            <a:off x="7095010" y="4387026"/>
            <a:ext cx="917478" cy="1340173"/>
            <a:chOff x="6803259" y="4273052"/>
            <a:chExt cx="899570" cy="1314014"/>
          </a:xfrm>
        </p:grpSpPr>
        <p:sp>
          <p:nvSpPr>
            <p:cNvPr id="328" name="Rounded Rectangle 327"/>
            <p:cNvSpPr/>
            <p:nvPr/>
          </p:nvSpPr>
          <p:spPr bwMode="auto">
            <a:xfrm rot="5400000">
              <a:off x="6596037" y="4480274"/>
              <a:ext cx="1314014" cy="899570"/>
            </a:xfrm>
            <a:prstGeom prst="roundRect">
              <a:avLst>
                <a:gd name="adj" fmla="val 5986"/>
              </a:avLst>
            </a:prstGeom>
            <a:solidFill>
              <a:srgbClr val="33333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329" name="Rounded Rectangle 328"/>
            <p:cNvSpPr/>
            <p:nvPr/>
          </p:nvSpPr>
          <p:spPr bwMode="auto">
            <a:xfrm rot="5400000">
              <a:off x="6687357" y="4516455"/>
              <a:ext cx="1131374" cy="788547"/>
            </a:xfrm>
            <a:prstGeom prst="roundRect">
              <a:avLst>
                <a:gd name="adj" fmla="val 3643"/>
              </a:avLst>
            </a:prstGeom>
            <a:solidFill>
              <a:srgbClr val="B4009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330" name="Oval 329"/>
            <p:cNvSpPr/>
            <p:nvPr/>
          </p:nvSpPr>
          <p:spPr bwMode="auto">
            <a:xfrm rot="5400000">
              <a:off x="7226436" y="5497479"/>
              <a:ext cx="53216" cy="53216"/>
            </a:xfrm>
            <a:prstGeom prst="ellipse">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640" name="Rounded Rectangle 639"/>
            <p:cNvSpPr/>
            <p:nvPr/>
          </p:nvSpPr>
          <p:spPr bwMode="auto">
            <a:xfrm rot="5400000">
              <a:off x="6687357" y="4516455"/>
              <a:ext cx="1131374" cy="788547"/>
            </a:xfrm>
            <a:custGeom>
              <a:avLst/>
              <a:gdLst>
                <a:gd name="connsiteX0" fmla="*/ 0 w 1131374"/>
                <a:gd name="connsiteY0" fmla="*/ 28727 h 788547"/>
                <a:gd name="connsiteX1" fmla="*/ 28727 w 1131374"/>
                <a:gd name="connsiteY1" fmla="*/ 0 h 788547"/>
                <a:gd name="connsiteX2" fmla="*/ 1102647 w 1131374"/>
                <a:gd name="connsiteY2" fmla="*/ 0 h 788547"/>
                <a:gd name="connsiteX3" fmla="*/ 1131374 w 1131374"/>
                <a:gd name="connsiteY3" fmla="*/ 28727 h 788547"/>
                <a:gd name="connsiteX4" fmla="*/ 1131374 w 1131374"/>
                <a:gd name="connsiteY4" fmla="*/ 759820 h 788547"/>
                <a:gd name="connsiteX5" fmla="*/ 1102647 w 1131374"/>
                <a:gd name="connsiteY5" fmla="*/ 788547 h 788547"/>
                <a:gd name="connsiteX6" fmla="*/ 28727 w 1131374"/>
                <a:gd name="connsiteY6" fmla="*/ 788547 h 788547"/>
                <a:gd name="connsiteX7" fmla="*/ 0 w 1131374"/>
                <a:gd name="connsiteY7" fmla="*/ 759820 h 788547"/>
                <a:gd name="connsiteX8" fmla="*/ 0 w 1131374"/>
                <a:gd name="connsiteY8" fmla="*/ 28727 h 788547"/>
                <a:gd name="connsiteX0" fmla="*/ 61126 w 1192500"/>
                <a:gd name="connsiteY0" fmla="*/ 28727 h 788547"/>
                <a:gd name="connsiteX1" fmla="*/ 89853 w 1192500"/>
                <a:gd name="connsiteY1" fmla="*/ 0 h 788547"/>
                <a:gd name="connsiteX2" fmla="*/ 1163773 w 1192500"/>
                <a:gd name="connsiteY2" fmla="*/ 0 h 788547"/>
                <a:gd name="connsiteX3" fmla="*/ 1192500 w 1192500"/>
                <a:gd name="connsiteY3" fmla="*/ 28727 h 788547"/>
                <a:gd name="connsiteX4" fmla="*/ 1192500 w 1192500"/>
                <a:gd name="connsiteY4" fmla="*/ 759820 h 788547"/>
                <a:gd name="connsiteX5" fmla="*/ 1163773 w 1192500"/>
                <a:gd name="connsiteY5" fmla="*/ 788547 h 788547"/>
                <a:gd name="connsiteX6" fmla="*/ 89853 w 1192500"/>
                <a:gd name="connsiteY6" fmla="*/ 788547 h 788547"/>
                <a:gd name="connsiteX7" fmla="*/ 61126 w 1192500"/>
                <a:gd name="connsiteY7" fmla="*/ 28727 h 788547"/>
                <a:gd name="connsiteX0" fmla="*/ 0 w 1131374"/>
                <a:gd name="connsiteY0" fmla="*/ 28727 h 788547"/>
                <a:gd name="connsiteX1" fmla="*/ 28727 w 1131374"/>
                <a:gd name="connsiteY1" fmla="*/ 0 h 788547"/>
                <a:gd name="connsiteX2" fmla="*/ 1102647 w 1131374"/>
                <a:gd name="connsiteY2" fmla="*/ 0 h 788547"/>
                <a:gd name="connsiteX3" fmla="*/ 1131374 w 1131374"/>
                <a:gd name="connsiteY3" fmla="*/ 28727 h 788547"/>
                <a:gd name="connsiteX4" fmla="*/ 1131374 w 1131374"/>
                <a:gd name="connsiteY4" fmla="*/ 759820 h 788547"/>
                <a:gd name="connsiteX5" fmla="*/ 1102647 w 1131374"/>
                <a:gd name="connsiteY5" fmla="*/ 788547 h 788547"/>
                <a:gd name="connsiteX6" fmla="*/ 0 w 1131374"/>
                <a:gd name="connsiteY6" fmla="*/ 28727 h 788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1374" h="788547">
                  <a:moveTo>
                    <a:pt x="0" y="28727"/>
                  </a:moveTo>
                  <a:cubicBezTo>
                    <a:pt x="0" y="12862"/>
                    <a:pt x="12862" y="0"/>
                    <a:pt x="28727" y="0"/>
                  </a:cubicBezTo>
                  <a:lnTo>
                    <a:pt x="1102647" y="0"/>
                  </a:lnTo>
                  <a:cubicBezTo>
                    <a:pt x="1118512" y="0"/>
                    <a:pt x="1131374" y="12862"/>
                    <a:pt x="1131374" y="28727"/>
                  </a:cubicBezTo>
                  <a:lnTo>
                    <a:pt x="1131374" y="759820"/>
                  </a:lnTo>
                  <a:cubicBezTo>
                    <a:pt x="1131374" y="775685"/>
                    <a:pt x="1118512" y="788547"/>
                    <a:pt x="1102647" y="788547"/>
                  </a:cubicBezTo>
                  <a:lnTo>
                    <a:pt x="0" y="28727"/>
                  </a:lnTo>
                  <a:close/>
                </a:path>
              </a:pathLst>
            </a:custGeom>
            <a:solidFill>
              <a:srgbClr val="7E006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grpSp>
      <p:sp>
        <p:nvSpPr>
          <p:cNvPr id="652" name="AutoShape 165"/>
          <p:cNvSpPr>
            <a:spLocks noChangeAspect="1" noChangeArrowheads="1" noTextEdit="1"/>
          </p:cNvSpPr>
          <p:nvPr/>
        </p:nvSpPr>
        <p:spPr bwMode="auto">
          <a:xfrm>
            <a:off x="8603177" y="3136203"/>
            <a:ext cx="1078323" cy="83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nvGrpSpPr>
          <p:cNvPr id="668" name="Group 667"/>
          <p:cNvGrpSpPr/>
          <p:nvPr/>
        </p:nvGrpSpPr>
        <p:grpSpPr>
          <a:xfrm>
            <a:off x="8604272" y="3182400"/>
            <a:ext cx="892648" cy="723194"/>
            <a:chOff x="8283062" y="3056784"/>
            <a:chExt cx="875225" cy="709078"/>
          </a:xfrm>
        </p:grpSpPr>
        <p:sp>
          <p:nvSpPr>
            <p:cNvPr id="653" name="Freeform 167"/>
            <p:cNvSpPr>
              <a:spLocks/>
            </p:cNvSpPr>
            <p:nvPr/>
          </p:nvSpPr>
          <p:spPr bwMode="auto">
            <a:xfrm>
              <a:off x="8408194" y="3421856"/>
              <a:ext cx="750093" cy="344006"/>
            </a:xfrm>
            <a:custGeom>
              <a:avLst/>
              <a:gdLst>
                <a:gd name="T0" fmla="*/ 243 w 243"/>
                <a:gd name="T1" fmla="*/ 122 h 122"/>
                <a:gd name="T2" fmla="*/ 195 w 243"/>
                <a:gd name="T3" fmla="*/ 66 h 122"/>
                <a:gd name="T4" fmla="*/ 103 w 243"/>
                <a:gd name="T5" fmla="*/ 58 h 122"/>
                <a:gd name="T6" fmla="*/ 10 w 243"/>
                <a:gd name="T7" fmla="*/ 33 h 122"/>
                <a:gd name="T8" fmla="*/ 2 w 243"/>
                <a:gd name="T9" fmla="*/ 0 h 122"/>
              </a:gdLst>
              <a:ahLst/>
              <a:cxnLst>
                <a:cxn ang="0">
                  <a:pos x="T0" y="T1"/>
                </a:cxn>
                <a:cxn ang="0">
                  <a:pos x="T2" y="T3"/>
                </a:cxn>
                <a:cxn ang="0">
                  <a:pos x="T4" y="T5"/>
                </a:cxn>
                <a:cxn ang="0">
                  <a:pos x="T6" y="T7"/>
                </a:cxn>
                <a:cxn ang="0">
                  <a:pos x="T8" y="T9"/>
                </a:cxn>
              </a:cxnLst>
              <a:rect l="0" t="0" r="r" b="b"/>
              <a:pathLst>
                <a:path w="243" h="122">
                  <a:moveTo>
                    <a:pt x="243" y="122"/>
                  </a:moveTo>
                  <a:cubicBezTo>
                    <a:pt x="238" y="101"/>
                    <a:pt x="224" y="79"/>
                    <a:pt x="195" y="66"/>
                  </a:cubicBezTo>
                  <a:cubicBezTo>
                    <a:pt x="167" y="54"/>
                    <a:pt x="135" y="55"/>
                    <a:pt x="103" y="58"/>
                  </a:cubicBezTo>
                  <a:cubicBezTo>
                    <a:pt x="65" y="62"/>
                    <a:pt x="27" y="56"/>
                    <a:pt x="10" y="33"/>
                  </a:cubicBezTo>
                  <a:cubicBezTo>
                    <a:pt x="3" y="23"/>
                    <a:pt x="0" y="11"/>
                    <a:pt x="2" y="0"/>
                  </a:cubicBezTo>
                </a:path>
              </a:pathLst>
            </a:custGeom>
            <a:noFill/>
            <a:ln w="3810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654" name="Freeform 168"/>
            <p:cNvSpPr>
              <a:spLocks/>
            </p:cNvSpPr>
            <p:nvPr/>
          </p:nvSpPr>
          <p:spPr bwMode="auto">
            <a:xfrm>
              <a:off x="8283062" y="3056784"/>
              <a:ext cx="254000" cy="398462"/>
            </a:xfrm>
            <a:custGeom>
              <a:avLst/>
              <a:gdLst>
                <a:gd name="T0" fmla="*/ 20 w 67"/>
                <a:gd name="T1" fmla="*/ 0 h 105"/>
                <a:gd name="T2" fmla="*/ 20 w 67"/>
                <a:gd name="T3" fmla="*/ 16 h 105"/>
                <a:gd name="T4" fmla="*/ 47 w 67"/>
                <a:gd name="T5" fmla="*/ 16 h 105"/>
                <a:gd name="T6" fmla="*/ 47 w 67"/>
                <a:gd name="T7" fmla="*/ 0 h 105"/>
                <a:gd name="T8" fmla="*/ 53 w 67"/>
                <a:gd name="T9" fmla="*/ 0 h 105"/>
                <a:gd name="T10" fmla="*/ 53 w 67"/>
                <a:gd name="T11" fmla="*/ 16 h 105"/>
                <a:gd name="T12" fmla="*/ 67 w 67"/>
                <a:gd name="T13" fmla="*/ 16 h 105"/>
                <a:gd name="T14" fmla="*/ 67 w 67"/>
                <a:gd name="T15" fmla="*/ 56 h 105"/>
                <a:gd name="T16" fmla="*/ 44 w 67"/>
                <a:gd name="T17" fmla="*/ 84 h 105"/>
                <a:gd name="T18" fmla="*/ 44 w 67"/>
                <a:gd name="T19" fmla="*/ 105 h 105"/>
                <a:gd name="T20" fmla="*/ 24 w 67"/>
                <a:gd name="T21" fmla="*/ 105 h 105"/>
                <a:gd name="T22" fmla="*/ 24 w 67"/>
                <a:gd name="T23" fmla="*/ 84 h 105"/>
                <a:gd name="T24" fmla="*/ 0 w 67"/>
                <a:gd name="T25" fmla="*/ 56 h 105"/>
                <a:gd name="T26" fmla="*/ 0 w 67"/>
                <a:gd name="T27" fmla="*/ 16 h 105"/>
                <a:gd name="T28" fmla="*/ 14 w 67"/>
                <a:gd name="T29" fmla="*/ 16 h 105"/>
                <a:gd name="T30" fmla="*/ 14 w 67"/>
                <a:gd name="T31" fmla="*/ 0 h 105"/>
                <a:gd name="T32" fmla="*/ 20 w 67"/>
                <a:gd name="T3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105">
                  <a:moveTo>
                    <a:pt x="20" y="0"/>
                  </a:moveTo>
                  <a:cubicBezTo>
                    <a:pt x="20" y="16"/>
                    <a:pt x="20" y="16"/>
                    <a:pt x="20" y="16"/>
                  </a:cubicBezTo>
                  <a:cubicBezTo>
                    <a:pt x="20" y="16"/>
                    <a:pt x="20" y="16"/>
                    <a:pt x="47" y="16"/>
                  </a:cubicBezTo>
                  <a:cubicBezTo>
                    <a:pt x="47" y="0"/>
                    <a:pt x="47" y="0"/>
                    <a:pt x="47" y="0"/>
                  </a:cubicBezTo>
                  <a:cubicBezTo>
                    <a:pt x="53" y="0"/>
                    <a:pt x="53" y="0"/>
                    <a:pt x="53" y="0"/>
                  </a:cubicBezTo>
                  <a:cubicBezTo>
                    <a:pt x="53" y="4"/>
                    <a:pt x="53" y="9"/>
                    <a:pt x="53" y="16"/>
                  </a:cubicBezTo>
                  <a:cubicBezTo>
                    <a:pt x="53" y="16"/>
                    <a:pt x="53" y="16"/>
                    <a:pt x="67" y="16"/>
                  </a:cubicBezTo>
                  <a:cubicBezTo>
                    <a:pt x="67" y="16"/>
                    <a:pt x="67" y="16"/>
                    <a:pt x="67" y="56"/>
                  </a:cubicBezTo>
                  <a:cubicBezTo>
                    <a:pt x="67" y="65"/>
                    <a:pt x="57" y="79"/>
                    <a:pt x="44" y="84"/>
                  </a:cubicBezTo>
                  <a:cubicBezTo>
                    <a:pt x="44" y="84"/>
                    <a:pt x="44" y="84"/>
                    <a:pt x="44" y="105"/>
                  </a:cubicBezTo>
                  <a:cubicBezTo>
                    <a:pt x="24" y="105"/>
                    <a:pt x="24" y="105"/>
                    <a:pt x="24" y="105"/>
                  </a:cubicBezTo>
                  <a:cubicBezTo>
                    <a:pt x="24" y="105"/>
                    <a:pt x="24" y="105"/>
                    <a:pt x="24" y="84"/>
                  </a:cubicBezTo>
                  <a:cubicBezTo>
                    <a:pt x="10" y="79"/>
                    <a:pt x="0" y="65"/>
                    <a:pt x="0" y="56"/>
                  </a:cubicBezTo>
                  <a:cubicBezTo>
                    <a:pt x="0" y="56"/>
                    <a:pt x="0" y="56"/>
                    <a:pt x="0" y="16"/>
                  </a:cubicBezTo>
                  <a:cubicBezTo>
                    <a:pt x="0" y="16"/>
                    <a:pt x="0" y="16"/>
                    <a:pt x="14" y="16"/>
                  </a:cubicBezTo>
                  <a:cubicBezTo>
                    <a:pt x="14" y="16"/>
                    <a:pt x="14" y="16"/>
                    <a:pt x="14" y="0"/>
                  </a:cubicBezTo>
                  <a:lnTo>
                    <a:pt x="20" y="0"/>
                  </a:lnTo>
                  <a:close/>
                </a:path>
              </a:pathLst>
            </a:custGeom>
            <a:solidFill>
              <a:srgbClr val="333333"/>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grpSp>
        <p:nvGrpSpPr>
          <p:cNvPr id="669" name="Group 668"/>
          <p:cNvGrpSpPr/>
          <p:nvPr/>
        </p:nvGrpSpPr>
        <p:grpSpPr>
          <a:xfrm>
            <a:off x="9496918" y="3182400"/>
            <a:ext cx="618341" cy="730195"/>
            <a:chOff x="9158285" y="3056784"/>
            <a:chExt cx="606272" cy="715942"/>
          </a:xfrm>
        </p:grpSpPr>
        <p:sp>
          <p:nvSpPr>
            <p:cNvPr id="655" name="Freeform 168"/>
            <p:cNvSpPr>
              <a:spLocks/>
            </p:cNvSpPr>
            <p:nvPr/>
          </p:nvSpPr>
          <p:spPr bwMode="auto">
            <a:xfrm>
              <a:off x="9510557" y="3056784"/>
              <a:ext cx="254000" cy="398462"/>
            </a:xfrm>
            <a:custGeom>
              <a:avLst/>
              <a:gdLst>
                <a:gd name="T0" fmla="*/ 20 w 67"/>
                <a:gd name="T1" fmla="*/ 0 h 105"/>
                <a:gd name="T2" fmla="*/ 20 w 67"/>
                <a:gd name="T3" fmla="*/ 16 h 105"/>
                <a:gd name="T4" fmla="*/ 47 w 67"/>
                <a:gd name="T5" fmla="*/ 16 h 105"/>
                <a:gd name="T6" fmla="*/ 47 w 67"/>
                <a:gd name="T7" fmla="*/ 0 h 105"/>
                <a:gd name="T8" fmla="*/ 53 w 67"/>
                <a:gd name="T9" fmla="*/ 0 h 105"/>
                <a:gd name="T10" fmla="*/ 53 w 67"/>
                <a:gd name="T11" fmla="*/ 16 h 105"/>
                <a:gd name="T12" fmla="*/ 67 w 67"/>
                <a:gd name="T13" fmla="*/ 16 h 105"/>
                <a:gd name="T14" fmla="*/ 67 w 67"/>
                <a:gd name="T15" fmla="*/ 56 h 105"/>
                <a:gd name="T16" fmla="*/ 44 w 67"/>
                <a:gd name="T17" fmla="*/ 84 h 105"/>
                <a:gd name="T18" fmla="*/ 44 w 67"/>
                <a:gd name="T19" fmla="*/ 105 h 105"/>
                <a:gd name="T20" fmla="*/ 24 w 67"/>
                <a:gd name="T21" fmla="*/ 105 h 105"/>
                <a:gd name="T22" fmla="*/ 24 w 67"/>
                <a:gd name="T23" fmla="*/ 84 h 105"/>
                <a:gd name="T24" fmla="*/ 0 w 67"/>
                <a:gd name="T25" fmla="*/ 56 h 105"/>
                <a:gd name="T26" fmla="*/ 0 w 67"/>
                <a:gd name="T27" fmla="*/ 16 h 105"/>
                <a:gd name="T28" fmla="*/ 14 w 67"/>
                <a:gd name="T29" fmla="*/ 16 h 105"/>
                <a:gd name="T30" fmla="*/ 14 w 67"/>
                <a:gd name="T31" fmla="*/ 0 h 105"/>
                <a:gd name="T32" fmla="*/ 20 w 67"/>
                <a:gd name="T3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105">
                  <a:moveTo>
                    <a:pt x="20" y="0"/>
                  </a:moveTo>
                  <a:cubicBezTo>
                    <a:pt x="20" y="16"/>
                    <a:pt x="20" y="16"/>
                    <a:pt x="20" y="16"/>
                  </a:cubicBezTo>
                  <a:cubicBezTo>
                    <a:pt x="20" y="16"/>
                    <a:pt x="20" y="16"/>
                    <a:pt x="47" y="16"/>
                  </a:cubicBezTo>
                  <a:cubicBezTo>
                    <a:pt x="47" y="0"/>
                    <a:pt x="47" y="0"/>
                    <a:pt x="47" y="0"/>
                  </a:cubicBezTo>
                  <a:cubicBezTo>
                    <a:pt x="53" y="0"/>
                    <a:pt x="53" y="0"/>
                    <a:pt x="53" y="0"/>
                  </a:cubicBezTo>
                  <a:cubicBezTo>
                    <a:pt x="53" y="4"/>
                    <a:pt x="53" y="9"/>
                    <a:pt x="53" y="16"/>
                  </a:cubicBezTo>
                  <a:cubicBezTo>
                    <a:pt x="53" y="16"/>
                    <a:pt x="53" y="16"/>
                    <a:pt x="67" y="16"/>
                  </a:cubicBezTo>
                  <a:cubicBezTo>
                    <a:pt x="67" y="16"/>
                    <a:pt x="67" y="16"/>
                    <a:pt x="67" y="56"/>
                  </a:cubicBezTo>
                  <a:cubicBezTo>
                    <a:pt x="67" y="65"/>
                    <a:pt x="57" y="79"/>
                    <a:pt x="44" y="84"/>
                  </a:cubicBezTo>
                  <a:cubicBezTo>
                    <a:pt x="44" y="84"/>
                    <a:pt x="44" y="84"/>
                    <a:pt x="44" y="105"/>
                  </a:cubicBezTo>
                  <a:cubicBezTo>
                    <a:pt x="24" y="105"/>
                    <a:pt x="24" y="105"/>
                    <a:pt x="24" y="105"/>
                  </a:cubicBezTo>
                  <a:cubicBezTo>
                    <a:pt x="24" y="105"/>
                    <a:pt x="24" y="105"/>
                    <a:pt x="24" y="84"/>
                  </a:cubicBezTo>
                  <a:cubicBezTo>
                    <a:pt x="10" y="79"/>
                    <a:pt x="0" y="65"/>
                    <a:pt x="0" y="56"/>
                  </a:cubicBezTo>
                  <a:cubicBezTo>
                    <a:pt x="0" y="56"/>
                    <a:pt x="0" y="56"/>
                    <a:pt x="0" y="16"/>
                  </a:cubicBezTo>
                  <a:cubicBezTo>
                    <a:pt x="0" y="16"/>
                    <a:pt x="0" y="16"/>
                    <a:pt x="14" y="16"/>
                  </a:cubicBezTo>
                  <a:cubicBezTo>
                    <a:pt x="14" y="16"/>
                    <a:pt x="14" y="16"/>
                    <a:pt x="14" y="0"/>
                  </a:cubicBezTo>
                  <a:lnTo>
                    <a:pt x="20" y="0"/>
                  </a:lnTo>
                  <a:close/>
                </a:path>
              </a:pathLst>
            </a:custGeom>
            <a:solidFill>
              <a:srgbClr val="333333"/>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658" name="Freeform 167"/>
            <p:cNvSpPr>
              <a:spLocks/>
            </p:cNvSpPr>
            <p:nvPr/>
          </p:nvSpPr>
          <p:spPr bwMode="auto">
            <a:xfrm flipH="1">
              <a:off x="9158285" y="3428720"/>
              <a:ext cx="489298" cy="344006"/>
            </a:xfrm>
            <a:custGeom>
              <a:avLst/>
              <a:gdLst>
                <a:gd name="T0" fmla="*/ 243 w 243"/>
                <a:gd name="T1" fmla="*/ 122 h 122"/>
                <a:gd name="T2" fmla="*/ 195 w 243"/>
                <a:gd name="T3" fmla="*/ 66 h 122"/>
                <a:gd name="T4" fmla="*/ 103 w 243"/>
                <a:gd name="T5" fmla="*/ 58 h 122"/>
                <a:gd name="T6" fmla="*/ 10 w 243"/>
                <a:gd name="T7" fmla="*/ 33 h 122"/>
                <a:gd name="T8" fmla="*/ 2 w 243"/>
                <a:gd name="T9" fmla="*/ 0 h 122"/>
              </a:gdLst>
              <a:ahLst/>
              <a:cxnLst>
                <a:cxn ang="0">
                  <a:pos x="T0" y="T1"/>
                </a:cxn>
                <a:cxn ang="0">
                  <a:pos x="T2" y="T3"/>
                </a:cxn>
                <a:cxn ang="0">
                  <a:pos x="T4" y="T5"/>
                </a:cxn>
                <a:cxn ang="0">
                  <a:pos x="T6" y="T7"/>
                </a:cxn>
                <a:cxn ang="0">
                  <a:pos x="T8" y="T9"/>
                </a:cxn>
              </a:cxnLst>
              <a:rect l="0" t="0" r="r" b="b"/>
              <a:pathLst>
                <a:path w="243" h="122">
                  <a:moveTo>
                    <a:pt x="243" y="122"/>
                  </a:moveTo>
                  <a:cubicBezTo>
                    <a:pt x="238" y="101"/>
                    <a:pt x="224" y="79"/>
                    <a:pt x="195" y="66"/>
                  </a:cubicBezTo>
                  <a:cubicBezTo>
                    <a:pt x="167" y="54"/>
                    <a:pt x="135" y="55"/>
                    <a:pt x="103" y="58"/>
                  </a:cubicBezTo>
                  <a:cubicBezTo>
                    <a:pt x="65" y="62"/>
                    <a:pt x="27" y="56"/>
                    <a:pt x="10" y="33"/>
                  </a:cubicBezTo>
                  <a:cubicBezTo>
                    <a:pt x="3" y="23"/>
                    <a:pt x="0" y="11"/>
                    <a:pt x="2" y="0"/>
                  </a:cubicBezTo>
                </a:path>
              </a:pathLst>
            </a:custGeom>
            <a:noFill/>
            <a:ln w="3810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grpSp>
        <p:nvGrpSpPr>
          <p:cNvPr id="680" name="Group 679"/>
          <p:cNvGrpSpPr/>
          <p:nvPr/>
        </p:nvGrpSpPr>
        <p:grpSpPr>
          <a:xfrm>
            <a:off x="8463300" y="3838496"/>
            <a:ext cx="1357954" cy="1888703"/>
            <a:chOff x="8144842" y="4004140"/>
            <a:chExt cx="1331448" cy="1851838"/>
          </a:xfrm>
        </p:grpSpPr>
        <p:pic>
          <p:nvPicPr>
            <p:cNvPr id="636" name="Picture 635"/>
            <p:cNvPicPr>
              <a:picLocks noChangeAspect="1"/>
            </p:cNvPicPr>
            <p:nvPr/>
          </p:nvPicPr>
          <p:blipFill>
            <a:blip r:embed="rId3"/>
            <a:stretch>
              <a:fillRect/>
            </a:stretch>
          </p:blipFill>
          <p:spPr>
            <a:xfrm>
              <a:off x="8843731" y="4004140"/>
              <a:ext cx="632559" cy="1851838"/>
            </a:xfrm>
            <a:prstGeom prst="rect">
              <a:avLst/>
            </a:prstGeom>
          </p:spPr>
        </p:pic>
        <p:pic>
          <p:nvPicPr>
            <p:cNvPr id="637" name="Picture 636"/>
            <p:cNvPicPr>
              <a:picLocks noChangeAspect="1"/>
            </p:cNvPicPr>
            <p:nvPr/>
          </p:nvPicPr>
          <p:blipFill>
            <a:blip r:embed="rId4"/>
            <a:stretch>
              <a:fillRect/>
            </a:stretch>
          </p:blipFill>
          <p:spPr>
            <a:xfrm>
              <a:off x="8144842" y="4762867"/>
              <a:ext cx="1080760" cy="1093111"/>
            </a:xfrm>
            <a:prstGeom prst="rect">
              <a:avLst/>
            </a:prstGeom>
          </p:spPr>
        </p:pic>
      </p:grpSp>
      <p:grpSp>
        <p:nvGrpSpPr>
          <p:cNvPr id="670" name="Group 669"/>
          <p:cNvGrpSpPr/>
          <p:nvPr/>
        </p:nvGrpSpPr>
        <p:grpSpPr>
          <a:xfrm>
            <a:off x="11006130" y="3182400"/>
            <a:ext cx="463063" cy="1473360"/>
            <a:chOff x="10638038" y="3056784"/>
            <a:chExt cx="454025" cy="1444602"/>
          </a:xfrm>
        </p:grpSpPr>
        <p:sp>
          <p:nvSpPr>
            <p:cNvPr id="660" name="Freeform 168"/>
            <p:cNvSpPr>
              <a:spLocks/>
            </p:cNvSpPr>
            <p:nvPr/>
          </p:nvSpPr>
          <p:spPr bwMode="auto">
            <a:xfrm>
              <a:off x="10738051" y="3056784"/>
              <a:ext cx="254000" cy="398462"/>
            </a:xfrm>
            <a:custGeom>
              <a:avLst/>
              <a:gdLst>
                <a:gd name="T0" fmla="*/ 20 w 67"/>
                <a:gd name="T1" fmla="*/ 0 h 105"/>
                <a:gd name="T2" fmla="*/ 20 w 67"/>
                <a:gd name="T3" fmla="*/ 16 h 105"/>
                <a:gd name="T4" fmla="*/ 47 w 67"/>
                <a:gd name="T5" fmla="*/ 16 h 105"/>
                <a:gd name="T6" fmla="*/ 47 w 67"/>
                <a:gd name="T7" fmla="*/ 0 h 105"/>
                <a:gd name="T8" fmla="*/ 53 w 67"/>
                <a:gd name="T9" fmla="*/ 0 h 105"/>
                <a:gd name="T10" fmla="*/ 53 w 67"/>
                <a:gd name="T11" fmla="*/ 16 h 105"/>
                <a:gd name="T12" fmla="*/ 67 w 67"/>
                <a:gd name="T13" fmla="*/ 16 h 105"/>
                <a:gd name="T14" fmla="*/ 67 w 67"/>
                <a:gd name="T15" fmla="*/ 56 h 105"/>
                <a:gd name="T16" fmla="*/ 44 w 67"/>
                <a:gd name="T17" fmla="*/ 84 h 105"/>
                <a:gd name="T18" fmla="*/ 44 w 67"/>
                <a:gd name="T19" fmla="*/ 105 h 105"/>
                <a:gd name="T20" fmla="*/ 24 w 67"/>
                <a:gd name="T21" fmla="*/ 105 h 105"/>
                <a:gd name="T22" fmla="*/ 24 w 67"/>
                <a:gd name="T23" fmla="*/ 84 h 105"/>
                <a:gd name="T24" fmla="*/ 0 w 67"/>
                <a:gd name="T25" fmla="*/ 56 h 105"/>
                <a:gd name="T26" fmla="*/ 0 w 67"/>
                <a:gd name="T27" fmla="*/ 16 h 105"/>
                <a:gd name="T28" fmla="*/ 14 w 67"/>
                <a:gd name="T29" fmla="*/ 16 h 105"/>
                <a:gd name="T30" fmla="*/ 14 w 67"/>
                <a:gd name="T31" fmla="*/ 0 h 105"/>
                <a:gd name="T32" fmla="*/ 20 w 67"/>
                <a:gd name="T3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105">
                  <a:moveTo>
                    <a:pt x="20" y="0"/>
                  </a:moveTo>
                  <a:cubicBezTo>
                    <a:pt x="20" y="16"/>
                    <a:pt x="20" y="16"/>
                    <a:pt x="20" y="16"/>
                  </a:cubicBezTo>
                  <a:cubicBezTo>
                    <a:pt x="20" y="16"/>
                    <a:pt x="20" y="16"/>
                    <a:pt x="47" y="16"/>
                  </a:cubicBezTo>
                  <a:cubicBezTo>
                    <a:pt x="47" y="0"/>
                    <a:pt x="47" y="0"/>
                    <a:pt x="47" y="0"/>
                  </a:cubicBezTo>
                  <a:cubicBezTo>
                    <a:pt x="53" y="0"/>
                    <a:pt x="53" y="0"/>
                    <a:pt x="53" y="0"/>
                  </a:cubicBezTo>
                  <a:cubicBezTo>
                    <a:pt x="53" y="4"/>
                    <a:pt x="53" y="9"/>
                    <a:pt x="53" y="16"/>
                  </a:cubicBezTo>
                  <a:cubicBezTo>
                    <a:pt x="53" y="16"/>
                    <a:pt x="53" y="16"/>
                    <a:pt x="67" y="16"/>
                  </a:cubicBezTo>
                  <a:cubicBezTo>
                    <a:pt x="67" y="16"/>
                    <a:pt x="67" y="16"/>
                    <a:pt x="67" y="56"/>
                  </a:cubicBezTo>
                  <a:cubicBezTo>
                    <a:pt x="67" y="65"/>
                    <a:pt x="57" y="79"/>
                    <a:pt x="44" y="84"/>
                  </a:cubicBezTo>
                  <a:cubicBezTo>
                    <a:pt x="44" y="84"/>
                    <a:pt x="44" y="84"/>
                    <a:pt x="44" y="105"/>
                  </a:cubicBezTo>
                  <a:cubicBezTo>
                    <a:pt x="24" y="105"/>
                    <a:pt x="24" y="105"/>
                    <a:pt x="24" y="105"/>
                  </a:cubicBezTo>
                  <a:cubicBezTo>
                    <a:pt x="24" y="105"/>
                    <a:pt x="24" y="105"/>
                    <a:pt x="24" y="84"/>
                  </a:cubicBezTo>
                  <a:cubicBezTo>
                    <a:pt x="10" y="79"/>
                    <a:pt x="0" y="65"/>
                    <a:pt x="0" y="56"/>
                  </a:cubicBezTo>
                  <a:cubicBezTo>
                    <a:pt x="0" y="56"/>
                    <a:pt x="0" y="56"/>
                    <a:pt x="0" y="16"/>
                  </a:cubicBezTo>
                  <a:cubicBezTo>
                    <a:pt x="0" y="16"/>
                    <a:pt x="0" y="16"/>
                    <a:pt x="14" y="16"/>
                  </a:cubicBezTo>
                  <a:cubicBezTo>
                    <a:pt x="14" y="16"/>
                    <a:pt x="14" y="16"/>
                    <a:pt x="14" y="0"/>
                  </a:cubicBezTo>
                  <a:lnTo>
                    <a:pt x="20" y="0"/>
                  </a:lnTo>
                  <a:close/>
                </a:path>
              </a:pathLst>
            </a:custGeom>
            <a:solidFill>
              <a:srgbClr val="333333"/>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664" name="Freeform 172"/>
            <p:cNvSpPr>
              <a:spLocks/>
            </p:cNvSpPr>
            <p:nvPr/>
          </p:nvSpPr>
          <p:spPr bwMode="auto">
            <a:xfrm>
              <a:off x="10638038" y="3417123"/>
              <a:ext cx="454025" cy="1084263"/>
            </a:xfrm>
            <a:custGeom>
              <a:avLst/>
              <a:gdLst>
                <a:gd name="T0" fmla="*/ 126 w 249"/>
                <a:gd name="T1" fmla="*/ 0 h 430"/>
                <a:gd name="T2" fmla="*/ 157 w 249"/>
                <a:gd name="T3" fmla="*/ 104 h 430"/>
                <a:gd name="T4" fmla="*/ 221 w 249"/>
                <a:gd name="T5" fmla="*/ 149 h 430"/>
                <a:gd name="T6" fmla="*/ 243 w 249"/>
                <a:gd name="T7" fmla="*/ 223 h 430"/>
                <a:gd name="T8" fmla="*/ 153 w 249"/>
                <a:gd name="T9" fmla="*/ 286 h 430"/>
                <a:gd name="T10" fmla="*/ 86 w 249"/>
                <a:gd name="T11" fmla="*/ 298 h 430"/>
                <a:gd name="T12" fmla="*/ 5 w 249"/>
                <a:gd name="T13" fmla="*/ 321 h 430"/>
                <a:gd name="T14" fmla="*/ 65 w 249"/>
                <a:gd name="T15" fmla="*/ 361 h 430"/>
                <a:gd name="T16" fmla="*/ 110 w 249"/>
                <a:gd name="T17" fmla="*/ 43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 h="430">
                  <a:moveTo>
                    <a:pt x="126" y="0"/>
                  </a:moveTo>
                  <a:cubicBezTo>
                    <a:pt x="123" y="36"/>
                    <a:pt x="123" y="82"/>
                    <a:pt x="157" y="104"/>
                  </a:cubicBezTo>
                  <a:cubicBezTo>
                    <a:pt x="179" y="119"/>
                    <a:pt x="203" y="128"/>
                    <a:pt x="221" y="149"/>
                  </a:cubicBezTo>
                  <a:cubicBezTo>
                    <a:pt x="238" y="169"/>
                    <a:pt x="249" y="196"/>
                    <a:pt x="243" y="223"/>
                  </a:cubicBezTo>
                  <a:cubicBezTo>
                    <a:pt x="234" y="265"/>
                    <a:pt x="190" y="277"/>
                    <a:pt x="153" y="286"/>
                  </a:cubicBezTo>
                  <a:cubicBezTo>
                    <a:pt x="131" y="292"/>
                    <a:pt x="109" y="296"/>
                    <a:pt x="86" y="298"/>
                  </a:cubicBezTo>
                  <a:cubicBezTo>
                    <a:pt x="66" y="301"/>
                    <a:pt x="11" y="293"/>
                    <a:pt x="5" y="321"/>
                  </a:cubicBezTo>
                  <a:cubicBezTo>
                    <a:pt x="0" y="350"/>
                    <a:pt x="48" y="353"/>
                    <a:pt x="65" y="361"/>
                  </a:cubicBezTo>
                  <a:cubicBezTo>
                    <a:pt x="92" y="375"/>
                    <a:pt x="107" y="400"/>
                    <a:pt x="110" y="430"/>
                  </a:cubicBezTo>
                </a:path>
              </a:pathLst>
            </a:custGeom>
            <a:noFill/>
            <a:ln w="3810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grpSp>
        <p:nvGrpSpPr>
          <p:cNvPr id="671" name="Group 670"/>
          <p:cNvGrpSpPr/>
          <p:nvPr/>
        </p:nvGrpSpPr>
        <p:grpSpPr>
          <a:xfrm>
            <a:off x="7286845" y="3182400"/>
            <a:ext cx="390204" cy="1849771"/>
            <a:chOff x="6991350" y="3056784"/>
            <a:chExt cx="382588" cy="1813666"/>
          </a:xfrm>
        </p:grpSpPr>
        <p:grpSp>
          <p:nvGrpSpPr>
            <p:cNvPr id="667" name="Group 666"/>
            <p:cNvGrpSpPr/>
            <p:nvPr/>
          </p:nvGrpSpPr>
          <p:grpSpPr>
            <a:xfrm>
              <a:off x="6991350" y="3092450"/>
              <a:ext cx="382588" cy="1778000"/>
              <a:chOff x="6991350" y="3092450"/>
              <a:chExt cx="382588" cy="1778000"/>
            </a:xfrm>
          </p:grpSpPr>
          <p:sp>
            <p:nvSpPr>
              <p:cNvPr id="646" name="AutoShape 160"/>
              <p:cNvSpPr>
                <a:spLocks noChangeAspect="1" noChangeArrowheads="1" noTextEdit="1"/>
              </p:cNvSpPr>
              <p:nvPr/>
            </p:nvSpPr>
            <p:spPr bwMode="auto">
              <a:xfrm>
                <a:off x="6991350" y="3092450"/>
                <a:ext cx="382588"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647" name="Freeform 162"/>
              <p:cNvSpPr>
                <a:spLocks/>
              </p:cNvSpPr>
              <p:nvPr/>
            </p:nvSpPr>
            <p:spPr bwMode="auto">
              <a:xfrm>
                <a:off x="7058192" y="3428720"/>
                <a:ext cx="315592" cy="856674"/>
              </a:xfrm>
              <a:custGeom>
                <a:avLst/>
                <a:gdLst>
                  <a:gd name="T0" fmla="*/ 29 w 73"/>
                  <a:gd name="T1" fmla="*/ 0 h 320"/>
                  <a:gd name="T2" fmla="*/ 26 w 73"/>
                  <a:gd name="T3" fmla="*/ 52 h 320"/>
                  <a:gd name="T4" fmla="*/ 12 w 73"/>
                  <a:gd name="T5" fmla="*/ 64 h 320"/>
                  <a:gd name="T6" fmla="*/ 1 w 73"/>
                  <a:gd name="T7" fmla="*/ 86 h 320"/>
                  <a:gd name="T8" fmla="*/ 42 w 73"/>
                  <a:gd name="T9" fmla="*/ 130 h 320"/>
                  <a:gd name="T10" fmla="*/ 70 w 73"/>
                  <a:gd name="T11" fmla="*/ 183 h 320"/>
                  <a:gd name="T12" fmla="*/ 49 w 73"/>
                  <a:gd name="T13" fmla="*/ 251 h 320"/>
                  <a:gd name="T14" fmla="*/ 53 w 73"/>
                  <a:gd name="T15" fmla="*/ 320 h 3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320">
                    <a:moveTo>
                      <a:pt x="29" y="0"/>
                    </a:moveTo>
                    <a:cubicBezTo>
                      <a:pt x="29" y="17"/>
                      <a:pt x="33" y="35"/>
                      <a:pt x="26" y="52"/>
                    </a:cubicBezTo>
                    <a:cubicBezTo>
                      <a:pt x="24" y="58"/>
                      <a:pt x="18" y="61"/>
                      <a:pt x="12" y="64"/>
                    </a:cubicBezTo>
                    <a:cubicBezTo>
                      <a:pt x="5" y="69"/>
                      <a:pt x="1" y="78"/>
                      <a:pt x="1" y="86"/>
                    </a:cubicBezTo>
                    <a:cubicBezTo>
                      <a:pt x="0" y="111"/>
                      <a:pt x="26" y="116"/>
                      <a:pt x="42" y="130"/>
                    </a:cubicBezTo>
                    <a:cubicBezTo>
                      <a:pt x="58" y="144"/>
                      <a:pt x="68" y="163"/>
                      <a:pt x="70" y="183"/>
                    </a:cubicBezTo>
                    <a:cubicBezTo>
                      <a:pt x="73" y="209"/>
                      <a:pt x="58" y="228"/>
                      <a:pt x="49" y="251"/>
                    </a:cubicBezTo>
                    <a:cubicBezTo>
                      <a:pt x="40" y="273"/>
                      <a:pt x="42" y="299"/>
                      <a:pt x="53" y="320"/>
                    </a:cubicBezTo>
                  </a:path>
                </a:pathLst>
              </a:custGeom>
              <a:noFill/>
              <a:ln w="3810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sp>
          <p:nvSpPr>
            <p:cNvPr id="666" name="Freeform 168"/>
            <p:cNvSpPr>
              <a:spLocks/>
            </p:cNvSpPr>
            <p:nvPr/>
          </p:nvSpPr>
          <p:spPr bwMode="auto">
            <a:xfrm>
              <a:off x="7055567" y="3056784"/>
              <a:ext cx="254000" cy="398462"/>
            </a:xfrm>
            <a:custGeom>
              <a:avLst/>
              <a:gdLst>
                <a:gd name="T0" fmla="*/ 20 w 67"/>
                <a:gd name="T1" fmla="*/ 0 h 105"/>
                <a:gd name="T2" fmla="*/ 20 w 67"/>
                <a:gd name="T3" fmla="*/ 16 h 105"/>
                <a:gd name="T4" fmla="*/ 47 w 67"/>
                <a:gd name="T5" fmla="*/ 16 h 105"/>
                <a:gd name="T6" fmla="*/ 47 w 67"/>
                <a:gd name="T7" fmla="*/ 0 h 105"/>
                <a:gd name="T8" fmla="*/ 53 w 67"/>
                <a:gd name="T9" fmla="*/ 0 h 105"/>
                <a:gd name="T10" fmla="*/ 53 w 67"/>
                <a:gd name="T11" fmla="*/ 16 h 105"/>
                <a:gd name="T12" fmla="*/ 67 w 67"/>
                <a:gd name="T13" fmla="*/ 16 h 105"/>
                <a:gd name="T14" fmla="*/ 67 w 67"/>
                <a:gd name="T15" fmla="*/ 56 h 105"/>
                <a:gd name="T16" fmla="*/ 44 w 67"/>
                <a:gd name="T17" fmla="*/ 84 h 105"/>
                <a:gd name="T18" fmla="*/ 44 w 67"/>
                <a:gd name="T19" fmla="*/ 105 h 105"/>
                <a:gd name="T20" fmla="*/ 24 w 67"/>
                <a:gd name="T21" fmla="*/ 105 h 105"/>
                <a:gd name="T22" fmla="*/ 24 w 67"/>
                <a:gd name="T23" fmla="*/ 84 h 105"/>
                <a:gd name="T24" fmla="*/ 0 w 67"/>
                <a:gd name="T25" fmla="*/ 56 h 105"/>
                <a:gd name="T26" fmla="*/ 0 w 67"/>
                <a:gd name="T27" fmla="*/ 16 h 105"/>
                <a:gd name="T28" fmla="*/ 14 w 67"/>
                <a:gd name="T29" fmla="*/ 16 h 105"/>
                <a:gd name="T30" fmla="*/ 14 w 67"/>
                <a:gd name="T31" fmla="*/ 0 h 105"/>
                <a:gd name="T32" fmla="*/ 20 w 67"/>
                <a:gd name="T3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105">
                  <a:moveTo>
                    <a:pt x="20" y="0"/>
                  </a:moveTo>
                  <a:cubicBezTo>
                    <a:pt x="20" y="16"/>
                    <a:pt x="20" y="16"/>
                    <a:pt x="20" y="16"/>
                  </a:cubicBezTo>
                  <a:cubicBezTo>
                    <a:pt x="20" y="16"/>
                    <a:pt x="20" y="16"/>
                    <a:pt x="47" y="16"/>
                  </a:cubicBezTo>
                  <a:cubicBezTo>
                    <a:pt x="47" y="0"/>
                    <a:pt x="47" y="0"/>
                    <a:pt x="47" y="0"/>
                  </a:cubicBezTo>
                  <a:cubicBezTo>
                    <a:pt x="53" y="0"/>
                    <a:pt x="53" y="0"/>
                    <a:pt x="53" y="0"/>
                  </a:cubicBezTo>
                  <a:cubicBezTo>
                    <a:pt x="53" y="4"/>
                    <a:pt x="53" y="9"/>
                    <a:pt x="53" y="16"/>
                  </a:cubicBezTo>
                  <a:cubicBezTo>
                    <a:pt x="53" y="16"/>
                    <a:pt x="53" y="16"/>
                    <a:pt x="67" y="16"/>
                  </a:cubicBezTo>
                  <a:cubicBezTo>
                    <a:pt x="67" y="16"/>
                    <a:pt x="67" y="16"/>
                    <a:pt x="67" y="56"/>
                  </a:cubicBezTo>
                  <a:cubicBezTo>
                    <a:pt x="67" y="65"/>
                    <a:pt x="57" y="79"/>
                    <a:pt x="44" y="84"/>
                  </a:cubicBezTo>
                  <a:cubicBezTo>
                    <a:pt x="44" y="84"/>
                    <a:pt x="44" y="84"/>
                    <a:pt x="44" y="105"/>
                  </a:cubicBezTo>
                  <a:cubicBezTo>
                    <a:pt x="24" y="105"/>
                    <a:pt x="24" y="105"/>
                    <a:pt x="24" y="105"/>
                  </a:cubicBezTo>
                  <a:cubicBezTo>
                    <a:pt x="24" y="105"/>
                    <a:pt x="24" y="105"/>
                    <a:pt x="24" y="84"/>
                  </a:cubicBezTo>
                  <a:cubicBezTo>
                    <a:pt x="10" y="79"/>
                    <a:pt x="0" y="65"/>
                    <a:pt x="0" y="56"/>
                  </a:cubicBezTo>
                  <a:cubicBezTo>
                    <a:pt x="0" y="56"/>
                    <a:pt x="0" y="56"/>
                    <a:pt x="0" y="16"/>
                  </a:cubicBezTo>
                  <a:cubicBezTo>
                    <a:pt x="0" y="16"/>
                    <a:pt x="0" y="16"/>
                    <a:pt x="14" y="16"/>
                  </a:cubicBezTo>
                  <a:cubicBezTo>
                    <a:pt x="14" y="16"/>
                    <a:pt x="14" y="16"/>
                    <a:pt x="14" y="0"/>
                  </a:cubicBezTo>
                  <a:lnTo>
                    <a:pt x="20" y="0"/>
                  </a:lnTo>
                  <a:close/>
                </a:path>
              </a:pathLst>
            </a:custGeom>
            <a:solidFill>
              <a:srgbClr val="333333"/>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sp>
        <p:nvSpPr>
          <p:cNvPr id="1281" name="Rectangle 1280"/>
          <p:cNvSpPr/>
          <p:nvPr/>
        </p:nvSpPr>
        <p:spPr bwMode="auto">
          <a:xfrm>
            <a:off x="2687674" y="-1360046"/>
            <a:ext cx="770623" cy="824914"/>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174" name="Title 1"/>
          <p:cNvSpPr>
            <a:spLocks noGrp="1"/>
          </p:cNvSpPr>
          <p:nvPr>
            <p:ph type="title"/>
          </p:nvPr>
        </p:nvSpPr>
        <p:spPr>
          <a:xfrm>
            <a:off x="275481" y="295274"/>
            <a:ext cx="11887878" cy="917575"/>
          </a:xfrm>
        </p:spPr>
        <p:txBody>
          <a:bodyPr/>
          <a:lstStyle/>
          <a:p>
            <a:r>
              <a:rPr lang="en-US" dirty="0" smtClean="0"/>
              <a:t>Developer vision</a:t>
            </a:r>
            <a:endParaRPr lang="en-US" dirty="0"/>
          </a:p>
        </p:txBody>
      </p:sp>
    </p:spTree>
    <p:extLst>
      <p:ext uri="{BB962C8B-B14F-4D97-AF65-F5344CB8AC3E}">
        <p14:creationId xmlns:p14="http://schemas.microsoft.com/office/powerpoint/2010/main" val="42554658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grpId="0" nodeType="clickEffect">
                                  <p:stCondLst>
                                    <p:cond delay="0"/>
                                  </p:stCondLst>
                                  <p:childTnLst>
                                    <p:set>
                                      <p:cBhvr>
                                        <p:cTn id="6" dur="1" fill="hold">
                                          <p:stCondLst>
                                            <p:cond delay="0"/>
                                          </p:stCondLst>
                                        </p:cTn>
                                        <p:tgtEl>
                                          <p:spTgt spid="1277"/>
                                        </p:tgtEl>
                                        <p:attrNameLst>
                                          <p:attrName>style.visibility</p:attrName>
                                        </p:attrNameLst>
                                      </p:cBhvr>
                                      <p:to>
                                        <p:strVal val="visible"/>
                                      </p:to>
                                    </p:set>
                                    <p:anim calcmode="lin" valueType="num">
                                      <p:cBhvr additive="base">
                                        <p:cTn id="7" dur="640" fill="hold"/>
                                        <p:tgtEl>
                                          <p:spTgt spid="1277"/>
                                        </p:tgtEl>
                                        <p:attrNameLst>
                                          <p:attrName>ppt_x</p:attrName>
                                        </p:attrNameLst>
                                      </p:cBhvr>
                                      <p:tavLst>
                                        <p:tav tm="0">
                                          <p:val>
                                            <p:strVal val="0-#ppt_w/2"/>
                                          </p:val>
                                        </p:tav>
                                        <p:tav tm="100000">
                                          <p:val>
                                            <p:strVal val="#ppt_x"/>
                                          </p:val>
                                        </p:tav>
                                      </p:tavLst>
                                    </p:anim>
                                    <p:anim calcmode="lin" valueType="num">
                                      <p:cBhvr additive="base">
                                        <p:cTn id="8" dur="640" fill="hold"/>
                                        <p:tgtEl>
                                          <p:spTgt spid="1277"/>
                                        </p:tgtEl>
                                        <p:attrNameLst>
                                          <p:attrName>ppt_y</p:attrName>
                                        </p:attrNameLst>
                                      </p:cBhvr>
                                      <p:tavLst>
                                        <p:tav tm="0">
                                          <p:val>
                                            <p:strVal val="#ppt_y"/>
                                          </p:val>
                                        </p:tav>
                                        <p:tav tm="100000">
                                          <p:val>
                                            <p:strVal val="#ppt_y"/>
                                          </p:val>
                                        </p:tav>
                                      </p:tavLst>
                                    </p:anim>
                                  </p:childTnLst>
                                </p:cTn>
                              </p:par>
                            </p:childTnLst>
                          </p:cTn>
                        </p:par>
                        <p:par>
                          <p:cTn id="9" fill="hold">
                            <p:stCondLst>
                              <p:cond delay="640"/>
                            </p:stCondLst>
                            <p:childTnLst>
                              <p:par>
                                <p:cTn id="10" presetID="2" presetClass="entr" presetSubtype="2" decel="100000" fill="hold" grpId="0" nodeType="afterEffect">
                                  <p:stCondLst>
                                    <p:cond delay="0"/>
                                  </p:stCondLst>
                                  <p:childTnLst>
                                    <p:set>
                                      <p:cBhvr>
                                        <p:cTn id="11" dur="1" fill="hold">
                                          <p:stCondLst>
                                            <p:cond delay="0"/>
                                          </p:stCondLst>
                                        </p:cTn>
                                        <p:tgtEl>
                                          <p:spTgt spid="1210"/>
                                        </p:tgtEl>
                                        <p:attrNameLst>
                                          <p:attrName>style.visibility</p:attrName>
                                        </p:attrNameLst>
                                      </p:cBhvr>
                                      <p:to>
                                        <p:strVal val="visible"/>
                                      </p:to>
                                    </p:set>
                                    <p:anim calcmode="lin" valueType="num">
                                      <p:cBhvr additive="base">
                                        <p:cTn id="12" dur="640" fill="hold"/>
                                        <p:tgtEl>
                                          <p:spTgt spid="1210"/>
                                        </p:tgtEl>
                                        <p:attrNameLst>
                                          <p:attrName>ppt_x</p:attrName>
                                        </p:attrNameLst>
                                      </p:cBhvr>
                                      <p:tavLst>
                                        <p:tav tm="0">
                                          <p:val>
                                            <p:strVal val="1+#ppt_w/2"/>
                                          </p:val>
                                        </p:tav>
                                        <p:tav tm="100000">
                                          <p:val>
                                            <p:strVal val="#ppt_x"/>
                                          </p:val>
                                        </p:tav>
                                      </p:tavLst>
                                    </p:anim>
                                    <p:anim calcmode="lin" valueType="num">
                                      <p:cBhvr additive="base">
                                        <p:cTn id="13" dur="640" fill="hold"/>
                                        <p:tgtEl>
                                          <p:spTgt spid="121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10"/>
                                        </p:tgtEl>
                                        <p:attrNameLst>
                                          <p:attrName>style.visibility</p:attrName>
                                        </p:attrNameLst>
                                      </p:cBhvr>
                                      <p:to>
                                        <p:strVal val="visible"/>
                                      </p:to>
                                    </p:set>
                                    <p:animEffect transition="in" filter="fade">
                                      <p:cBhvr>
                                        <p:cTn id="18" dur="500"/>
                                        <p:tgtEl>
                                          <p:spTgt spid="610"/>
                                        </p:tgtEl>
                                      </p:cBhvr>
                                    </p:animEffect>
                                    <p:anim calcmode="lin" valueType="num">
                                      <p:cBhvr>
                                        <p:cTn id="19" dur="500" fill="hold"/>
                                        <p:tgtEl>
                                          <p:spTgt spid="610"/>
                                        </p:tgtEl>
                                        <p:attrNameLst>
                                          <p:attrName>ppt_x</p:attrName>
                                        </p:attrNameLst>
                                      </p:cBhvr>
                                      <p:tavLst>
                                        <p:tav tm="0">
                                          <p:val>
                                            <p:strVal val="#ppt_x"/>
                                          </p:val>
                                        </p:tav>
                                        <p:tav tm="100000">
                                          <p:val>
                                            <p:strVal val="#ppt_x"/>
                                          </p:val>
                                        </p:tav>
                                      </p:tavLst>
                                    </p:anim>
                                    <p:anim calcmode="lin" valueType="num">
                                      <p:cBhvr>
                                        <p:cTn id="20" dur="500" fill="hold"/>
                                        <p:tgtEl>
                                          <p:spTgt spid="610"/>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42" presetClass="entr" presetSubtype="0" fill="hold" grpId="0" nodeType="afterEffect">
                                  <p:stCondLst>
                                    <p:cond delay="0"/>
                                  </p:stCondLst>
                                  <p:childTnLst>
                                    <p:set>
                                      <p:cBhvr>
                                        <p:cTn id="23" dur="1" fill="hold">
                                          <p:stCondLst>
                                            <p:cond delay="0"/>
                                          </p:stCondLst>
                                        </p:cTn>
                                        <p:tgtEl>
                                          <p:spTgt spid="574"/>
                                        </p:tgtEl>
                                        <p:attrNameLst>
                                          <p:attrName>style.visibility</p:attrName>
                                        </p:attrNameLst>
                                      </p:cBhvr>
                                      <p:to>
                                        <p:strVal val="visible"/>
                                      </p:to>
                                    </p:set>
                                    <p:animEffect transition="in" filter="fade">
                                      <p:cBhvr>
                                        <p:cTn id="24" dur="500"/>
                                        <p:tgtEl>
                                          <p:spTgt spid="574"/>
                                        </p:tgtEl>
                                      </p:cBhvr>
                                    </p:animEffect>
                                    <p:anim calcmode="lin" valueType="num">
                                      <p:cBhvr>
                                        <p:cTn id="25" dur="500" fill="hold"/>
                                        <p:tgtEl>
                                          <p:spTgt spid="574"/>
                                        </p:tgtEl>
                                        <p:attrNameLst>
                                          <p:attrName>ppt_x</p:attrName>
                                        </p:attrNameLst>
                                      </p:cBhvr>
                                      <p:tavLst>
                                        <p:tav tm="0">
                                          <p:val>
                                            <p:strVal val="#ppt_x"/>
                                          </p:val>
                                        </p:tav>
                                        <p:tav tm="100000">
                                          <p:val>
                                            <p:strVal val="#ppt_x"/>
                                          </p:val>
                                        </p:tav>
                                      </p:tavLst>
                                    </p:anim>
                                    <p:anim calcmode="lin" valueType="num">
                                      <p:cBhvr>
                                        <p:cTn id="26" dur="500" fill="hold"/>
                                        <p:tgtEl>
                                          <p:spTgt spid="574"/>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2" presetClass="entr" presetSubtype="0" fill="hold" grpId="0" nodeType="afterEffect">
                                  <p:stCondLst>
                                    <p:cond delay="0"/>
                                  </p:stCondLst>
                                  <p:childTnLst>
                                    <p:set>
                                      <p:cBhvr>
                                        <p:cTn id="29" dur="1" fill="hold">
                                          <p:stCondLst>
                                            <p:cond delay="0"/>
                                          </p:stCondLst>
                                        </p:cTn>
                                        <p:tgtEl>
                                          <p:spTgt spid="575"/>
                                        </p:tgtEl>
                                        <p:attrNameLst>
                                          <p:attrName>style.visibility</p:attrName>
                                        </p:attrNameLst>
                                      </p:cBhvr>
                                      <p:to>
                                        <p:strVal val="visible"/>
                                      </p:to>
                                    </p:set>
                                    <p:animEffect transition="in" filter="fade">
                                      <p:cBhvr>
                                        <p:cTn id="30" dur="500"/>
                                        <p:tgtEl>
                                          <p:spTgt spid="575"/>
                                        </p:tgtEl>
                                      </p:cBhvr>
                                    </p:animEffect>
                                    <p:anim calcmode="lin" valueType="num">
                                      <p:cBhvr>
                                        <p:cTn id="31" dur="500" fill="hold"/>
                                        <p:tgtEl>
                                          <p:spTgt spid="575"/>
                                        </p:tgtEl>
                                        <p:attrNameLst>
                                          <p:attrName>ppt_x</p:attrName>
                                        </p:attrNameLst>
                                      </p:cBhvr>
                                      <p:tavLst>
                                        <p:tav tm="0">
                                          <p:val>
                                            <p:strVal val="#ppt_x"/>
                                          </p:val>
                                        </p:tav>
                                        <p:tav tm="100000">
                                          <p:val>
                                            <p:strVal val="#ppt_x"/>
                                          </p:val>
                                        </p:tav>
                                      </p:tavLst>
                                    </p:anim>
                                    <p:anim calcmode="lin" valueType="num">
                                      <p:cBhvr>
                                        <p:cTn id="32" dur="500" fill="hold"/>
                                        <p:tgtEl>
                                          <p:spTgt spid="575"/>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59"/>
                                        </p:tgtEl>
                                        <p:attrNameLst>
                                          <p:attrName>style.visibility</p:attrName>
                                        </p:attrNameLst>
                                      </p:cBhvr>
                                      <p:to>
                                        <p:strVal val="visible"/>
                                      </p:to>
                                    </p:set>
                                    <p:animEffect transition="in" filter="fade">
                                      <p:cBhvr>
                                        <p:cTn id="36" dur="500"/>
                                        <p:tgtEl>
                                          <p:spTgt spid="559"/>
                                        </p:tgtEl>
                                      </p:cBhvr>
                                    </p:animEffect>
                                    <p:anim calcmode="lin" valueType="num">
                                      <p:cBhvr>
                                        <p:cTn id="37" dur="500" fill="hold"/>
                                        <p:tgtEl>
                                          <p:spTgt spid="559"/>
                                        </p:tgtEl>
                                        <p:attrNameLst>
                                          <p:attrName>ppt_x</p:attrName>
                                        </p:attrNameLst>
                                      </p:cBhvr>
                                      <p:tavLst>
                                        <p:tav tm="0">
                                          <p:val>
                                            <p:strVal val="#ppt_x"/>
                                          </p:val>
                                        </p:tav>
                                        <p:tav tm="100000">
                                          <p:val>
                                            <p:strVal val="#ppt_x"/>
                                          </p:val>
                                        </p:tav>
                                      </p:tavLst>
                                    </p:anim>
                                    <p:anim calcmode="lin" valueType="num">
                                      <p:cBhvr>
                                        <p:cTn id="38" dur="500" fill="hold"/>
                                        <p:tgtEl>
                                          <p:spTgt spid="559"/>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42" presetClass="entr" presetSubtype="0" fill="hold" grpId="0" nodeType="afterEffect">
                                  <p:stCondLst>
                                    <p:cond delay="0"/>
                                  </p:stCondLst>
                                  <p:childTnLst>
                                    <p:set>
                                      <p:cBhvr>
                                        <p:cTn id="41" dur="1" fill="hold">
                                          <p:stCondLst>
                                            <p:cond delay="0"/>
                                          </p:stCondLst>
                                        </p:cTn>
                                        <p:tgtEl>
                                          <p:spTgt spid="537"/>
                                        </p:tgtEl>
                                        <p:attrNameLst>
                                          <p:attrName>style.visibility</p:attrName>
                                        </p:attrNameLst>
                                      </p:cBhvr>
                                      <p:to>
                                        <p:strVal val="visible"/>
                                      </p:to>
                                    </p:set>
                                    <p:animEffect transition="in" filter="fade">
                                      <p:cBhvr>
                                        <p:cTn id="42" dur="500"/>
                                        <p:tgtEl>
                                          <p:spTgt spid="537"/>
                                        </p:tgtEl>
                                      </p:cBhvr>
                                    </p:animEffect>
                                    <p:anim calcmode="lin" valueType="num">
                                      <p:cBhvr>
                                        <p:cTn id="43" dur="500" fill="hold"/>
                                        <p:tgtEl>
                                          <p:spTgt spid="537"/>
                                        </p:tgtEl>
                                        <p:attrNameLst>
                                          <p:attrName>ppt_x</p:attrName>
                                        </p:attrNameLst>
                                      </p:cBhvr>
                                      <p:tavLst>
                                        <p:tav tm="0">
                                          <p:val>
                                            <p:strVal val="#ppt_x"/>
                                          </p:val>
                                        </p:tav>
                                        <p:tav tm="100000">
                                          <p:val>
                                            <p:strVal val="#ppt_x"/>
                                          </p:val>
                                        </p:tav>
                                      </p:tavLst>
                                    </p:anim>
                                    <p:anim calcmode="lin" valueType="num">
                                      <p:cBhvr>
                                        <p:cTn id="44" dur="500" fill="hold"/>
                                        <p:tgtEl>
                                          <p:spTgt spid="537"/>
                                        </p:tgtEl>
                                        <p:attrNameLst>
                                          <p:attrName>ppt_y</p:attrName>
                                        </p:attrNameLst>
                                      </p:cBhvr>
                                      <p:tavLst>
                                        <p:tav tm="0">
                                          <p:val>
                                            <p:strVal val="#ppt_y+.1"/>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515"/>
                                        </p:tgtEl>
                                        <p:attrNameLst>
                                          <p:attrName>style.visibility</p:attrName>
                                        </p:attrNameLst>
                                      </p:cBhvr>
                                      <p:to>
                                        <p:strVal val="visible"/>
                                      </p:to>
                                    </p:set>
                                    <p:animEffect transition="in" filter="fade">
                                      <p:cBhvr>
                                        <p:cTn id="48" dur="500"/>
                                        <p:tgtEl>
                                          <p:spTgt spid="515"/>
                                        </p:tgtEl>
                                      </p:cBhvr>
                                    </p:animEffect>
                                    <p:anim calcmode="lin" valueType="num">
                                      <p:cBhvr>
                                        <p:cTn id="49" dur="500" fill="hold"/>
                                        <p:tgtEl>
                                          <p:spTgt spid="515"/>
                                        </p:tgtEl>
                                        <p:attrNameLst>
                                          <p:attrName>ppt_x</p:attrName>
                                        </p:attrNameLst>
                                      </p:cBhvr>
                                      <p:tavLst>
                                        <p:tav tm="0">
                                          <p:val>
                                            <p:strVal val="#ppt_x"/>
                                          </p:val>
                                        </p:tav>
                                        <p:tav tm="100000">
                                          <p:val>
                                            <p:strVal val="#ppt_x"/>
                                          </p:val>
                                        </p:tav>
                                      </p:tavLst>
                                    </p:anim>
                                    <p:anim calcmode="lin" valueType="num">
                                      <p:cBhvr>
                                        <p:cTn id="50" dur="500" fill="hold"/>
                                        <p:tgtEl>
                                          <p:spTgt spid="515"/>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497"/>
                                        </p:tgtEl>
                                        <p:attrNameLst>
                                          <p:attrName>style.visibility</p:attrName>
                                        </p:attrNameLst>
                                      </p:cBhvr>
                                      <p:to>
                                        <p:strVal val="visible"/>
                                      </p:to>
                                    </p:set>
                                    <p:animEffect transition="in" filter="fade">
                                      <p:cBhvr>
                                        <p:cTn id="54" dur="500"/>
                                        <p:tgtEl>
                                          <p:spTgt spid="497"/>
                                        </p:tgtEl>
                                      </p:cBhvr>
                                    </p:animEffect>
                                    <p:anim calcmode="lin" valueType="num">
                                      <p:cBhvr>
                                        <p:cTn id="55" dur="500" fill="hold"/>
                                        <p:tgtEl>
                                          <p:spTgt spid="497"/>
                                        </p:tgtEl>
                                        <p:attrNameLst>
                                          <p:attrName>ppt_x</p:attrName>
                                        </p:attrNameLst>
                                      </p:cBhvr>
                                      <p:tavLst>
                                        <p:tav tm="0">
                                          <p:val>
                                            <p:strVal val="#ppt_x"/>
                                          </p:val>
                                        </p:tav>
                                        <p:tav tm="100000">
                                          <p:val>
                                            <p:strVal val="#ppt_x"/>
                                          </p:val>
                                        </p:tav>
                                      </p:tavLst>
                                    </p:anim>
                                    <p:anim calcmode="lin" valueType="num">
                                      <p:cBhvr>
                                        <p:cTn id="56" dur="500" fill="hold"/>
                                        <p:tgtEl>
                                          <p:spTgt spid="49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671"/>
                                        </p:tgtEl>
                                        <p:attrNameLst>
                                          <p:attrName>style.visibility</p:attrName>
                                        </p:attrNameLst>
                                      </p:cBhvr>
                                      <p:to>
                                        <p:strVal val="visible"/>
                                      </p:to>
                                    </p:set>
                                    <p:animEffect transition="in" filter="wipe(down)">
                                      <p:cBhvr>
                                        <p:cTn id="61" dur="1000"/>
                                        <p:tgtEl>
                                          <p:spTgt spid="671"/>
                                        </p:tgtEl>
                                      </p:cBhvr>
                                    </p:animEffect>
                                  </p:childTnLst>
                                </p:cTn>
                              </p:par>
                            </p:childTnLst>
                          </p:cTn>
                        </p:par>
                        <p:par>
                          <p:cTn id="62" fill="hold">
                            <p:stCondLst>
                              <p:cond delay="1000"/>
                            </p:stCondLst>
                            <p:childTnLst>
                              <p:par>
                                <p:cTn id="63" presetID="19" presetClass="emph" presetSubtype="0" fill="hold" grpId="0" nodeType="afterEffect">
                                  <p:stCondLst>
                                    <p:cond delay="0"/>
                                  </p:stCondLst>
                                  <p:childTnLst>
                                    <p:animClr clrSpc="rgb" dir="cw">
                                      <p:cBhvr override="childStyle">
                                        <p:cTn id="64" dur="500" fill="hold"/>
                                        <p:tgtEl>
                                          <p:spTgt spid="24"/>
                                        </p:tgtEl>
                                        <p:attrNameLst>
                                          <p:attrName>style.color</p:attrName>
                                        </p:attrNameLst>
                                      </p:cBhvr>
                                      <p:to>
                                        <a:srgbClr val="0078D7"/>
                                      </p:to>
                                    </p:animClr>
                                    <p:animClr clrSpc="rgb" dir="cw">
                                      <p:cBhvr>
                                        <p:cTn id="65" dur="500" fill="hold"/>
                                        <p:tgtEl>
                                          <p:spTgt spid="24"/>
                                        </p:tgtEl>
                                        <p:attrNameLst>
                                          <p:attrName>fillcolor</p:attrName>
                                        </p:attrNameLst>
                                      </p:cBhvr>
                                      <p:to>
                                        <a:srgbClr val="0078D7"/>
                                      </p:to>
                                    </p:animClr>
                                    <p:set>
                                      <p:cBhvr>
                                        <p:cTn id="66" dur="500" fill="hold"/>
                                        <p:tgtEl>
                                          <p:spTgt spid="24"/>
                                        </p:tgtEl>
                                        <p:attrNameLst>
                                          <p:attrName>fill.type</p:attrName>
                                        </p:attrNameLst>
                                      </p:cBhvr>
                                      <p:to>
                                        <p:strVal val="solid"/>
                                      </p:to>
                                    </p:set>
                                    <p:set>
                                      <p:cBhvr>
                                        <p:cTn id="67" dur="500" fill="hold"/>
                                        <p:tgtEl>
                                          <p:spTgt spid="24"/>
                                        </p:tgtEl>
                                        <p:attrNameLst>
                                          <p:attrName>fill.on</p:attrName>
                                        </p:attrNameLst>
                                      </p:cBhvr>
                                      <p:to>
                                        <p:strVal val="true"/>
                                      </p:to>
                                    </p:set>
                                  </p:childTnLst>
                                </p:cTn>
                              </p:par>
                            </p:childTnLst>
                          </p:cTn>
                        </p:par>
                        <p:par>
                          <p:cTn id="68" fill="hold">
                            <p:stCondLst>
                              <p:cond delay="1500"/>
                            </p:stCondLst>
                            <p:childTnLst>
                              <p:par>
                                <p:cTn id="69" presetID="22" presetClass="entr" presetSubtype="4" fill="hold" nodeType="afterEffect">
                                  <p:stCondLst>
                                    <p:cond delay="0"/>
                                  </p:stCondLst>
                                  <p:childTnLst>
                                    <p:set>
                                      <p:cBhvr>
                                        <p:cTn id="70" dur="1" fill="hold">
                                          <p:stCondLst>
                                            <p:cond delay="0"/>
                                          </p:stCondLst>
                                        </p:cTn>
                                        <p:tgtEl>
                                          <p:spTgt spid="668"/>
                                        </p:tgtEl>
                                        <p:attrNameLst>
                                          <p:attrName>style.visibility</p:attrName>
                                        </p:attrNameLst>
                                      </p:cBhvr>
                                      <p:to>
                                        <p:strVal val="visible"/>
                                      </p:to>
                                    </p:set>
                                    <p:animEffect transition="in" filter="wipe(down)">
                                      <p:cBhvr>
                                        <p:cTn id="71" dur="600"/>
                                        <p:tgtEl>
                                          <p:spTgt spid="668"/>
                                        </p:tgtEl>
                                      </p:cBhvr>
                                    </p:animEffect>
                                  </p:childTnLst>
                                </p:cTn>
                              </p:par>
                            </p:childTnLst>
                          </p:cTn>
                        </p:par>
                        <p:par>
                          <p:cTn id="72" fill="hold">
                            <p:stCondLst>
                              <p:cond delay="2100"/>
                            </p:stCondLst>
                            <p:childTnLst>
                              <p:par>
                                <p:cTn id="73" presetID="19" presetClass="emph" presetSubtype="0" fill="hold" grpId="0" nodeType="afterEffect">
                                  <p:stCondLst>
                                    <p:cond delay="0"/>
                                  </p:stCondLst>
                                  <p:childTnLst>
                                    <p:animClr clrSpc="rgb" dir="cw">
                                      <p:cBhvr override="childStyle">
                                        <p:cTn id="74" dur="500" fill="hold"/>
                                        <p:tgtEl>
                                          <p:spTgt spid="333"/>
                                        </p:tgtEl>
                                        <p:attrNameLst>
                                          <p:attrName>style.color</p:attrName>
                                        </p:attrNameLst>
                                      </p:cBhvr>
                                      <p:to>
                                        <a:srgbClr val="FF8C00"/>
                                      </p:to>
                                    </p:animClr>
                                    <p:animClr clrSpc="rgb" dir="cw">
                                      <p:cBhvr>
                                        <p:cTn id="75" dur="500" fill="hold"/>
                                        <p:tgtEl>
                                          <p:spTgt spid="333"/>
                                        </p:tgtEl>
                                        <p:attrNameLst>
                                          <p:attrName>fillcolor</p:attrName>
                                        </p:attrNameLst>
                                      </p:cBhvr>
                                      <p:to>
                                        <a:srgbClr val="FF8C00"/>
                                      </p:to>
                                    </p:animClr>
                                    <p:set>
                                      <p:cBhvr>
                                        <p:cTn id="76" dur="500" fill="hold"/>
                                        <p:tgtEl>
                                          <p:spTgt spid="333"/>
                                        </p:tgtEl>
                                        <p:attrNameLst>
                                          <p:attrName>fill.type</p:attrName>
                                        </p:attrNameLst>
                                      </p:cBhvr>
                                      <p:to>
                                        <p:strVal val="solid"/>
                                      </p:to>
                                    </p:set>
                                    <p:set>
                                      <p:cBhvr>
                                        <p:cTn id="77" dur="500" fill="hold"/>
                                        <p:tgtEl>
                                          <p:spTgt spid="333"/>
                                        </p:tgtEl>
                                        <p:attrNameLst>
                                          <p:attrName>fill.on</p:attrName>
                                        </p:attrNameLst>
                                      </p:cBhvr>
                                      <p:to>
                                        <p:strVal val="true"/>
                                      </p:to>
                                    </p:set>
                                  </p:childTnLst>
                                </p:cTn>
                              </p:par>
                            </p:childTnLst>
                          </p:cTn>
                        </p:par>
                        <p:par>
                          <p:cTn id="78" fill="hold">
                            <p:stCondLst>
                              <p:cond delay="2600"/>
                            </p:stCondLst>
                            <p:childTnLst>
                              <p:par>
                                <p:cTn id="79" presetID="22" presetClass="entr" presetSubtype="4" fill="hold" nodeType="afterEffect">
                                  <p:stCondLst>
                                    <p:cond delay="0"/>
                                  </p:stCondLst>
                                  <p:childTnLst>
                                    <p:set>
                                      <p:cBhvr>
                                        <p:cTn id="80" dur="1" fill="hold">
                                          <p:stCondLst>
                                            <p:cond delay="0"/>
                                          </p:stCondLst>
                                        </p:cTn>
                                        <p:tgtEl>
                                          <p:spTgt spid="669"/>
                                        </p:tgtEl>
                                        <p:attrNameLst>
                                          <p:attrName>style.visibility</p:attrName>
                                        </p:attrNameLst>
                                      </p:cBhvr>
                                      <p:to>
                                        <p:strVal val="visible"/>
                                      </p:to>
                                    </p:set>
                                    <p:animEffect transition="in" filter="wipe(down)">
                                      <p:cBhvr>
                                        <p:cTn id="81" dur="600"/>
                                        <p:tgtEl>
                                          <p:spTgt spid="669"/>
                                        </p:tgtEl>
                                      </p:cBhvr>
                                    </p:animEffect>
                                  </p:childTnLst>
                                </p:cTn>
                              </p:par>
                            </p:childTnLst>
                          </p:cTn>
                        </p:par>
                        <p:par>
                          <p:cTn id="82" fill="hold">
                            <p:stCondLst>
                              <p:cond delay="3200"/>
                            </p:stCondLst>
                            <p:childTnLst>
                              <p:par>
                                <p:cTn id="83" presetID="19" presetClass="emph" presetSubtype="0" fill="hold" grpId="0" nodeType="afterEffect">
                                  <p:stCondLst>
                                    <p:cond delay="0"/>
                                  </p:stCondLst>
                                  <p:childTnLst>
                                    <p:animClr clrSpc="rgb" dir="cw">
                                      <p:cBhvr override="childStyle">
                                        <p:cTn id="84" dur="500" fill="hold"/>
                                        <p:tgtEl>
                                          <p:spTgt spid="337"/>
                                        </p:tgtEl>
                                        <p:attrNameLst>
                                          <p:attrName>style.color</p:attrName>
                                        </p:attrNameLst>
                                      </p:cBhvr>
                                      <p:to>
                                        <a:srgbClr val="5C2D91"/>
                                      </p:to>
                                    </p:animClr>
                                    <p:animClr clrSpc="rgb" dir="cw">
                                      <p:cBhvr>
                                        <p:cTn id="85" dur="500" fill="hold"/>
                                        <p:tgtEl>
                                          <p:spTgt spid="337"/>
                                        </p:tgtEl>
                                        <p:attrNameLst>
                                          <p:attrName>fillcolor</p:attrName>
                                        </p:attrNameLst>
                                      </p:cBhvr>
                                      <p:to>
                                        <a:srgbClr val="5C2D91"/>
                                      </p:to>
                                    </p:animClr>
                                    <p:set>
                                      <p:cBhvr>
                                        <p:cTn id="86" dur="500" fill="hold"/>
                                        <p:tgtEl>
                                          <p:spTgt spid="337"/>
                                        </p:tgtEl>
                                        <p:attrNameLst>
                                          <p:attrName>fill.type</p:attrName>
                                        </p:attrNameLst>
                                      </p:cBhvr>
                                      <p:to>
                                        <p:strVal val="solid"/>
                                      </p:to>
                                    </p:set>
                                    <p:set>
                                      <p:cBhvr>
                                        <p:cTn id="87" dur="500" fill="hold"/>
                                        <p:tgtEl>
                                          <p:spTgt spid="337"/>
                                        </p:tgtEl>
                                        <p:attrNameLst>
                                          <p:attrName>fill.on</p:attrName>
                                        </p:attrNameLst>
                                      </p:cBhvr>
                                      <p:to>
                                        <p:strVal val="true"/>
                                      </p:to>
                                    </p:set>
                                  </p:childTnLst>
                                </p:cTn>
                              </p:par>
                            </p:childTnLst>
                          </p:cTn>
                        </p:par>
                        <p:par>
                          <p:cTn id="88" fill="hold">
                            <p:stCondLst>
                              <p:cond delay="3700"/>
                            </p:stCondLst>
                            <p:childTnLst>
                              <p:par>
                                <p:cTn id="89" presetID="22" presetClass="entr" presetSubtype="4" fill="hold" nodeType="afterEffect">
                                  <p:stCondLst>
                                    <p:cond delay="0"/>
                                  </p:stCondLst>
                                  <p:childTnLst>
                                    <p:set>
                                      <p:cBhvr>
                                        <p:cTn id="90" dur="1" fill="hold">
                                          <p:stCondLst>
                                            <p:cond delay="0"/>
                                          </p:stCondLst>
                                        </p:cTn>
                                        <p:tgtEl>
                                          <p:spTgt spid="670"/>
                                        </p:tgtEl>
                                        <p:attrNameLst>
                                          <p:attrName>style.visibility</p:attrName>
                                        </p:attrNameLst>
                                      </p:cBhvr>
                                      <p:to>
                                        <p:strVal val="visible"/>
                                      </p:to>
                                    </p:set>
                                    <p:animEffect transition="in" filter="wipe(down)">
                                      <p:cBhvr>
                                        <p:cTn id="91" dur="1000"/>
                                        <p:tgtEl>
                                          <p:spTgt spid="670"/>
                                        </p:tgtEl>
                                      </p:cBhvr>
                                    </p:animEffect>
                                  </p:childTnLst>
                                </p:cTn>
                              </p:par>
                            </p:childTnLst>
                          </p:cTn>
                        </p:par>
                        <p:par>
                          <p:cTn id="92" fill="hold">
                            <p:stCondLst>
                              <p:cond delay="4700"/>
                            </p:stCondLst>
                            <p:childTnLst>
                              <p:par>
                                <p:cTn id="93" presetID="19" presetClass="emph" presetSubtype="0" fill="hold" grpId="0" nodeType="afterEffect">
                                  <p:stCondLst>
                                    <p:cond delay="0"/>
                                  </p:stCondLst>
                                  <p:childTnLst>
                                    <p:animClr clrSpc="rgb" dir="cw">
                                      <p:cBhvr override="childStyle">
                                        <p:cTn id="94" dur="500" fill="hold"/>
                                        <p:tgtEl>
                                          <p:spTgt spid="340"/>
                                        </p:tgtEl>
                                        <p:attrNameLst>
                                          <p:attrName>style.color</p:attrName>
                                        </p:attrNameLst>
                                      </p:cBhvr>
                                      <p:to>
                                        <a:srgbClr val="D83B01"/>
                                      </p:to>
                                    </p:animClr>
                                    <p:animClr clrSpc="rgb" dir="cw">
                                      <p:cBhvr>
                                        <p:cTn id="95" dur="500" fill="hold"/>
                                        <p:tgtEl>
                                          <p:spTgt spid="340"/>
                                        </p:tgtEl>
                                        <p:attrNameLst>
                                          <p:attrName>fillcolor</p:attrName>
                                        </p:attrNameLst>
                                      </p:cBhvr>
                                      <p:to>
                                        <a:srgbClr val="D83B01"/>
                                      </p:to>
                                    </p:animClr>
                                    <p:set>
                                      <p:cBhvr>
                                        <p:cTn id="96" dur="500" fill="hold"/>
                                        <p:tgtEl>
                                          <p:spTgt spid="340"/>
                                        </p:tgtEl>
                                        <p:attrNameLst>
                                          <p:attrName>fill.type</p:attrName>
                                        </p:attrNameLst>
                                      </p:cBhvr>
                                      <p:to>
                                        <p:strVal val="solid"/>
                                      </p:to>
                                    </p:set>
                                    <p:set>
                                      <p:cBhvr>
                                        <p:cTn id="97" dur="500" fill="hold"/>
                                        <p:tgtEl>
                                          <p:spTgt spid="340"/>
                                        </p:tgtEl>
                                        <p:attrNameLst>
                                          <p:attrName>fill.on</p:attrName>
                                        </p:attrNameLst>
                                      </p:cBhvr>
                                      <p:to>
                                        <p:strVal val="true"/>
                                      </p:to>
                                    </p:set>
                                  </p:childTnLst>
                                </p:cTn>
                              </p:par>
                            </p:childTnLst>
                          </p:cTn>
                        </p:par>
                        <p:par>
                          <p:cTn id="98" fill="hold">
                            <p:stCondLst>
                              <p:cond delay="5200"/>
                            </p:stCondLst>
                            <p:childTnLst>
                              <p:par>
                                <p:cTn id="99" presetID="24" presetClass="emph" presetSubtype="0" fill="hold" grpId="0" nodeType="afterEffect">
                                  <p:stCondLst>
                                    <p:cond delay="0"/>
                                  </p:stCondLst>
                                  <p:childTnLst>
                                    <p:animClr clrSpc="hsl" dir="cw">
                                      <p:cBhvr override="childStyle">
                                        <p:cTn id="100" dur="500" fill="hold"/>
                                        <p:tgtEl>
                                          <p:spTgt spid="29"/>
                                        </p:tgtEl>
                                        <p:attrNameLst>
                                          <p:attrName>style.color</p:attrName>
                                        </p:attrNameLst>
                                      </p:cBhvr>
                                      <p:by>
                                        <p:hsl h="0" s="-12549" l="-25098"/>
                                      </p:by>
                                    </p:animClr>
                                    <p:animClr clrSpc="hsl" dir="cw">
                                      <p:cBhvr>
                                        <p:cTn id="101" dur="500" fill="hold"/>
                                        <p:tgtEl>
                                          <p:spTgt spid="29"/>
                                        </p:tgtEl>
                                        <p:attrNameLst>
                                          <p:attrName>fillcolor</p:attrName>
                                        </p:attrNameLst>
                                      </p:cBhvr>
                                      <p:by>
                                        <p:hsl h="0" s="-12549" l="-25098"/>
                                      </p:by>
                                    </p:animClr>
                                    <p:animClr clrSpc="hsl" dir="cw">
                                      <p:cBhvr>
                                        <p:cTn id="102" dur="500" fill="hold"/>
                                        <p:tgtEl>
                                          <p:spTgt spid="29"/>
                                        </p:tgtEl>
                                        <p:attrNameLst>
                                          <p:attrName>stroke.color</p:attrName>
                                        </p:attrNameLst>
                                      </p:cBhvr>
                                      <p:by>
                                        <p:hsl h="0" s="-12549" l="-25098"/>
                                      </p:by>
                                    </p:animClr>
                                    <p:set>
                                      <p:cBhvr>
                                        <p:cTn id="103" dur="500" fill="hold"/>
                                        <p:tgtEl>
                                          <p:spTgt spid="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210" grpId="0" animBg="1"/>
      <p:bldP spid="1277" grpId="0" animBg="1"/>
      <p:bldP spid="610" grpId="0" animBg="1"/>
      <p:bldP spid="574" grpId="0" animBg="1"/>
      <p:bldP spid="575" grpId="0" animBg="1"/>
      <p:bldP spid="559" grpId="0" animBg="1"/>
      <p:bldP spid="537" grpId="0" animBg="1"/>
      <p:bldP spid="515" grpId="0" animBg="1"/>
      <p:bldP spid="497" grpId="0" animBg="1"/>
      <p:bldP spid="24" grpId="0" animBg="1"/>
      <p:bldP spid="333" grpId="0" animBg="1"/>
      <p:bldP spid="337" grpId="0" animBg="1"/>
      <p:bldP spid="3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365 Developer Vision</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3099" y="1301513"/>
            <a:ext cx="3864619" cy="1585213"/>
          </a:xfrm>
          <a:prstGeom prst="rect">
            <a:avLst/>
          </a:prstGeom>
        </p:spPr>
      </p:pic>
      <p:grpSp>
        <p:nvGrpSpPr>
          <p:cNvPr id="6" name="Group 5"/>
          <p:cNvGrpSpPr/>
          <p:nvPr/>
        </p:nvGrpSpPr>
        <p:grpSpPr>
          <a:xfrm>
            <a:off x="294485" y="1196040"/>
            <a:ext cx="3768797" cy="1517040"/>
            <a:chOff x="292100" y="1016000"/>
            <a:chExt cx="3770313" cy="1517650"/>
          </a:xfrm>
        </p:grpSpPr>
        <p:sp>
          <p:nvSpPr>
            <p:cNvPr id="7" name="Rectangle 6"/>
            <p:cNvSpPr/>
            <p:nvPr/>
          </p:nvSpPr>
          <p:spPr bwMode="auto">
            <a:xfrm>
              <a:off x="1203489" y="1050925"/>
              <a:ext cx="1896947" cy="111330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013"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8" name="Group 7"/>
            <p:cNvGrpSpPr/>
            <p:nvPr/>
          </p:nvGrpSpPr>
          <p:grpSpPr>
            <a:xfrm>
              <a:off x="1160464" y="1016000"/>
              <a:ext cx="1978025" cy="1500188"/>
              <a:chOff x="1363663" y="914400"/>
              <a:chExt cx="1978025" cy="1500188"/>
            </a:xfrm>
          </p:grpSpPr>
          <p:sp>
            <p:nvSpPr>
              <p:cNvPr id="49" name="Rectangle 5"/>
              <p:cNvSpPr>
                <a:spLocks noChangeArrowheads="1"/>
              </p:cNvSpPr>
              <p:nvPr/>
            </p:nvSpPr>
            <p:spPr bwMode="auto">
              <a:xfrm>
                <a:off x="1858963" y="2382838"/>
                <a:ext cx="982663" cy="31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50" name="Freeform 49"/>
              <p:cNvSpPr>
                <a:spLocks/>
              </p:cNvSpPr>
              <p:nvPr/>
            </p:nvSpPr>
            <p:spPr bwMode="auto">
              <a:xfrm>
                <a:off x="1363663" y="914400"/>
                <a:ext cx="1978025" cy="1179513"/>
              </a:xfrm>
              <a:custGeom>
                <a:avLst/>
                <a:gdLst>
                  <a:gd name="connsiteX0" fmla="*/ 82097 w 1978025"/>
                  <a:gd name="connsiteY0" fmla="*/ 50800 h 1179513"/>
                  <a:gd name="connsiteX1" fmla="*/ 50800 w 1978025"/>
                  <a:gd name="connsiteY1" fmla="*/ 82163 h 1179513"/>
                  <a:gd name="connsiteX2" fmla="*/ 50800 w 1978025"/>
                  <a:gd name="connsiteY2" fmla="*/ 1054410 h 1179513"/>
                  <a:gd name="connsiteX3" fmla="*/ 82097 w 1978025"/>
                  <a:gd name="connsiteY3" fmla="*/ 1079500 h 1179513"/>
                  <a:gd name="connsiteX4" fmla="*/ 1891075 w 1978025"/>
                  <a:gd name="connsiteY4" fmla="*/ 1079500 h 1179513"/>
                  <a:gd name="connsiteX5" fmla="*/ 1916113 w 1978025"/>
                  <a:gd name="connsiteY5" fmla="*/ 1054410 h 1179513"/>
                  <a:gd name="connsiteX6" fmla="*/ 1916113 w 1978025"/>
                  <a:gd name="connsiteY6" fmla="*/ 82163 h 1179513"/>
                  <a:gd name="connsiteX7" fmla="*/ 1891075 w 1978025"/>
                  <a:gd name="connsiteY7" fmla="*/ 50800 h 1179513"/>
                  <a:gd name="connsiteX8" fmla="*/ 82097 w 1978025"/>
                  <a:gd name="connsiteY8" fmla="*/ 50800 h 1179513"/>
                  <a:gd name="connsiteX9" fmla="*/ 62596 w 1978025"/>
                  <a:gd name="connsiteY9" fmla="*/ 0 h 1179513"/>
                  <a:gd name="connsiteX10" fmla="*/ 1915429 w 1978025"/>
                  <a:gd name="connsiteY10" fmla="*/ 0 h 1179513"/>
                  <a:gd name="connsiteX11" fmla="*/ 1978025 w 1978025"/>
                  <a:gd name="connsiteY11" fmla="*/ 62740 h 1179513"/>
                  <a:gd name="connsiteX12" fmla="*/ 1978025 w 1978025"/>
                  <a:gd name="connsiteY12" fmla="*/ 1116773 h 1179513"/>
                  <a:gd name="connsiteX13" fmla="*/ 1915429 w 1978025"/>
                  <a:gd name="connsiteY13" fmla="*/ 1179513 h 1179513"/>
                  <a:gd name="connsiteX14" fmla="*/ 62596 w 1978025"/>
                  <a:gd name="connsiteY14" fmla="*/ 1179513 h 1179513"/>
                  <a:gd name="connsiteX15" fmla="*/ 0 w 1978025"/>
                  <a:gd name="connsiteY15" fmla="*/ 1116773 h 1179513"/>
                  <a:gd name="connsiteX16" fmla="*/ 0 w 1978025"/>
                  <a:gd name="connsiteY16" fmla="*/ 62740 h 1179513"/>
                  <a:gd name="connsiteX17" fmla="*/ 62596 w 1978025"/>
                  <a:gd name="connsiteY17" fmla="*/ 0 h 11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8025" h="1179513">
                    <a:moveTo>
                      <a:pt x="82097" y="50800"/>
                    </a:moveTo>
                    <a:cubicBezTo>
                      <a:pt x="63319" y="50800"/>
                      <a:pt x="50800" y="63345"/>
                      <a:pt x="50800" y="82163"/>
                    </a:cubicBezTo>
                    <a:cubicBezTo>
                      <a:pt x="50800" y="82163"/>
                      <a:pt x="50800" y="82163"/>
                      <a:pt x="50800" y="1054410"/>
                    </a:cubicBezTo>
                    <a:cubicBezTo>
                      <a:pt x="50800" y="1066955"/>
                      <a:pt x="63319" y="1079500"/>
                      <a:pt x="82097" y="1079500"/>
                    </a:cubicBezTo>
                    <a:cubicBezTo>
                      <a:pt x="82097" y="1079500"/>
                      <a:pt x="82097" y="1079500"/>
                      <a:pt x="1891075" y="1079500"/>
                    </a:cubicBezTo>
                    <a:cubicBezTo>
                      <a:pt x="1903594" y="1079500"/>
                      <a:pt x="1916113" y="1066955"/>
                      <a:pt x="1916113" y="1054410"/>
                    </a:cubicBezTo>
                    <a:lnTo>
                      <a:pt x="1916113" y="82163"/>
                    </a:lnTo>
                    <a:cubicBezTo>
                      <a:pt x="1916113" y="63345"/>
                      <a:pt x="1903594" y="50800"/>
                      <a:pt x="1891075" y="50800"/>
                    </a:cubicBezTo>
                    <a:cubicBezTo>
                      <a:pt x="1891075" y="50800"/>
                      <a:pt x="1891075" y="50800"/>
                      <a:pt x="82097" y="50800"/>
                    </a:cubicBezTo>
                    <a:close/>
                    <a:moveTo>
                      <a:pt x="62596" y="0"/>
                    </a:moveTo>
                    <a:cubicBezTo>
                      <a:pt x="1915429" y="0"/>
                      <a:pt x="1915429" y="0"/>
                      <a:pt x="1915429" y="0"/>
                    </a:cubicBezTo>
                    <a:cubicBezTo>
                      <a:pt x="1946727" y="0"/>
                      <a:pt x="1978025" y="25096"/>
                      <a:pt x="1978025" y="62740"/>
                    </a:cubicBezTo>
                    <a:lnTo>
                      <a:pt x="1978025" y="1116773"/>
                    </a:lnTo>
                    <a:cubicBezTo>
                      <a:pt x="1978025" y="1154417"/>
                      <a:pt x="1946727" y="1179513"/>
                      <a:pt x="1915429" y="1179513"/>
                    </a:cubicBezTo>
                    <a:cubicBezTo>
                      <a:pt x="62596" y="1179513"/>
                      <a:pt x="62596" y="1179513"/>
                      <a:pt x="62596" y="1179513"/>
                    </a:cubicBezTo>
                    <a:cubicBezTo>
                      <a:pt x="25038" y="1179513"/>
                      <a:pt x="0" y="1154417"/>
                      <a:pt x="0" y="1116773"/>
                    </a:cubicBezTo>
                    <a:cubicBezTo>
                      <a:pt x="0" y="62740"/>
                      <a:pt x="0" y="62740"/>
                      <a:pt x="0" y="62740"/>
                    </a:cubicBezTo>
                    <a:cubicBezTo>
                      <a:pt x="0" y="25096"/>
                      <a:pt x="25038" y="0"/>
                      <a:pt x="62596" y="0"/>
                    </a:cubicBezTo>
                    <a:close/>
                  </a:path>
                </a:pathLst>
              </a:custGeom>
              <a:solidFill>
                <a:srgbClr val="000000"/>
              </a:solidFill>
              <a:ln>
                <a:noFill/>
              </a:ln>
              <a:extLst/>
            </p:spPr>
            <p:txBody>
              <a:bodyPr vert="horz" wrap="square" lIns="91403" tIns="45701" rIns="91403" bIns="45701" numCol="1" anchor="t" anchorCtr="0" compatLnSpc="1">
                <a:prstTxWarp prst="textNoShape">
                  <a:avLst/>
                </a:prstTxWarp>
                <a:noAutofit/>
              </a:bodyPr>
              <a:lstStyle/>
              <a:p>
                <a:pPr defTabSz="932283"/>
                <a:endParaRPr lang="en-US" sz="1799">
                  <a:solidFill>
                    <a:srgbClr val="FFFFFF"/>
                  </a:solidFill>
                </a:endParaRPr>
              </a:p>
            </p:txBody>
          </p:sp>
          <p:sp>
            <p:nvSpPr>
              <p:cNvPr id="51" name="Rectangle 33"/>
              <p:cNvSpPr>
                <a:spLocks noChangeArrowheads="1"/>
              </p:cNvSpPr>
              <p:nvPr/>
            </p:nvSpPr>
            <p:spPr bwMode="auto">
              <a:xfrm>
                <a:off x="2309813" y="2081213"/>
                <a:ext cx="80963" cy="3206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grpSp>
        <p:sp>
          <p:nvSpPr>
            <p:cNvPr id="9" name="Oval 115"/>
            <p:cNvSpPr>
              <a:spLocks noChangeArrowheads="1"/>
            </p:cNvSpPr>
            <p:nvPr/>
          </p:nvSpPr>
          <p:spPr bwMode="auto">
            <a:xfrm>
              <a:off x="1422401" y="1611312"/>
              <a:ext cx="20638" cy="19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grpSp>
          <p:nvGrpSpPr>
            <p:cNvPr id="10" name="Group 9"/>
            <p:cNvGrpSpPr/>
            <p:nvPr/>
          </p:nvGrpSpPr>
          <p:grpSpPr>
            <a:xfrm>
              <a:off x="1264391" y="1121515"/>
              <a:ext cx="1751120" cy="977160"/>
              <a:chOff x="3305410" y="464807"/>
              <a:chExt cx="993287" cy="554274"/>
            </a:xfrm>
          </p:grpSpPr>
          <p:sp>
            <p:nvSpPr>
              <p:cNvPr id="37" name="Rectangle 36"/>
              <p:cNvSpPr/>
              <p:nvPr/>
            </p:nvSpPr>
            <p:spPr bwMode="auto">
              <a:xfrm>
                <a:off x="3305410" y="464807"/>
                <a:ext cx="74317" cy="7431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4" rIns="182780" bIns="146224" numCol="1" spcCol="0" rtlCol="0" fromWordArt="0" anchor="t" anchorCtr="0" forceAA="0" compatLnSpc="1">
                <a:prstTxWarp prst="textNoShape">
                  <a:avLst/>
                </a:prstTxWarp>
                <a:noAutofit/>
              </a:bodyPr>
              <a:lstStyle/>
              <a:p>
                <a:pPr algn="ctr" defTabSz="931835"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38" name="Rectangle 37"/>
              <p:cNvSpPr/>
              <p:nvPr/>
            </p:nvSpPr>
            <p:spPr bwMode="auto">
              <a:xfrm>
                <a:off x="3392488" y="464807"/>
                <a:ext cx="906209" cy="74317"/>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4" rIns="182780" bIns="146224" numCol="1" spcCol="0" rtlCol="0" fromWordArt="0" anchor="t" anchorCtr="0" forceAA="0" compatLnSpc="1">
                <a:prstTxWarp prst="textNoShape">
                  <a:avLst/>
                </a:prstTxWarp>
                <a:noAutofit/>
              </a:bodyPr>
              <a:lstStyle/>
              <a:p>
                <a:pPr algn="ctr" defTabSz="931835"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39" name="Rectangle 38"/>
              <p:cNvSpPr/>
              <p:nvPr/>
            </p:nvSpPr>
            <p:spPr bwMode="auto">
              <a:xfrm>
                <a:off x="3305410" y="558053"/>
                <a:ext cx="993287" cy="461028"/>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4" rIns="182780" bIns="146224" numCol="1" spcCol="0" rtlCol="0" fromWordArt="0" anchor="t" anchorCtr="0" forceAA="0" compatLnSpc="1">
                <a:prstTxWarp prst="textNoShape">
                  <a:avLst/>
                </a:prstTxWarp>
                <a:noAutofit/>
              </a:bodyPr>
              <a:lstStyle/>
              <a:p>
                <a:pPr algn="ctr" defTabSz="931835"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40" name="Freeform 303"/>
              <p:cNvSpPr>
                <a:spLocks noEditPoints="1"/>
              </p:cNvSpPr>
              <p:nvPr/>
            </p:nvSpPr>
            <p:spPr bwMode="auto">
              <a:xfrm>
                <a:off x="3315378" y="477061"/>
                <a:ext cx="51918" cy="49841"/>
              </a:xfrm>
              <a:custGeom>
                <a:avLst/>
                <a:gdLst>
                  <a:gd name="T0" fmla="*/ 528 w 1440"/>
                  <a:gd name="T1" fmla="*/ 191 h 1371"/>
                  <a:gd name="T2" fmla="*/ 864 w 1440"/>
                  <a:gd name="T3" fmla="*/ 526 h 1371"/>
                  <a:gd name="T4" fmla="*/ 528 w 1440"/>
                  <a:gd name="T5" fmla="*/ 861 h 1371"/>
                  <a:gd name="T6" fmla="*/ 208 w 1440"/>
                  <a:gd name="T7" fmla="*/ 526 h 1371"/>
                  <a:gd name="T8" fmla="*/ 528 w 1440"/>
                  <a:gd name="T9" fmla="*/ 191 h 1371"/>
                  <a:gd name="T10" fmla="*/ 528 w 1440"/>
                  <a:gd name="T11" fmla="*/ 0 h 1371"/>
                  <a:gd name="T12" fmla="*/ 0 w 1440"/>
                  <a:gd name="T13" fmla="*/ 526 h 1371"/>
                  <a:gd name="T14" fmla="*/ 528 w 1440"/>
                  <a:gd name="T15" fmla="*/ 1052 h 1371"/>
                  <a:gd name="T16" fmla="*/ 880 w 1440"/>
                  <a:gd name="T17" fmla="*/ 924 h 1371"/>
                  <a:gd name="T18" fmla="*/ 1280 w 1440"/>
                  <a:gd name="T19" fmla="*/ 1339 h 1371"/>
                  <a:gd name="T20" fmla="*/ 1408 w 1440"/>
                  <a:gd name="T21" fmla="*/ 1339 h 1371"/>
                  <a:gd name="T22" fmla="*/ 1408 w 1440"/>
                  <a:gd name="T23" fmla="*/ 1339 h 1371"/>
                  <a:gd name="T24" fmla="*/ 1408 w 1440"/>
                  <a:gd name="T25" fmla="*/ 1211 h 1371"/>
                  <a:gd name="T26" fmla="*/ 976 w 1440"/>
                  <a:gd name="T27" fmla="*/ 797 h 1371"/>
                  <a:gd name="T28" fmla="*/ 1056 w 1440"/>
                  <a:gd name="T29" fmla="*/ 526 h 1371"/>
                  <a:gd name="T30" fmla="*/ 528 w 1440"/>
                  <a:gd name="T31" fmla="*/ 0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40" h="1371">
                    <a:moveTo>
                      <a:pt x="528" y="191"/>
                    </a:moveTo>
                    <a:cubicBezTo>
                      <a:pt x="704" y="191"/>
                      <a:pt x="864" y="350"/>
                      <a:pt x="864" y="526"/>
                    </a:cubicBezTo>
                    <a:cubicBezTo>
                      <a:pt x="864" y="701"/>
                      <a:pt x="704" y="861"/>
                      <a:pt x="528" y="861"/>
                    </a:cubicBezTo>
                    <a:cubicBezTo>
                      <a:pt x="352" y="861"/>
                      <a:pt x="208" y="701"/>
                      <a:pt x="208" y="526"/>
                    </a:cubicBezTo>
                    <a:cubicBezTo>
                      <a:pt x="208" y="350"/>
                      <a:pt x="352" y="191"/>
                      <a:pt x="528" y="191"/>
                    </a:cubicBezTo>
                    <a:close/>
                    <a:moveTo>
                      <a:pt x="528" y="0"/>
                    </a:moveTo>
                    <a:cubicBezTo>
                      <a:pt x="240" y="0"/>
                      <a:pt x="0" y="239"/>
                      <a:pt x="0" y="526"/>
                    </a:cubicBezTo>
                    <a:cubicBezTo>
                      <a:pt x="0" y="813"/>
                      <a:pt x="240" y="1052"/>
                      <a:pt x="528" y="1052"/>
                    </a:cubicBezTo>
                    <a:cubicBezTo>
                      <a:pt x="656" y="1052"/>
                      <a:pt x="784" y="1004"/>
                      <a:pt x="880" y="924"/>
                    </a:cubicBezTo>
                    <a:cubicBezTo>
                      <a:pt x="1280" y="1339"/>
                      <a:pt x="1280" y="1339"/>
                      <a:pt x="1280" y="1339"/>
                    </a:cubicBezTo>
                    <a:cubicBezTo>
                      <a:pt x="1312" y="1371"/>
                      <a:pt x="1376" y="1371"/>
                      <a:pt x="1408" y="1339"/>
                    </a:cubicBezTo>
                    <a:cubicBezTo>
                      <a:pt x="1408" y="1339"/>
                      <a:pt x="1408" y="1339"/>
                      <a:pt x="1408" y="1339"/>
                    </a:cubicBezTo>
                    <a:cubicBezTo>
                      <a:pt x="1440" y="1307"/>
                      <a:pt x="1440" y="1243"/>
                      <a:pt x="1408" y="1211"/>
                    </a:cubicBezTo>
                    <a:cubicBezTo>
                      <a:pt x="976" y="797"/>
                      <a:pt x="976" y="797"/>
                      <a:pt x="976" y="797"/>
                    </a:cubicBezTo>
                    <a:cubicBezTo>
                      <a:pt x="1040" y="717"/>
                      <a:pt x="1056" y="621"/>
                      <a:pt x="1056" y="526"/>
                    </a:cubicBezTo>
                    <a:cubicBezTo>
                      <a:pt x="1056" y="239"/>
                      <a:pt x="816" y="0"/>
                      <a:pt x="5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1" tIns="45694" rIns="91391" bIns="45694" numCol="1" anchor="t" anchorCtr="0" compatLnSpc="1">
                <a:prstTxWarp prst="textNoShape">
                  <a:avLst/>
                </a:prstTxWarp>
              </a:bodyPr>
              <a:lstStyle/>
              <a:p>
                <a:pPr defTabSz="932105"/>
                <a:endParaRPr lang="en-US" sz="1799">
                  <a:solidFill>
                    <a:srgbClr val="FFFFFF"/>
                  </a:solidFill>
                </a:endParaRPr>
              </a:p>
            </p:txBody>
          </p:sp>
          <p:cxnSp>
            <p:nvCxnSpPr>
              <p:cNvPr id="41" name="Straight Connector 40"/>
              <p:cNvCxnSpPr/>
              <p:nvPr/>
            </p:nvCxnSpPr>
            <p:spPr>
              <a:xfrm>
                <a:off x="3366983" y="625545"/>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366983" y="672832"/>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366983" y="720120"/>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366983" y="767407"/>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366983" y="814694"/>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366983" y="861982"/>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366983" y="909269"/>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366983" y="956558"/>
                <a:ext cx="87014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2838450" y="1767176"/>
              <a:ext cx="1223963" cy="766474"/>
              <a:chOff x="2838450" y="1767176"/>
              <a:chExt cx="1223963" cy="766474"/>
            </a:xfrm>
          </p:grpSpPr>
          <p:grpSp>
            <p:nvGrpSpPr>
              <p:cNvPr id="31" name="Group 30"/>
              <p:cNvGrpSpPr/>
              <p:nvPr/>
            </p:nvGrpSpPr>
            <p:grpSpPr>
              <a:xfrm>
                <a:off x="2838450" y="1767176"/>
                <a:ext cx="1223963" cy="766474"/>
                <a:chOff x="2439988" y="1517650"/>
                <a:chExt cx="1622425" cy="1016000"/>
              </a:xfrm>
            </p:grpSpPr>
            <p:sp>
              <p:nvSpPr>
                <p:cNvPr id="33" name="Rectangle 32"/>
                <p:cNvSpPr/>
                <p:nvPr/>
              </p:nvSpPr>
              <p:spPr bwMode="auto">
                <a:xfrm>
                  <a:off x="2501924" y="1605756"/>
                  <a:ext cx="1508101" cy="830475"/>
                </a:xfrm>
                <a:prstGeom prst="rect">
                  <a:avLst/>
                </a:prstGeom>
                <a:solidFill>
                  <a:srgbClr val="EB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013"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34" name="Group 158"/>
                <p:cNvGrpSpPr>
                  <a:grpSpLocks noChangeAspect="1"/>
                </p:cNvGrpSpPr>
                <p:nvPr/>
              </p:nvGrpSpPr>
              <p:grpSpPr bwMode="auto">
                <a:xfrm>
                  <a:off x="2439988" y="1517650"/>
                  <a:ext cx="1622425" cy="1016000"/>
                  <a:chOff x="1537" y="956"/>
                  <a:chExt cx="1022" cy="640"/>
                </a:xfrm>
              </p:grpSpPr>
              <p:sp>
                <p:nvSpPr>
                  <p:cNvPr id="35" name="Freeform 159"/>
                  <p:cNvSpPr>
                    <a:spLocks noEditPoints="1"/>
                  </p:cNvSpPr>
                  <p:nvPr/>
                </p:nvSpPr>
                <p:spPr bwMode="auto">
                  <a:xfrm>
                    <a:off x="1537" y="956"/>
                    <a:ext cx="1022" cy="640"/>
                  </a:xfrm>
                  <a:custGeom>
                    <a:avLst/>
                    <a:gdLst>
                      <a:gd name="T0" fmla="*/ 284 w 289"/>
                      <a:gd name="T1" fmla="*/ 0 h 180"/>
                      <a:gd name="T2" fmla="*/ 4 w 289"/>
                      <a:gd name="T3" fmla="*/ 0 h 180"/>
                      <a:gd name="T4" fmla="*/ 0 w 289"/>
                      <a:gd name="T5" fmla="*/ 5 h 180"/>
                      <a:gd name="T6" fmla="*/ 0 w 289"/>
                      <a:gd name="T7" fmla="*/ 175 h 180"/>
                      <a:gd name="T8" fmla="*/ 4 w 289"/>
                      <a:gd name="T9" fmla="*/ 180 h 180"/>
                      <a:gd name="T10" fmla="*/ 284 w 289"/>
                      <a:gd name="T11" fmla="*/ 180 h 180"/>
                      <a:gd name="T12" fmla="*/ 289 w 289"/>
                      <a:gd name="T13" fmla="*/ 175 h 180"/>
                      <a:gd name="T14" fmla="*/ 289 w 289"/>
                      <a:gd name="T15" fmla="*/ 5 h 180"/>
                      <a:gd name="T16" fmla="*/ 284 w 289"/>
                      <a:gd name="T17" fmla="*/ 0 h 180"/>
                      <a:gd name="T18" fmla="*/ 275 w 289"/>
                      <a:gd name="T19" fmla="*/ 157 h 180"/>
                      <a:gd name="T20" fmla="*/ 271 w 289"/>
                      <a:gd name="T21" fmla="*/ 161 h 180"/>
                      <a:gd name="T22" fmla="*/ 18 w 289"/>
                      <a:gd name="T23" fmla="*/ 161 h 180"/>
                      <a:gd name="T24" fmla="*/ 14 w 289"/>
                      <a:gd name="T25" fmla="*/ 157 h 180"/>
                      <a:gd name="T26" fmla="*/ 14 w 289"/>
                      <a:gd name="T27" fmla="*/ 21 h 180"/>
                      <a:gd name="T28" fmla="*/ 18 w 289"/>
                      <a:gd name="T29" fmla="*/ 17 h 180"/>
                      <a:gd name="T30" fmla="*/ 271 w 289"/>
                      <a:gd name="T31" fmla="*/ 17 h 180"/>
                      <a:gd name="T32" fmla="*/ 275 w 289"/>
                      <a:gd name="T33" fmla="*/ 21 h 180"/>
                      <a:gd name="T34" fmla="*/ 275 w 289"/>
                      <a:gd name="T35" fmla="*/ 15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9" h="180">
                        <a:moveTo>
                          <a:pt x="284" y="0"/>
                        </a:moveTo>
                        <a:cubicBezTo>
                          <a:pt x="4" y="0"/>
                          <a:pt x="4" y="0"/>
                          <a:pt x="4" y="0"/>
                        </a:cubicBezTo>
                        <a:cubicBezTo>
                          <a:pt x="2" y="0"/>
                          <a:pt x="0" y="2"/>
                          <a:pt x="0" y="5"/>
                        </a:cubicBezTo>
                        <a:cubicBezTo>
                          <a:pt x="0" y="175"/>
                          <a:pt x="0" y="175"/>
                          <a:pt x="0" y="175"/>
                        </a:cubicBezTo>
                        <a:cubicBezTo>
                          <a:pt x="0" y="178"/>
                          <a:pt x="2" y="180"/>
                          <a:pt x="4" y="180"/>
                        </a:cubicBezTo>
                        <a:cubicBezTo>
                          <a:pt x="284" y="180"/>
                          <a:pt x="284" y="180"/>
                          <a:pt x="284" y="180"/>
                        </a:cubicBezTo>
                        <a:cubicBezTo>
                          <a:pt x="287" y="180"/>
                          <a:pt x="289" y="178"/>
                          <a:pt x="289" y="175"/>
                        </a:cubicBezTo>
                        <a:cubicBezTo>
                          <a:pt x="289" y="5"/>
                          <a:pt x="289" y="5"/>
                          <a:pt x="289" y="5"/>
                        </a:cubicBezTo>
                        <a:cubicBezTo>
                          <a:pt x="289" y="2"/>
                          <a:pt x="287" y="0"/>
                          <a:pt x="284" y="0"/>
                        </a:cubicBezTo>
                        <a:close/>
                        <a:moveTo>
                          <a:pt x="275" y="157"/>
                        </a:moveTo>
                        <a:cubicBezTo>
                          <a:pt x="275" y="160"/>
                          <a:pt x="273" y="161"/>
                          <a:pt x="271" y="161"/>
                        </a:cubicBezTo>
                        <a:cubicBezTo>
                          <a:pt x="18" y="161"/>
                          <a:pt x="18" y="161"/>
                          <a:pt x="18" y="161"/>
                        </a:cubicBezTo>
                        <a:cubicBezTo>
                          <a:pt x="16" y="161"/>
                          <a:pt x="14" y="160"/>
                          <a:pt x="14" y="157"/>
                        </a:cubicBezTo>
                        <a:cubicBezTo>
                          <a:pt x="14" y="21"/>
                          <a:pt x="14" y="21"/>
                          <a:pt x="14" y="21"/>
                        </a:cubicBezTo>
                        <a:cubicBezTo>
                          <a:pt x="14" y="19"/>
                          <a:pt x="16" y="17"/>
                          <a:pt x="18" y="17"/>
                        </a:cubicBezTo>
                        <a:cubicBezTo>
                          <a:pt x="271" y="17"/>
                          <a:pt x="271" y="17"/>
                          <a:pt x="271" y="17"/>
                        </a:cubicBezTo>
                        <a:cubicBezTo>
                          <a:pt x="273" y="17"/>
                          <a:pt x="275" y="19"/>
                          <a:pt x="275" y="21"/>
                        </a:cubicBezTo>
                        <a:lnTo>
                          <a:pt x="275"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36" name="Oval 160"/>
                  <p:cNvSpPr>
                    <a:spLocks noChangeArrowheads="1"/>
                  </p:cNvSpPr>
                  <p:nvPr/>
                </p:nvSpPr>
                <p:spPr bwMode="auto">
                  <a:xfrm>
                    <a:off x="2036" y="1550"/>
                    <a:ext cx="25" cy="2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grpSp>
          </p:grpSp>
          <p:sp>
            <p:nvSpPr>
              <p:cNvPr id="32" name="Freeform 23"/>
              <p:cNvSpPr>
                <a:spLocks noChangeAspect="1" noEditPoints="1"/>
              </p:cNvSpPr>
              <p:nvPr/>
            </p:nvSpPr>
            <p:spPr bwMode="auto">
              <a:xfrm>
                <a:off x="3098093" y="2038982"/>
                <a:ext cx="704677" cy="222862"/>
              </a:xfrm>
              <a:custGeom>
                <a:avLst/>
                <a:gdLst>
                  <a:gd name="T0" fmla="*/ 1442 w 2741"/>
                  <a:gd name="T1" fmla="*/ 572 h 865"/>
                  <a:gd name="T2" fmla="*/ 1224 w 2741"/>
                  <a:gd name="T3" fmla="*/ 701 h 865"/>
                  <a:gd name="T4" fmla="*/ 1012 w 2741"/>
                  <a:gd name="T5" fmla="*/ 576 h 865"/>
                  <a:gd name="T6" fmla="*/ 1012 w 2741"/>
                  <a:gd name="T7" fmla="*/ 295 h 865"/>
                  <a:gd name="T8" fmla="*/ 1233 w 2741"/>
                  <a:gd name="T9" fmla="*/ 165 h 865"/>
                  <a:gd name="T10" fmla="*/ 1442 w 2741"/>
                  <a:gd name="T11" fmla="*/ 291 h 865"/>
                  <a:gd name="T12" fmla="*/ 1408 w 2741"/>
                  <a:gd name="T13" fmla="*/ 435 h 865"/>
                  <a:gd name="T14" fmla="*/ 1229 w 2741"/>
                  <a:gd name="T15" fmla="*/ 220 h 865"/>
                  <a:gd name="T16" fmla="*/ 1068 w 2741"/>
                  <a:gd name="T17" fmla="*/ 323 h 865"/>
                  <a:gd name="T18" fmla="*/ 1067 w 2741"/>
                  <a:gd name="T19" fmla="*/ 545 h 865"/>
                  <a:gd name="T20" fmla="*/ 1224 w 2741"/>
                  <a:gd name="T21" fmla="*/ 646 h 865"/>
                  <a:gd name="T22" fmla="*/ 1408 w 2741"/>
                  <a:gd name="T23" fmla="*/ 435 h 865"/>
                  <a:gd name="T24" fmla="*/ 1695 w 2741"/>
                  <a:gd name="T25" fmla="*/ 186 h 865"/>
                  <a:gd name="T26" fmla="*/ 1632 w 2741"/>
                  <a:gd name="T27" fmla="*/ 322 h 865"/>
                  <a:gd name="T28" fmla="*/ 1719 w 2741"/>
                  <a:gd name="T29" fmla="*/ 372 h 865"/>
                  <a:gd name="T30" fmla="*/ 1632 w 2741"/>
                  <a:gd name="T31" fmla="*/ 692 h 865"/>
                  <a:gd name="T32" fmla="*/ 1573 w 2741"/>
                  <a:gd name="T33" fmla="*/ 372 h 865"/>
                  <a:gd name="T34" fmla="*/ 1510 w 2741"/>
                  <a:gd name="T35" fmla="*/ 322 h 865"/>
                  <a:gd name="T36" fmla="*/ 1573 w 2741"/>
                  <a:gd name="T37" fmla="*/ 262 h 865"/>
                  <a:gd name="T38" fmla="*/ 1691 w 2741"/>
                  <a:gd name="T39" fmla="*/ 136 h 865"/>
                  <a:gd name="T40" fmla="*/ 1734 w 2741"/>
                  <a:gd name="T41" fmla="*/ 196 h 865"/>
                  <a:gd name="T42" fmla="*/ 1898 w 2741"/>
                  <a:gd name="T43" fmla="*/ 186 h 865"/>
                  <a:gd name="T44" fmla="*/ 1836 w 2741"/>
                  <a:gd name="T45" fmla="*/ 322 h 865"/>
                  <a:gd name="T46" fmla="*/ 1923 w 2741"/>
                  <a:gd name="T47" fmla="*/ 372 h 865"/>
                  <a:gd name="T48" fmla="*/ 1836 w 2741"/>
                  <a:gd name="T49" fmla="*/ 692 h 865"/>
                  <a:gd name="T50" fmla="*/ 1777 w 2741"/>
                  <a:gd name="T51" fmla="*/ 372 h 865"/>
                  <a:gd name="T52" fmla="*/ 1714 w 2741"/>
                  <a:gd name="T53" fmla="*/ 322 h 865"/>
                  <a:gd name="T54" fmla="*/ 1777 w 2741"/>
                  <a:gd name="T55" fmla="*/ 262 h 865"/>
                  <a:gd name="T56" fmla="*/ 1895 w 2741"/>
                  <a:gd name="T57" fmla="*/ 136 h 865"/>
                  <a:gd name="T58" fmla="*/ 1938 w 2741"/>
                  <a:gd name="T59" fmla="*/ 196 h 865"/>
                  <a:gd name="T60" fmla="*/ 2036 w 2741"/>
                  <a:gd name="T61" fmla="*/ 217 h 865"/>
                  <a:gd name="T62" fmla="*/ 1981 w 2741"/>
                  <a:gd name="T63" fmla="*/ 217 h 865"/>
                  <a:gd name="T64" fmla="*/ 1981 w 2741"/>
                  <a:gd name="T65" fmla="*/ 162 h 865"/>
                  <a:gd name="T66" fmla="*/ 2036 w 2741"/>
                  <a:gd name="T67" fmla="*/ 162 h 865"/>
                  <a:gd name="T68" fmla="*/ 2037 w 2741"/>
                  <a:gd name="T69" fmla="*/ 692 h 865"/>
                  <a:gd name="T70" fmla="*/ 1978 w 2741"/>
                  <a:gd name="T71" fmla="*/ 322 h 865"/>
                  <a:gd name="T72" fmla="*/ 2037 w 2741"/>
                  <a:gd name="T73" fmla="*/ 692 h 865"/>
                  <a:gd name="T74" fmla="*/ 2274 w 2741"/>
                  <a:gd name="T75" fmla="*/ 701 h 865"/>
                  <a:gd name="T76" fmla="*/ 2120 w 2741"/>
                  <a:gd name="T77" fmla="*/ 612 h 865"/>
                  <a:gd name="T78" fmla="*/ 2151 w 2741"/>
                  <a:gd name="T79" fmla="*/ 369 h 865"/>
                  <a:gd name="T80" fmla="*/ 2376 w 2741"/>
                  <a:gd name="T81" fmla="*/ 332 h 865"/>
                  <a:gd name="T82" fmla="*/ 2288 w 2741"/>
                  <a:gd name="T83" fmla="*/ 364 h 865"/>
                  <a:gd name="T84" fmla="*/ 2159 w 2741"/>
                  <a:gd name="T85" fmla="*/ 511 h 865"/>
                  <a:gd name="T86" fmla="*/ 2285 w 2741"/>
                  <a:gd name="T87" fmla="*/ 651 h 865"/>
                  <a:gd name="T88" fmla="*/ 2376 w 2741"/>
                  <a:gd name="T89" fmla="*/ 675 h 865"/>
                  <a:gd name="T90" fmla="*/ 2480 w 2741"/>
                  <a:gd name="T91" fmla="*/ 522 h 865"/>
                  <a:gd name="T92" fmla="*/ 2600 w 2741"/>
                  <a:gd name="T93" fmla="*/ 651 h 865"/>
                  <a:gd name="T94" fmla="*/ 2715 w 2741"/>
                  <a:gd name="T95" fmla="*/ 666 h 865"/>
                  <a:gd name="T96" fmla="*/ 2463 w 2741"/>
                  <a:gd name="T97" fmla="*/ 650 h 865"/>
                  <a:gd name="T98" fmla="*/ 2440 w 2741"/>
                  <a:gd name="T99" fmla="*/ 408 h 865"/>
                  <a:gd name="T100" fmla="*/ 2588 w 2741"/>
                  <a:gd name="T101" fmla="*/ 313 h 865"/>
                  <a:gd name="T102" fmla="*/ 2741 w 2741"/>
                  <a:gd name="T103" fmla="*/ 491 h 865"/>
                  <a:gd name="T104" fmla="*/ 2680 w 2741"/>
                  <a:gd name="T105" fmla="*/ 472 h 865"/>
                  <a:gd name="T106" fmla="*/ 2588 w 2741"/>
                  <a:gd name="T107" fmla="*/ 364 h 865"/>
                  <a:gd name="T108" fmla="*/ 2480 w 2741"/>
                  <a:gd name="T109" fmla="*/ 472 h 865"/>
                  <a:gd name="T110" fmla="*/ 721 w 2741"/>
                  <a:gd name="T111" fmla="*/ 793 h 865"/>
                  <a:gd name="T112" fmla="*/ 721 w 2741"/>
                  <a:gd name="T113" fmla="*/ 74 h 865"/>
                  <a:gd name="T114" fmla="*/ 1 w 2741"/>
                  <a:gd name="T115" fmla="*/ 174 h 865"/>
                  <a:gd name="T116" fmla="*/ 0 w 2741"/>
                  <a:gd name="T117" fmla="*/ 694 h 865"/>
                  <a:gd name="T118" fmla="*/ 158 w 2741"/>
                  <a:gd name="T119" fmla="*/ 209 h 865"/>
                  <a:gd name="T120" fmla="*/ 464 w 2741"/>
                  <a:gd name="T121" fmla="*/ 758 h 865"/>
                  <a:gd name="T122" fmla="*/ 464 w 2741"/>
                  <a:gd name="T123" fmla="*/ 865 h 865"/>
                  <a:gd name="T124" fmla="*/ 721 w 2741"/>
                  <a:gd name="T125" fmla="*/ 794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1" h="865">
                    <a:moveTo>
                      <a:pt x="1472" y="427"/>
                    </a:moveTo>
                    <a:cubicBezTo>
                      <a:pt x="1472" y="482"/>
                      <a:pt x="1462" y="530"/>
                      <a:pt x="1442" y="572"/>
                    </a:cubicBezTo>
                    <a:cubicBezTo>
                      <a:pt x="1421" y="613"/>
                      <a:pt x="1392" y="645"/>
                      <a:pt x="1355" y="668"/>
                    </a:cubicBezTo>
                    <a:cubicBezTo>
                      <a:pt x="1317" y="690"/>
                      <a:pt x="1274" y="701"/>
                      <a:pt x="1224" y="701"/>
                    </a:cubicBezTo>
                    <a:cubicBezTo>
                      <a:pt x="1177" y="701"/>
                      <a:pt x="1135" y="691"/>
                      <a:pt x="1098" y="669"/>
                    </a:cubicBezTo>
                    <a:cubicBezTo>
                      <a:pt x="1061" y="647"/>
                      <a:pt x="1032" y="616"/>
                      <a:pt x="1012" y="576"/>
                    </a:cubicBezTo>
                    <a:cubicBezTo>
                      <a:pt x="991" y="536"/>
                      <a:pt x="981" y="490"/>
                      <a:pt x="981" y="439"/>
                    </a:cubicBezTo>
                    <a:cubicBezTo>
                      <a:pt x="981" y="384"/>
                      <a:pt x="992" y="336"/>
                      <a:pt x="1012" y="295"/>
                    </a:cubicBezTo>
                    <a:cubicBezTo>
                      <a:pt x="1033" y="253"/>
                      <a:pt x="1062" y="221"/>
                      <a:pt x="1100" y="199"/>
                    </a:cubicBezTo>
                    <a:cubicBezTo>
                      <a:pt x="1139" y="176"/>
                      <a:pt x="1183" y="165"/>
                      <a:pt x="1233" y="165"/>
                    </a:cubicBezTo>
                    <a:cubicBezTo>
                      <a:pt x="1279" y="165"/>
                      <a:pt x="1321" y="176"/>
                      <a:pt x="1357" y="198"/>
                    </a:cubicBezTo>
                    <a:cubicBezTo>
                      <a:pt x="1394" y="220"/>
                      <a:pt x="1422" y="251"/>
                      <a:pt x="1442" y="291"/>
                    </a:cubicBezTo>
                    <a:cubicBezTo>
                      <a:pt x="1462" y="330"/>
                      <a:pt x="1472" y="376"/>
                      <a:pt x="1472" y="427"/>
                    </a:cubicBezTo>
                    <a:close/>
                    <a:moveTo>
                      <a:pt x="1408" y="435"/>
                    </a:moveTo>
                    <a:cubicBezTo>
                      <a:pt x="1408" y="367"/>
                      <a:pt x="1392" y="314"/>
                      <a:pt x="1361" y="276"/>
                    </a:cubicBezTo>
                    <a:cubicBezTo>
                      <a:pt x="1329" y="239"/>
                      <a:pt x="1285" y="220"/>
                      <a:pt x="1229" y="220"/>
                    </a:cubicBezTo>
                    <a:cubicBezTo>
                      <a:pt x="1193" y="220"/>
                      <a:pt x="1161" y="229"/>
                      <a:pt x="1133" y="247"/>
                    </a:cubicBezTo>
                    <a:cubicBezTo>
                      <a:pt x="1105" y="265"/>
                      <a:pt x="1084" y="290"/>
                      <a:pt x="1068" y="323"/>
                    </a:cubicBezTo>
                    <a:cubicBezTo>
                      <a:pt x="1053" y="356"/>
                      <a:pt x="1045" y="393"/>
                      <a:pt x="1045" y="434"/>
                    </a:cubicBezTo>
                    <a:cubicBezTo>
                      <a:pt x="1045" y="475"/>
                      <a:pt x="1052" y="512"/>
                      <a:pt x="1067" y="545"/>
                    </a:cubicBezTo>
                    <a:cubicBezTo>
                      <a:pt x="1082" y="577"/>
                      <a:pt x="1103" y="602"/>
                      <a:pt x="1131" y="620"/>
                    </a:cubicBezTo>
                    <a:cubicBezTo>
                      <a:pt x="1158" y="638"/>
                      <a:pt x="1189" y="646"/>
                      <a:pt x="1224" y="646"/>
                    </a:cubicBezTo>
                    <a:cubicBezTo>
                      <a:pt x="1282" y="646"/>
                      <a:pt x="1327" y="628"/>
                      <a:pt x="1359" y="590"/>
                    </a:cubicBezTo>
                    <a:cubicBezTo>
                      <a:pt x="1392" y="552"/>
                      <a:pt x="1408" y="501"/>
                      <a:pt x="1408" y="435"/>
                    </a:cubicBezTo>
                    <a:close/>
                    <a:moveTo>
                      <a:pt x="1734" y="196"/>
                    </a:moveTo>
                    <a:cubicBezTo>
                      <a:pt x="1722" y="190"/>
                      <a:pt x="1709" y="186"/>
                      <a:pt x="1695" y="186"/>
                    </a:cubicBezTo>
                    <a:cubicBezTo>
                      <a:pt x="1653" y="186"/>
                      <a:pt x="1632" y="213"/>
                      <a:pt x="1632" y="265"/>
                    </a:cubicBezTo>
                    <a:cubicBezTo>
                      <a:pt x="1632" y="322"/>
                      <a:pt x="1632" y="322"/>
                      <a:pt x="1632" y="322"/>
                    </a:cubicBezTo>
                    <a:cubicBezTo>
                      <a:pt x="1719" y="322"/>
                      <a:pt x="1719" y="322"/>
                      <a:pt x="1719" y="322"/>
                    </a:cubicBezTo>
                    <a:cubicBezTo>
                      <a:pt x="1719" y="372"/>
                      <a:pt x="1719" y="372"/>
                      <a:pt x="1719" y="372"/>
                    </a:cubicBezTo>
                    <a:cubicBezTo>
                      <a:pt x="1632" y="372"/>
                      <a:pt x="1632" y="372"/>
                      <a:pt x="1632" y="372"/>
                    </a:cubicBezTo>
                    <a:cubicBezTo>
                      <a:pt x="1632" y="692"/>
                      <a:pt x="1632" y="692"/>
                      <a:pt x="1632" y="692"/>
                    </a:cubicBezTo>
                    <a:cubicBezTo>
                      <a:pt x="1573" y="692"/>
                      <a:pt x="1573" y="692"/>
                      <a:pt x="1573" y="692"/>
                    </a:cubicBezTo>
                    <a:cubicBezTo>
                      <a:pt x="1573" y="372"/>
                      <a:pt x="1573" y="372"/>
                      <a:pt x="1573" y="372"/>
                    </a:cubicBezTo>
                    <a:cubicBezTo>
                      <a:pt x="1510" y="372"/>
                      <a:pt x="1510" y="372"/>
                      <a:pt x="1510" y="372"/>
                    </a:cubicBezTo>
                    <a:cubicBezTo>
                      <a:pt x="1510" y="322"/>
                      <a:pt x="1510" y="322"/>
                      <a:pt x="1510" y="322"/>
                    </a:cubicBezTo>
                    <a:cubicBezTo>
                      <a:pt x="1573" y="322"/>
                      <a:pt x="1573" y="322"/>
                      <a:pt x="1573" y="322"/>
                    </a:cubicBezTo>
                    <a:cubicBezTo>
                      <a:pt x="1573" y="262"/>
                      <a:pt x="1573" y="262"/>
                      <a:pt x="1573" y="262"/>
                    </a:cubicBezTo>
                    <a:cubicBezTo>
                      <a:pt x="1573" y="224"/>
                      <a:pt x="1584" y="194"/>
                      <a:pt x="1606" y="171"/>
                    </a:cubicBezTo>
                    <a:cubicBezTo>
                      <a:pt x="1629" y="148"/>
                      <a:pt x="1657" y="136"/>
                      <a:pt x="1691" y="136"/>
                    </a:cubicBezTo>
                    <a:cubicBezTo>
                      <a:pt x="1709" y="136"/>
                      <a:pt x="1723" y="138"/>
                      <a:pt x="1734" y="143"/>
                    </a:cubicBezTo>
                    <a:lnTo>
                      <a:pt x="1734" y="196"/>
                    </a:lnTo>
                    <a:close/>
                    <a:moveTo>
                      <a:pt x="1938" y="196"/>
                    </a:moveTo>
                    <a:cubicBezTo>
                      <a:pt x="1926" y="190"/>
                      <a:pt x="1913" y="186"/>
                      <a:pt x="1898" y="186"/>
                    </a:cubicBezTo>
                    <a:cubicBezTo>
                      <a:pt x="1857" y="186"/>
                      <a:pt x="1836" y="213"/>
                      <a:pt x="1836" y="265"/>
                    </a:cubicBezTo>
                    <a:cubicBezTo>
                      <a:pt x="1836" y="322"/>
                      <a:pt x="1836" y="322"/>
                      <a:pt x="1836" y="322"/>
                    </a:cubicBezTo>
                    <a:cubicBezTo>
                      <a:pt x="1923" y="322"/>
                      <a:pt x="1923" y="322"/>
                      <a:pt x="1923" y="322"/>
                    </a:cubicBezTo>
                    <a:cubicBezTo>
                      <a:pt x="1923" y="372"/>
                      <a:pt x="1923" y="372"/>
                      <a:pt x="1923" y="372"/>
                    </a:cubicBezTo>
                    <a:cubicBezTo>
                      <a:pt x="1836" y="372"/>
                      <a:pt x="1836" y="372"/>
                      <a:pt x="1836" y="372"/>
                    </a:cubicBezTo>
                    <a:cubicBezTo>
                      <a:pt x="1836" y="692"/>
                      <a:pt x="1836" y="692"/>
                      <a:pt x="1836" y="692"/>
                    </a:cubicBezTo>
                    <a:cubicBezTo>
                      <a:pt x="1777" y="692"/>
                      <a:pt x="1777" y="692"/>
                      <a:pt x="1777" y="692"/>
                    </a:cubicBezTo>
                    <a:cubicBezTo>
                      <a:pt x="1777" y="372"/>
                      <a:pt x="1777" y="372"/>
                      <a:pt x="1777" y="372"/>
                    </a:cubicBezTo>
                    <a:cubicBezTo>
                      <a:pt x="1714" y="372"/>
                      <a:pt x="1714" y="372"/>
                      <a:pt x="1714" y="372"/>
                    </a:cubicBezTo>
                    <a:cubicBezTo>
                      <a:pt x="1714" y="322"/>
                      <a:pt x="1714" y="322"/>
                      <a:pt x="1714" y="322"/>
                    </a:cubicBezTo>
                    <a:cubicBezTo>
                      <a:pt x="1777" y="322"/>
                      <a:pt x="1777" y="322"/>
                      <a:pt x="1777" y="322"/>
                    </a:cubicBezTo>
                    <a:cubicBezTo>
                      <a:pt x="1777" y="262"/>
                      <a:pt x="1777" y="262"/>
                      <a:pt x="1777" y="262"/>
                    </a:cubicBezTo>
                    <a:cubicBezTo>
                      <a:pt x="1777" y="224"/>
                      <a:pt x="1788" y="194"/>
                      <a:pt x="1810" y="171"/>
                    </a:cubicBezTo>
                    <a:cubicBezTo>
                      <a:pt x="1832" y="148"/>
                      <a:pt x="1861" y="136"/>
                      <a:pt x="1895" y="136"/>
                    </a:cubicBezTo>
                    <a:cubicBezTo>
                      <a:pt x="1913" y="136"/>
                      <a:pt x="1927" y="138"/>
                      <a:pt x="1938" y="143"/>
                    </a:cubicBezTo>
                    <a:lnTo>
                      <a:pt x="1938" y="196"/>
                    </a:lnTo>
                    <a:close/>
                    <a:moveTo>
                      <a:pt x="2047" y="189"/>
                    </a:moveTo>
                    <a:cubicBezTo>
                      <a:pt x="2047" y="200"/>
                      <a:pt x="2043" y="210"/>
                      <a:pt x="2036" y="217"/>
                    </a:cubicBezTo>
                    <a:cubicBezTo>
                      <a:pt x="2028" y="224"/>
                      <a:pt x="2019" y="228"/>
                      <a:pt x="2008" y="228"/>
                    </a:cubicBezTo>
                    <a:cubicBezTo>
                      <a:pt x="1997" y="228"/>
                      <a:pt x="1988" y="224"/>
                      <a:pt x="1981" y="217"/>
                    </a:cubicBezTo>
                    <a:cubicBezTo>
                      <a:pt x="1973" y="210"/>
                      <a:pt x="1970" y="201"/>
                      <a:pt x="1970" y="189"/>
                    </a:cubicBezTo>
                    <a:cubicBezTo>
                      <a:pt x="1970" y="179"/>
                      <a:pt x="1973" y="170"/>
                      <a:pt x="1981" y="162"/>
                    </a:cubicBezTo>
                    <a:cubicBezTo>
                      <a:pt x="1988" y="155"/>
                      <a:pt x="1997" y="151"/>
                      <a:pt x="2008" y="151"/>
                    </a:cubicBezTo>
                    <a:cubicBezTo>
                      <a:pt x="2019" y="151"/>
                      <a:pt x="2029" y="155"/>
                      <a:pt x="2036" y="162"/>
                    </a:cubicBezTo>
                    <a:cubicBezTo>
                      <a:pt x="2044" y="170"/>
                      <a:pt x="2047" y="179"/>
                      <a:pt x="2047" y="189"/>
                    </a:cubicBezTo>
                    <a:close/>
                    <a:moveTo>
                      <a:pt x="2037" y="692"/>
                    </a:moveTo>
                    <a:cubicBezTo>
                      <a:pt x="1978" y="692"/>
                      <a:pt x="1978" y="692"/>
                      <a:pt x="1978" y="692"/>
                    </a:cubicBezTo>
                    <a:cubicBezTo>
                      <a:pt x="1978" y="322"/>
                      <a:pt x="1978" y="322"/>
                      <a:pt x="1978" y="322"/>
                    </a:cubicBezTo>
                    <a:cubicBezTo>
                      <a:pt x="2037" y="322"/>
                      <a:pt x="2037" y="322"/>
                      <a:pt x="2037" y="322"/>
                    </a:cubicBezTo>
                    <a:lnTo>
                      <a:pt x="2037" y="692"/>
                    </a:lnTo>
                    <a:close/>
                    <a:moveTo>
                      <a:pt x="2376" y="675"/>
                    </a:moveTo>
                    <a:cubicBezTo>
                      <a:pt x="2347" y="693"/>
                      <a:pt x="2313" y="701"/>
                      <a:pt x="2274" y="701"/>
                    </a:cubicBezTo>
                    <a:cubicBezTo>
                      <a:pt x="2240" y="701"/>
                      <a:pt x="2210" y="694"/>
                      <a:pt x="2183" y="678"/>
                    </a:cubicBezTo>
                    <a:cubicBezTo>
                      <a:pt x="2156" y="663"/>
                      <a:pt x="2135" y="641"/>
                      <a:pt x="2120" y="612"/>
                    </a:cubicBezTo>
                    <a:cubicBezTo>
                      <a:pt x="2105" y="584"/>
                      <a:pt x="2098" y="552"/>
                      <a:pt x="2098" y="516"/>
                    </a:cubicBezTo>
                    <a:cubicBezTo>
                      <a:pt x="2098" y="455"/>
                      <a:pt x="2116" y="406"/>
                      <a:pt x="2151" y="369"/>
                    </a:cubicBezTo>
                    <a:cubicBezTo>
                      <a:pt x="2186" y="332"/>
                      <a:pt x="2232" y="313"/>
                      <a:pt x="2291" y="313"/>
                    </a:cubicBezTo>
                    <a:cubicBezTo>
                      <a:pt x="2323" y="313"/>
                      <a:pt x="2352" y="319"/>
                      <a:pt x="2376" y="332"/>
                    </a:cubicBezTo>
                    <a:cubicBezTo>
                      <a:pt x="2376" y="393"/>
                      <a:pt x="2376" y="393"/>
                      <a:pt x="2376" y="393"/>
                    </a:cubicBezTo>
                    <a:cubicBezTo>
                      <a:pt x="2349" y="373"/>
                      <a:pt x="2319" y="364"/>
                      <a:pt x="2288" y="364"/>
                    </a:cubicBezTo>
                    <a:cubicBezTo>
                      <a:pt x="2250" y="364"/>
                      <a:pt x="2219" y="377"/>
                      <a:pt x="2195" y="405"/>
                    </a:cubicBezTo>
                    <a:cubicBezTo>
                      <a:pt x="2171" y="432"/>
                      <a:pt x="2159" y="467"/>
                      <a:pt x="2159" y="511"/>
                    </a:cubicBezTo>
                    <a:cubicBezTo>
                      <a:pt x="2159" y="554"/>
                      <a:pt x="2170" y="588"/>
                      <a:pt x="2193" y="613"/>
                    </a:cubicBezTo>
                    <a:cubicBezTo>
                      <a:pt x="2216" y="638"/>
                      <a:pt x="2246" y="651"/>
                      <a:pt x="2285" y="651"/>
                    </a:cubicBezTo>
                    <a:cubicBezTo>
                      <a:pt x="2317" y="651"/>
                      <a:pt x="2347" y="640"/>
                      <a:pt x="2376" y="619"/>
                    </a:cubicBezTo>
                    <a:lnTo>
                      <a:pt x="2376" y="675"/>
                    </a:lnTo>
                    <a:close/>
                    <a:moveTo>
                      <a:pt x="2741" y="522"/>
                    </a:moveTo>
                    <a:cubicBezTo>
                      <a:pt x="2480" y="522"/>
                      <a:pt x="2480" y="522"/>
                      <a:pt x="2480" y="522"/>
                    </a:cubicBezTo>
                    <a:cubicBezTo>
                      <a:pt x="2480" y="564"/>
                      <a:pt x="2492" y="596"/>
                      <a:pt x="2513" y="618"/>
                    </a:cubicBezTo>
                    <a:cubicBezTo>
                      <a:pt x="2534" y="640"/>
                      <a:pt x="2563" y="651"/>
                      <a:pt x="2600" y="651"/>
                    </a:cubicBezTo>
                    <a:cubicBezTo>
                      <a:pt x="2642" y="651"/>
                      <a:pt x="2680" y="637"/>
                      <a:pt x="2715" y="610"/>
                    </a:cubicBezTo>
                    <a:cubicBezTo>
                      <a:pt x="2715" y="666"/>
                      <a:pt x="2715" y="666"/>
                      <a:pt x="2715" y="666"/>
                    </a:cubicBezTo>
                    <a:cubicBezTo>
                      <a:pt x="2683" y="689"/>
                      <a:pt x="2640" y="701"/>
                      <a:pt x="2586" y="701"/>
                    </a:cubicBezTo>
                    <a:cubicBezTo>
                      <a:pt x="2533" y="701"/>
                      <a:pt x="2492" y="684"/>
                      <a:pt x="2463" y="650"/>
                    </a:cubicBezTo>
                    <a:cubicBezTo>
                      <a:pt x="2433" y="616"/>
                      <a:pt x="2418" y="569"/>
                      <a:pt x="2418" y="509"/>
                    </a:cubicBezTo>
                    <a:cubicBezTo>
                      <a:pt x="2418" y="472"/>
                      <a:pt x="2425" y="439"/>
                      <a:pt x="2440" y="408"/>
                    </a:cubicBezTo>
                    <a:cubicBezTo>
                      <a:pt x="2455" y="378"/>
                      <a:pt x="2476" y="355"/>
                      <a:pt x="2502" y="338"/>
                    </a:cubicBezTo>
                    <a:cubicBezTo>
                      <a:pt x="2528" y="321"/>
                      <a:pt x="2557" y="313"/>
                      <a:pt x="2588" y="313"/>
                    </a:cubicBezTo>
                    <a:cubicBezTo>
                      <a:pt x="2636" y="313"/>
                      <a:pt x="2674" y="329"/>
                      <a:pt x="2701" y="360"/>
                    </a:cubicBezTo>
                    <a:cubicBezTo>
                      <a:pt x="2728" y="391"/>
                      <a:pt x="2741" y="435"/>
                      <a:pt x="2741" y="491"/>
                    </a:cubicBezTo>
                    <a:lnTo>
                      <a:pt x="2741" y="522"/>
                    </a:lnTo>
                    <a:close/>
                    <a:moveTo>
                      <a:pt x="2680" y="472"/>
                    </a:moveTo>
                    <a:cubicBezTo>
                      <a:pt x="2680" y="438"/>
                      <a:pt x="2672" y="411"/>
                      <a:pt x="2655" y="392"/>
                    </a:cubicBezTo>
                    <a:cubicBezTo>
                      <a:pt x="2639" y="373"/>
                      <a:pt x="2617" y="364"/>
                      <a:pt x="2588" y="364"/>
                    </a:cubicBezTo>
                    <a:cubicBezTo>
                      <a:pt x="2560" y="364"/>
                      <a:pt x="2537" y="374"/>
                      <a:pt x="2517" y="393"/>
                    </a:cubicBezTo>
                    <a:cubicBezTo>
                      <a:pt x="2498" y="413"/>
                      <a:pt x="2485" y="439"/>
                      <a:pt x="2480" y="472"/>
                    </a:cubicBezTo>
                    <a:lnTo>
                      <a:pt x="2680" y="472"/>
                    </a:lnTo>
                    <a:close/>
                    <a:moveTo>
                      <a:pt x="721" y="793"/>
                    </a:moveTo>
                    <a:cubicBezTo>
                      <a:pt x="721" y="793"/>
                      <a:pt x="721" y="793"/>
                      <a:pt x="721" y="793"/>
                    </a:cubicBezTo>
                    <a:cubicBezTo>
                      <a:pt x="721" y="74"/>
                      <a:pt x="721" y="74"/>
                      <a:pt x="721" y="74"/>
                    </a:cubicBezTo>
                    <a:cubicBezTo>
                      <a:pt x="464" y="0"/>
                      <a:pt x="464" y="0"/>
                      <a:pt x="464" y="0"/>
                    </a:cubicBezTo>
                    <a:cubicBezTo>
                      <a:pt x="1" y="174"/>
                      <a:pt x="1" y="174"/>
                      <a:pt x="1" y="174"/>
                    </a:cubicBezTo>
                    <a:cubicBezTo>
                      <a:pt x="0" y="174"/>
                      <a:pt x="0" y="174"/>
                      <a:pt x="0" y="174"/>
                    </a:cubicBezTo>
                    <a:cubicBezTo>
                      <a:pt x="0" y="694"/>
                      <a:pt x="0" y="694"/>
                      <a:pt x="0" y="694"/>
                    </a:cubicBezTo>
                    <a:cubicBezTo>
                      <a:pt x="158" y="632"/>
                      <a:pt x="158" y="632"/>
                      <a:pt x="158" y="632"/>
                    </a:cubicBezTo>
                    <a:cubicBezTo>
                      <a:pt x="158" y="209"/>
                      <a:pt x="158" y="209"/>
                      <a:pt x="158" y="209"/>
                    </a:cubicBezTo>
                    <a:cubicBezTo>
                      <a:pt x="464" y="136"/>
                      <a:pt x="464" y="136"/>
                      <a:pt x="464" y="136"/>
                    </a:cubicBezTo>
                    <a:cubicBezTo>
                      <a:pt x="464" y="758"/>
                      <a:pt x="464" y="758"/>
                      <a:pt x="464" y="758"/>
                    </a:cubicBezTo>
                    <a:cubicBezTo>
                      <a:pt x="0" y="694"/>
                      <a:pt x="0" y="694"/>
                      <a:pt x="0" y="694"/>
                    </a:cubicBezTo>
                    <a:cubicBezTo>
                      <a:pt x="464" y="865"/>
                      <a:pt x="464" y="865"/>
                      <a:pt x="464" y="865"/>
                    </a:cubicBezTo>
                    <a:cubicBezTo>
                      <a:pt x="464" y="865"/>
                      <a:pt x="464" y="865"/>
                      <a:pt x="464" y="865"/>
                    </a:cubicBezTo>
                    <a:cubicBezTo>
                      <a:pt x="721" y="794"/>
                      <a:pt x="721" y="794"/>
                      <a:pt x="721" y="794"/>
                    </a:cubicBezTo>
                    <a:cubicBezTo>
                      <a:pt x="721" y="793"/>
                      <a:pt x="721" y="793"/>
                      <a:pt x="721" y="793"/>
                    </a:cubicBezTo>
                    <a:close/>
                  </a:path>
                </a:pathLst>
              </a:custGeom>
              <a:solidFill>
                <a:schemeClr val="tx1"/>
              </a:solidFill>
              <a:ln>
                <a:noFill/>
              </a:ln>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grpSp>
        <p:grpSp>
          <p:nvGrpSpPr>
            <p:cNvPr id="12" name="Group 299"/>
            <p:cNvGrpSpPr>
              <a:grpSpLocks noChangeAspect="1"/>
            </p:cNvGrpSpPr>
            <p:nvPr/>
          </p:nvGrpSpPr>
          <p:grpSpPr bwMode="auto">
            <a:xfrm>
              <a:off x="292100" y="1517955"/>
              <a:ext cx="1885896" cy="1015695"/>
              <a:chOff x="-158" y="615"/>
              <a:chExt cx="2048" cy="1103"/>
            </a:xfrm>
          </p:grpSpPr>
          <p:sp>
            <p:nvSpPr>
              <p:cNvPr id="13" name="Freeform 300"/>
              <p:cNvSpPr>
                <a:spLocks/>
              </p:cNvSpPr>
              <p:nvPr/>
            </p:nvSpPr>
            <p:spPr bwMode="auto">
              <a:xfrm>
                <a:off x="102" y="615"/>
                <a:ext cx="1532" cy="984"/>
              </a:xfrm>
              <a:custGeom>
                <a:avLst/>
                <a:gdLst>
                  <a:gd name="T0" fmla="*/ 625 w 646"/>
                  <a:gd name="T1" fmla="*/ 0 h 414"/>
                  <a:gd name="T2" fmla="*/ 22 w 646"/>
                  <a:gd name="T3" fmla="*/ 0 h 414"/>
                  <a:gd name="T4" fmla="*/ 0 w 646"/>
                  <a:gd name="T5" fmla="*/ 22 h 414"/>
                  <a:gd name="T6" fmla="*/ 0 w 646"/>
                  <a:gd name="T7" fmla="*/ 393 h 414"/>
                  <a:gd name="T8" fmla="*/ 22 w 646"/>
                  <a:gd name="T9" fmla="*/ 414 h 414"/>
                  <a:gd name="T10" fmla="*/ 625 w 646"/>
                  <a:gd name="T11" fmla="*/ 414 h 414"/>
                  <a:gd name="T12" fmla="*/ 646 w 646"/>
                  <a:gd name="T13" fmla="*/ 393 h 414"/>
                  <a:gd name="T14" fmla="*/ 646 w 646"/>
                  <a:gd name="T15" fmla="*/ 22 h 414"/>
                  <a:gd name="T16" fmla="*/ 625 w 646"/>
                  <a:gd name="T17"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414">
                    <a:moveTo>
                      <a:pt x="625" y="0"/>
                    </a:moveTo>
                    <a:cubicBezTo>
                      <a:pt x="22" y="0"/>
                      <a:pt x="22" y="0"/>
                      <a:pt x="22" y="0"/>
                    </a:cubicBezTo>
                    <a:cubicBezTo>
                      <a:pt x="11" y="0"/>
                      <a:pt x="0" y="9"/>
                      <a:pt x="0" y="22"/>
                    </a:cubicBezTo>
                    <a:cubicBezTo>
                      <a:pt x="0" y="393"/>
                      <a:pt x="0" y="393"/>
                      <a:pt x="0" y="393"/>
                    </a:cubicBezTo>
                    <a:cubicBezTo>
                      <a:pt x="0" y="406"/>
                      <a:pt x="11" y="414"/>
                      <a:pt x="22" y="414"/>
                    </a:cubicBezTo>
                    <a:cubicBezTo>
                      <a:pt x="625" y="414"/>
                      <a:pt x="625" y="414"/>
                      <a:pt x="625" y="414"/>
                    </a:cubicBezTo>
                    <a:cubicBezTo>
                      <a:pt x="638" y="414"/>
                      <a:pt x="646" y="406"/>
                      <a:pt x="646" y="393"/>
                    </a:cubicBezTo>
                    <a:cubicBezTo>
                      <a:pt x="646" y="22"/>
                      <a:pt x="646" y="22"/>
                      <a:pt x="646" y="22"/>
                    </a:cubicBezTo>
                    <a:cubicBezTo>
                      <a:pt x="646" y="9"/>
                      <a:pt x="638" y="0"/>
                      <a:pt x="625"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4" name="Freeform 301"/>
              <p:cNvSpPr>
                <a:spLocks/>
              </p:cNvSpPr>
              <p:nvPr/>
            </p:nvSpPr>
            <p:spPr bwMode="auto">
              <a:xfrm>
                <a:off x="169" y="672"/>
                <a:ext cx="1398" cy="865"/>
              </a:xfrm>
              <a:custGeom>
                <a:avLst/>
                <a:gdLst>
                  <a:gd name="T0" fmla="*/ 590 w 590"/>
                  <a:gd name="T1" fmla="*/ 364 h 364"/>
                  <a:gd name="T2" fmla="*/ 0 w 590"/>
                  <a:gd name="T3" fmla="*/ 364 h 364"/>
                  <a:gd name="T4" fmla="*/ 0 w 590"/>
                  <a:gd name="T5" fmla="*/ 0 h 364"/>
                  <a:gd name="T6" fmla="*/ 590 w 590"/>
                  <a:gd name="T7" fmla="*/ 0 h 364"/>
                  <a:gd name="T8" fmla="*/ 590 w 590"/>
                  <a:gd name="T9" fmla="*/ 364 h 364"/>
                </a:gdLst>
                <a:ahLst/>
                <a:cxnLst>
                  <a:cxn ang="0">
                    <a:pos x="T0" y="T1"/>
                  </a:cxn>
                  <a:cxn ang="0">
                    <a:pos x="T2" y="T3"/>
                  </a:cxn>
                  <a:cxn ang="0">
                    <a:pos x="T4" y="T5"/>
                  </a:cxn>
                  <a:cxn ang="0">
                    <a:pos x="T6" y="T7"/>
                  </a:cxn>
                  <a:cxn ang="0">
                    <a:pos x="T8" y="T9"/>
                  </a:cxn>
                </a:cxnLst>
                <a:rect l="0" t="0" r="r" b="b"/>
                <a:pathLst>
                  <a:path w="590" h="364">
                    <a:moveTo>
                      <a:pt x="590" y="364"/>
                    </a:moveTo>
                    <a:cubicBezTo>
                      <a:pt x="0" y="364"/>
                      <a:pt x="0" y="364"/>
                      <a:pt x="0" y="364"/>
                    </a:cubicBezTo>
                    <a:cubicBezTo>
                      <a:pt x="0" y="0"/>
                      <a:pt x="0" y="0"/>
                      <a:pt x="0" y="0"/>
                    </a:cubicBezTo>
                    <a:cubicBezTo>
                      <a:pt x="590" y="0"/>
                      <a:pt x="590" y="0"/>
                      <a:pt x="590" y="0"/>
                    </a:cubicBezTo>
                    <a:cubicBezTo>
                      <a:pt x="590" y="364"/>
                      <a:pt x="590" y="364"/>
                      <a:pt x="590" y="364"/>
                    </a:cubicBezTo>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5" name="Freeform 302"/>
              <p:cNvSpPr>
                <a:spLocks/>
              </p:cNvSpPr>
              <p:nvPr/>
            </p:nvSpPr>
            <p:spPr bwMode="auto">
              <a:xfrm>
                <a:off x="-158" y="1637"/>
                <a:ext cx="2048" cy="81"/>
              </a:xfrm>
              <a:custGeom>
                <a:avLst/>
                <a:gdLst>
                  <a:gd name="T0" fmla="*/ 493 w 864"/>
                  <a:gd name="T1" fmla="*/ 0 h 34"/>
                  <a:gd name="T2" fmla="*/ 493 w 864"/>
                  <a:gd name="T3" fmla="*/ 4 h 34"/>
                  <a:gd name="T4" fmla="*/ 484 w 864"/>
                  <a:gd name="T5" fmla="*/ 10 h 34"/>
                  <a:gd name="T6" fmla="*/ 383 w 864"/>
                  <a:gd name="T7" fmla="*/ 10 h 34"/>
                  <a:gd name="T8" fmla="*/ 374 w 864"/>
                  <a:gd name="T9" fmla="*/ 4 h 34"/>
                  <a:gd name="T10" fmla="*/ 374 w 864"/>
                  <a:gd name="T11" fmla="*/ 0 h 34"/>
                  <a:gd name="T12" fmla="*/ 0 w 864"/>
                  <a:gd name="T13" fmla="*/ 0 h 34"/>
                  <a:gd name="T14" fmla="*/ 0 w 864"/>
                  <a:gd name="T15" fmla="*/ 21 h 34"/>
                  <a:gd name="T16" fmla="*/ 28 w 864"/>
                  <a:gd name="T17" fmla="*/ 34 h 34"/>
                  <a:gd name="T18" fmla="*/ 836 w 864"/>
                  <a:gd name="T19" fmla="*/ 34 h 34"/>
                  <a:gd name="T20" fmla="*/ 864 w 864"/>
                  <a:gd name="T21" fmla="*/ 21 h 34"/>
                  <a:gd name="T22" fmla="*/ 864 w 864"/>
                  <a:gd name="T23" fmla="*/ 0 h 34"/>
                  <a:gd name="T24" fmla="*/ 493 w 864"/>
                  <a:gd name="T2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4" h="34">
                    <a:moveTo>
                      <a:pt x="493" y="0"/>
                    </a:moveTo>
                    <a:cubicBezTo>
                      <a:pt x="493" y="4"/>
                      <a:pt x="493" y="4"/>
                      <a:pt x="493" y="4"/>
                    </a:cubicBezTo>
                    <a:cubicBezTo>
                      <a:pt x="493" y="8"/>
                      <a:pt x="488" y="10"/>
                      <a:pt x="484" y="10"/>
                    </a:cubicBezTo>
                    <a:cubicBezTo>
                      <a:pt x="383" y="10"/>
                      <a:pt x="383" y="10"/>
                      <a:pt x="383" y="10"/>
                    </a:cubicBezTo>
                    <a:cubicBezTo>
                      <a:pt x="378" y="10"/>
                      <a:pt x="374" y="8"/>
                      <a:pt x="374" y="4"/>
                    </a:cubicBezTo>
                    <a:cubicBezTo>
                      <a:pt x="374" y="0"/>
                      <a:pt x="374" y="0"/>
                      <a:pt x="374" y="0"/>
                    </a:cubicBezTo>
                    <a:cubicBezTo>
                      <a:pt x="0" y="0"/>
                      <a:pt x="0" y="0"/>
                      <a:pt x="0" y="0"/>
                    </a:cubicBezTo>
                    <a:cubicBezTo>
                      <a:pt x="0" y="21"/>
                      <a:pt x="0" y="21"/>
                      <a:pt x="0" y="21"/>
                    </a:cubicBezTo>
                    <a:cubicBezTo>
                      <a:pt x="0" y="21"/>
                      <a:pt x="20" y="34"/>
                      <a:pt x="28" y="34"/>
                    </a:cubicBezTo>
                    <a:cubicBezTo>
                      <a:pt x="836" y="34"/>
                      <a:pt x="836" y="34"/>
                      <a:pt x="836" y="34"/>
                    </a:cubicBezTo>
                    <a:cubicBezTo>
                      <a:pt x="845" y="34"/>
                      <a:pt x="864" y="21"/>
                      <a:pt x="864" y="21"/>
                    </a:cubicBezTo>
                    <a:cubicBezTo>
                      <a:pt x="864" y="0"/>
                      <a:pt x="864" y="0"/>
                      <a:pt x="864" y="0"/>
                    </a:cubicBezTo>
                    <a:lnTo>
                      <a:pt x="49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6" name="Rectangle 303"/>
              <p:cNvSpPr>
                <a:spLocks noChangeArrowheads="1"/>
              </p:cNvSpPr>
              <p:nvPr/>
            </p:nvSpPr>
            <p:spPr bwMode="auto">
              <a:xfrm>
                <a:off x="169" y="672"/>
                <a:ext cx="1398" cy="8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7" name="Rectangle 304"/>
              <p:cNvSpPr>
                <a:spLocks noChangeArrowheads="1"/>
              </p:cNvSpPr>
              <p:nvPr/>
            </p:nvSpPr>
            <p:spPr bwMode="auto">
              <a:xfrm>
                <a:off x="169" y="672"/>
                <a:ext cx="1398"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8" name="Rectangle 305"/>
              <p:cNvSpPr>
                <a:spLocks noChangeArrowheads="1"/>
              </p:cNvSpPr>
              <p:nvPr/>
            </p:nvSpPr>
            <p:spPr bwMode="auto">
              <a:xfrm>
                <a:off x="240" y="753"/>
                <a:ext cx="1251" cy="159"/>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9" name="Rectangle 306"/>
              <p:cNvSpPr>
                <a:spLocks noChangeArrowheads="1"/>
              </p:cNvSpPr>
              <p:nvPr/>
            </p:nvSpPr>
            <p:spPr bwMode="auto">
              <a:xfrm>
                <a:off x="287" y="793"/>
                <a:ext cx="621" cy="79"/>
              </a:xfrm>
              <a:prstGeom prst="rect">
                <a:avLst/>
              </a:prstGeom>
              <a:solidFill>
                <a:srgbClr val="EB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20" name="Rectangle 307"/>
              <p:cNvSpPr>
                <a:spLocks noChangeArrowheads="1"/>
              </p:cNvSpPr>
              <p:nvPr/>
            </p:nvSpPr>
            <p:spPr bwMode="auto">
              <a:xfrm>
                <a:off x="1245" y="812"/>
                <a:ext cx="199" cy="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21" name="Rectangle 308"/>
              <p:cNvSpPr>
                <a:spLocks noChangeArrowheads="1"/>
              </p:cNvSpPr>
              <p:nvPr/>
            </p:nvSpPr>
            <p:spPr bwMode="auto">
              <a:xfrm>
                <a:off x="240" y="995"/>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22" name="Rectangle 309"/>
              <p:cNvSpPr>
                <a:spLocks noChangeArrowheads="1"/>
              </p:cNvSpPr>
              <p:nvPr/>
            </p:nvSpPr>
            <p:spPr bwMode="auto">
              <a:xfrm>
                <a:off x="240" y="995"/>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23" name="Rectangle 310"/>
              <p:cNvSpPr>
                <a:spLocks noChangeArrowheads="1"/>
              </p:cNvSpPr>
              <p:nvPr/>
            </p:nvSpPr>
            <p:spPr bwMode="auto">
              <a:xfrm>
                <a:off x="240" y="1112"/>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24" name="Rectangle 311"/>
              <p:cNvSpPr>
                <a:spLocks noChangeArrowheads="1"/>
              </p:cNvSpPr>
              <p:nvPr/>
            </p:nvSpPr>
            <p:spPr bwMode="auto">
              <a:xfrm>
                <a:off x="240" y="1112"/>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25" name="Rectangle 312"/>
              <p:cNvSpPr>
                <a:spLocks noChangeArrowheads="1"/>
              </p:cNvSpPr>
              <p:nvPr/>
            </p:nvSpPr>
            <p:spPr bwMode="auto">
              <a:xfrm>
                <a:off x="240" y="1226"/>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26" name="Rectangle 313"/>
              <p:cNvSpPr>
                <a:spLocks noChangeArrowheads="1"/>
              </p:cNvSpPr>
              <p:nvPr/>
            </p:nvSpPr>
            <p:spPr bwMode="auto">
              <a:xfrm>
                <a:off x="240" y="1226"/>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27" name="Rectangle 314"/>
              <p:cNvSpPr>
                <a:spLocks noChangeArrowheads="1"/>
              </p:cNvSpPr>
              <p:nvPr/>
            </p:nvSpPr>
            <p:spPr bwMode="auto">
              <a:xfrm>
                <a:off x="240" y="1342"/>
                <a:ext cx="1251" cy="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28" name="Rectangle 315"/>
              <p:cNvSpPr>
                <a:spLocks noChangeArrowheads="1"/>
              </p:cNvSpPr>
              <p:nvPr/>
            </p:nvSpPr>
            <p:spPr bwMode="auto">
              <a:xfrm>
                <a:off x="240" y="1342"/>
                <a:ext cx="1251"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29" name="Rectangle 316"/>
              <p:cNvSpPr>
                <a:spLocks noChangeArrowheads="1"/>
              </p:cNvSpPr>
              <p:nvPr/>
            </p:nvSpPr>
            <p:spPr bwMode="auto">
              <a:xfrm>
                <a:off x="240" y="1449"/>
                <a:ext cx="1251" cy="21"/>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30" name="Freeform 332"/>
              <p:cNvSpPr>
                <a:spLocks/>
              </p:cNvSpPr>
              <p:nvPr/>
            </p:nvSpPr>
            <p:spPr bwMode="auto">
              <a:xfrm>
                <a:off x="626" y="1000"/>
                <a:ext cx="5" cy="2"/>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1"/>
                      <a:pt x="1" y="1"/>
                      <a:pt x="0" y="1"/>
                    </a:cubicBezTo>
                    <a:cubicBezTo>
                      <a:pt x="2" y="1"/>
                      <a:pt x="2" y="1"/>
                      <a:pt x="2" y="1"/>
                    </a:cubicBezTo>
                    <a:cubicBezTo>
                      <a:pt x="2" y="1"/>
                      <a:pt x="1" y="1"/>
                      <a:pt x="1" y="0"/>
                    </a:cubicBezTo>
                  </a:path>
                </a:pathLst>
              </a:custGeom>
              <a:solidFill>
                <a:srgbClr val="F49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grpSp>
      </p:grpSp>
      <p:grpSp>
        <p:nvGrpSpPr>
          <p:cNvPr id="52" name="Group 51"/>
          <p:cNvGrpSpPr/>
          <p:nvPr/>
        </p:nvGrpSpPr>
        <p:grpSpPr>
          <a:xfrm>
            <a:off x="5381621" y="1315568"/>
            <a:ext cx="1826517" cy="1557786"/>
            <a:chOff x="5381285" y="1314690"/>
            <a:chExt cx="1827252" cy="1558413"/>
          </a:xfrm>
        </p:grpSpPr>
        <p:grpSp>
          <p:nvGrpSpPr>
            <p:cNvPr id="53" name="Group 52"/>
            <p:cNvGrpSpPr/>
            <p:nvPr/>
          </p:nvGrpSpPr>
          <p:grpSpPr>
            <a:xfrm>
              <a:off x="5381285" y="1533858"/>
              <a:ext cx="676616" cy="1284998"/>
              <a:chOff x="5651685" y="-476444"/>
              <a:chExt cx="1669255" cy="2809977"/>
            </a:xfrm>
          </p:grpSpPr>
          <p:sp>
            <p:nvSpPr>
              <p:cNvPr id="106" name="Rectangle 105"/>
              <p:cNvSpPr/>
              <p:nvPr/>
            </p:nvSpPr>
            <p:spPr bwMode="auto">
              <a:xfrm>
                <a:off x="6203006" y="-476444"/>
                <a:ext cx="566612" cy="17145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013"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107" name="Freeform 106"/>
              <p:cNvSpPr/>
              <p:nvPr/>
            </p:nvSpPr>
            <p:spPr bwMode="auto">
              <a:xfrm>
                <a:off x="5651685" y="-476444"/>
                <a:ext cx="1669255" cy="2809977"/>
              </a:xfrm>
              <a:custGeom>
                <a:avLst/>
                <a:gdLst>
                  <a:gd name="connsiteX0" fmla="*/ 239948 w 1715629"/>
                  <a:gd name="connsiteY0" fmla="*/ 0 h 2809977"/>
                  <a:gd name="connsiteX1" fmla="*/ 622279 w 1715629"/>
                  <a:gd name="connsiteY1" fmla="*/ 0 h 2809977"/>
                  <a:gd name="connsiteX2" fmla="*/ 626704 w 1715629"/>
                  <a:gd name="connsiteY2" fmla="*/ 21916 h 2809977"/>
                  <a:gd name="connsiteX3" fmla="*/ 705692 w 1715629"/>
                  <a:gd name="connsiteY3" fmla="*/ 74273 h 2809977"/>
                  <a:gd name="connsiteX4" fmla="*/ 1009937 w 1715629"/>
                  <a:gd name="connsiteY4" fmla="*/ 74273 h 2809977"/>
                  <a:gd name="connsiteX5" fmla="*/ 1088926 w 1715629"/>
                  <a:gd name="connsiteY5" fmla="*/ 21916 h 2809977"/>
                  <a:gd name="connsiteX6" fmla="*/ 1093350 w 1715629"/>
                  <a:gd name="connsiteY6" fmla="*/ 0 h 2809977"/>
                  <a:gd name="connsiteX7" fmla="*/ 1475681 w 1715629"/>
                  <a:gd name="connsiteY7" fmla="*/ 0 h 2809977"/>
                  <a:gd name="connsiteX8" fmla="*/ 1715629 w 1715629"/>
                  <a:gd name="connsiteY8" fmla="*/ 239948 h 2809977"/>
                  <a:gd name="connsiteX9" fmla="*/ 1715629 w 1715629"/>
                  <a:gd name="connsiteY9" fmla="*/ 2570029 h 2809977"/>
                  <a:gd name="connsiteX10" fmla="*/ 1475681 w 1715629"/>
                  <a:gd name="connsiteY10" fmla="*/ 2809977 h 2809977"/>
                  <a:gd name="connsiteX11" fmla="*/ 239948 w 1715629"/>
                  <a:gd name="connsiteY11" fmla="*/ 2809977 h 2809977"/>
                  <a:gd name="connsiteX12" fmla="*/ 0 w 1715629"/>
                  <a:gd name="connsiteY12" fmla="*/ 2570029 h 2809977"/>
                  <a:gd name="connsiteX13" fmla="*/ 0 w 1715629"/>
                  <a:gd name="connsiteY13" fmla="*/ 239948 h 2809977"/>
                  <a:gd name="connsiteX14" fmla="*/ 239948 w 1715629"/>
                  <a:gd name="connsiteY14" fmla="*/ 0 h 280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5629" h="2809977">
                    <a:moveTo>
                      <a:pt x="239948" y="0"/>
                    </a:moveTo>
                    <a:lnTo>
                      <a:pt x="622279" y="0"/>
                    </a:lnTo>
                    <a:lnTo>
                      <a:pt x="626704" y="21916"/>
                    </a:lnTo>
                    <a:cubicBezTo>
                      <a:pt x="639718" y="52684"/>
                      <a:pt x="670184" y="74273"/>
                      <a:pt x="705692" y="74273"/>
                    </a:cubicBezTo>
                    <a:lnTo>
                      <a:pt x="1009937" y="74273"/>
                    </a:lnTo>
                    <a:cubicBezTo>
                      <a:pt x="1045446" y="74273"/>
                      <a:pt x="1075912" y="52684"/>
                      <a:pt x="1088926" y="21916"/>
                    </a:cubicBezTo>
                    <a:lnTo>
                      <a:pt x="1093350" y="0"/>
                    </a:lnTo>
                    <a:lnTo>
                      <a:pt x="1475681" y="0"/>
                    </a:lnTo>
                    <a:cubicBezTo>
                      <a:pt x="1608201" y="0"/>
                      <a:pt x="1715629" y="107428"/>
                      <a:pt x="1715629" y="239948"/>
                    </a:cubicBezTo>
                    <a:lnTo>
                      <a:pt x="1715629" y="2570029"/>
                    </a:lnTo>
                    <a:cubicBezTo>
                      <a:pt x="1715629" y="2702549"/>
                      <a:pt x="1608201" y="2809977"/>
                      <a:pt x="1475681" y="2809977"/>
                    </a:cubicBezTo>
                    <a:lnTo>
                      <a:pt x="239948" y="2809977"/>
                    </a:lnTo>
                    <a:cubicBezTo>
                      <a:pt x="107428" y="2809977"/>
                      <a:pt x="0" y="2702549"/>
                      <a:pt x="0" y="2570029"/>
                    </a:cubicBezTo>
                    <a:lnTo>
                      <a:pt x="0" y="239948"/>
                    </a:lnTo>
                    <a:cubicBezTo>
                      <a:pt x="0" y="107428"/>
                      <a:pt x="107428" y="0"/>
                      <a:pt x="239948" y="0"/>
                    </a:cubicBezTo>
                    <a:close/>
                  </a:path>
                </a:pathLst>
              </a:cu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013"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108" name="Rectangle 107"/>
              <p:cNvSpPr/>
              <p:nvPr/>
            </p:nvSpPr>
            <p:spPr bwMode="auto">
              <a:xfrm>
                <a:off x="5724555" y="-242769"/>
                <a:ext cx="1523513" cy="227830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013"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09" name="Group 108"/>
              <p:cNvGrpSpPr/>
              <p:nvPr/>
            </p:nvGrpSpPr>
            <p:grpSpPr>
              <a:xfrm>
                <a:off x="6124436" y="2123612"/>
                <a:ext cx="723752" cy="98117"/>
                <a:chOff x="6147223" y="2123612"/>
                <a:chExt cx="723752" cy="98117"/>
              </a:xfrm>
            </p:grpSpPr>
            <p:sp>
              <p:nvSpPr>
                <p:cNvPr id="110" name="Rounded Rectangle 109"/>
                <p:cNvSpPr/>
                <p:nvPr/>
              </p:nvSpPr>
              <p:spPr bwMode="auto">
                <a:xfrm>
                  <a:off x="6366215" y="2123612"/>
                  <a:ext cx="285769" cy="98117"/>
                </a:xfrm>
                <a:prstGeom prst="roundRect">
                  <a:avLst>
                    <a:gd name="adj" fmla="val 5000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013"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111" name="Oval 110"/>
                <p:cNvSpPr/>
                <p:nvPr/>
              </p:nvSpPr>
              <p:spPr bwMode="auto">
                <a:xfrm>
                  <a:off x="6147223" y="2137745"/>
                  <a:ext cx="69850" cy="6985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013"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112" name="Oval 111"/>
                <p:cNvSpPr/>
                <p:nvPr/>
              </p:nvSpPr>
              <p:spPr bwMode="auto">
                <a:xfrm>
                  <a:off x="6801125" y="2137745"/>
                  <a:ext cx="69850" cy="6985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013"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54" name="Group 53"/>
            <p:cNvGrpSpPr/>
            <p:nvPr/>
          </p:nvGrpSpPr>
          <p:grpSpPr>
            <a:xfrm>
              <a:off x="6515042" y="1543701"/>
              <a:ext cx="693495" cy="1245756"/>
              <a:chOff x="6639402" y="-1425066"/>
              <a:chExt cx="675798" cy="1213966"/>
            </a:xfrm>
          </p:grpSpPr>
          <p:sp>
            <p:nvSpPr>
              <p:cNvPr id="104" name="Freeform 10"/>
              <p:cNvSpPr>
                <a:spLocks noChangeAspect="1" noEditPoints="1"/>
              </p:cNvSpPr>
              <p:nvPr/>
            </p:nvSpPr>
            <p:spPr bwMode="auto">
              <a:xfrm>
                <a:off x="6639402" y="-1425066"/>
                <a:ext cx="675798" cy="1213966"/>
              </a:xfrm>
              <a:custGeom>
                <a:avLst/>
                <a:gdLst>
                  <a:gd name="T0" fmla="*/ 148 w 159"/>
                  <a:gd name="T1" fmla="*/ 0 h 288"/>
                  <a:gd name="T2" fmla="*/ 11 w 159"/>
                  <a:gd name="T3" fmla="*/ 0 h 288"/>
                  <a:gd name="T4" fmla="*/ 0 w 159"/>
                  <a:gd name="T5" fmla="*/ 10 h 288"/>
                  <a:gd name="T6" fmla="*/ 0 w 159"/>
                  <a:gd name="T7" fmla="*/ 278 h 288"/>
                  <a:gd name="T8" fmla="*/ 11 w 159"/>
                  <a:gd name="T9" fmla="*/ 288 h 288"/>
                  <a:gd name="T10" fmla="*/ 148 w 159"/>
                  <a:gd name="T11" fmla="*/ 288 h 288"/>
                  <a:gd name="T12" fmla="*/ 159 w 159"/>
                  <a:gd name="T13" fmla="*/ 278 h 288"/>
                  <a:gd name="T14" fmla="*/ 159 w 159"/>
                  <a:gd name="T15" fmla="*/ 10 h 288"/>
                  <a:gd name="T16" fmla="*/ 148 w 159"/>
                  <a:gd name="T17" fmla="*/ 0 h 288"/>
                  <a:gd name="T18" fmla="*/ 36 w 159"/>
                  <a:gd name="T19" fmla="*/ 262 h 288"/>
                  <a:gd name="T20" fmla="*/ 30 w 159"/>
                  <a:gd name="T21" fmla="*/ 262 h 288"/>
                  <a:gd name="T22" fmla="*/ 33 w 159"/>
                  <a:gd name="T23" fmla="*/ 266 h 288"/>
                  <a:gd name="T24" fmla="*/ 32 w 159"/>
                  <a:gd name="T25" fmla="*/ 266 h 288"/>
                  <a:gd name="T26" fmla="*/ 27 w 159"/>
                  <a:gd name="T27" fmla="*/ 262 h 288"/>
                  <a:gd name="T28" fmla="*/ 32 w 159"/>
                  <a:gd name="T29" fmla="*/ 258 h 288"/>
                  <a:gd name="T30" fmla="*/ 33 w 159"/>
                  <a:gd name="T31" fmla="*/ 258 h 288"/>
                  <a:gd name="T32" fmla="*/ 30 w 159"/>
                  <a:gd name="T33" fmla="*/ 261 h 288"/>
                  <a:gd name="T34" fmla="*/ 36 w 159"/>
                  <a:gd name="T35" fmla="*/ 261 h 288"/>
                  <a:gd name="T36" fmla="*/ 36 w 159"/>
                  <a:gd name="T37" fmla="*/ 262 h 288"/>
                  <a:gd name="T38" fmla="*/ 77 w 159"/>
                  <a:gd name="T39" fmla="*/ 268 h 288"/>
                  <a:gd name="T40" fmla="*/ 72 w 159"/>
                  <a:gd name="T41" fmla="*/ 267 h 288"/>
                  <a:gd name="T42" fmla="*/ 72 w 159"/>
                  <a:gd name="T43" fmla="*/ 263 h 288"/>
                  <a:gd name="T44" fmla="*/ 77 w 159"/>
                  <a:gd name="T45" fmla="*/ 263 h 288"/>
                  <a:gd name="T46" fmla="*/ 77 w 159"/>
                  <a:gd name="T47" fmla="*/ 268 h 288"/>
                  <a:gd name="T48" fmla="*/ 77 w 159"/>
                  <a:gd name="T49" fmla="*/ 262 h 288"/>
                  <a:gd name="T50" fmla="*/ 72 w 159"/>
                  <a:gd name="T51" fmla="*/ 262 h 288"/>
                  <a:gd name="T52" fmla="*/ 72 w 159"/>
                  <a:gd name="T53" fmla="*/ 258 h 288"/>
                  <a:gd name="T54" fmla="*/ 77 w 159"/>
                  <a:gd name="T55" fmla="*/ 257 h 288"/>
                  <a:gd name="T56" fmla="*/ 77 w 159"/>
                  <a:gd name="T57" fmla="*/ 262 h 288"/>
                  <a:gd name="T58" fmla="*/ 85 w 159"/>
                  <a:gd name="T59" fmla="*/ 269 h 288"/>
                  <a:gd name="T60" fmla="*/ 78 w 159"/>
                  <a:gd name="T61" fmla="*/ 268 h 288"/>
                  <a:gd name="T62" fmla="*/ 78 w 159"/>
                  <a:gd name="T63" fmla="*/ 263 h 288"/>
                  <a:gd name="T64" fmla="*/ 85 w 159"/>
                  <a:gd name="T65" fmla="*/ 263 h 288"/>
                  <a:gd name="T66" fmla="*/ 85 w 159"/>
                  <a:gd name="T67" fmla="*/ 269 h 288"/>
                  <a:gd name="T68" fmla="*/ 85 w 159"/>
                  <a:gd name="T69" fmla="*/ 262 h 288"/>
                  <a:gd name="T70" fmla="*/ 78 w 159"/>
                  <a:gd name="T71" fmla="*/ 262 h 288"/>
                  <a:gd name="T72" fmla="*/ 78 w 159"/>
                  <a:gd name="T73" fmla="*/ 257 h 288"/>
                  <a:gd name="T74" fmla="*/ 85 w 159"/>
                  <a:gd name="T75" fmla="*/ 256 h 288"/>
                  <a:gd name="T76" fmla="*/ 85 w 159"/>
                  <a:gd name="T77" fmla="*/ 262 h 288"/>
                  <a:gd name="T78" fmla="*/ 126 w 159"/>
                  <a:gd name="T79" fmla="*/ 265 h 288"/>
                  <a:gd name="T80" fmla="*/ 124 w 159"/>
                  <a:gd name="T81" fmla="*/ 264 h 288"/>
                  <a:gd name="T82" fmla="*/ 122 w 159"/>
                  <a:gd name="T83" fmla="*/ 267 h 288"/>
                  <a:gd name="T84" fmla="*/ 121 w 159"/>
                  <a:gd name="T85" fmla="*/ 266 h 288"/>
                  <a:gd name="T86" fmla="*/ 123 w 159"/>
                  <a:gd name="T87" fmla="*/ 264 h 288"/>
                  <a:gd name="T88" fmla="*/ 122 w 159"/>
                  <a:gd name="T89" fmla="*/ 261 h 288"/>
                  <a:gd name="T90" fmla="*/ 126 w 159"/>
                  <a:gd name="T91" fmla="*/ 257 h 288"/>
                  <a:gd name="T92" fmla="*/ 130 w 159"/>
                  <a:gd name="T93" fmla="*/ 261 h 288"/>
                  <a:gd name="T94" fmla="*/ 126 w 159"/>
                  <a:gd name="T95" fmla="*/ 265 h 288"/>
                  <a:gd name="T96" fmla="*/ 143 w 159"/>
                  <a:gd name="T97" fmla="*/ 227 h 288"/>
                  <a:gd name="T98" fmla="*/ 14 w 159"/>
                  <a:gd name="T99" fmla="*/ 227 h 288"/>
                  <a:gd name="T100" fmla="*/ 14 w 159"/>
                  <a:gd name="T101" fmla="*/ 24 h 288"/>
                  <a:gd name="T102" fmla="*/ 143 w 159"/>
                  <a:gd name="T103" fmla="*/ 24 h 288"/>
                  <a:gd name="T104" fmla="*/ 143 w 159"/>
                  <a:gd name="T105" fmla="*/ 227 h 288"/>
                  <a:gd name="T106" fmla="*/ 129 w 159"/>
                  <a:gd name="T107" fmla="*/ 261 h 288"/>
                  <a:gd name="T108" fmla="*/ 126 w 159"/>
                  <a:gd name="T109" fmla="*/ 264 h 288"/>
                  <a:gd name="T110" fmla="*/ 123 w 159"/>
                  <a:gd name="T111" fmla="*/ 261 h 288"/>
                  <a:gd name="T112" fmla="*/ 126 w 159"/>
                  <a:gd name="T113" fmla="*/ 258 h 288"/>
                  <a:gd name="T114" fmla="*/ 129 w 159"/>
                  <a:gd name="T115" fmla="*/ 26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9" h="288">
                    <a:moveTo>
                      <a:pt x="148" y="0"/>
                    </a:moveTo>
                    <a:cubicBezTo>
                      <a:pt x="148" y="0"/>
                      <a:pt x="148" y="0"/>
                      <a:pt x="11" y="0"/>
                    </a:cubicBezTo>
                    <a:cubicBezTo>
                      <a:pt x="5" y="0"/>
                      <a:pt x="0" y="4"/>
                      <a:pt x="0" y="10"/>
                    </a:cubicBezTo>
                    <a:cubicBezTo>
                      <a:pt x="0" y="10"/>
                      <a:pt x="0" y="10"/>
                      <a:pt x="0" y="278"/>
                    </a:cubicBezTo>
                    <a:cubicBezTo>
                      <a:pt x="0" y="284"/>
                      <a:pt x="5" y="288"/>
                      <a:pt x="11" y="288"/>
                    </a:cubicBezTo>
                    <a:cubicBezTo>
                      <a:pt x="11" y="288"/>
                      <a:pt x="11" y="288"/>
                      <a:pt x="148" y="288"/>
                    </a:cubicBezTo>
                    <a:cubicBezTo>
                      <a:pt x="154" y="288"/>
                      <a:pt x="159" y="284"/>
                      <a:pt x="159" y="278"/>
                    </a:cubicBezTo>
                    <a:cubicBezTo>
                      <a:pt x="159" y="10"/>
                      <a:pt x="159" y="10"/>
                      <a:pt x="159" y="10"/>
                    </a:cubicBezTo>
                    <a:cubicBezTo>
                      <a:pt x="159" y="4"/>
                      <a:pt x="154" y="0"/>
                      <a:pt x="148" y="0"/>
                    </a:cubicBezTo>
                    <a:close/>
                    <a:moveTo>
                      <a:pt x="36" y="262"/>
                    </a:moveTo>
                    <a:cubicBezTo>
                      <a:pt x="30" y="262"/>
                      <a:pt x="30" y="262"/>
                      <a:pt x="30" y="262"/>
                    </a:cubicBezTo>
                    <a:cubicBezTo>
                      <a:pt x="33" y="266"/>
                      <a:pt x="33" y="266"/>
                      <a:pt x="33" y="266"/>
                    </a:cubicBezTo>
                    <a:cubicBezTo>
                      <a:pt x="32" y="266"/>
                      <a:pt x="32" y="266"/>
                      <a:pt x="32" y="266"/>
                    </a:cubicBezTo>
                    <a:cubicBezTo>
                      <a:pt x="27" y="262"/>
                      <a:pt x="27" y="262"/>
                      <a:pt x="27" y="262"/>
                    </a:cubicBezTo>
                    <a:cubicBezTo>
                      <a:pt x="32" y="258"/>
                      <a:pt x="32" y="258"/>
                      <a:pt x="32" y="258"/>
                    </a:cubicBezTo>
                    <a:cubicBezTo>
                      <a:pt x="33" y="258"/>
                      <a:pt x="33" y="258"/>
                      <a:pt x="33" y="258"/>
                    </a:cubicBezTo>
                    <a:cubicBezTo>
                      <a:pt x="30" y="261"/>
                      <a:pt x="30" y="261"/>
                      <a:pt x="30" y="261"/>
                    </a:cubicBezTo>
                    <a:cubicBezTo>
                      <a:pt x="36" y="261"/>
                      <a:pt x="36" y="261"/>
                      <a:pt x="36" y="261"/>
                    </a:cubicBezTo>
                    <a:cubicBezTo>
                      <a:pt x="36" y="262"/>
                      <a:pt x="36" y="262"/>
                      <a:pt x="36" y="262"/>
                    </a:cubicBezTo>
                    <a:close/>
                    <a:moveTo>
                      <a:pt x="77" y="268"/>
                    </a:moveTo>
                    <a:cubicBezTo>
                      <a:pt x="72" y="267"/>
                      <a:pt x="72" y="267"/>
                      <a:pt x="72" y="267"/>
                    </a:cubicBezTo>
                    <a:cubicBezTo>
                      <a:pt x="72" y="263"/>
                      <a:pt x="72" y="263"/>
                      <a:pt x="72" y="263"/>
                    </a:cubicBezTo>
                    <a:cubicBezTo>
                      <a:pt x="77" y="263"/>
                      <a:pt x="77" y="263"/>
                      <a:pt x="77" y="263"/>
                    </a:cubicBezTo>
                    <a:lnTo>
                      <a:pt x="77" y="268"/>
                    </a:lnTo>
                    <a:close/>
                    <a:moveTo>
                      <a:pt x="77" y="262"/>
                    </a:moveTo>
                    <a:cubicBezTo>
                      <a:pt x="72" y="262"/>
                      <a:pt x="72" y="262"/>
                      <a:pt x="72" y="262"/>
                    </a:cubicBezTo>
                    <a:cubicBezTo>
                      <a:pt x="72" y="258"/>
                      <a:pt x="72" y="258"/>
                      <a:pt x="72" y="258"/>
                    </a:cubicBezTo>
                    <a:cubicBezTo>
                      <a:pt x="77" y="257"/>
                      <a:pt x="77" y="257"/>
                      <a:pt x="77" y="257"/>
                    </a:cubicBezTo>
                    <a:lnTo>
                      <a:pt x="77" y="262"/>
                    </a:lnTo>
                    <a:close/>
                    <a:moveTo>
                      <a:pt x="85" y="269"/>
                    </a:moveTo>
                    <a:cubicBezTo>
                      <a:pt x="78" y="268"/>
                      <a:pt x="78" y="268"/>
                      <a:pt x="78" y="268"/>
                    </a:cubicBezTo>
                    <a:cubicBezTo>
                      <a:pt x="78" y="263"/>
                      <a:pt x="78" y="263"/>
                      <a:pt x="78" y="263"/>
                    </a:cubicBezTo>
                    <a:cubicBezTo>
                      <a:pt x="85" y="263"/>
                      <a:pt x="85" y="263"/>
                      <a:pt x="85" y="263"/>
                    </a:cubicBezTo>
                    <a:lnTo>
                      <a:pt x="85" y="269"/>
                    </a:lnTo>
                    <a:close/>
                    <a:moveTo>
                      <a:pt x="85" y="262"/>
                    </a:moveTo>
                    <a:cubicBezTo>
                      <a:pt x="78" y="262"/>
                      <a:pt x="78" y="262"/>
                      <a:pt x="78" y="262"/>
                    </a:cubicBezTo>
                    <a:cubicBezTo>
                      <a:pt x="78" y="257"/>
                      <a:pt x="78" y="257"/>
                      <a:pt x="78" y="257"/>
                    </a:cubicBezTo>
                    <a:cubicBezTo>
                      <a:pt x="85" y="256"/>
                      <a:pt x="85" y="256"/>
                      <a:pt x="85" y="256"/>
                    </a:cubicBezTo>
                    <a:lnTo>
                      <a:pt x="85" y="262"/>
                    </a:lnTo>
                    <a:close/>
                    <a:moveTo>
                      <a:pt x="126" y="265"/>
                    </a:moveTo>
                    <a:cubicBezTo>
                      <a:pt x="125" y="265"/>
                      <a:pt x="124" y="265"/>
                      <a:pt x="124" y="264"/>
                    </a:cubicBezTo>
                    <a:cubicBezTo>
                      <a:pt x="124" y="264"/>
                      <a:pt x="124" y="264"/>
                      <a:pt x="122" y="267"/>
                    </a:cubicBezTo>
                    <a:cubicBezTo>
                      <a:pt x="122" y="267"/>
                      <a:pt x="122" y="267"/>
                      <a:pt x="121" y="266"/>
                    </a:cubicBezTo>
                    <a:cubicBezTo>
                      <a:pt x="121" y="266"/>
                      <a:pt x="121" y="266"/>
                      <a:pt x="123" y="264"/>
                    </a:cubicBezTo>
                    <a:cubicBezTo>
                      <a:pt x="122" y="263"/>
                      <a:pt x="122" y="262"/>
                      <a:pt x="122" y="261"/>
                    </a:cubicBezTo>
                    <a:cubicBezTo>
                      <a:pt x="122" y="259"/>
                      <a:pt x="124" y="257"/>
                      <a:pt x="126" y="257"/>
                    </a:cubicBezTo>
                    <a:cubicBezTo>
                      <a:pt x="128" y="257"/>
                      <a:pt x="130" y="259"/>
                      <a:pt x="130" y="261"/>
                    </a:cubicBezTo>
                    <a:cubicBezTo>
                      <a:pt x="130" y="263"/>
                      <a:pt x="128" y="265"/>
                      <a:pt x="126" y="265"/>
                    </a:cubicBezTo>
                    <a:close/>
                    <a:moveTo>
                      <a:pt x="143" y="227"/>
                    </a:moveTo>
                    <a:cubicBezTo>
                      <a:pt x="101" y="227"/>
                      <a:pt x="57" y="227"/>
                      <a:pt x="14" y="227"/>
                    </a:cubicBezTo>
                    <a:cubicBezTo>
                      <a:pt x="14" y="159"/>
                      <a:pt x="14" y="91"/>
                      <a:pt x="14" y="24"/>
                    </a:cubicBezTo>
                    <a:cubicBezTo>
                      <a:pt x="57" y="24"/>
                      <a:pt x="101" y="24"/>
                      <a:pt x="143" y="24"/>
                    </a:cubicBezTo>
                    <a:cubicBezTo>
                      <a:pt x="143" y="91"/>
                      <a:pt x="143" y="159"/>
                      <a:pt x="143" y="227"/>
                    </a:cubicBezTo>
                    <a:close/>
                    <a:moveTo>
                      <a:pt x="129" y="261"/>
                    </a:moveTo>
                    <a:cubicBezTo>
                      <a:pt x="129" y="263"/>
                      <a:pt x="128" y="264"/>
                      <a:pt x="126" y="264"/>
                    </a:cubicBezTo>
                    <a:cubicBezTo>
                      <a:pt x="124" y="264"/>
                      <a:pt x="123" y="263"/>
                      <a:pt x="123" y="261"/>
                    </a:cubicBezTo>
                    <a:cubicBezTo>
                      <a:pt x="123" y="260"/>
                      <a:pt x="124" y="258"/>
                      <a:pt x="126" y="258"/>
                    </a:cubicBezTo>
                    <a:cubicBezTo>
                      <a:pt x="128" y="258"/>
                      <a:pt x="129" y="260"/>
                      <a:pt x="129" y="261"/>
                    </a:cubicBezTo>
                    <a:close/>
                  </a:path>
                </a:pathLst>
              </a:custGeom>
              <a:solidFill>
                <a:schemeClr val="tx1"/>
              </a:solidFill>
              <a:ln>
                <a:noFill/>
              </a:ln>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05" name="Rectangle 104"/>
              <p:cNvSpPr/>
              <p:nvPr/>
            </p:nvSpPr>
            <p:spPr bwMode="auto">
              <a:xfrm>
                <a:off x="6657420" y="-401045"/>
                <a:ext cx="639762" cy="14861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013"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55" name="Freeform 5"/>
            <p:cNvSpPr>
              <a:spLocks/>
            </p:cNvSpPr>
            <p:nvPr/>
          </p:nvSpPr>
          <p:spPr bwMode="auto">
            <a:xfrm>
              <a:off x="5883472" y="1314690"/>
              <a:ext cx="786530" cy="1558413"/>
            </a:xfrm>
            <a:custGeom>
              <a:avLst/>
              <a:gdLst>
                <a:gd name="T0" fmla="*/ 98 w 98"/>
                <a:gd name="T1" fmla="*/ 193 h 197"/>
                <a:gd name="T2" fmla="*/ 94 w 98"/>
                <a:gd name="T3" fmla="*/ 197 h 197"/>
                <a:gd name="T4" fmla="*/ 4 w 98"/>
                <a:gd name="T5" fmla="*/ 197 h 197"/>
                <a:gd name="T6" fmla="*/ 0 w 98"/>
                <a:gd name="T7" fmla="*/ 193 h 197"/>
                <a:gd name="T8" fmla="*/ 0 w 98"/>
                <a:gd name="T9" fmla="*/ 4 h 197"/>
                <a:gd name="T10" fmla="*/ 4 w 98"/>
                <a:gd name="T11" fmla="*/ 0 h 197"/>
                <a:gd name="T12" fmla="*/ 94 w 98"/>
                <a:gd name="T13" fmla="*/ 0 h 197"/>
                <a:gd name="T14" fmla="*/ 98 w 98"/>
                <a:gd name="T15" fmla="*/ 4 h 197"/>
                <a:gd name="T16" fmla="*/ 98 w 98"/>
                <a:gd name="T17" fmla="*/ 19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197">
                  <a:moveTo>
                    <a:pt x="98" y="193"/>
                  </a:moveTo>
                  <a:cubicBezTo>
                    <a:pt x="98" y="195"/>
                    <a:pt x="96" y="197"/>
                    <a:pt x="94" y="197"/>
                  </a:cubicBezTo>
                  <a:cubicBezTo>
                    <a:pt x="4" y="197"/>
                    <a:pt x="4" y="197"/>
                    <a:pt x="4" y="197"/>
                  </a:cubicBezTo>
                  <a:cubicBezTo>
                    <a:pt x="2" y="197"/>
                    <a:pt x="0" y="195"/>
                    <a:pt x="0" y="193"/>
                  </a:cubicBezTo>
                  <a:cubicBezTo>
                    <a:pt x="0" y="4"/>
                    <a:pt x="0" y="4"/>
                    <a:pt x="0" y="4"/>
                  </a:cubicBezTo>
                  <a:cubicBezTo>
                    <a:pt x="0" y="2"/>
                    <a:pt x="2" y="0"/>
                    <a:pt x="4" y="0"/>
                  </a:cubicBezTo>
                  <a:cubicBezTo>
                    <a:pt x="94" y="0"/>
                    <a:pt x="94" y="0"/>
                    <a:pt x="94" y="0"/>
                  </a:cubicBezTo>
                  <a:cubicBezTo>
                    <a:pt x="96" y="0"/>
                    <a:pt x="98" y="2"/>
                    <a:pt x="98" y="4"/>
                  </a:cubicBezTo>
                  <a:lnTo>
                    <a:pt x="98" y="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56" name="Freeform 22"/>
            <p:cNvSpPr>
              <a:spLocks/>
            </p:cNvSpPr>
            <p:nvPr/>
          </p:nvSpPr>
          <p:spPr bwMode="auto">
            <a:xfrm>
              <a:off x="6005041" y="2770576"/>
              <a:ext cx="23435" cy="39547"/>
            </a:xfrm>
            <a:custGeom>
              <a:avLst/>
              <a:gdLst>
                <a:gd name="T0" fmla="*/ 16 w 16"/>
                <a:gd name="T1" fmla="*/ 27 h 27"/>
                <a:gd name="T2" fmla="*/ 0 w 16"/>
                <a:gd name="T3" fmla="*/ 10 h 27"/>
                <a:gd name="T4" fmla="*/ 16 w 16"/>
                <a:gd name="T5" fmla="*/ 0 h 27"/>
              </a:gdLst>
              <a:ahLst/>
              <a:cxnLst>
                <a:cxn ang="0">
                  <a:pos x="T0" y="T1"/>
                </a:cxn>
                <a:cxn ang="0">
                  <a:pos x="T2" y="T3"/>
                </a:cxn>
                <a:cxn ang="0">
                  <a:pos x="T4" y="T5"/>
                </a:cxn>
              </a:cxnLst>
              <a:rect l="0" t="0" r="r" b="b"/>
              <a:pathLst>
                <a:path w="16" h="27">
                  <a:moveTo>
                    <a:pt x="16" y="27"/>
                  </a:moveTo>
                  <a:lnTo>
                    <a:pt x="0" y="10"/>
                  </a:lnTo>
                  <a:lnTo>
                    <a:pt x="16" y="0"/>
                  </a:lnTo>
                </a:path>
              </a:pathLst>
            </a:custGeom>
            <a:solidFill>
              <a:schemeClr val="tx1"/>
            </a:solidFill>
            <a:ln w="7938" cap="rnd">
              <a:solidFill>
                <a:srgbClr val="969696"/>
              </a:solidFill>
              <a:prstDash val="solid"/>
              <a:miter lim="800000"/>
              <a:headEnd/>
              <a:tailEnd/>
            </a:ln>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57" name="Line 23"/>
            <p:cNvSpPr>
              <a:spLocks noChangeShapeType="1"/>
            </p:cNvSpPr>
            <p:nvPr/>
          </p:nvSpPr>
          <p:spPr bwMode="auto">
            <a:xfrm>
              <a:off x="6005041" y="2785223"/>
              <a:ext cx="39547" cy="0"/>
            </a:xfrm>
            <a:prstGeom prst="line">
              <a:avLst/>
            </a:prstGeom>
            <a:noFill/>
            <a:ln w="7938" cap="rnd">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58" name="Oval 24"/>
            <p:cNvSpPr>
              <a:spLocks noChangeArrowheads="1"/>
            </p:cNvSpPr>
            <p:nvPr/>
          </p:nvSpPr>
          <p:spPr bwMode="auto">
            <a:xfrm>
              <a:off x="6517676" y="2770576"/>
              <a:ext cx="32223" cy="30759"/>
            </a:xfrm>
            <a:prstGeom prst="ellipse">
              <a:avLst/>
            </a:prstGeom>
            <a:solidFill>
              <a:srgbClr val="000000"/>
            </a:solidFill>
            <a:ln w="7938" cap="rnd">
              <a:solidFill>
                <a:srgbClr val="969696"/>
              </a:solidFill>
              <a:prstDash val="solid"/>
              <a:miter lim="800000"/>
              <a:headEnd/>
              <a:tailEnd/>
            </a:ln>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59" name="Line 25"/>
            <p:cNvSpPr>
              <a:spLocks noChangeShapeType="1"/>
            </p:cNvSpPr>
            <p:nvPr/>
          </p:nvSpPr>
          <p:spPr bwMode="auto">
            <a:xfrm flipH="1">
              <a:off x="6508888" y="2794011"/>
              <a:ext cx="8788" cy="16112"/>
            </a:xfrm>
            <a:prstGeom prst="line">
              <a:avLst/>
            </a:prstGeom>
            <a:noFill/>
            <a:ln w="7938" cap="rnd">
              <a:solidFill>
                <a:srgbClr val="969696"/>
              </a:solidFill>
              <a:prstDash val="solid"/>
              <a:miter lim="800000"/>
              <a:headEnd/>
              <a:tailEnd/>
            </a:ln>
            <a:extLst>
              <a:ext uri="{909E8E84-426E-40DD-AFC4-6F175D3DCCD1}">
                <a14:hiddenFill xmlns:a14="http://schemas.microsoft.com/office/drawing/2010/main">
                  <a:noFill/>
                </a14:hiddenFill>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60" name="Freeform 26"/>
            <p:cNvSpPr>
              <a:spLocks/>
            </p:cNvSpPr>
            <p:nvPr/>
          </p:nvSpPr>
          <p:spPr bwMode="auto">
            <a:xfrm>
              <a:off x="6277470" y="2761788"/>
              <a:ext cx="23435" cy="23435"/>
            </a:xfrm>
            <a:custGeom>
              <a:avLst/>
              <a:gdLst>
                <a:gd name="T0" fmla="*/ 0 w 16"/>
                <a:gd name="T1" fmla="*/ 16 h 16"/>
                <a:gd name="T2" fmla="*/ 16 w 16"/>
                <a:gd name="T3" fmla="*/ 16 h 16"/>
                <a:gd name="T4" fmla="*/ 16 w 16"/>
                <a:gd name="T5" fmla="*/ 0 h 16"/>
                <a:gd name="T6" fmla="*/ 0 w 16"/>
                <a:gd name="T7" fmla="*/ 6 h 16"/>
                <a:gd name="T8" fmla="*/ 0 w 16"/>
                <a:gd name="T9" fmla="*/ 16 h 16"/>
              </a:gdLst>
              <a:ahLst/>
              <a:cxnLst>
                <a:cxn ang="0">
                  <a:pos x="T0" y="T1"/>
                </a:cxn>
                <a:cxn ang="0">
                  <a:pos x="T2" y="T3"/>
                </a:cxn>
                <a:cxn ang="0">
                  <a:pos x="T4" y="T5"/>
                </a:cxn>
                <a:cxn ang="0">
                  <a:pos x="T6" y="T7"/>
                </a:cxn>
                <a:cxn ang="0">
                  <a:pos x="T8" y="T9"/>
                </a:cxn>
              </a:cxnLst>
              <a:rect l="0" t="0" r="r" b="b"/>
              <a:pathLst>
                <a:path w="16" h="16">
                  <a:moveTo>
                    <a:pt x="0" y="16"/>
                  </a:moveTo>
                  <a:lnTo>
                    <a:pt x="16" y="16"/>
                  </a:lnTo>
                  <a:lnTo>
                    <a:pt x="16" y="0"/>
                  </a:lnTo>
                  <a:lnTo>
                    <a:pt x="0" y="6"/>
                  </a:lnTo>
                  <a:lnTo>
                    <a:pt x="0" y="16"/>
                  </a:lnTo>
                  <a:close/>
                </a:path>
              </a:pathLst>
            </a:custGeom>
            <a:solidFill>
              <a:schemeClr val="tx1"/>
            </a:solidFill>
            <a:ln>
              <a:noFill/>
            </a:ln>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61" name="Rectangle 27"/>
            <p:cNvSpPr>
              <a:spLocks noChangeArrowheads="1"/>
            </p:cNvSpPr>
            <p:nvPr/>
          </p:nvSpPr>
          <p:spPr bwMode="auto">
            <a:xfrm>
              <a:off x="6252570" y="2770576"/>
              <a:ext cx="16112" cy="14647"/>
            </a:xfrm>
            <a:prstGeom prst="rect">
              <a:avLst/>
            </a:prstGeom>
            <a:solidFill>
              <a:schemeClr val="tx1"/>
            </a:solidFill>
            <a:ln>
              <a:noFill/>
            </a:ln>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62" name="Rectangle 28"/>
            <p:cNvSpPr>
              <a:spLocks noChangeArrowheads="1"/>
            </p:cNvSpPr>
            <p:nvPr/>
          </p:nvSpPr>
          <p:spPr bwMode="auto">
            <a:xfrm>
              <a:off x="6277470" y="2785223"/>
              <a:ext cx="23435" cy="24900"/>
            </a:xfrm>
            <a:prstGeom prst="rect">
              <a:avLst/>
            </a:prstGeom>
            <a:solidFill>
              <a:schemeClr val="tx1"/>
            </a:solidFill>
            <a:ln>
              <a:noFill/>
            </a:ln>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63" name="Rectangle 29"/>
            <p:cNvSpPr>
              <a:spLocks noChangeArrowheads="1"/>
            </p:cNvSpPr>
            <p:nvPr/>
          </p:nvSpPr>
          <p:spPr bwMode="auto">
            <a:xfrm>
              <a:off x="6252570" y="2785223"/>
              <a:ext cx="16112" cy="24900"/>
            </a:xfrm>
            <a:prstGeom prst="rect">
              <a:avLst/>
            </a:prstGeom>
            <a:solidFill>
              <a:schemeClr val="tx1"/>
            </a:solidFill>
            <a:ln>
              <a:noFill/>
            </a:ln>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64" name="Rectangle 30"/>
            <p:cNvSpPr>
              <a:spLocks noChangeArrowheads="1"/>
            </p:cNvSpPr>
            <p:nvPr/>
          </p:nvSpPr>
          <p:spPr bwMode="auto">
            <a:xfrm>
              <a:off x="6669082" y="2477641"/>
              <a:ext cx="45719" cy="18162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65" name="Freeform 31"/>
            <p:cNvSpPr>
              <a:spLocks/>
            </p:cNvSpPr>
            <p:nvPr/>
          </p:nvSpPr>
          <p:spPr bwMode="auto">
            <a:xfrm>
              <a:off x="6196912" y="1393782"/>
              <a:ext cx="184549" cy="24900"/>
            </a:xfrm>
            <a:custGeom>
              <a:avLst/>
              <a:gdLst>
                <a:gd name="T0" fmla="*/ 23 w 23"/>
                <a:gd name="T1" fmla="*/ 2 h 3"/>
                <a:gd name="T2" fmla="*/ 21 w 23"/>
                <a:gd name="T3" fmla="*/ 3 h 3"/>
                <a:gd name="T4" fmla="*/ 1 w 23"/>
                <a:gd name="T5" fmla="*/ 3 h 3"/>
                <a:gd name="T6" fmla="*/ 0 w 23"/>
                <a:gd name="T7" fmla="*/ 2 h 3"/>
                <a:gd name="T8" fmla="*/ 0 w 23"/>
                <a:gd name="T9" fmla="*/ 2 h 3"/>
                <a:gd name="T10" fmla="*/ 1 w 23"/>
                <a:gd name="T11" fmla="*/ 0 h 3"/>
                <a:gd name="T12" fmla="*/ 21 w 23"/>
                <a:gd name="T13" fmla="*/ 0 h 3"/>
                <a:gd name="T14" fmla="*/ 23 w 23"/>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
                  <a:moveTo>
                    <a:pt x="23" y="2"/>
                  </a:moveTo>
                  <a:cubicBezTo>
                    <a:pt x="23" y="3"/>
                    <a:pt x="22" y="3"/>
                    <a:pt x="21" y="3"/>
                  </a:cubicBezTo>
                  <a:cubicBezTo>
                    <a:pt x="1" y="3"/>
                    <a:pt x="1" y="3"/>
                    <a:pt x="1" y="3"/>
                  </a:cubicBezTo>
                  <a:cubicBezTo>
                    <a:pt x="0" y="3"/>
                    <a:pt x="0" y="3"/>
                    <a:pt x="0" y="2"/>
                  </a:cubicBezTo>
                  <a:cubicBezTo>
                    <a:pt x="0" y="2"/>
                    <a:pt x="0" y="2"/>
                    <a:pt x="0" y="2"/>
                  </a:cubicBezTo>
                  <a:cubicBezTo>
                    <a:pt x="0" y="1"/>
                    <a:pt x="0" y="0"/>
                    <a:pt x="1" y="0"/>
                  </a:cubicBezTo>
                  <a:cubicBezTo>
                    <a:pt x="21" y="0"/>
                    <a:pt x="21" y="0"/>
                    <a:pt x="21" y="0"/>
                  </a:cubicBezTo>
                  <a:cubicBezTo>
                    <a:pt x="22" y="0"/>
                    <a:pt x="23" y="1"/>
                    <a:pt x="23" y="2"/>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66" name="Rectangle 32"/>
            <p:cNvSpPr>
              <a:spLocks noChangeArrowheads="1"/>
            </p:cNvSpPr>
            <p:nvPr/>
          </p:nvSpPr>
          <p:spPr bwMode="auto">
            <a:xfrm>
              <a:off x="5964030" y="1512421"/>
              <a:ext cx="8788" cy="32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67" name="Rectangle 33"/>
            <p:cNvSpPr>
              <a:spLocks noChangeArrowheads="1"/>
            </p:cNvSpPr>
            <p:nvPr/>
          </p:nvSpPr>
          <p:spPr bwMode="auto">
            <a:xfrm>
              <a:off x="5956706" y="1521209"/>
              <a:ext cx="7324" cy="23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68" name="Rectangle 34"/>
            <p:cNvSpPr>
              <a:spLocks noChangeArrowheads="1"/>
            </p:cNvSpPr>
            <p:nvPr/>
          </p:nvSpPr>
          <p:spPr bwMode="auto">
            <a:xfrm>
              <a:off x="5947918" y="1528532"/>
              <a:ext cx="8788"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69" name="Rectangle 35"/>
            <p:cNvSpPr>
              <a:spLocks noChangeArrowheads="1"/>
            </p:cNvSpPr>
            <p:nvPr/>
          </p:nvSpPr>
          <p:spPr bwMode="auto">
            <a:xfrm>
              <a:off x="5940595" y="1528532"/>
              <a:ext cx="7324"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70" name="Rectangle 36"/>
            <p:cNvSpPr>
              <a:spLocks noChangeArrowheads="1"/>
            </p:cNvSpPr>
            <p:nvPr/>
          </p:nvSpPr>
          <p:spPr bwMode="auto">
            <a:xfrm>
              <a:off x="5931807" y="1537320"/>
              <a:ext cx="8788" cy="73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71" name="Rectangle 37"/>
            <p:cNvSpPr>
              <a:spLocks noChangeArrowheads="1"/>
            </p:cNvSpPr>
            <p:nvPr/>
          </p:nvSpPr>
          <p:spPr bwMode="auto">
            <a:xfrm>
              <a:off x="6492776" y="1512421"/>
              <a:ext cx="32223" cy="32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grpSp>
          <p:nvGrpSpPr>
            <p:cNvPr id="72" name="Group 361"/>
            <p:cNvGrpSpPr>
              <a:grpSpLocks noChangeAspect="1"/>
            </p:cNvGrpSpPr>
            <p:nvPr/>
          </p:nvGrpSpPr>
          <p:grpSpPr bwMode="auto">
            <a:xfrm>
              <a:off x="5951133" y="1619769"/>
              <a:ext cx="653662" cy="1067595"/>
              <a:chOff x="3756" y="912"/>
              <a:chExt cx="409" cy="668"/>
            </a:xfrm>
          </p:grpSpPr>
          <p:sp>
            <p:nvSpPr>
              <p:cNvPr id="89" name="Rectangle 362"/>
              <p:cNvSpPr>
                <a:spLocks noChangeArrowheads="1"/>
              </p:cNvSpPr>
              <p:nvPr/>
            </p:nvSpPr>
            <p:spPr bwMode="auto">
              <a:xfrm>
                <a:off x="3756" y="912"/>
                <a:ext cx="91"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90" name="Rectangle 363"/>
              <p:cNvSpPr>
                <a:spLocks noChangeArrowheads="1"/>
              </p:cNvSpPr>
              <p:nvPr/>
            </p:nvSpPr>
            <p:spPr bwMode="auto">
              <a:xfrm>
                <a:off x="3857" y="912"/>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91" name="Rectangle 364"/>
              <p:cNvSpPr>
                <a:spLocks noChangeArrowheads="1"/>
              </p:cNvSpPr>
              <p:nvPr/>
            </p:nvSpPr>
            <p:spPr bwMode="auto">
              <a:xfrm>
                <a:off x="3963" y="912"/>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92" name="Rectangle 365"/>
              <p:cNvSpPr>
                <a:spLocks noChangeArrowheads="1"/>
              </p:cNvSpPr>
              <p:nvPr/>
            </p:nvSpPr>
            <p:spPr bwMode="auto">
              <a:xfrm>
                <a:off x="4069" y="912"/>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93" name="Rectangle 366"/>
              <p:cNvSpPr>
                <a:spLocks noChangeArrowheads="1"/>
              </p:cNvSpPr>
              <p:nvPr/>
            </p:nvSpPr>
            <p:spPr bwMode="auto">
              <a:xfrm>
                <a:off x="3756" y="1221"/>
                <a:ext cx="197" cy="194"/>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94" name="Rectangle 367"/>
              <p:cNvSpPr>
                <a:spLocks noChangeArrowheads="1"/>
              </p:cNvSpPr>
              <p:nvPr/>
            </p:nvSpPr>
            <p:spPr bwMode="auto">
              <a:xfrm>
                <a:off x="3756" y="1430"/>
                <a:ext cx="409" cy="150"/>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95" name="Rectangle 368"/>
              <p:cNvSpPr>
                <a:spLocks noChangeArrowheads="1"/>
              </p:cNvSpPr>
              <p:nvPr/>
            </p:nvSpPr>
            <p:spPr bwMode="auto">
              <a:xfrm>
                <a:off x="3963" y="1221"/>
                <a:ext cx="96" cy="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96" name="Rectangle 369"/>
              <p:cNvSpPr>
                <a:spLocks noChangeArrowheads="1"/>
              </p:cNvSpPr>
              <p:nvPr/>
            </p:nvSpPr>
            <p:spPr bwMode="auto">
              <a:xfrm>
                <a:off x="4069" y="1221"/>
                <a:ext cx="96" cy="9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97" name="Rectangle 370"/>
              <p:cNvSpPr>
                <a:spLocks noChangeArrowheads="1"/>
              </p:cNvSpPr>
              <p:nvPr/>
            </p:nvSpPr>
            <p:spPr bwMode="auto">
              <a:xfrm>
                <a:off x="3963" y="1321"/>
                <a:ext cx="96" cy="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98" name="Rectangle 371"/>
              <p:cNvSpPr>
                <a:spLocks noChangeArrowheads="1"/>
              </p:cNvSpPr>
              <p:nvPr/>
            </p:nvSpPr>
            <p:spPr bwMode="auto">
              <a:xfrm>
                <a:off x="4069" y="1321"/>
                <a:ext cx="96" cy="94"/>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99" name="Rectangle 372"/>
              <p:cNvSpPr>
                <a:spLocks noChangeArrowheads="1"/>
              </p:cNvSpPr>
              <p:nvPr/>
            </p:nvSpPr>
            <p:spPr bwMode="auto">
              <a:xfrm>
                <a:off x="3756" y="1017"/>
                <a:ext cx="91" cy="89"/>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00" name="Rectangle 373"/>
              <p:cNvSpPr>
                <a:spLocks noChangeArrowheads="1"/>
              </p:cNvSpPr>
              <p:nvPr/>
            </p:nvSpPr>
            <p:spPr bwMode="auto">
              <a:xfrm>
                <a:off x="3857" y="1017"/>
                <a:ext cx="202" cy="194"/>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01" name="Rectangle 374"/>
              <p:cNvSpPr>
                <a:spLocks noChangeArrowheads="1"/>
              </p:cNvSpPr>
              <p:nvPr/>
            </p:nvSpPr>
            <p:spPr bwMode="auto">
              <a:xfrm>
                <a:off x="4069" y="1017"/>
                <a:ext cx="96" cy="89"/>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02" name="Rectangle 375"/>
              <p:cNvSpPr>
                <a:spLocks noChangeArrowheads="1"/>
              </p:cNvSpPr>
              <p:nvPr/>
            </p:nvSpPr>
            <p:spPr bwMode="auto">
              <a:xfrm>
                <a:off x="3756" y="1116"/>
                <a:ext cx="91" cy="95"/>
              </a:xfrm>
              <a:prstGeom prst="rect">
                <a:avLst/>
              </a:prstGeom>
              <a:solidFill>
                <a:srgbClr val="4BC1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03" name="Rectangle 377"/>
              <p:cNvSpPr>
                <a:spLocks noChangeArrowheads="1"/>
              </p:cNvSpPr>
              <p:nvPr/>
            </p:nvSpPr>
            <p:spPr bwMode="auto">
              <a:xfrm>
                <a:off x="4069" y="1116"/>
                <a:ext cx="96" cy="95"/>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grpSp>
        <p:sp>
          <p:nvSpPr>
            <p:cNvPr id="73" name="Rectangle 38"/>
            <p:cNvSpPr>
              <a:spLocks noChangeArrowheads="1"/>
            </p:cNvSpPr>
            <p:nvPr/>
          </p:nvSpPr>
          <p:spPr bwMode="auto">
            <a:xfrm>
              <a:off x="6469342" y="1521209"/>
              <a:ext cx="7324" cy="1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74" name="Rectangle 73"/>
            <p:cNvSpPr/>
            <p:nvPr/>
          </p:nvSpPr>
          <p:spPr bwMode="auto">
            <a:xfrm>
              <a:off x="6669082" y="1645386"/>
              <a:ext cx="469545" cy="883054"/>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013"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75" name="Rectangle 74"/>
            <p:cNvSpPr/>
            <p:nvPr/>
          </p:nvSpPr>
          <p:spPr bwMode="auto">
            <a:xfrm>
              <a:off x="5419725" y="1745191"/>
              <a:ext cx="463747" cy="81744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013"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76" name="Group 75"/>
            <p:cNvGrpSpPr/>
            <p:nvPr/>
          </p:nvGrpSpPr>
          <p:grpSpPr>
            <a:xfrm>
              <a:off x="6762379" y="1998339"/>
              <a:ext cx="121238" cy="136847"/>
              <a:chOff x="6821706" y="2244827"/>
              <a:chExt cx="122543" cy="138320"/>
            </a:xfrm>
            <a:solidFill>
              <a:schemeClr val="accent6">
                <a:lumMod val="75000"/>
              </a:schemeClr>
            </a:solidFill>
          </p:grpSpPr>
          <p:sp>
            <p:nvSpPr>
              <p:cNvPr id="87" name="Freeform 24"/>
              <p:cNvSpPr>
                <a:spLocks/>
              </p:cNvSpPr>
              <p:nvPr/>
            </p:nvSpPr>
            <p:spPr bwMode="auto">
              <a:xfrm>
                <a:off x="6821706" y="2277082"/>
                <a:ext cx="122543" cy="106065"/>
              </a:xfrm>
              <a:custGeom>
                <a:avLst/>
                <a:gdLst>
                  <a:gd name="T0" fmla="*/ 296 w 296"/>
                  <a:gd name="T1" fmla="*/ 167 h 256"/>
                  <a:gd name="T2" fmla="*/ 274 w 296"/>
                  <a:gd name="T3" fmla="*/ 207 h 256"/>
                  <a:gd name="T4" fmla="*/ 216 w 296"/>
                  <a:gd name="T5" fmla="*/ 256 h 256"/>
                  <a:gd name="T6" fmla="*/ 159 w 296"/>
                  <a:gd name="T7" fmla="*/ 242 h 256"/>
                  <a:gd name="T8" fmla="*/ 101 w 296"/>
                  <a:gd name="T9" fmla="*/ 256 h 256"/>
                  <a:gd name="T10" fmla="*/ 44 w 296"/>
                  <a:gd name="T11" fmla="*/ 210 h 256"/>
                  <a:gd name="T12" fmla="*/ 24 w 296"/>
                  <a:gd name="T13" fmla="*/ 42 h 256"/>
                  <a:gd name="T14" fmla="*/ 94 w 296"/>
                  <a:gd name="T15" fmla="*/ 0 h 256"/>
                  <a:gd name="T16" fmla="*/ 158 w 296"/>
                  <a:gd name="T17" fmla="*/ 15 h 256"/>
                  <a:gd name="T18" fmla="*/ 222 w 296"/>
                  <a:gd name="T19" fmla="*/ 0 h 256"/>
                  <a:gd name="T20" fmla="*/ 286 w 296"/>
                  <a:gd name="T21" fmla="*/ 34 h 256"/>
                  <a:gd name="T22" fmla="*/ 296 w 296"/>
                  <a:gd name="T23" fmla="*/ 16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6" h="256">
                    <a:moveTo>
                      <a:pt x="296" y="167"/>
                    </a:moveTo>
                    <a:cubicBezTo>
                      <a:pt x="288" y="184"/>
                      <a:pt x="284" y="192"/>
                      <a:pt x="274" y="207"/>
                    </a:cubicBezTo>
                    <a:cubicBezTo>
                      <a:pt x="260" y="229"/>
                      <a:pt x="240" y="255"/>
                      <a:pt x="216" y="256"/>
                    </a:cubicBezTo>
                    <a:cubicBezTo>
                      <a:pt x="194" y="256"/>
                      <a:pt x="188" y="241"/>
                      <a:pt x="159" y="242"/>
                    </a:cubicBezTo>
                    <a:cubicBezTo>
                      <a:pt x="129" y="242"/>
                      <a:pt x="123" y="256"/>
                      <a:pt x="101" y="256"/>
                    </a:cubicBezTo>
                    <a:cubicBezTo>
                      <a:pt x="76" y="255"/>
                      <a:pt x="58" y="231"/>
                      <a:pt x="44" y="210"/>
                    </a:cubicBezTo>
                    <a:cubicBezTo>
                      <a:pt x="4" y="150"/>
                      <a:pt x="0" y="80"/>
                      <a:pt x="24" y="42"/>
                    </a:cubicBezTo>
                    <a:cubicBezTo>
                      <a:pt x="42" y="16"/>
                      <a:pt x="69" y="0"/>
                      <a:pt x="94" y="0"/>
                    </a:cubicBezTo>
                    <a:cubicBezTo>
                      <a:pt x="120" y="0"/>
                      <a:pt x="137" y="15"/>
                      <a:pt x="158" y="15"/>
                    </a:cubicBezTo>
                    <a:cubicBezTo>
                      <a:pt x="179" y="15"/>
                      <a:pt x="192" y="0"/>
                      <a:pt x="222" y="0"/>
                    </a:cubicBezTo>
                    <a:cubicBezTo>
                      <a:pt x="245" y="0"/>
                      <a:pt x="269" y="13"/>
                      <a:pt x="286" y="34"/>
                    </a:cubicBezTo>
                    <a:cubicBezTo>
                      <a:pt x="230" y="65"/>
                      <a:pt x="239" y="145"/>
                      <a:pt x="296"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13913"/>
                <a:endParaRPr lang="en-US" sz="1799">
                  <a:solidFill>
                    <a:srgbClr val="FFFFFF"/>
                  </a:solidFill>
                </a:endParaRPr>
              </a:p>
            </p:txBody>
          </p:sp>
          <p:sp>
            <p:nvSpPr>
              <p:cNvPr id="88" name="Freeform 25"/>
              <p:cNvSpPr>
                <a:spLocks/>
              </p:cNvSpPr>
              <p:nvPr/>
            </p:nvSpPr>
            <p:spPr bwMode="auto">
              <a:xfrm>
                <a:off x="6881337" y="2244827"/>
                <a:ext cx="30680" cy="33485"/>
              </a:xfrm>
              <a:custGeom>
                <a:avLst/>
                <a:gdLst>
                  <a:gd name="T0" fmla="*/ 55 w 74"/>
                  <a:gd name="T1" fmla="*/ 54 h 81"/>
                  <a:gd name="T2" fmla="*/ 71 w 74"/>
                  <a:gd name="T3" fmla="*/ 0 h 81"/>
                  <a:gd name="T4" fmla="*/ 20 w 74"/>
                  <a:gd name="T5" fmla="*/ 28 h 81"/>
                  <a:gd name="T6" fmla="*/ 4 w 74"/>
                  <a:gd name="T7" fmla="*/ 81 h 81"/>
                  <a:gd name="T8" fmla="*/ 55 w 74"/>
                  <a:gd name="T9" fmla="*/ 54 h 81"/>
                </a:gdLst>
                <a:ahLst/>
                <a:cxnLst>
                  <a:cxn ang="0">
                    <a:pos x="T0" y="T1"/>
                  </a:cxn>
                  <a:cxn ang="0">
                    <a:pos x="T2" y="T3"/>
                  </a:cxn>
                  <a:cxn ang="0">
                    <a:pos x="T4" y="T5"/>
                  </a:cxn>
                  <a:cxn ang="0">
                    <a:pos x="T6" y="T7"/>
                  </a:cxn>
                  <a:cxn ang="0">
                    <a:pos x="T8" y="T9"/>
                  </a:cxn>
                </a:cxnLst>
                <a:rect l="0" t="0" r="r" b="b"/>
                <a:pathLst>
                  <a:path w="74" h="81">
                    <a:moveTo>
                      <a:pt x="55" y="54"/>
                    </a:moveTo>
                    <a:cubicBezTo>
                      <a:pt x="66" y="40"/>
                      <a:pt x="74" y="21"/>
                      <a:pt x="71" y="0"/>
                    </a:cubicBezTo>
                    <a:cubicBezTo>
                      <a:pt x="54" y="2"/>
                      <a:pt x="33" y="13"/>
                      <a:pt x="20" y="28"/>
                    </a:cubicBezTo>
                    <a:cubicBezTo>
                      <a:pt x="9" y="41"/>
                      <a:pt x="0" y="61"/>
                      <a:pt x="4" y="81"/>
                    </a:cubicBezTo>
                    <a:cubicBezTo>
                      <a:pt x="23" y="81"/>
                      <a:pt x="44" y="70"/>
                      <a:pt x="55"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13913"/>
                <a:endParaRPr lang="en-US" sz="1799">
                  <a:solidFill>
                    <a:srgbClr val="FFFFFF"/>
                  </a:solidFill>
                </a:endParaRPr>
              </a:p>
            </p:txBody>
          </p:sp>
        </p:grpSp>
        <p:grpSp>
          <p:nvGrpSpPr>
            <p:cNvPr id="77" name="Group 76"/>
            <p:cNvGrpSpPr/>
            <p:nvPr/>
          </p:nvGrpSpPr>
          <p:grpSpPr>
            <a:xfrm>
              <a:off x="6744485" y="1563052"/>
              <a:ext cx="157076" cy="1155247"/>
              <a:chOff x="6744485" y="1563052"/>
              <a:chExt cx="157076" cy="1155247"/>
            </a:xfrm>
          </p:grpSpPr>
          <p:sp>
            <p:nvSpPr>
              <p:cNvPr id="82" name="Oval 81"/>
              <p:cNvSpPr/>
              <p:nvPr/>
            </p:nvSpPr>
            <p:spPr bwMode="auto">
              <a:xfrm>
                <a:off x="6769989" y="2612231"/>
                <a:ext cx="106068" cy="106068"/>
              </a:xfrm>
              <a:prstGeom prst="ellipse">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013"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83" name="Group 82"/>
              <p:cNvGrpSpPr/>
              <p:nvPr/>
            </p:nvGrpSpPr>
            <p:grpSpPr>
              <a:xfrm>
                <a:off x="6744485" y="1563052"/>
                <a:ext cx="157076" cy="52818"/>
                <a:chOff x="6822277" y="1553528"/>
                <a:chExt cx="157076" cy="52818"/>
              </a:xfrm>
            </p:grpSpPr>
            <p:sp>
              <p:nvSpPr>
                <p:cNvPr id="84" name="Rounded Rectangle 83"/>
                <p:cNvSpPr/>
                <p:nvPr/>
              </p:nvSpPr>
              <p:spPr bwMode="auto">
                <a:xfrm>
                  <a:off x="6869625" y="1588058"/>
                  <a:ext cx="109728" cy="18288"/>
                </a:xfrm>
                <a:prstGeom prst="roundRect">
                  <a:avLst>
                    <a:gd name="adj" fmla="val 50000"/>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013"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85" name="Oval 84"/>
                <p:cNvSpPr/>
                <p:nvPr/>
              </p:nvSpPr>
              <p:spPr bwMode="auto">
                <a:xfrm>
                  <a:off x="6822277" y="1588058"/>
                  <a:ext cx="18288" cy="18288"/>
                </a:xfrm>
                <a:prstGeom prst="ellipse">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013"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86" name="Oval 85"/>
                <p:cNvSpPr/>
                <p:nvPr/>
              </p:nvSpPr>
              <p:spPr bwMode="auto">
                <a:xfrm>
                  <a:off x="6902305" y="1553528"/>
                  <a:ext cx="18288" cy="18288"/>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013"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78" name="Group 77"/>
            <p:cNvGrpSpPr/>
            <p:nvPr/>
          </p:nvGrpSpPr>
          <p:grpSpPr>
            <a:xfrm>
              <a:off x="5444705" y="1680019"/>
              <a:ext cx="948506" cy="959249"/>
              <a:chOff x="5444705" y="1765011"/>
              <a:chExt cx="948506" cy="959249"/>
            </a:xfrm>
          </p:grpSpPr>
          <p:sp>
            <p:nvSpPr>
              <p:cNvPr id="79" name="Rectangle 78"/>
              <p:cNvSpPr/>
              <p:nvPr/>
            </p:nvSpPr>
            <p:spPr bwMode="auto">
              <a:xfrm>
                <a:off x="5444705" y="1765011"/>
                <a:ext cx="438767" cy="95924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4" rIns="182780" bIns="146224" numCol="1" spcCol="0" rtlCol="0" fromWordArt="0" anchor="t" anchorCtr="0" forceAA="0" compatLnSpc="1">
                <a:prstTxWarp prst="textNoShape">
                  <a:avLst/>
                </a:prstTxWarp>
                <a:noAutofit/>
              </a:bodyPr>
              <a:lstStyle/>
              <a:p>
                <a:pPr algn="ctr" defTabSz="931835"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pic>
            <p:nvPicPr>
              <p:cNvPr id="80" name="Picture 14"/>
              <p:cNvPicPr>
                <a:picLocks noChangeAspect="1" noChangeArrowheads="1"/>
              </p:cNvPicPr>
              <p:nvPr/>
            </p:nvPicPr>
            <p:blipFill>
              <a:blip r:embed="rId3" cstate="print">
                <a:lum bright="100000"/>
                <a:extLst>
                  <a:ext uri="{28A0092B-C50C-407E-A947-70E740481C1C}">
                    <a14:useLocalDpi xmlns:a14="http://schemas.microsoft.com/office/drawing/2010/main" val="0"/>
                  </a:ext>
                </a:extLst>
              </a:blip>
              <a:srcRect/>
              <a:stretch>
                <a:fillRect/>
              </a:stretch>
            </p:blipFill>
            <p:spPr bwMode="auto">
              <a:xfrm>
                <a:off x="5647306" y="2083319"/>
                <a:ext cx="144572" cy="169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1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8098"/>
              <a:stretch/>
            </p:blipFill>
            <p:spPr bwMode="auto">
              <a:xfrm>
                <a:off x="6139513" y="1886796"/>
                <a:ext cx="253698" cy="272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13" name="Group 112"/>
          <p:cNvGrpSpPr/>
          <p:nvPr/>
        </p:nvGrpSpPr>
        <p:grpSpPr>
          <a:xfrm>
            <a:off x="2425054" y="2091305"/>
            <a:ext cx="316129" cy="622961"/>
            <a:chOff x="2423526" y="2090738"/>
            <a:chExt cx="316257" cy="623212"/>
          </a:xfrm>
        </p:grpSpPr>
        <p:pic>
          <p:nvPicPr>
            <p:cNvPr id="114" name="Picture 113"/>
            <p:cNvPicPr>
              <a:picLocks noChangeAspect="1"/>
            </p:cNvPicPr>
            <p:nvPr/>
          </p:nvPicPr>
          <p:blipFill>
            <a:blip r:embed="rId5"/>
            <a:stretch>
              <a:fillRect/>
            </a:stretch>
          </p:blipFill>
          <p:spPr>
            <a:xfrm>
              <a:off x="2423526" y="2090738"/>
              <a:ext cx="316257" cy="623212"/>
            </a:xfrm>
            <a:prstGeom prst="rect">
              <a:avLst/>
            </a:prstGeom>
          </p:spPr>
        </p:pic>
        <p:grpSp>
          <p:nvGrpSpPr>
            <p:cNvPr id="115" name="Group 114"/>
            <p:cNvGrpSpPr/>
            <p:nvPr/>
          </p:nvGrpSpPr>
          <p:grpSpPr>
            <a:xfrm>
              <a:off x="2451472" y="2218095"/>
              <a:ext cx="260365" cy="417911"/>
              <a:chOff x="2450306" y="2218095"/>
              <a:chExt cx="260365" cy="417911"/>
            </a:xfrm>
          </p:grpSpPr>
          <p:sp>
            <p:nvSpPr>
              <p:cNvPr id="116" name="Rectangle 115"/>
              <p:cNvSpPr/>
              <p:nvPr/>
            </p:nvSpPr>
            <p:spPr bwMode="auto">
              <a:xfrm>
                <a:off x="2450306" y="2218095"/>
                <a:ext cx="260365" cy="41791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013"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117" name="Freeform 5"/>
              <p:cNvSpPr>
                <a:spLocks/>
              </p:cNvSpPr>
              <p:nvPr/>
            </p:nvSpPr>
            <p:spPr bwMode="auto">
              <a:xfrm>
                <a:off x="2503825" y="2335433"/>
                <a:ext cx="153326" cy="183235"/>
              </a:xfrm>
              <a:custGeom>
                <a:avLst/>
                <a:gdLst>
                  <a:gd name="T0" fmla="*/ 0 w 446"/>
                  <a:gd name="T1" fmla="*/ 107 h 533"/>
                  <a:gd name="T2" fmla="*/ 285 w 446"/>
                  <a:gd name="T3" fmla="*/ 0 h 533"/>
                  <a:gd name="T4" fmla="*/ 446 w 446"/>
                  <a:gd name="T5" fmla="*/ 45 h 533"/>
                  <a:gd name="T6" fmla="*/ 446 w 446"/>
                  <a:gd name="T7" fmla="*/ 485 h 533"/>
                  <a:gd name="T8" fmla="*/ 288 w 446"/>
                  <a:gd name="T9" fmla="*/ 533 h 533"/>
                  <a:gd name="T10" fmla="*/ 0 w 446"/>
                  <a:gd name="T11" fmla="*/ 428 h 533"/>
                  <a:gd name="T12" fmla="*/ 285 w 446"/>
                  <a:gd name="T13" fmla="*/ 466 h 533"/>
                  <a:gd name="T14" fmla="*/ 285 w 446"/>
                  <a:gd name="T15" fmla="*/ 81 h 533"/>
                  <a:gd name="T16" fmla="*/ 96 w 446"/>
                  <a:gd name="T17" fmla="*/ 129 h 533"/>
                  <a:gd name="T18" fmla="*/ 96 w 446"/>
                  <a:gd name="T19" fmla="*/ 387 h 533"/>
                  <a:gd name="T20" fmla="*/ 0 w 446"/>
                  <a:gd name="T21" fmla="*/ 421 h 533"/>
                  <a:gd name="T22" fmla="*/ 0 w 446"/>
                  <a:gd name="T23" fmla="*/ 107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6" h="533">
                    <a:moveTo>
                      <a:pt x="0" y="107"/>
                    </a:moveTo>
                    <a:lnTo>
                      <a:pt x="285" y="0"/>
                    </a:lnTo>
                    <a:lnTo>
                      <a:pt x="446" y="45"/>
                    </a:lnTo>
                    <a:lnTo>
                      <a:pt x="446" y="485"/>
                    </a:lnTo>
                    <a:lnTo>
                      <a:pt x="288" y="533"/>
                    </a:lnTo>
                    <a:lnTo>
                      <a:pt x="0" y="428"/>
                    </a:lnTo>
                    <a:lnTo>
                      <a:pt x="285" y="466"/>
                    </a:lnTo>
                    <a:lnTo>
                      <a:pt x="285" y="81"/>
                    </a:lnTo>
                    <a:lnTo>
                      <a:pt x="96" y="129"/>
                    </a:lnTo>
                    <a:lnTo>
                      <a:pt x="96" y="387"/>
                    </a:lnTo>
                    <a:lnTo>
                      <a:pt x="0" y="421"/>
                    </a:lnTo>
                    <a:lnTo>
                      <a:pt x="0"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grpSp>
      </p:grpSp>
      <p:sp>
        <p:nvSpPr>
          <p:cNvPr id="118" name="Rectangle 117"/>
          <p:cNvSpPr/>
          <p:nvPr/>
        </p:nvSpPr>
        <p:spPr bwMode="auto">
          <a:xfrm>
            <a:off x="469905" y="2990779"/>
            <a:ext cx="3807922" cy="89657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ctr" anchorCtr="0" forceAA="0" compatLnSpc="1">
            <a:prstTxWarp prst="textNoShape">
              <a:avLst/>
            </a:prstTxWarp>
            <a:noAutofit/>
          </a:bodyPr>
          <a:lstStyle/>
          <a:p>
            <a:pPr defTabSz="932013" fontAlgn="base">
              <a:lnSpc>
                <a:spcPct val="90000"/>
              </a:lnSpc>
              <a:spcBef>
                <a:spcPct val="0"/>
              </a:spcBef>
              <a:spcAft>
                <a:spcPct val="0"/>
              </a:spcAft>
            </a:pPr>
            <a:endParaRPr lang="en-US" sz="1999"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119" name="Rectangle 118"/>
          <p:cNvSpPr/>
          <p:nvPr/>
        </p:nvSpPr>
        <p:spPr bwMode="auto">
          <a:xfrm>
            <a:off x="469905" y="3887356"/>
            <a:ext cx="3807922" cy="2805571"/>
          </a:xfrm>
          <a:prstGeom prst="rect">
            <a:avLst/>
          </a:prstGeom>
          <a:solidFill>
            <a:srgbClr val="7F7F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013"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120" name="Rectangle 119"/>
          <p:cNvSpPr/>
          <p:nvPr/>
        </p:nvSpPr>
        <p:spPr bwMode="auto">
          <a:xfrm>
            <a:off x="469905" y="2990779"/>
            <a:ext cx="3807922" cy="8965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ctr" anchorCtr="0" forceAA="0" compatLnSpc="1">
            <a:prstTxWarp prst="textNoShape">
              <a:avLst/>
            </a:prstTxWarp>
            <a:noAutofit/>
          </a:bodyPr>
          <a:lstStyle/>
          <a:p>
            <a:pPr defTabSz="932013" fontAlgn="base">
              <a:lnSpc>
                <a:spcPct val="90000"/>
              </a:lnSpc>
              <a:spcBef>
                <a:spcPct val="0"/>
              </a:spcBef>
              <a:spcAft>
                <a:spcPct val="0"/>
              </a:spcAft>
            </a:pPr>
            <a:r>
              <a:rPr lang="en-US" sz="1999"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EXTEND OFFICE </a:t>
            </a:r>
            <a:br>
              <a:rPr lang="en-US" sz="1999"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br>
            <a:r>
              <a:rPr lang="en-US" sz="1999"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EVERYWHERE</a:t>
            </a:r>
          </a:p>
        </p:txBody>
      </p:sp>
      <p:grpSp>
        <p:nvGrpSpPr>
          <p:cNvPr id="121" name="Group 120"/>
          <p:cNvGrpSpPr/>
          <p:nvPr/>
        </p:nvGrpSpPr>
        <p:grpSpPr>
          <a:xfrm>
            <a:off x="685933" y="4070677"/>
            <a:ext cx="1012704" cy="368590"/>
            <a:chOff x="683707" y="4085194"/>
            <a:chExt cx="1013112" cy="368739"/>
          </a:xfrm>
        </p:grpSpPr>
        <p:sp>
          <p:nvSpPr>
            <p:cNvPr id="122" name="TextBox 121"/>
            <p:cNvSpPr txBox="1"/>
            <p:nvPr/>
          </p:nvSpPr>
          <p:spPr>
            <a:xfrm>
              <a:off x="1132043" y="4154025"/>
              <a:ext cx="564776" cy="197708"/>
            </a:xfrm>
            <a:prstGeom prst="rect">
              <a:avLst/>
            </a:prstGeom>
            <a:noFill/>
          </p:spPr>
          <p:txBody>
            <a:bodyPr wrap="square" lIns="0" tIns="0" rIns="0" bIns="0" rtlCol="0">
              <a:spAutoFit/>
            </a:bodyPr>
            <a:lstStyle/>
            <a:p>
              <a:pPr defTabSz="932283">
                <a:lnSpc>
                  <a:spcPct val="90000"/>
                </a:lnSpc>
                <a:spcAft>
                  <a:spcPts val="600"/>
                </a:spcAft>
              </a:pPr>
              <a:r>
                <a:rPr lang="en-US" sz="1399" spc="-30" dirty="0">
                  <a:gradFill>
                    <a:gsLst>
                      <a:gs pos="2917">
                        <a:srgbClr val="FFFFFF"/>
                      </a:gs>
                      <a:gs pos="30000">
                        <a:srgbClr val="FFFFFF"/>
                      </a:gs>
                    </a:gsLst>
                    <a:lin ang="5400000" scaled="0"/>
                  </a:gradFill>
                </a:rPr>
                <a:t>Delve</a:t>
              </a:r>
            </a:p>
          </p:txBody>
        </p:sp>
        <p:pic>
          <p:nvPicPr>
            <p:cNvPr id="123" name="Picture 1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707" y="4085194"/>
              <a:ext cx="358949" cy="368739"/>
            </a:xfrm>
            <a:prstGeom prst="rect">
              <a:avLst/>
            </a:prstGeom>
            <a:noFill/>
          </p:spPr>
        </p:pic>
      </p:grpSp>
      <p:grpSp>
        <p:nvGrpSpPr>
          <p:cNvPr id="124" name="Group 8"/>
          <p:cNvGrpSpPr>
            <a:grpSpLocks noChangeAspect="1"/>
          </p:cNvGrpSpPr>
          <p:nvPr/>
        </p:nvGrpSpPr>
        <p:grpSpPr bwMode="auto">
          <a:xfrm>
            <a:off x="685934" y="5375195"/>
            <a:ext cx="1055478" cy="179956"/>
            <a:chOff x="1924" y="1817"/>
            <a:chExt cx="3830" cy="653"/>
          </a:xfrm>
          <a:solidFill>
            <a:schemeClr val="tx1"/>
          </a:solidFill>
        </p:grpSpPr>
        <p:sp>
          <p:nvSpPr>
            <p:cNvPr id="125" name="Freeform 9"/>
            <p:cNvSpPr>
              <a:spLocks/>
            </p:cNvSpPr>
            <p:nvPr/>
          </p:nvSpPr>
          <p:spPr bwMode="auto">
            <a:xfrm>
              <a:off x="2163" y="1996"/>
              <a:ext cx="800" cy="474"/>
            </a:xfrm>
            <a:custGeom>
              <a:avLst/>
              <a:gdLst>
                <a:gd name="T0" fmla="*/ 297 w 338"/>
                <a:gd name="T1" fmla="*/ 101 h 198"/>
                <a:gd name="T2" fmla="*/ 338 w 338"/>
                <a:gd name="T3" fmla="*/ 151 h 198"/>
                <a:gd name="T4" fmla="*/ 297 w 338"/>
                <a:gd name="T5" fmla="*/ 198 h 198"/>
                <a:gd name="T6" fmla="*/ 61 w 338"/>
                <a:gd name="T7" fmla="*/ 198 h 198"/>
                <a:gd name="T8" fmla="*/ 0 w 338"/>
                <a:gd name="T9" fmla="*/ 135 h 198"/>
                <a:gd name="T10" fmla="*/ 59 w 338"/>
                <a:gd name="T11" fmla="*/ 80 h 198"/>
                <a:gd name="T12" fmla="*/ 116 w 338"/>
                <a:gd name="T13" fmla="*/ 10 h 198"/>
                <a:gd name="T14" fmla="*/ 201 w 338"/>
                <a:gd name="T15" fmla="*/ 42 h 198"/>
                <a:gd name="T16" fmla="*/ 261 w 338"/>
                <a:gd name="T17" fmla="*/ 40 h 198"/>
                <a:gd name="T18" fmla="*/ 297 w 338"/>
                <a:gd name="T19" fmla="*/ 101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198">
                  <a:moveTo>
                    <a:pt x="297" y="101"/>
                  </a:moveTo>
                  <a:cubicBezTo>
                    <a:pt x="297" y="101"/>
                    <a:pt x="338" y="106"/>
                    <a:pt x="338" y="151"/>
                  </a:cubicBezTo>
                  <a:cubicBezTo>
                    <a:pt x="338" y="172"/>
                    <a:pt x="326" y="198"/>
                    <a:pt x="297" y="198"/>
                  </a:cubicBezTo>
                  <a:cubicBezTo>
                    <a:pt x="297" y="198"/>
                    <a:pt x="76" y="198"/>
                    <a:pt x="61" y="198"/>
                  </a:cubicBezTo>
                  <a:cubicBezTo>
                    <a:pt x="16" y="198"/>
                    <a:pt x="0" y="167"/>
                    <a:pt x="0" y="135"/>
                  </a:cubicBezTo>
                  <a:cubicBezTo>
                    <a:pt x="0" y="82"/>
                    <a:pt x="59" y="80"/>
                    <a:pt x="59" y="80"/>
                  </a:cubicBezTo>
                  <a:cubicBezTo>
                    <a:pt x="59" y="80"/>
                    <a:pt x="64" y="22"/>
                    <a:pt x="116" y="10"/>
                  </a:cubicBezTo>
                  <a:cubicBezTo>
                    <a:pt x="162" y="0"/>
                    <a:pt x="188" y="24"/>
                    <a:pt x="201" y="42"/>
                  </a:cubicBezTo>
                  <a:cubicBezTo>
                    <a:pt x="201" y="42"/>
                    <a:pt x="229" y="26"/>
                    <a:pt x="261" y="40"/>
                  </a:cubicBezTo>
                  <a:cubicBezTo>
                    <a:pt x="280" y="49"/>
                    <a:pt x="298" y="69"/>
                    <a:pt x="29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26" name="Freeform 10"/>
            <p:cNvSpPr>
              <a:spLocks/>
            </p:cNvSpPr>
            <p:nvPr/>
          </p:nvSpPr>
          <p:spPr bwMode="auto">
            <a:xfrm>
              <a:off x="1924" y="1817"/>
              <a:ext cx="795" cy="607"/>
            </a:xfrm>
            <a:custGeom>
              <a:avLst/>
              <a:gdLst>
                <a:gd name="T0" fmla="*/ 86 w 336"/>
                <a:gd name="T1" fmla="*/ 212 h 254"/>
                <a:gd name="T2" fmla="*/ 149 w 336"/>
                <a:gd name="T3" fmla="*/ 144 h 254"/>
                <a:gd name="T4" fmla="*/ 213 w 336"/>
                <a:gd name="T5" fmla="*/ 73 h 254"/>
                <a:gd name="T6" fmla="*/ 305 w 336"/>
                <a:gd name="T7" fmla="*/ 103 h 254"/>
                <a:gd name="T8" fmla="*/ 336 w 336"/>
                <a:gd name="T9" fmla="*/ 97 h 254"/>
                <a:gd name="T10" fmla="*/ 276 w 336"/>
                <a:gd name="T11" fmla="*/ 19 h 254"/>
                <a:gd name="T12" fmla="*/ 161 w 336"/>
                <a:gd name="T13" fmla="*/ 61 h 254"/>
                <a:gd name="T14" fmla="*/ 92 w 336"/>
                <a:gd name="T15" fmla="*/ 60 h 254"/>
                <a:gd name="T16" fmla="*/ 53 w 336"/>
                <a:gd name="T17" fmla="*/ 135 h 254"/>
                <a:gd name="T18" fmla="*/ 0 w 336"/>
                <a:gd name="T19" fmla="*/ 195 h 254"/>
                <a:gd name="T20" fmla="*/ 59 w 336"/>
                <a:gd name="T21" fmla="*/ 254 h 254"/>
                <a:gd name="T22" fmla="*/ 98 w 336"/>
                <a:gd name="T23" fmla="*/ 254 h 254"/>
                <a:gd name="T24" fmla="*/ 86 w 336"/>
                <a:gd name="T25" fmla="*/ 2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254">
                  <a:moveTo>
                    <a:pt x="86" y="212"/>
                  </a:moveTo>
                  <a:cubicBezTo>
                    <a:pt x="86" y="153"/>
                    <a:pt x="149" y="144"/>
                    <a:pt x="149" y="144"/>
                  </a:cubicBezTo>
                  <a:cubicBezTo>
                    <a:pt x="149" y="144"/>
                    <a:pt x="157" y="87"/>
                    <a:pt x="213" y="73"/>
                  </a:cubicBezTo>
                  <a:cubicBezTo>
                    <a:pt x="258" y="61"/>
                    <a:pt x="291" y="81"/>
                    <a:pt x="305" y="103"/>
                  </a:cubicBezTo>
                  <a:cubicBezTo>
                    <a:pt x="305" y="103"/>
                    <a:pt x="315" y="96"/>
                    <a:pt x="336" y="97"/>
                  </a:cubicBezTo>
                  <a:cubicBezTo>
                    <a:pt x="334" y="77"/>
                    <a:pt x="320" y="37"/>
                    <a:pt x="276" y="19"/>
                  </a:cubicBezTo>
                  <a:cubicBezTo>
                    <a:pt x="225" y="0"/>
                    <a:pt x="181" y="24"/>
                    <a:pt x="161" y="61"/>
                  </a:cubicBezTo>
                  <a:cubicBezTo>
                    <a:pt x="161" y="61"/>
                    <a:pt x="129" y="41"/>
                    <a:pt x="92" y="60"/>
                  </a:cubicBezTo>
                  <a:cubicBezTo>
                    <a:pt x="66" y="73"/>
                    <a:pt x="50" y="105"/>
                    <a:pt x="53" y="135"/>
                  </a:cubicBezTo>
                  <a:cubicBezTo>
                    <a:pt x="53" y="135"/>
                    <a:pt x="0" y="139"/>
                    <a:pt x="0" y="195"/>
                  </a:cubicBezTo>
                  <a:cubicBezTo>
                    <a:pt x="0" y="227"/>
                    <a:pt x="28" y="254"/>
                    <a:pt x="59" y="254"/>
                  </a:cubicBezTo>
                  <a:cubicBezTo>
                    <a:pt x="98" y="254"/>
                    <a:pt x="98" y="254"/>
                    <a:pt x="98" y="254"/>
                  </a:cubicBezTo>
                  <a:cubicBezTo>
                    <a:pt x="88" y="240"/>
                    <a:pt x="86" y="224"/>
                    <a:pt x="86"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27" name="Freeform 11"/>
            <p:cNvSpPr>
              <a:spLocks/>
            </p:cNvSpPr>
            <p:nvPr/>
          </p:nvSpPr>
          <p:spPr bwMode="auto">
            <a:xfrm>
              <a:off x="2163" y="1996"/>
              <a:ext cx="800" cy="474"/>
            </a:xfrm>
            <a:custGeom>
              <a:avLst/>
              <a:gdLst>
                <a:gd name="T0" fmla="*/ 297 w 338"/>
                <a:gd name="T1" fmla="*/ 101 h 198"/>
                <a:gd name="T2" fmla="*/ 338 w 338"/>
                <a:gd name="T3" fmla="*/ 151 h 198"/>
                <a:gd name="T4" fmla="*/ 297 w 338"/>
                <a:gd name="T5" fmla="*/ 198 h 198"/>
                <a:gd name="T6" fmla="*/ 61 w 338"/>
                <a:gd name="T7" fmla="*/ 198 h 198"/>
                <a:gd name="T8" fmla="*/ 0 w 338"/>
                <a:gd name="T9" fmla="*/ 135 h 198"/>
                <a:gd name="T10" fmla="*/ 59 w 338"/>
                <a:gd name="T11" fmla="*/ 80 h 198"/>
                <a:gd name="T12" fmla="*/ 116 w 338"/>
                <a:gd name="T13" fmla="*/ 10 h 198"/>
                <a:gd name="T14" fmla="*/ 201 w 338"/>
                <a:gd name="T15" fmla="*/ 42 h 198"/>
                <a:gd name="T16" fmla="*/ 261 w 338"/>
                <a:gd name="T17" fmla="*/ 40 h 198"/>
                <a:gd name="T18" fmla="*/ 297 w 338"/>
                <a:gd name="T19" fmla="*/ 101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198">
                  <a:moveTo>
                    <a:pt x="297" y="101"/>
                  </a:moveTo>
                  <a:cubicBezTo>
                    <a:pt x="297" y="101"/>
                    <a:pt x="338" y="106"/>
                    <a:pt x="338" y="151"/>
                  </a:cubicBezTo>
                  <a:cubicBezTo>
                    <a:pt x="338" y="172"/>
                    <a:pt x="326" y="198"/>
                    <a:pt x="297" y="198"/>
                  </a:cubicBezTo>
                  <a:cubicBezTo>
                    <a:pt x="297" y="198"/>
                    <a:pt x="76" y="198"/>
                    <a:pt x="61" y="198"/>
                  </a:cubicBezTo>
                  <a:cubicBezTo>
                    <a:pt x="16" y="198"/>
                    <a:pt x="0" y="167"/>
                    <a:pt x="0" y="135"/>
                  </a:cubicBezTo>
                  <a:cubicBezTo>
                    <a:pt x="0" y="82"/>
                    <a:pt x="59" y="80"/>
                    <a:pt x="59" y="80"/>
                  </a:cubicBezTo>
                  <a:cubicBezTo>
                    <a:pt x="59" y="80"/>
                    <a:pt x="64" y="22"/>
                    <a:pt x="116" y="10"/>
                  </a:cubicBezTo>
                  <a:cubicBezTo>
                    <a:pt x="162" y="0"/>
                    <a:pt x="188" y="24"/>
                    <a:pt x="201" y="42"/>
                  </a:cubicBezTo>
                  <a:cubicBezTo>
                    <a:pt x="201" y="42"/>
                    <a:pt x="229" y="26"/>
                    <a:pt x="261" y="40"/>
                  </a:cubicBezTo>
                  <a:cubicBezTo>
                    <a:pt x="280" y="49"/>
                    <a:pt x="298" y="69"/>
                    <a:pt x="29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28" name="Freeform 12"/>
            <p:cNvSpPr>
              <a:spLocks/>
            </p:cNvSpPr>
            <p:nvPr/>
          </p:nvSpPr>
          <p:spPr bwMode="auto">
            <a:xfrm>
              <a:off x="1924" y="1817"/>
              <a:ext cx="795" cy="607"/>
            </a:xfrm>
            <a:custGeom>
              <a:avLst/>
              <a:gdLst>
                <a:gd name="T0" fmla="*/ 86 w 336"/>
                <a:gd name="T1" fmla="*/ 212 h 254"/>
                <a:gd name="T2" fmla="*/ 149 w 336"/>
                <a:gd name="T3" fmla="*/ 144 h 254"/>
                <a:gd name="T4" fmla="*/ 213 w 336"/>
                <a:gd name="T5" fmla="*/ 73 h 254"/>
                <a:gd name="T6" fmla="*/ 305 w 336"/>
                <a:gd name="T7" fmla="*/ 103 h 254"/>
                <a:gd name="T8" fmla="*/ 336 w 336"/>
                <a:gd name="T9" fmla="*/ 97 h 254"/>
                <a:gd name="T10" fmla="*/ 276 w 336"/>
                <a:gd name="T11" fmla="*/ 19 h 254"/>
                <a:gd name="T12" fmla="*/ 161 w 336"/>
                <a:gd name="T13" fmla="*/ 61 h 254"/>
                <a:gd name="T14" fmla="*/ 92 w 336"/>
                <a:gd name="T15" fmla="*/ 60 h 254"/>
                <a:gd name="T16" fmla="*/ 53 w 336"/>
                <a:gd name="T17" fmla="*/ 135 h 254"/>
                <a:gd name="T18" fmla="*/ 0 w 336"/>
                <a:gd name="T19" fmla="*/ 195 h 254"/>
                <a:gd name="T20" fmla="*/ 59 w 336"/>
                <a:gd name="T21" fmla="*/ 254 h 254"/>
                <a:gd name="T22" fmla="*/ 98 w 336"/>
                <a:gd name="T23" fmla="*/ 254 h 254"/>
                <a:gd name="T24" fmla="*/ 86 w 336"/>
                <a:gd name="T25" fmla="*/ 2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254">
                  <a:moveTo>
                    <a:pt x="86" y="212"/>
                  </a:moveTo>
                  <a:cubicBezTo>
                    <a:pt x="86" y="153"/>
                    <a:pt x="149" y="144"/>
                    <a:pt x="149" y="144"/>
                  </a:cubicBezTo>
                  <a:cubicBezTo>
                    <a:pt x="149" y="144"/>
                    <a:pt x="157" y="87"/>
                    <a:pt x="213" y="73"/>
                  </a:cubicBezTo>
                  <a:cubicBezTo>
                    <a:pt x="258" y="61"/>
                    <a:pt x="291" y="81"/>
                    <a:pt x="305" y="103"/>
                  </a:cubicBezTo>
                  <a:cubicBezTo>
                    <a:pt x="305" y="103"/>
                    <a:pt x="315" y="96"/>
                    <a:pt x="336" y="97"/>
                  </a:cubicBezTo>
                  <a:cubicBezTo>
                    <a:pt x="334" y="77"/>
                    <a:pt x="320" y="37"/>
                    <a:pt x="276" y="19"/>
                  </a:cubicBezTo>
                  <a:cubicBezTo>
                    <a:pt x="225" y="0"/>
                    <a:pt x="181" y="24"/>
                    <a:pt x="161" y="61"/>
                  </a:cubicBezTo>
                  <a:cubicBezTo>
                    <a:pt x="161" y="61"/>
                    <a:pt x="129" y="41"/>
                    <a:pt x="92" y="60"/>
                  </a:cubicBezTo>
                  <a:cubicBezTo>
                    <a:pt x="66" y="73"/>
                    <a:pt x="50" y="105"/>
                    <a:pt x="53" y="135"/>
                  </a:cubicBezTo>
                  <a:cubicBezTo>
                    <a:pt x="53" y="135"/>
                    <a:pt x="0" y="139"/>
                    <a:pt x="0" y="195"/>
                  </a:cubicBezTo>
                  <a:cubicBezTo>
                    <a:pt x="0" y="227"/>
                    <a:pt x="28" y="254"/>
                    <a:pt x="59" y="254"/>
                  </a:cubicBezTo>
                  <a:cubicBezTo>
                    <a:pt x="98" y="254"/>
                    <a:pt x="98" y="254"/>
                    <a:pt x="98" y="254"/>
                  </a:cubicBezTo>
                  <a:cubicBezTo>
                    <a:pt x="88" y="240"/>
                    <a:pt x="86" y="224"/>
                    <a:pt x="86"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29" name="Freeform 13"/>
            <p:cNvSpPr>
              <a:spLocks noEditPoints="1"/>
            </p:cNvSpPr>
            <p:nvPr/>
          </p:nvSpPr>
          <p:spPr bwMode="auto">
            <a:xfrm>
              <a:off x="3122" y="1934"/>
              <a:ext cx="449" cy="500"/>
            </a:xfrm>
            <a:custGeom>
              <a:avLst/>
              <a:gdLst>
                <a:gd name="T0" fmla="*/ 190 w 190"/>
                <a:gd name="T1" fmla="*/ 102 h 209"/>
                <a:gd name="T2" fmla="*/ 179 w 190"/>
                <a:gd name="T3" fmla="*/ 158 h 209"/>
                <a:gd name="T4" fmla="*/ 145 w 190"/>
                <a:gd name="T5" fmla="*/ 196 h 209"/>
                <a:gd name="T6" fmla="*/ 94 w 190"/>
                <a:gd name="T7" fmla="*/ 209 h 209"/>
                <a:gd name="T8" fmla="*/ 45 w 190"/>
                <a:gd name="T9" fmla="*/ 196 h 209"/>
                <a:gd name="T10" fmla="*/ 12 w 190"/>
                <a:gd name="T11" fmla="*/ 160 h 209"/>
                <a:gd name="T12" fmla="*/ 0 w 190"/>
                <a:gd name="T13" fmla="*/ 107 h 209"/>
                <a:gd name="T14" fmla="*/ 12 w 190"/>
                <a:gd name="T15" fmla="*/ 51 h 209"/>
                <a:gd name="T16" fmla="*/ 46 w 190"/>
                <a:gd name="T17" fmla="*/ 13 h 209"/>
                <a:gd name="T18" fmla="*/ 98 w 190"/>
                <a:gd name="T19" fmla="*/ 0 h 209"/>
                <a:gd name="T20" fmla="*/ 146 w 190"/>
                <a:gd name="T21" fmla="*/ 13 h 209"/>
                <a:gd name="T22" fmla="*/ 179 w 190"/>
                <a:gd name="T23" fmla="*/ 49 h 209"/>
                <a:gd name="T24" fmla="*/ 190 w 190"/>
                <a:gd name="T25" fmla="*/ 102 h 209"/>
                <a:gd name="T26" fmla="*/ 166 w 190"/>
                <a:gd name="T27" fmla="*/ 105 h 209"/>
                <a:gd name="T28" fmla="*/ 147 w 190"/>
                <a:gd name="T29" fmla="*/ 43 h 209"/>
                <a:gd name="T30" fmla="*/ 96 w 190"/>
                <a:gd name="T31" fmla="*/ 21 h 209"/>
                <a:gd name="T32" fmla="*/ 59 w 190"/>
                <a:gd name="T33" fmla="*/ 32 h 209"/>
                <a:gd name="T34" fmla="*/ 34 w 190"/>
                <a:gd name="T35" fmla="*/ 62 h 209"/>
                <a:gd name="T36" fmla="*/ 25 w 190"/>
                <a:gd name="T37" fmla="*/ 105 h 209"/>
                <a:gd name="T38" fmla="*/ 33 w 190"/>
                <a:gd name="T39" fmla="*/ 148 h 209"/>
                <a:gd name="T40" fmla="*/ 58 w 190"/>
                <a:gd name="T41" fmla="*/ 177 h 209"/>
                <a:gd name="T42" fmla="*/ 94 w 190"/>
                <a:gd name="T43" fmla="*/ 187 h 209"/>
                <a:gd name="T44" fmla="*/ 147 w 190"/>
                <a:gd name="T45" fmla="*/ 165 h 209"/>
                <a:gd name="T46" fmla="*/ 166 w 190"/>
                <a:gd name="T47" fmla="*/ 1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0" h="209">
                  <a:moveTo>
                    <a:pt x="190" y="102"/>
                  </a:moveTo>
                  <a:cubicBezTo>
                    <a:pt x="190" y="123"/>
                    <a:pt x="187" y="142"/>
                    <a:pt x="179" y="158"/>
                  </a:cubicBezTo>
                  <a:cubicBezTo>
                    <a:pt x="171" y="174"/>
                    <a:pt x="160" y="187"/>
                    <a:pt x="145" y="196"/>
                  </a:cubicBezTo>
                  <a:cubicBezTo>
                    <a:pt x="130" y="204"/>
                    <a:pt x="113" y="209"/>
                    <a:pt x="94" y="209"/>
                  </a:cubicBezTo>
                  <a:cubicBezTo>
                    <a:pt x="76" y="209"/>
                    <a:pt x="59" y="204"/>
                    <a:pt x="45" y="196"/>
                  </a:cubicBezTo>
                  <a:cubicBezTo>
                    <a:pt x="31" y="187"/>
                    <a:pt x="19" y="175"/>
                    <a:pt x="12" y="160"/>
                  </a:cubicBezTo>
                  <a:cubicBezTo>
                    <a:pt x="4" y="144"/>
                    <a:pt x="0" y="127"/>
                    <a:pt x="0" y="107"/>
                  </a:cubicBezTo>
                  <a:cubicBezTo>
                    <a:pt x="0" y="85"/>
                    <a:pt x="4" y="67"/>
                    <a:pt x="12" y="51"/>
                  </a:cubicBezTo>
                  <a:cubicBezTo>
                    <a:pt x="20" y="34"/>
                    <a:pt x="31" y="22"/>
                    <a:pt x="46" y="13"/>
                  </a:cubicBezTo>
                  <a:cubicBezTo>
                    <a:pt x="61" y="4"/>
                    <a:pt x="78" y="0"/>
                    <a:pt x="98" y="0"/>
                  </a:cubicBezTo>
                  <a:cubicBezTo>
                    <a:pt x="116" y="0"/>
                    <a:pt x="132" y="4"/>
                    <a:pt x="146" y="13"/>
                  </a:cubicBezTo>
                  <a:cubicBezTo>
                    <a:pt x="160" y="21"/>
                    <a:pt x="171" y="33"/>
                    <a:pt x="179" y="49"/>
                  </a:cubicBezTo>
                  <a:cubicBezTo>
                    <a:pt x="187" y="64"/>
                    <a:pt x="190" y="82"/>
                    <a:pt x="190" y="102"/>
                  </a:cubicBezTo>
                  <a:close/>
                  <a:moveTo>
                    <a:pt x="166" y="105"/>
                  </a:moveTo>
                  <a:cubicBezTo>
                    <a:pt x="166" y="79"/>
                    <a:pt x="160" y="58"/>
                    <a:pt x="147" y="43"/>
                  </a:cubicBezTo>
                  <a:cubicBezTo>
                    <a:pt x="135" y="29"/>
                    <a:pt x="118" y="21"/>
                    <a:pt x="96" y="21"/>
                  </a:cubicBezTo>
                  <a:cubicBezTo>
                    <a:pt x="82" y="21"/>
                    <a:pt x="70" y="25"/>
                    <a:pt x="59" y="32"/>
                  </a:cubicBezTo>
                  <a:cubicBezTo>
                    <a:pt x="48" y="39"/>
                    <a:pt x="40" y="49"/>
                    <a:pt x="34" y="62"/>
                  </a:cubicBezTo>
                  <a:cubicBezTo>
                    <a:pt x="28" y="74"/>
                    <a:pt x="25" y="89"/>
                    <a:pt x="25" y="105"/>
                  </a:cubicBezTo>
                  <a:cubicBezTo>
                    <a:pt x="25" y="121"/>
                    <a:pt x="27" y="135"/>
                    <a:pt x="33" y="148"/>
                  </a:cubicBezTo>
                  <a:cubicBezTo>
                    <a:pt x="39" y="160"/>
                    <a:pt x="47" y="170"/>
                    <a:pt x="58" y="177"/>
                  </a:cubicBezTo>
                  <a:cubicBezTo>
                    <a:pt x="69" y="184"/>
                    <a:pt x="81" y="187"/>
                    <a:pt x="94" y="187"/>
                  </a:cubicBezTo>
                  <a:cubicBezTo>
                    <a:pt x="117" y="187"/>
                    <a:pt x="134" y="180"/>
                    <a:pt x="147" y="165"/>
                  </a:cubicBezTo>
                  <a:cubicBezTo>
                    <a:pt x="159" y="151"/>
                    <a:pt x="166" y="131"/>
                    <a:pt x="166"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30" name="Freeform 14"/>
            <p:cNvSpPr>
              <a:spLocks/>
            </p:cNvSpPr>
            <p:nvPr/>
          </p:nvSpPr>
          <p:spPr bwMode="auto">
            <a:xfrm>
              <a:off x="3642" y="2073"/>
              <a:ext cx="282" cy="351"/>
            </a:xfrm>
            <a:custGeom>
              <a:avLst/>
              <a:gdLst>
                <a:gd name="T0" fmla="*/ 119 w 119"/>
                <a:gd name="T1" fmla="*/ 147 h 147"/>
                <a:gd name="T2" fmla="*/ 96 w 119"/>
                <a:gd name="T3" fmla="*/ 147 h 147"/>
                <a:gd name="T4" fmla="*/ 96 w 119"/>
                <a:gd name="T5" fmla="*/ 65 h 147"/>
                <a:gd name="T6" fmla="*/ 63 w 119"/>
                <a:gd name="T7" fmla="*/ 19 h 147"/>
                <a:gd name="T8" fmla="*/ 34 w 119"/>
                <a:gd name="T9" fmla="*/ 32 h 147"/>
                <a:gd name="T10" fmla="*/ 23 w 119"/>
                <a:gd name="T11" fmla="*/ 65 h 147"/>
                <a:gd name="T12" fmla="*/ 23 w 119"/>
                <a:gd name="T13" fmla="*/ 147 h 147"/>
                <a:gd name="T14" fmla="*/ 0 w 119"/>
                <a:gd name="T15" fmla="*/ 147 h 147"/>
                <a:gd name="T16" fmla="*/ 0 w 119"/>
                <a:gd name="T17" fmla="*/ 3 h 147"/>
                <a:gd name="T18" fmla="*/ 23 w 119"/>
                <a:gd name="T19" fmla="*/ 3 h 147"/>
                <a:gd name="T20" fmla="*/ 23 w 119"/>
                <a:gd name="T21" fmla="*/ 27 h 147"/>
                <a:gd name="T22" fmla="*/ 23 w 119"/>
                <a:gd name="T23" fmla="*/ 27 h 147"/>
                <a:gd name="T24" fmla="*/ 71 w 119"/>
                <a:gd name="T25" fmla="*/ 0 h 147"/>
                <a:gd name="T26" fmla="*/ 107 w 119"/>
                <a:gd name="T27" fmla="*/ 15 h 147"/>
                <a:gd name="T28" fmla="*/ 119 w 119"/>
                <a:gd name="T29" fmla="*/ 59 h 147"/>
                <a:gd name="T30" fmla="*/ 119 w 119"/>
                <a:gd name="T31"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47">
                  <a:moveTo>
                    <a:pt x="119" y="147"/>
                  </a:moveTo>
                  <a:cubicBezTo>
                    <a:pt x="96" y="147"/>
                    <a:pt x="96" y="147"/>
                    <a:pt x="96" y="147"/>
                  </a:cubicBezTo>
                  <a:cubicBezTo>
                    <a:pt x="96" y="65"/>
                    <a:pt x="96" y="65"/>
                    <a:pt x="96" y="65"/>
                  </a:cubicBezTo>
                  <a:cubicBezTo>
                    <a:pt x="96" y="35"/>
                    <a:pt x="85" y="19"/>
                    <a:pt x="63" y="19"/>
                  </a:cubicBezTo>
                  <a:cubicBezTo>
                    <a:pt x="51" y="19"/>
                    <a:pt x="42" y="24"/>
                    <a:pt x="34" y="32"/>
                  </a:cubicBezTo>
                  <a:cubicBezTo>
                    <a:pt x="27" y="41"/>
                    <a:pt x="23" y="52"/>
                    <a:pt x="23" y="65"/>
                  </a:cubicBezTo>
                  <a:cubicBezTo>
                    <a:pt x="23" y="147"/>
                    <a:pt x="23" y="147"/>
                    <a:pt x="23" y="147"/>
                  </a:cubicBezTo>
                  <a:cubicBezTo>
                    <a:pt x="0" y="147"/>
                    <a:pt x="0" y="147"/>
                    <a:pt x="0" y="147"/>
                  </a:cubicBezTo>
                  <a:cubicBezTo>
                    <a:pt x="0" y="3"/>
                    <a:pt x="0" y="3"/>
                    <a:pt x="0" y="3"/>
                  </a:cubicBezTo>
                  <a:cubicBezTo>
                    <a:pt x="23" y="3"/>
                    <a:pt x="23" y="3"/>
                    <a:pt x="23" y="3"/>
                  </a:cubicBezTo>
                  <a:cubicBezTo>
                    <a:pt x="23" y="27"/>
                    <a:pt x="23" y="27"/>
                    <a:pt x="23" y="27"/>
                  </a:cubicBezTo>
                  <a:cubicBezTo>
                    <a:pt x="23" y="27"/>
                    <a:pt x="23" y="27"/>
                    <a:pt x="23" y="27"/>
                  </a:cubicBezTo>
                  <a:cubicBezTo>
                    <a:pt x="34" y="9"/>
                    <a:pt x="50" y="0"/>
                    <a:pt x="71" y="0"/>
                  </a:cubicBezTo>
                  <a:cubicBezTo>
                    <a:pt x="87" y="0"/>
                    <a:pt x="99" y="5"/>
                    <a:pt x="107" y="15"/>
                  </a:cubicBezTo>
                  <a:cubicBezTo>
                    <a:pt x="115" y="25"/>
                    <a:pt x="119" y="40"/>
                    <a:pt x="119" y="59"/>
                  </a:cubicBezTo>
                  <a:lnTo>
                    <a:pt x="119"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31" name="Freeform 15"/>
            <p:cNvSpPr>
              <a:spLocks noEditPoints="1"/>
            </p:cNvSpPr>
            <p:nvPr/>
          </p:nvSpPr>
          <p:spPr bwMode="auto">
            <a:xfrm>
              <a:off x="3986" y="2073"/>
              <a:ext cx="295" cy="361"/>
            </a:xfrm>
            <a:custGeom>
              <a:avLst/>
              <a:gdLst>
                <a:gd name="T0" fmla="*/ 125 w 125"/>
                <a:gd name="T1" fmla="*/ 81 h 151"/>
                <a:gd name="T2" fmla="*/ 24 w 125"/>
                <a:gd name="T3" fmla="*/ 81 h 151"/>
                <a:gd name="T4" fmla="*/ 36 w 125"/>
                <a:gd name="T5" fmla="*/ 118 h 151"/>
                <a:gd name="T6" fmla="*/ 71 w 125"/>
                <a:gd name="T7" fmla="*/ 131 h 151"/>
                <a:gd name="T8" fmla="*/ 115 w 125"/>
                <a:gd name="T9" fmla="*/ 115 h 151"/>
                <a:gd name="T10" fmla="*/ 115 w 125"/>
                <a:gd name="T11" fmla="*/ 137 h 151"/>
                <a:gd name="T12" fmla="*/ 65 w 125"/>
                <a:gd name="T13" fmla="*/ 151 h 151"/>
                <a:gd name="T14" fmla="*/ 17 w 125"/>
                <a:gd name="T15" fmla="*/ 131 h 151"/>
                <a:gd name="T16" fmla="*/ 0 w 125"/>
                <a:gd name="T17" fmla="*/ 76 h 151"/>
                <a:gd name="T18" fmla="*/ 8 w 125"/>
                <a:gd name="T19" fmla="*/ 37 h 151"/>
                <a:gd name="T20" fmla="*/ 32 w 125"/>
                <a:gd name="T21" fmla="*/ 9 h 151"/>
                <a:gd name="T22" fmla="*/ 66 w 125"/>
                <a:gd name="T23" fmla="*/ 0 h 151"/>
                <a:gd name="T24" fmla="*/ 110 w 125"/>
                <a:gd name="T25" fmla="*/ 18 h 151"/>
                <a:gd name="T26" fmla="*/ 125 w 125"/>
                <a:gd name="T27" fmla="*/ 69 h 151"/>
                <a:gd name="T28" fmla="*/ 125 w 125"/>
                <a:gd name="T29" fmla="*/ 81 h 151"/>
                <a:gd name="T30" fmla="*/ 102 w 125"/>
                <a:gd name="T31" fmla="*/ 61 h 151"/>
                <a:gd name="T32" fmla="*/ 92 w 125"/>
                <a:gd name="T33" fmla="*/ 30 h 151"/>
                <a:gd name="T34" fmla="*/ 66 w 125"/>
                <a:gd name="T35" fmla="*/ 19 h 151"/>
                <a:gd name="T36" fmla="*/ 38 w 125"/>
                <a:gd name="T37" fmla="*/ 31 h 151"/>
                <a:gd name="T38" fmla="*/ 24 w 125"/>
                <a:gd name="T39" fmla="*/ 61 h 151"/>
                <a:gd name="T40" fmla="*/ 102 w 125"/>
                <a:gd name="T41" fmla="*/ 6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151">
                  <a:moveTo>
                    <a:pt x="125" y="81"/>
                  </a:moveTo>
                  <a:cubicBezTo>
                    <a:pt x="24" y="81"/>
                    <a:pt x="24" y="81"/>
                    <a:pt x="24" y="81"/>
                  </a:cubicBezTo>
                  <a:cubicBezTo>
                    <a:pt x="24" y="97"/>
                    <a:pt x="28" y="110"/>
                    <a:pt x="36" y="118"/>
                  </a:cubicBezTo>
                  <a:cubicBezTo>
                    <a:pt x="45" y="127"/>
                    <a:pt x="56" y="131"/>
                    <a:pt x="71" y="131"/>
                  </a:cubicBezTo>
                  <a:cubicBezTo>
                    <a:pt x="87" y="131"/>
                    <a:pt x="102" y="126"/>
                    <a:pt x="115" y="115"/>
                  </a:cubicBezTo>
                  <a:cubicBezTo>
                    <a:pt x="115" y="137"/>
                    <a:pt x="115" y="137"/>
                    <a:pt x="115" y="137"/>
                  </a:cubicBezTo>
                  <a:cubicBezTo>
                    <a:pt x="103" y="146"/>
                    <a:pt x="86" y="151"/>
                    <a:pt x="65" y="151"/>
                  </a:cubicBezTo>
                  <a:cubicBezTo>
                    <a:pt x="44" y="151"/>
                    <a:pt x="28" y="144"/>
                    <a:pt x="17" y="131"/>
                  </a:cubicBezTo>
                  <a:cubicBezTo>
                    <a:pt x="5" y="118"/>
                    <a:pt x="0" y="99"/>
                    <a:pt x="0" y="76"/>
                  </a:cubicBezTo>
                  <a:cubicBezTo>
                    <a:pt x="0" y="62"/>
                    <a:pt x="3" y="48"/>
                    <a:pt x="8" y="37"/>
                  </a:cubicBezTo>
                  <a:cubicBezTo>
                    <a:pt x="14" y="25"/>
                    <a:pt x="22" y="16"/>
                    <a:pt x="32" y="9"/>
                  </a:cubicBezTo>
                  <a:cubicBezTo>
                    <a:pt x="42" y="3"/>
                    <a:pt x="53" y="0"/>
                    <a:pt x="66" y="0"/>
                  </a:cubicBezTo>
                  <a:cubicBezTo>
                    <a:pt x="85" y="0"/>
                    <a:pt x="99" y="6"/>
                    <a:pt x="110" y="18"/>
                  </a:cubicBezTo>
                  <a:cubicBezTo>
                    <a:pt x="120" y="30"/>
                    <a:pt x="125" y="47"/>
                    <a:pt x="125" y="69"/>
                  </a:cubicBezTo>
                  <a:lnTo>
                    <a:pt x="125" y="81"/>
                  </a:lnTo>
                  <a:close/>
                  <a:moveTo>
                    <a:pt x="102" y="61"/>
                  </a:moveTo>
                  <a:cubicBezTo>
                    <a:pt x="101" y="48"/>
                    <a:pt x="98" y="38"/>
                    <a:pt x="92" y="30"/>
                  </a:cubicBezTo>
                  <a:cubicBezTo>
                    <a:pt x="86" y="23"/>
                    <a:pt x="77" y="19"/>
                    <a:pt x="66" y="19"/>
                  </a:cubicBezTo>
                  <a:cubicBezTo>
                    <a:pt x="55" y="19"/>
                    <a:pt x="46" y="23"/>
                    <a:pt x="38" y="31"/>
                  </a:cubicBezTo>
                  <a:cubicBezTo>
                    <a:pt x="31" y="39"/>
                    <a:pt x="26" y="49"/>
                    <a:pt x="24" y="61"/>
                  </a:cubicBezTo>
                  <a:lnTo>
                    <a:pt x="102"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32" name="Freeform 16"/>
            <p:cNvSpPr>
              <a:spLocks noEditPoints="1"/>
            </p:cNvSpPr>
            <p:nvPr/>
          </p:nvSpPr>
          <p:spPr bwMode="auto">
            <a:xfrm>
              <a:off x="4352" y="1944"/>
              <a:ext cx="384" cy="480"/>
            </a:xfrm>
            <a:custGeom>
              <a:avLst/>
              <a:gdLst>
                <a:gd name="T0" fmla="*/ 162 w 162"/>
                <a:gd name="T1" fmla="*/ 98 h 201"/>
                <a:gd name="T2" fmla="*/ 148 w 162"/>
                <a:gd name="T3" fmla="*/ 152 h 201"/>
                <a:gd name="T4" fmla="*/ 110 w 162"/>
                <a:gd name="T5" fmla="*/ 188 h 201"/>
                <a:gd name="T6" fmla="*/ 53 w 162"/>
                <a:gd name="T7" fmla="*/ 201 h 201"/>
                <a:gd name="T8" fmla="*/ 0 w 162"/>
                <a:gd name="T9" fmla="*/ 201 h 201"/>
                <a:gd name="T10" fmla="*/ 0 w 162"/>
                <a:gd name="T11" fmla="*/ 0 h 201"/>
                <a:gd name="T12" fmla="*/ 56 w 162"/>
                <a:gd name="T13" fmla="*/ 0 h 201"/>
                <a:gd name="T14" fmla="*/ 162 w 162"/>
                <a:gd name="T15" fmla="*/ 98 h 201"/>
                <a:gd name="T16" fmla="*/ 137 w 162"/>
                <a:gd name="T17" fmla="*/ 98 h 201"/>
                <a:gd name="T18" fmla="*/ 55 w 162"/>
                <a:gd name="T19" fmla="*/ 21 h 201"/>
                <a:gd name="T20" fmla="*/ 23 w 162"/>
                <a:gd name="T21" fmla="*/ 21 h 201"/>
                <a:gd name="T22" fmla="*/ 23 w 162"/>
                <a:gd name="T23" fmla="*/ 180 h 201"/>
                <a:gd name="T24" fmla="*/ 53 w 162"/>
                <a:gd name="T25" fmla="*/ 180 h 201"/>
                <a:gd name="T26" fmla="*/ 115 w 162"/>
                <a:gd name="T27" fmla="*/ 159 h 201"/>
                <a:gd name="T28" fmla="*/ 137 w 162"/>
                <a:gd name="T29" fmla="*/ 9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2" h="201">
                  <a:moveTo>
                    <a:pt x="162" y="98"/>
                  </a:moveTo>
                  <a:cubicBezTo>
                    <a:pt x="162" y="118"/>
                    <a:pt x="157" y="136"/>
                    <a:pt x="148" y="152"/>
                  </a:cubicBezTo>
                  <a:cubicBezTo>
                    <a:pt x="139" y="168"/>
                    <a:pt x="127" y="180"/>
                    <a:pt x="110" y="188"/>
                  </a:cubicBezTo>
                  <a:cubicBezTo>
                    <a:pt x="94" y="197"/>
                    <a:pt x="75" y="201"/>
                    <a:pt x="53" y="201"/>
                  </a:cubicBezTo>
                  <a:cubicBezTo>
                    <a:pt x="0" y="201"/>
                    <a:pt x="0" y="201"/>
                    <a:pt x="0" y="201"/>
                  </a:cubicBezTo>
                  <a:cubicBezTo>
                    <a:pt x="0" y="0"/>
                    <a:pt x="0" y="0"/>
                    <a:pt x="0" y="0"/>
                  </a:cubicBezTo>
                  <a:cubicBezTo>
                    <a:pt x="56" y="0"/>
                    <a:pt x="56" y="0"/>
                    <a:pt x="56" y="0"/>
                  </a:cubicBezTo>
                  <a:cubicBezTo>
                    <a:pt x="127" y="0"/>
                    <a:pt x="162" y="32"/>
                    <a:pt x="162" y="98"/>
                  </a:cubicBezTo>
                  <a:close/>
                  <a:moveTo>
                    <a:pt x="137" y="98"/>
                  </a:moveTo>
                  <a:cubicBezTo>
                    <a:pt x="137" y="47"/>
                    <a:pt x="110" y="21"/>
                    <a:pt x="55" y="21"/>
                  </a:cubicBezTo>
                  <a:cubicBezTo>
                    <a:pt x="23" y="21"/>
                    <a:pt x="23" y="21"/>
                    <a:pt x="23" y="21"/>
                  </a:cubicBezTo>
                  <a:cubicBezTo>
                    <a:pt x="23" y="180"/>
                    <a:pt x="23" y="180"/>
                    <a:pt x="23" y="180"/>
                  </a:cubicBezTo>
                  <a:cubicBezTo>
                    <a:pt x="53" y="180"/>
                    <a:pt x="53" y="180"/>
                    <a:pt x="53" y="180"/>
                  </a:cubicBezTo>
                  <a:cubicBezTo>
                    <a:pt x="80" y="180"/>
                    <a:pt x="101" y="173"/>
                    <a:pt x="115" y="159"/>
                  </a:cubicBezTo>
                  <a:cubicBezTo>
                    <a:pt x="130" y="144"/>
                    <a:pt x="137" y="124"/>
                    <a:pt x="137"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33" name="Freeform 17"/>
            <p:cNvSpPr>
              <a:spLocks/>
            </p:cNvSpPr>
            <p:nvPr/>
          </p:nvSpPr>
          <p:spPr bwMode="auto">
            <a:xfrm>
              <a:off x="4804" y="2075"/>
              <a:ext cx="180" cy="349"/>
            </a:xfrm>
            <a:custGeom>
              <a:avLst/>
              <a:gdLst>
                <a:gd name="T0" fmla="*/ 76 w 76"/>
                <a:gd name="T1" fmla="*/ 26 h 146"/>
                <a:gd name="T2" fmla="*/ 58 w 76"/>
                <a:gd name="T3" fmla="*/ 21 h 146"/>
                <a:gd name="T4" fmla="*/ 33 w 76"/>
                <a:gd name="T5" fmla="*/ 35 h 146"/>
                <a:gd name="T6" fmla="*/ 24 w 76"/>
                <a:gd name="T7" fmla="*/ 73 h 146"/>
                <a:gd name="T8" fmla="*/ 24 w 76"/>
                <a:gd name="T9" fmla="*/ 146 h 146"/>
                <a:gd name="T10" fmla="*/ 0 w 76"/>
                <a:gd name="T11" fmla="*/ 146 h 146"/>
                <a:gd name="T12" fmla="*/ 0 w 76"/>
                <a:gd name="T13" fmla="*/ 2 h 146"/>
                <a:gd name="T14" fmla="*/ 24 w 76"/>
                <a:gd name="T15" fmla="*/ 2 h 146"/>
                <a:gd name="T16" fmla="*/ 24 w 76"/>
                <a:gd name="T17" fmla="*/ 32 h 146"/>
                <a:gd name="T18" fmla="*/ 24 w 76"/>
                <a:gd name="T19" fmla="*/ 32 h 146"/>
                <a:gd name="T20" fmla="*/ 39 w 76"/>
                <a:gd name="T21" fmla="*/ 8 h 146"/>
                <a:gd name="T22" fmla="*/ 62 w 76"/>
                <a:gd name="T23" fmla="*/ 0 h 146"/>
                <a:gd name="T24" fmla="*/ 76 w 76"/>
                <a:gd name="T25" fmla="*/ 2 h 146"/>
                <a:gd name="T26" fmla="*/ 76 w 76"/>
                <a:gd name="T27" fmla="*/ 2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146">
                  <a:moveTo>
                    <a:pt x="76" y="26"/>
                  </a:moveTo>
                  <a:cubicBezTo>
                    <a:pt x="71" y="22"/>
                    <a:pt x="66" y="21"/>
                    <a:pt x="58" y="21"/>
                  </a:cubicBezTo>
                  <a:cubicBezTo>
                    <a:pt x="48" y="21"/>
                    <a:pt x="39" y="26"/>
                    <a:pt x="33" y="35"/>
                  </a:cubicBezTo>
                  <a:cubicBezTo>
                    <a:pt x="27" y="45"/>
                    <a:pt x="24" y="57"/>
                    <a:pt x="24" y="73"/>
                  </a:cubicBezTo>
                  <a:cubicBezTo>
                    <a:pt x="24" y="146"/>
                    <a:pt x="24" y="146"/>
                    <a:pt x="24" y="146"/>
                  </a:cubicBezTo>
                  <a:cubicBezTo>
                    <a:pt x="0" y="146"/>
                    <a:pt x="0" y="146"/>
                    <a:pt x="0" y="146"/>
                  </a:cubicBezTo>
                  <a:cubicBezTo>
                    <a:pt x="0" y="2"/>
                    <a:pt x="0" y="2"/>
                    <a:pt x="0" y="2"/>
                  </a:cubicBezTo>
                  <a:cubicBezTo>
                    <a:pt x="24" y="2"/>
                    <a:pt x="24" y="2"/>
                    <a:pt x="24" y="2"/>
                  </a:cubicBezTo>
                  <a:cubicBezTo>
                    <a:pt x="24" y="32"/>
                    <a:pt x="24" y="32"/>
                    <a:pt x="24" y="32"/>
                  </a:cubicBezTo>
                  <a:cubicBezTo>
                    <a:pt x="24" y="32"/>
                    <a:pt x="24" y="32"/>
                    <a:pt x="24" y="32"/>
                  </a:cubicBezTo>
                  <a:cubicBezTo>
                    <a:pt x="27" y="22"/>
                    <a:pt x="32" y="14"/>
                    <a:pt x="39" y="8"/>
                  </a:cubicBezTo>
                  <a:cubicBezTo>
                    <a:pt x="46" y="3"/>
                    <a:pt x="53" y="0"/>
                    <a:pt x="62" y="0"/>
                  </a:cubicBezTo>
                  <a:cubicBezTo>
                    <a:pt x="68" y="0"/>
                    <a:pt x="72" y="0"/>
                    <a:pt x="76" y="2"/>
                  </a:cubicBezTo>
                  <a:lnTo>
                    <a:pt x="76"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34" name="Freeform 18"/>
            <p:cNvSpPr>
              <a:spLocks noEditPoints="1"/>
            </p:cNvSpPr>
            <p:nvPr/>
          </p:nvSpPr>
          <p:spPr bwMode="auto">
            <a:xfrm>
              <a:off x="5017" y="1922"/>
              <a:ext cx="74" cy="502"/>
            </a:xfrm>
            <a:custGeom>
              <a:avLst/>
              <a:gdLst>
                <a:gd name="T0" fmla="*/ 31 w 31"/>
                <a:gd name="T1" fmla="*/ 15 h 210"/>
                <a:gd name="T2" fmla="*/ 26 w 31"/>
                <a:gd name="T3" fmla="*/ 25 h 210"/>
                <a:gd name="T4" fmla="*/ 15 w 31"/>
                <a:gd name="T5" fmla="*/ 30 h 210"/>
                <a:gd name="T6" fmla="*/ 5 w 31"/>
                <a:gd name="T7" fmla="*/ 25 h 210"/>
                <a:gd name="T8" fmla="*/ 0 w 31"/>
                <a:gd name="T9" fmla="*/ 15 h 210"/>
                <a:gd name="T10" fmla="*/ 5 w 31"/>
                <a:gd name="T11" fmla="*/ 4 h 210"/>
                <a:gd name="T12" fmla="*/ 15 w 31"/>
                <a:gd name="T13" fmla="*/ 0 h 210"/>
                <a:gd name="T14" fmla="*/ 26 w 31"/>
                <a:gd name="T15" fmla="*/ 4 h 210"/>
                <a:gd name="T16" fmla="*/ 31 w 31"/>
                <a:gd name="T17" fmla="*/ 15 h 210"/>
                <a:gd name="T18" fmla="*/ 27 w 31"/>
                <a:gd name="T19" fmla="*/ 210 h 210"/>
                <a:gd name="T20" fmla="*/ 4 w 31"/>
                <a:gd name="T21" fmla="*/ 210 h 210"/>
                <a:gd name="T22" fmla="*/ 4 w 31"/>
                <a:gd name="T23" fmla="*/ 66 h 210"/>
                <a:gd name="T24" fmla="*/ 27 w 31"/>
                <a:gd name="T25" fmla="*/ 66 h 210"/>
                <a:gd name="T26" fmla="*/ 27 w 31"/>
                <a:gd name="T27"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10">
                  <a:moveTo>
                    <a:pt x="31" y="15"/>
                  </a:moveTo>
                  <a:cubicBezTo>
                    <a:pt x="31" y="19"/>
                    <a:pt x="29" y="22"/>
                    <a:pt x="26" y="25"/>
                  </a:cubicBezTo>
                  <a:cubicBezTo>
                    <a:pt x="23" y="28"/>
                    <a:pt x="20" y="30"/>
                    <a:pt x="15" y="30"/>
                  </a:cubicBezTo>
                  <a:cubicBezTo>
                    <a:pt x="11" y="30"/>
                    <a:pt x="8" y="28"/>
                    <a:pt x="5" y="25"/>
                  </a:cubicBezTo>
                  <a:cubicBezTo>
                    <a:pt x="2" y="23"/>
                    <a:pt x="0" y="19"/>
                    <a:pt x="0" y="15"/>
                  </a:cubicBezTo>
                  <a:cubicBezTo>
                    <a:pt x="0" y="11"/>
                    <a:pt x="2" y="7"/>
                    <a:pt x="5" y="4"/>
                  </a:cubicBezTo>
                  <a:cubicBezTo>
                    <a:pt x="7" y="1"/>
                    <a:pt x="11" y="0"/>
                    <a:pt x="15" y="0"/>
                  </a:cubicBezTo>
                  <a:cubicBezTo>
                    <a:pt x="20" y="0"/>
                    <a:pt x="23" y="1"/>
                    <a:pt x="26" y="4"/>
                  </a:cubicBezTo>
                  <a:cubicBezTo>
                    <a:pt x="29" y="7"/>
                    <a:pt x="31" y="10"/>
                    <a:pt x="31" y="15"/>
                  </a:cubicBezTo>
                  <a:close/>
                  <a:moveTo>
                    <a:pt x="27" y="210"/>
                  </a:moveTo>
                  <a:cubicBezTo>
                    <a:pt x="4" y="210"/>
                    <a:pt x="4" y="210"/>
                    <a:pt x="4" y="210"/>
                  </a:cubicBezTo>
                  <a:cubicBezTo>
                    <a:pt x="4" y="66"/>
                    <a:pt x="4" y="66"/>
                    <a:pt x="4" y="66"/>
                  </a:cubicBezTo>
                  <a:cubicBezTo>
                    <a:pt x="27" y="66"/>
                    <a:pt x="27" y="66"/>
                    <a:pt x="27" y="66"/>
                  </a:cubicBezTo>
                  <a:lnTo>
                    <a:pt x="27"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35" name="Freeform 19"/>
            <p:cNvSpPr>
              <a:spLocks/>
            </p:cNvSpPr>
            <p:nvPr/>
          </p:nvSpPr>
          <p:spPr bwMode="auto">
            <a:xfrm>
              <a:off x="5124" y="2080"/>
              <a:ext cx="317" cy="344"/>
            </a:xfrm>
            <a:custGeom>
              <a:avLst/>
              <a:gdLst>
                <a:gd name="T0" fmla="*/ 134 w 134"/>
                <a:gd name="T1" fmla="*/ 0 h 144"/>
                <a:gd name="T2" fmla="*/ 77 w 134"/>
                <a:gd name="T3" fmla="*/ 144 h 144"/>
                <a:gd name="T4" fmla="*/ 54 w 134"/>
                <a:gd name="T5" fmla="*/ 144 h 144"/>
                <a:gd name="T6" fmla="*/ 0 w 134"/>
                <a:gd name="T7" fmla="*/ 0 h 144"/>
                <a:gd name="T8" fmla="*/ 25 w 134"/>
                <a:gd name="T9" fmla="*/ 0 h 144"/>
                <a:gd name="T10" fmla="*/ 62 w 134"/>
                <a:gd name="T11" fmla="*/ 105 h 144"/>
                <a:gd name="T12" fmla="*/ 67 w 134"/>
                <a:gd name="T13" fmla="*/ 125 h 144"/>
                <a:gd name="T14" fmla="*/ 67 w 134"/>
                <a:gd name="T15" fmla="*/ 125 h 144"/>
                <a:gd name="T16" fmla="*/ 72 w 134"/>
                <a:gd name="T17" fmla="*/ 105 h 144"/>
                <a:gd name="T18" fmla="*/ 110 w 134"/>
                <a:gd name="T19" fmla="*/ 0 h 144"/>
                <a:gd name="T20" fmla="*/ 134 w 134"/>
                <a:gd name="T2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44">
                  <a:moveTo>
                    <a:pt x="134" y="0"/>
                  </a:moveTo>
                  <a:cubicBezTo>
                    <a:pt x="77" y="144"/>
                    <a:pt x="77" y="144"/>
                    <a:pt x="77" y="144"/>
                  </a:cubicBezTo>
                  <a:cubicBezTo>
                    <a:pt x="54" y="144"/>
                    <a:pt x="54" y="144"/>
                    <a:pt x="54" y="144"/>
                  </a:cubicBezTo>
                  <a:cubicBezTo>
                    <a:pt x="0" y="0"/>
                    <a:pt x="0" y="0"/>
                    <a:pt x="0" y="0"/>
                  </a:cubicBezTo>
                  <a:cubicBezTo>
                    <a:pt x="25" y="0"/>
                    <a:pt x="25" y="0"/>
                    <a:pt x="25" y="0"/>
                  </a:cubicBezTo>
                  <a:cubicBezTo>
                    <a:pt x="62" y="105"/>
                    <a:pt x="62" y="105"/>
                    <a:pt x="62" y="105"/>
                  </a:cubicBezTo>
                  <a:cubicBezTo>
                    <a:pt x="64" y="110"/>
                    <a:pt x="65" y="117"/>
                    <a:pt x="67" y="125"/>
                  </a:cubicBezTo>
                  <a:cubicBezTo>
                    <a:pt x="67" y="125"/>
                    <a:pt x="67" y="125"/>
                    <a:pt x="67" y="125"/>
                  </a:cubicBezTo>
                  <a:cubicBezTo>
                    <a:pt x="68" y="118"/>
                    <a:pt x="70" y="111"/>
                    <a:pt x="72" y="105"/>
                  </a:cubicBezTo>
                  <a:cubicBezTo>
                    <a:pt x="110" y="0"/>
                    <a:pt x="110" y="0"/>
                    <a:pt x="110" y="0"/>
                  </a:cubicBezTo>
                  <a:lnTo>
                    <a:pt x="1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36" name="Freeform 20"/>
            <p:cNvSpPr>
              <a:spLocks noEditPoints="1"/>
            </p:cNvSpPr>
            <p:nvPr/>
          </p:nvSpPr>
          <p:spPr bwMode="auto">
            <a:xfrm>
              <a:off x="5458" y="2073"/>
              <a:ext cx="296" cy="361"/>
            </a:xfrm>
            <a:custGeom>
              <a:avLst/>
              <a:gdLst>
                <a:gd name="T0" fmla="*/ 125 w 125"/>
                <a:gd name="T1" fmla="*/ 81 h 151"/>
                <a:gd name="T2" fmla="*/ 24 w 125"/>
                <a:gd name="T3" fmla="*/ 81 h 151"/>
                <a:gd name="T4" fmla="*/ 37 w 125"/>
                <a:gd name="T5" fmla="*/ 118 h 151"/>
                <a:gd name="T6" fmla="*/ 71 w 125"/>
                <a:gd name="T7" fmla="*/ 131 h 151"/>
                <a:gd name="T8" fmla="*/ 115 w 125"/>
                <a:gd name="T9" fmla="*/ 115 h 151"/>
                <a:gd name="T10" fmla="*/ 115 w 125"/>
                <a:gd name="T11" fmla="*/ 137 h 151"/>
                <a:gd name="T12" fmla="*/ 65 w 125"/>
                <a:gd name="T13" fmla="*/ 151 h 151"/>
                <a:gd name="T14" fmla="*/ 17 w 125"/>
                <a:gd name="T15" fmla="*/ 131 h 151"/>
                <a:gd name="T16" fmla="*/ 0 w 125"/>
                <a:gd name="T17" fmla="*/ 76 h 151"/>
                <a:gd name="T18" fmla="*/ 9 w 125"/>
                <a:gd name="T19" fmla="*/ 37 h 151"/>
                <a:gd name="T20" fmla="*/ 32 w 125"/>
                <a:gd name="T21" fmla="*/ 9 h 151"/>
                <a:gd name="T22" fmla="*/ 66 w 125"/>
                <a:gd name="T23" fmla="*/ 0 h 151"/>
                <a:gd name="T24" fmla="*/ 110 w 125"/>
                <a:gd name="T25" fmla="*/ 18 h 151"/>
                <a:gd name="T26" fmla="*/ 125 w 125"/>
                <a:gd name="T27" fmla="*/ 69 h 151"/>
                <a:gd name="T28" fmla="*/ 125 w 125"/>
                <a:gd name="T29" fmla="*/ 81 h 151"/>
                <a:gd name="T30" fmla="*/ 102 w 125"/>
                <a:gd name="T31" fmla="*/ 61 h 151"/>
                <a:gd name="T32" fmla="*/ 92 w 125"/>
                <a:gd name="T33" fmla="*/ 30 h 151"/>
                <a:gd name="T34" fmla="*/ 66 w 125"/>
                <a:gd name="T35" fmla="*/ 19 h 151"/>
                <a:gd name="T36" fmla="*/ 38 w 125"/>
                <a:gd name="T37" fmla="*/ 31 h 151"/>
                <a:gd name="T38" fmla="*/ 24 w 125"/>
                <a:gd name="T39" fmla="*/ 61 h 151"/>
                <a:gd name="T40" fmla="*/ 102 w 125"/>
                <a:gd name="T41" fmla="*/ 6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151">
                  <a:moveTo>
                    <a:pt x="125" y="81"/>
                  </a:moveTo>
                  <a:cubicBezTo>
                    <a:pt x="24" y="81"/>
                    <a:pt x="24" y="81"/>
                    <a:pt x="24" y="81"/>
                  </a:cubicBezTo>
                  <a:cubicBezTo>
                    <a:pt x="24" y="97"/>
                    <a:pt x="28" y="110"/>
                    <a:pt x="37" y="118"/>
                  </a:cubicBezTo>
                  <a:cubicBezTo>
                    <a:pt x="45" y="127"/>
                    <a:pt x="56" y="131"/>
                    <a:pt x="71" y="131"/>
                  </a:cubicBezTo>
                  <a:cubicBezTo>
                    <a:pt x="87" y="131"/>
                    <a:pt x="102" y="126"/>
                    <a:pt x="115" y="115"/>
                  </a:cubicBezTo>
                  <a:cubicBezTo>
                    <a:pt x="115" y="137"/>
                    <a:pt x="115" y="137"/>
                    <a:pt x="115" y="137"/>
                  </a:cubicBezTo>
                  <a:cubicBezTo>
                    <a:pt x="103" y="146"/>
                    <a:pt x="86" y="151"/>
                    <a:pt x="65" y="151"/>
                  </a:cubicBezTo>
                  <a:cubicBezTo>
                    <a:pt x="45" y="151"/>
                    <a:pt x="29" y="144"/>
                    <a:pt x="17" y="131"/>
                  </a:cubicBezTo>
                  <a:cubicBezTo>
                    <a:pt x="6" y="118"/>
                    <a:pt x="0" y="99"/>
                    <a:pt x="0" y="76"/>
                  </a:cubicBezTo>
                  <a:cubicBezTo>
                    <a:pt x="0" y="62"/>
                    <a:pt x="3" y="48"/>
                    <a:pt x="9" y="37"/>
                  </a:cubicBezTo>
                  <a:cubicBezTo>
                    <a:pt x="14" y="25"/>
                    <a:pt x="22" y="16"/>
                    <a:pt x="32" y="9"/>
                  </a:cubicBezTo>
                  <a:cubicBezTo>
                    <a:pt x="43" y="3"/>
                    <a:pt x="54" y="0"/>
                    <a:pt x="66" y="0"/>
                  </a:cubicBezTo>
                  <a:cubicBezTo>
                    <a:pt x="85" y="0"/>
                    <a:pt x="99" y="6"/>
                    <a:pt x="110" y="18"/>
                  </a:cubicBezTo>
                  <a:cubicBezTo>
                    <a:pt x="120" y="30"/>
                    <a:pt x="125" y="47"/>
                    <a:pt x="125" y="69"/>
                  </a:cubicBezTo>
                  <a:lnTo>
                    <a:pt x="125" y="81"/>
                  </a:lnTo>
                  <a:close/>
                  <a:moveTo>
                    <a:pt x="102" y="61"/>
                  </a:moveTo>
                  <a:cubicBezTo>
                    <a:pt x="102" y="48"/>
                    <a:pt x="98" y="38"/>
                    <a:pt x="92" y="30"/>
                  </a:cubicBezTo>
                  <a:cubicBezTo>
                    <a:pt x="86" y="23"/>
                    <a:pt x="77" y="19"/>
                    <a:pt x="66" y="19"/>
                  </a:cubicBezTo>
                  <a:cubicBezTo>
                    <a:pt x="55" y="19"/>
                    <a:pt x="46" y="23"/>
                    <a:pt x="38" y="31"/>
                  </a:cubicBezTo>
                  <a:cubicBezTo>
                    <a:pt x="31" y="39"/>
                    <a:pt x="26" y="49"/>
                    <a:pt x="24" y="61"/>
                  </a:cubicBezTo>
                  <a:lnTo>
                    <a:pt x="102"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grpSp>
      <p:grpSp>
        <p:nvGrpSpPr>
          <p:cNvPr id="137" name="Group 32"/>
          <p:cNvGrpSpPr>
            <a:grpSpLocks noChangeAspect="1"/>
          </p:cNvGrpSpPr>
          <p:nvPr/>
        </p:nvGrpSpPr>
        <p:grpSpPr bwMode="auto">
          <a:xfrm>
            <a:off x="685934" y="5676063"/>
            <a:ext cx="1110623" cy="358030"/>
            <a:chOff x="3382" y="2013"/>
            <a:chExt cx="912" cy="294"/>
          </a:xfrm>
          <a:solidFill>
            <a:schemeClr val="tx1"/>
          </a:solidFill>
        </p:grpSpPr>
        <p:sp>
          <p:nvSpPr>
            <p:cNvPr id="138" name="Freeform 33"/>
            <p:cNvSpPr>
              <a:spLocks noEditPoints="1"/>
            </p:cNvSpPr>
            <p:nvPr/>
          </p:nvSpPr>
          <p:spPr bwMode="auto">
            <a:xfrm>
              <a:off x="3756" y="2104"/>
              <a:ext cx="95" cy="107"/>
            </a:xfrm>
            <a:custGeom>
              <a:avLst/>
              <a:gdLst>
                <a:gd name="T0" fmla="*/ 40 w 40"/>
                <a:gd name="T1" fmla="*/ 22 h 44"/>
                <a:gd name="T2" fmla="*/ 37 w 40"/>
                <a:gd name="T3" fmla="*/ 33 h 44"/>
                <a:gd name="T4" fmla="*/ 30 w 40"/>
                <a:gd name="T5" fmla="*/ 41 h 44"/>
                <a:gd name="T6" fmla="*/ 20 w 40"/>
                <a:gd name="T7" fmla="*/ 44 h 44"/>
                <a:gd name="T8" fmla="*/ 9 w 40"/>
                <a:gd name="T9" fmla="*/ 41 h 44"/>
                <a:gd name="T10" fmla="*/ 2 w 40"/>
                <a:gd name="T11" fmla="*/ 34 h 44"/>
                <a:gd name="T12" fmla="*/ 0 w 40"/>
                <a:gd name="T13" fmla="*/ 23 h 44"/>
                <a:gd name="T14" fmla="*/ 2 w 40"/>
                <a:gd name="T15" fmla="*/ 11 h 44"/>
                <a:gd name="T16" fmla="*/ 10 w 40"/>
                <a:gd name="T17" fmla="*/ 3 h 44"/>
                <a:gd name="T18" fmla="*/ 20 w 40"/>
                <a:gd name="T19" fmla="*/ 0 h 44"/>
                <a:gd name="T20" fmla="*/ 30 w 40"/>
                <a:gd name="T21" fmla="*/ 3 h 44"/>
                <a:gd name="T22" fmla="*/ 37 w 40"/>
                <a:gd name="T23" fmla="*/ 11 h 44"/>
                <a:gd name="T24" fmla="*/ 40 w 40"/>
                <a:gd name="T25" fmla="*/ 22 h 44"/>
                <a:gd name="T26" fmla="*/ 34 w 40"/>
                <a:gd name="T27" fmla="*/ 22 h 44"/>
                <a:gd name="T28" fmla="*/ 31 w 40"/>
                <a:gd name="T29" fmla="*/ 9 h 44"/>
                <a:gd name="T30" fmla="*/ 20 w 40"/>
                <a:gd name="T31" fmla="*/ 5 h 44"/>
                <a:gd name="T32" fmla="*/ 12 w 40"/>
                <a:gd name="T33" fmla="*/ 7 h 44"/>
                <a:gd name="T34" fmla="*/ 7 w 40"/>
                <a:gd name="T35" fmla="*/ 13 h 44"/>
                <a:gd name="T36" fmla="*/ 5 w 40"/>
                <a:gd name="T37" fmla="*/ 22 h 44"/>
                <a:gd name="T38" fmla="*/ 7 w 40"/>
                <a:gd name="T39" fmla="*/ 31 h 44"/>
                <a:gd name="T40" fmla="*/ 12 w 40"/>
                <a:gd name="T41" fmla="*/ 37 h 44"/>
                <a:gd name="T42" fmla="*/ 20 w 40"/>
                <a:gd name="T43" fmla="*/ 39 h 44"/>
                <a:gd name="T44" fmla="*/ 31 w 40"/>
                <a:gd name="T45" fmla="*/ 35 h 44"/>
                <a:gd name="T46" fmla="*/ 34 w 40"/>
                <a:gd name="T47"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44">
                  <a:moveTo>
                    <a:pt x="40" y="22"/>
                  </a:moveTo>
                  <a:cubicBezTo>
                    <a:pt x="40" y="26"/>
                    <a:pt x="39" y="30"/>
                    <a:pt x="37" y="33"/>
                  </a:cubicBezTo>
                  <a:cubicBezTo>
                    <a:pt x="36" y="37"/>
                    <a:pt x="33" y="39"/>
                    <a:pt x="30" y="41"/>
                  </a:cubicBezTo>
                  <a:cubicBezTo>
                    <a:pt x="27" y="43"/>
                    <a:pt x="24" y="44"/>
                    <a:pt x="20" y="44"/>
                  </a:cubicBezTo>
                  <a:cubicBezTo>
                    <a:pt x="16" y="44"/>
                    <a:pt x="12" y="43"/>
                    <a:pt x="9" y="41"/>
                  </a:cubicBezTo>
                  <a:cubicBezTo>
                    <a:pt x="6" y="39"/>
                    <a:pt x="4" y="37"/>
                    <a:pt x="2" y="34"/>
                  </a:cubicBezTo>
                  <a:cubicBezTo>
                    <a:pt x="1" y="30"/>
                    <a:pt x="0" y="27"/>
                    <a:pt x="0" y="23"/>
                  </a:cubicBezTo>
                  <a:cubicBezTo>
                    <a:pt x="0" y="18"/>
                    <a:pt x="1" y="14"/>
                    <a:pt x="2" y="11"/>
                  </a:cubicBezTo>
                  <a:cubicBezTo>
                    <a:pt x="4" y="7"/>
                    <a:pt x="6" y="5"/>
                    <a:pt x="10" y="3"/>
                  </a:cubicBezTo>
                  <a:cubicBezTo>
                    <a:pt x="13" y="1"/>
                    <a:pt x="16" y="0"/>
                    <a:pt x="20" y="0"/>
                  </a:cubicBezTo>
                  <a:cubicBezTo>
                    <a:pt x="24" y="0"/>
                    <a:pt x="27" y="1"/>
                    <a:pt x="30" y="3"/>
                  </a:cubicBezTo>
                  <a:cubicBezTo>
                    <a:pt x="33" y="5"/>
                    <a:pt x="36" y="7"/>
                    <a:pt x="37" y="11"/>
                  </a:cubicBezTo>
                  <a:cubicBezTo>
                    <a:pt x="39" y="14"/>
                    <a:pt x="40" y="17"/>
                    <a:pt x="40" y="22"/>
                  </a:cubicBezTo>
                  <a:close/>
                  <a:moveTo>
                    <a:pt x="34" y="22"/>
                  </a:moveTo>
                  <a:cubicBezTo>
                    <a:pt x="34" y="17"/>
                    <a:pt x="33" y="12"/>
                    <a:pt x="31" y="9"/>
                  </a:cubicBezTo>
                  <a:cubicBezTo>
                    <a:pt x="28" y="6"/>
                    <a:pt x="25" y="5"/>
                    <a:pt x="20" y="5"/>
                  </a:cubicBezTo>
                  <a:cubicBezTo>
                    <a:pt x="17" y="5"/>
                    <a:pt x="15" y="6"/>
                    <a:pt x="12" y="7"/>
                  </a:cubicBezTo>
                  <a:cubicBezTo>
                    <a:pt x="10" y="8"/>
                    <a:pt x="8" y="10"/>
                    <a:pt x="7" y="13"/>
                  </a:cubicBezTo>
                  <a:cubicBezTo>
                    <a:pt x="6" y="16"/>
                    <a:pt x="5" y="19"/>
                    <a:pt x="5" y="22"/>
                  </a:cubicBezTo>
                  <a:cubicBezTo>
                    <a:pt x="5" y="25"/>
                    <a:pt x="6" y="28"/>
                    <a:pt x="7" y="31"/>
                  </a:cubicBezTo>
                  <a:cubicBezTo>
                    <a:pt x="8" y="34"/>
                    <a:pt x="10" y="36"/>
                    <a:pt x="12" y="37"/>
                  </a:cubicBezTo>
                  <a:cubicBezTo>
                    <a:pt x="14" y="39"/>
                    <a:pt x="17" y="39"/>
                    <a:pt x="20" y="39"/>
                  </a:cubicBezTo>
                  <a:cubicBezTo>
                    <a:pt x="24" y="39"/>
                    <a:pt x="28" y="38"/>
                    <a:pt x="31" y="35"/>
                  </a:cubicBezTo>
                  <a:cubicBezTo>
                    <a:pt x="33" y="32"/>
                    <a:pt x="34" y="28"/>
                    <a:pt x="3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39" name="Freeform 34"/>
            <p:cNvSpPr>
              <a:spLocks/>
            </p:cNvSpPr>
            <p:nvPr/>
          </p:nvSpPr>
          <p:spPr bwMode="auto">
            <a:xfrm>
              <a:off x="3865" y="2133"/>
              <a:ext cx="60" cy="75"/>
            </a:xfrm>
            <a:custGeom>
              <a:avLst/>
              <a:gdLst>
                <a:gd name="T0" fmla="*/ 25 w 25"/>
                <a:gd name="T1" fmla="*/ 31 h 31"/>
                <a:gd name="T2" fmla="*/ 20 w 25"/>
                <a:gd name="T3" fmla="*/ 31 h 31"/>
                <a:gd name="T4" fmla="*/ 20 w 25"/>
                <a:gd name="T5" fmla="*/ 14 h 31"/>
                <a:gd name="T6" fmla="*/ 13 w 25"/>
                <a:gd name="T7" fmla="*/ 4 h 31"/>
                <a:gd name="T8" fmla="*/ 7 w 25"/>
                <a:gd name="T9" fmla="*/ 7 h 31"/>
                <a:gd name="T10" fmla="*/ 4 w 25"/>
                <a:gd name="T11" fmla="*/ 14 h 31"/>
                <a:gd name="T12" fmla="*/ 4 w 25"/>
                <a:gd name="T13" fmla="*/ 31 h 31"/>
                <a:gd name="T14" fmla="*/ 0 w 25"/>
                <a:gd name="T15" fmla="*/ 31 h 31"/>
                <a:gd name="T16" fmla="*/ 0 w 25"/>
                <a:gd name="T17" fmla="*/ 1 h 31"/>
                <a:gd name="T18" fmla="*/ 4 w 25"/>
                <a:gd name="T19" fmla="*/ 1 h 31"/>
                <a:gd name="T20" fmla="*/ 4 w 25"/>
                <a:gd name="T21" fmla="*/ 6 h 31"/>
                <a:gd name="T22" fmla="*/ 5 w 25"/>
                <a:gd name="T23" fmla="*/ 6 h 31"/>
                <a:gd name="T24" fmla="*/ 14 w 25"/>
                <a:gd name="T25" fmla="*/ 0 h 31"/>
                <a:gd name="T26" fmla="*/ 22 w 25"/>
                <a:gd name="T27" fmla="*/ 4 h 31"/>
                <a:gd name="T28" fmla="*/ 25 w 25"/>
                <a:gd name="T29" fmla="*/ 13 h 31"/>
                <a:gd name="T30" fmla="*/ 25 w 25"/>
                <a:gd name="T3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1">
                  <a:moveTo>
                    <a:pt x="25" y="31"/>
                  </a:moveTo>
                  <a:cubicBezTo>
                    <a:pt x="20" y="31"/>
                    <a:pt x="20" y="31"/>
                    <a:pt x="20" y="31"/>
                  </a:cubicBezTo>
                  <a:cubicBezTo>
                    <a:pt x="20" y="14"/>
                    <a:pt x="20" y="14"/>
                    <a:pt x="20" y="14"/>
                  </a:cubicBezTo>
                  <a:cubicBezTo>
                    <a:pt x="20" y="8"/>
                    <a:pt x="17" y="4"/>
                    <a:pt x="13" y="4"/>
                  </a:cubicBezTo>
                  <a:cubicBezTo>
                    <a:pt x="10" y="4"/>
                    <a:pt x="8" y="5"/>
                    <a:pt x="7" y="7"/>
                  </a:cubicBezTo>
                  <a:cubicBezTo>
                    <a:pt x="5" y="9"/>
                    <a:pt x="4" y="11"/>
                    <a:pt x="4" y="14"/>
                  </a:cubicBezTo>
                  <a:cubicBezTo>
                    <a:pt x="4" y="31"/>
                    <a:pt x="4" y="31"/>
                    <a:pt x="4" y="31"/>
                  </a:cubicBezTo>
                  <a:cubicBezTo>
                    <a:pt x="0" y="31"/>
                    <a:pt x="0" y="31"/>
                    <a:pt x="0" y="31"/>
                  </a:cubicBezTo>
                  <a:cubicBezTo>
                    <a:pt x="0" y="1"/>
                    <a:pt x="0" y="1"/>
                    <a:pt x="0" y="1"/>
                  </a:cubicBezTo>
                  <a:cubicBezTo>
                    <a:pt x="4" y="1"/>
                    <a:pt x="4" y="1"/>
                    <a:pt x="4" y="1"/>
                  </a:cubicBezTo>
                  <a:cubicBezTo>
                    <a:pt x="4" y="6"/>
                    <a:pt x="4" y="6"/>
                    <a:pt x="4" y="6"/>
                  </a:cubicBezTo>
                  <a:cubicBezTo>
                    <a:pt x="5" y="6"/>
                    <a:pt x="5" y="6"/>
                    <a:pt x="5" y="6"/>
                  </a:cubicBezTo>
                  <a:cubicBezTo>
                    <a:pt x="7" y="2"/>
                    <a:pt x="10" y="0"/>
                    <a:pt x="14" y="0"/>
                  </a:cubicBezTo>
                  <a:cubicBezTo>
                    <a:pt x="18" y="0"/>
                    <a:pt x="20" y="1"/>
                    <a:pt x="22" y="4"/>
                  </a:cubicBezTo>
                  <a:cubicBezTo>
                    <a:pt x="24" y="6"/>
                    <a:pt x="25" y="9"/>
                    <a:pt x="25" y="13"/>
                  </a:cubicBezTo>
                  <a:lnTo>
                    <a:pt x="2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40" name="Freeform 35"/>
            <p:cNvSpPr>
              <a:spLocks noEditPoints="1"/>
            </p:cNvSpPr>
            <p:nvPr/>
          </p:nvSpPr>
          <p:spPr bwMode="auto">
            <a:xfrm>
              <a:off x="3937" y="2133"/>
              <a:ext cx="61" cy="78"/>
            </a:xfrm>
            <a:custGeom>
              <a:avLst/>
              <a:gdLst>
                <a:gd name="T0" fmla="*/ 26 w 26"/>
                <a:gd name="T1" fmla="*/ 17 h 32"/>
                <a:gd name="T2" fmla="*/ 5 w 26"/>
                <a:gd name="T3" fmla="*/ 17 h 32"/>
                <a:gd name="T4" fmla="*/ 7 w 26"/>
                <a:gd name="T5" fmla="*/ 25 h 32"/>
                <a:gd name="T6" fmla="*/ 14 w 26"/>
                <a:gd name="T7" fmla="*/ 28 h 32"/>
                <a:gd name="T8" fmla="*/ 24 w 26"/>
                <a:gd name="T9" fmla="*/ 24 h 32"/>
                <a:gd name="T10" fmla="*/ 24 w 26"/>
                <a:gd name="T11" fmla="*/ 29 h 32"/>
                <a:gd name="T12" fmla="*/ 13 w 26"/>
                <a:gd name="T13" fmla="*/ 32 h 32"/>
                <a:gd name="T14" fmla="*/ 3 w 26"/>
                <a:gd name="T15" fmla="*/ 28 h 32"/>
                <a:gd name="T16" fmla="*/ 0 w 26"/>
                <a:gd name="T17" fmla="*/ 16 h 32"/>
                <a:gd name="T18" fmla="*/ 1 w 26"/>
                <a:gd name="T19" fmla="*/ 8 h 32"/>
                <a:gd name="T20" fmla="*/ 6 w 26"/>
                <a:gd name="T21" fmla="*/ 2 h 32"/>
                <a:gd name="T22" fmla="*/ 13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3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7" y="25"/>
                  </a:cubicBezTo>
                  <a:cubicBezTo>
                    <a:pt x="9" y="27"/>
                    <a:pt x="11" y="28"/>
                    <a:pt x="14" y="28"/>
                  </a:cubicBezTo>
                  <a:cubicBezTo>
                    <a:pt x="18" y="28"/>
                    <a:pt x="21" y="27"/>
                    <a:pt x="24" y="24"/>
                  </a:cubicBezTo>
                  <a:cubicBezTo>
                    <a:pt x="24" y="29"/>
                    <a:pt x="24" y="29"/>
                    <a:pt x="24" y="29"/>
                  </a:cubicBezTo>
                  <a:cubicBezTo>
                    <a:pt x="21" y="31"/>
                    <a:pt x="18" y="32"/>
                    <a:pt x="13" y="32"/>
                  </a:cubicBezTo>
                  <a:cubicBezTo>
                    <a:pt x="9" y="32"/>
                    <a:pt x="6" y="30"/>
                    <a:pt x="3" y="28"/>
                  </a:cubicBezTo>
                  <a:cubicBezTo>
                    <a:pt x="1" y="25"/>
                    <a:pt x="0" y="21"/>
                    <a:pt x="0" y="16"/>
                  </a:cubicBezTo>
                  <a:cubicBezTo>
                    <a:pt x="0" y="13"/>
                    <a:pt x="0" y="11"/>
                    <a:pt x="1" y="8"/>
                  </a:cubicBezTo>
                  <a:cubicBezTo>
                    <a:pt x="3" y="6"/>
                    <a:pt x="4" y="4"/>
                    <a:pt x="6" y="2"/>
                  </a:cubicBezTo>
                  <a:cubicBezTo>
                    <a:pt x="9" y="1"/>
                    <a:pt x="11" y="0"/>
                    <a:pt x="13" y="0"/>
                  </a:cubicBezTo>
                  <a:cubicBezTo>
                    <a:pt x="17" y="0"/>
                    <a:pt x="20" y="2"/>
                    <a:pt x="23" y="4"/>
                  </a:cubicBezTo>
                  <a:cubicBezTo>
                    <a:pt x="25" y="7"/>
                    <a:pt x="26" y="10"/>
                    <a:pt x="26" y="15"/>
                  </a:cubicBezTo>
                  <a:lnTo>
                    <a:pt x="26" y="17"/>
                  </a:lnTo>
                  <a:close/>
                  <a:moveTo>
                    <a:pt x="21" y="13"/>
                  </a:moveTo>
                  <a:cubicBezTo>
                    <a:pt x="21" y="10"/>
                    <a:pt x="20" y="8"/>
                    <a:pt x="19" y="7"/>
                  </a:cubicBezTo>
                  <a:cubicBezTo>
                    <a:pt x="18" y="5"/>
                    <a:pt x="16" y="4"/>
                    <a:pt x="13" y="4"/>
                  </a:cubicBezTo>
                  <a:cubicBezTo>
                    <a:pt x="11" y="4"/>
                    <a:pt x="9" y="5"/>
                    <a:pt x="8" y="7"/>
                  </a:cubicBezTo>
                  <a:cubicBezTo>
                    <a:pt x="6" y="8"/>
                    <a:pt x="5" y="11"/>
                    <a:pt x="5" y="13"/>
                  </a:cubicBezTo>
                  <a:lnTo>
                    <a:pt x="21"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41" name="Freeform 36"/>
            <p:cNvSpPr>
              <a:spLocks/>
            </p:cNvSpPr>
            <p:nvPr/>
          </p:nvSpPr>
          <p:spPr bwMode="auto">
            <a:xfrm>
              <a:off x="4013" y="2107"/>
              <a:ext cx="81" cy="101"/>
            </a:xfrm>
            <a:custGeom>
              <a:avLst/>
              <a:gdLst>
                <a:gd name="T0" fmla="*/ 34 w 34"/>
                <a:gd name="T1" fmla="*/ 42 h 42"/>
                <a:gd name="T2" fmla="*/ 28 w 34"/>
                <a:gd name="T3" fmla="*/ 42 h 42"/>
                <a:gd name="T4" fmla="*/ 6 w 34"/>
                <a:gd name="T5" fmla="*/ 9 h 42"/>
                <a:gd name="T6" fmla="*/ 5 w 34"/>
                <a:gd name="T7" fmla="*/ 6 h 42"/>
                <a:gd name="T8" fmla="*/ 5 w 34"/>
                <a:gd name="T9" fmla="*/ 6 h 42"/>
                <a:gd name="T10" fmla="*/ 5 w 34"/>
                <a:gd name="T11" fmla="*/ 12 h 42"/>
                <a:gd name="T12" fmla="*/ 5 w 34"/>
                <a:gd name="T13" fmla="*/ 42 h 42"/>
                <a:gd name="T14" fmla="*/ 0 w 34"/>
                <a:gd name="T15" fmla="*/ 42 h 42"/>
                <a:gd name="T16" fmla="*/ 0 w 34"/>
                <a:gd name="T17" fmla="*/ 0 h 42"/>
                <a:gd name="T18" fmla="*/ 6 w 34"/>
                <a:gd name="T19" fmla="*/ 0 h 42"/>
                <a:gd name="T20" fmla="*/ 27 w 34"/>
                <a:gd name="T21" fmla="*/ 33 h 42"/>
                <a:gd name="T22" fmla="*/ 29 w 34"/>
                <a:gd name="T23" fmla="*/ 36 h 42"/>
                <a:gd name="T24" fmla="*/ 29 w 34"/>
                <a:gd name="T25" fmla="*/ 36 h 42"/>
                <a:gd name="T26" fmla="*/ 29 w 34"/>
                <a:gd name="T27" fmla="*/ 30 h 42"/>
                <a:gd name="T28" fmla="*/ 29 w 34"/>
                <a:gd name="T29" fmla="*/ 0 h 42"/>
                <a:gd name="T30" fmla="*/ 34 w 34"/>
                <a:gd name="T31" fmla="*/ 0 h 42"/>
                <a:gd name="T32" fmla="*/ 34 w 34"/>
                <a:gd name="T3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42">
                  <a:moveTo>
                    <a:pt x="34" y="42"/>
                  </a:moveTo>
                  <a:cubicBezTo>
                    <a:pt x="28" y="42"/>
                    <a:pt x="28" y="42"/>
                    <a:pt x="28" y="42"/>
                  </a:cubicBezTo>
                  <a:cubicBezTo>
                    <a:pt x="6" y="9"/>
                    <a:pt x="6" y="9"/>
                    <a:pt x="6" y="9"/>
                  </a:cubicBezTo>
                  <a:cubicBezTo>
                    <a:pt x="6" y="8"/>
                    <a:pt x="5" y="7"/>
                    <a:pt x="5" y="6"/>
                  </a:cubicBezTo>
                  <a:cubicBezTo>
                    <a:pt x="5" y="6"/>
                    <a:pt x="5" y="6"/>
                    <a:pt x="5" y="6"/>
                  </a:cubicBezTo>
                  <a:cubicBezTo>
                    <a:pt x="5" y="7"/>
                    <a:pt x="5" y="9"/>
                    <a:pt x="5" y="12"/>
                  </a:cubicBezTo>
                  <a:cubicBezTo>
                    <a:pt x="5" y="42"/>
                    <a:pt x="5" y="42"/>
                    <a:pt x="5" y="42"/>
                  </a:cubicBezTo>
                  <a:cubicBezTo>
                    <a:pt x="0" y="42"/>
                    <a:pt x="0" y="42"/>
                    <a:pt x="0" y="42"/>
                  </a:cubicBezTo>
                  <a:cubicBezTo>
                    <a:pt x="0" y="0"/>
                    <a:pt x="0" y="0"/>
                    <a:pt x="0" y="0"/>
                  </a:cubicBezTo>
                  <a:cubicBezTo>
                    <a:pt x="6" y="0"/>
                    <a:pt x="6" y="0"/>
                    <a:pt x="6" y="0"/>
                  </a:cubicBezTo>
                  <a:cubicBezTo>
                    <a:pt x="27" y="33"/>
                    <a:pt x="27" y="33"/>
                    <a:pt x="27" y="33"/>
                  </a:cubicBezTo>
                  <a:cubicBezTo>
                    <a:pt x="29" y="36"/>
                    <a:pt x="29" y="36"/>
                    <a:pt x="29" y="36"/>
                  </a:cubicBezTo>
                  <a:cubicBezTo>
                    <a:pt x="29" y="36"/>
                    <a:pt x="29" y="36"/>
                    <a:pt x="29" y="36"/>
                  </a:cubicBezTo>
                  <a:cubicBezTo>
                    <a:pt x="29" y="35"/>
                    <a:pt x="29" y="33"/>
                    <a:pt x="29" y="30"/>
                  </a:cubicBezTo>
                  <a:cubicBezTo>
                    <a:pt x="29" y="0"/>
                    <a:pt x="29" y="0"/>
                    <a:pt x="29" y="0"/>
                  </a:cubicBezTo>
                  <a:cubicBezTo>
                    <a:pt x="34" y="0"/>
                    <a:pt x="34" y="0"/>
                    <a:pt x="34" y="0"/>
                  </a:cubicBezTo>
                  <a:lnTo>
                    <a:pt x="3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42" name="Freeform 37"/>
            <p:cNvSpPr>
              <a:spLocks noEditPoints="1"/>
            </p:cNvSpPr>
            <p:nvPr/>
          </p:nvSpPr>
          <p:spPr bwMode="auto">
            <a:xfrm>
              <a:off x="4108" y="2133"/>
              <a:ext cx="71" cy="78"/>
            </a:xfrm>
            <a:custGeom>
              <a:avLst/>
              <a:gdLst>
                <a:gd name="T0" fmla="*/ 30 w 30"/>
                <a:gd name="T1" fmla="*/ 16 h 32"/>
                <a:gd name="T2" fmla="*/ 26 w 30"/>
                <a:gd name="T3" fmla="*/ 27 h 32"/>
                <a:gd name="T4" fmla="*/ 15 w 30"/>
                <a:gd name="T5" fmla="*/ 32 h 32"/>
                <a:gd name="T6" fmla="*/ 4 w 30"/>
                <a:gd name="T7" fmla="*/ 28 h 32"/>
                <a:gd name="T8" fmla="*/ 0 w 30"/>
                <a:gd name="T9" fmla="*/ 16 h 32"/>
                <a:gd name="T10" fmla="*/ 4 w 30"/>
                <a:gd name="T11" fmla="*/ 5 h 32"/>
                <a:gd name="T12" fmla="*/ 16 w 30"/>
                <a:gd name="T13" fmla="*/ 0 h 32"/>
                <a:gd name="T14" fmla="*/ 26 w 30"/>
                <a:gd name="T15" fmla="*/ 5 h 32"/>
                <a:gd name="T16" fmla="*/ 30 w 30"/>
                <a:gd name="T17" fmla="*/ 16 h 32"/>
                <a:gd name="T18" fmla="*/ 25 w 30"/>
                <a:gd name="T19" fmla="*/ 16 h 32"/>
                <a:gd name="T20" fmla="*/ 22 w 30"/>
                <a:gd name="T21" fmla="*/ 7 h 32"/>
                <a:gd name="T22" fmla="*/ 15 w 30"/>
                <a:gd name="T23" fmla="*/ 4 h 32"/>
                <a:gd name="T24" fmla="*/ 8 w 30"/>
                <a:gd name="T25" fmla="*/ 8 h 32"/>
                <a:gd name="T26" fmla="*/ 5 w 30"/>
                <a:gd name="T27" fmla="*/ 16 h 32"/>
                <a:gd name="T28" fmla="*/ 8 w 30"/>
                <a:gd name="T29" fmla="*/ 25 h 32"/>
                <a:gd name="T30" fmla="*/ 15 w 30"/>
                <a:gd name="T31" fmla="*/ 28 h 32"/>
                <a:gd name="T32" fmla="*/ 22 w 30"/>
                <a:gd name="T33" fmla="*/ 25 h 32"/>
                <a:gd name="T34" fmla="*/ 25 w 30"/>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2">
                  <a:moveTo>
                    <a:pt x="30" y="16"/>
                  </a:moveTo>
                  <a:cubicBezTo>
                    <a:pt x="30" y="21"/>
                    <a:pt x="28" y="25"/>
                    <a:pt x="26" y="27"/>
                  </a:cubicBezTo>
                  <a:cubicBezTo>
                    <a:pt x="23" y="30"/>
                    <a:pt x="19" y="32"/>
                    <a:pt x="15" y="32"/>
                  </a:cubicBezTo>
                  <a:cubicBezTo>
                    <a:pt x="10" y="32"/>
                    <a:pt x="7" y="30"/>
                    <a:pt x="4" y="28"/>
                  </a:cubicBezTo>
                  <a:cubicBezTo>
                    <a:pt x="2" y="25"/>
                    <a:pt x="0" y="21"/>
                    <a:pt x="0" y="16"/>
                  </a:cubicBezTo>
                  <a:cubicBezTo>
                    <a:pt x="0" y="11"/>
                    <a:pt x="2" y="8"/>
                    <a:pt x="4" y="5"/>
                  </a:cubicBezTo>
                  <a:cubicBezTo>
                    <a:pt x="7" y="2"/>
                    <a:pt x="11" y="0"/>
                    <a:pt x="16" y="0"/>
                  </a:cubicBezTo>
                  <a:cubicBezTo>
                    <a:pt x="20" y="0"/>
                    <a:pt x="23" y="2"/>
                    <a:pt x="26" y="5"/>
                  </a:cubicBezTo>
                  <a:cubicBezTo>
                    <a:pt x="29" y="7"/>
                    <a:pt x="30" y="11"/>
                    <a:pt x="30" y="16"/>
                  </a:cubicBezTo>
                  <a:close/>
                  <a:moveTo>
                    <a:pt x="25" y="16"/>
                  </a:moveTo>
                  <a:cubicBezTo>
                    <a:pt x="25" y="12"/>
                    <a:pt x="24" y="9"/>
                    <a:pt x="22" y="7"/>
                  </a:cubicBezTo>
                  <a:cubicBezTo>
                    <a:pt x="21" y="5"/>
                    <a:pt x="18" y="4"/>
                    <a:pt x="15" y="4"/>
                  </a:cubicBezTo>
                  <a:cubicBezTo>
                    <a:pt x="12" y="4"/>
                    <a:pt x="10" y="5"/>
                    <a:pt x="8" y="8"/>
                  </a:cubicBezTo>
                  <a:cubicBezTo>
                    <a:pt x="6" y="10"/>
                    <a:pt x="5" y="12"/>
                    <a:pt x="5" y="16"/>
                  </a:cubicBezTo>
                  <a:cubicBezTo>
                    <a:pt x="5" y="20"/>
                    <a:pt x="6" y="23"/>
                    <a:pt x="8" y="25"/>
                  </a:cubicBezTo>
                  <a:cubicBezTo>
                    <a:pt x="10" y="27"/>
                    <a:pt x="12" y="28"/>
                    <a:pt x="15" y="28"/>
                  </a:cubicBezTo>
                  <a:cubicBezTo>
                    <a:pt x="18" y="28"/>
                    <a:pt x="21" y="27"/>
                    <a:pt x="22" y="25"/>
                  </a:cubicBezTo>
                  <a:cubicBezTo>
                    <a:pt x="24" y="23"/>
                    <a:pt x="25" y="20"/>
                    <a:pt x="2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43" name="Freeform 38"/>
            <p:cNvSpPr>
              <a:spLocks/>
            </p:cNvSpPr>
            <p:nvPr/>
          </p:nvSpPr>
          <p:spPr bwMode="auto">
            <a:xfrm>
              <a:off x="4184" y="2114"/>
              <a:ext cx="43" cy="97"/>
            </a:xfrm>
            <a:custGeom>
              <a:avLst/>
              <a:gdLst>
                <a:gd name="T0" fmla="*/ 18 w 18"/>
                <a:gd name="T1" fmla="*/ 39 h 40"/>
                <a:gd name="T2" fmla="*/ 13 w 18"/>
                <a:gd name="T3" fmla="*/ 40 h 40"/>
                <a:gd name="T4" fmla="*/ 5 w 18"/>
                <a:gd name="T5" fmla="*/ 31 h 40"/>
                <a:gd name="T6" fmla="*/ 5 w 18"/>
                <a:gd name="T7" fmla="*/ 13 h 40"/>
                <a:gd name="T8" fmla="*/ 0 w 18"/>
                <a:gd name="T9" fmla="*/ 13 h 40"/>
                <a:gd name="T10" fmla="*/ 0 w 18"/>
                <a:gd name="T11" fmla="*/ 9 h 40"/>
                <a:gd name="T12" fmla="*/ 5 w 18"/>
                <a:gd name="T13" fmla="*/ 9 h 40"/>
                <a:gd name="T14" fmla="*/ 5 w 18"/>
                <a:gd name="T15" fmla="*/ 2 h 40"/>
                <a:gd name="T16" fmla="*/ 10 w 18"/>
                <a:gd name="T17" fmla="*/ 0 h 40"/>
                <a:gd name="T18" fmla="*/ 10 w 18"/>
                <a:gd name="T19" fmla="*/ 9 h 40"/>
                <a:gd name="T20" fmla="*/ 18 w 18"/>
                <a:gd name="T21" fmla="*/ 9 h 40"/>
                <a:gd name="T22" fmla="*/ 18 w 18"/>
                <a:gd name="T23" fmla="*/ 13 h 40"/>
                <a:gd name="T24" fmla="*/ 10 w 18"/>
                <a:gd name="T25" fmla="*/ 13 h 40"/>
                <a:gd name="T26" fmla="*/ 10 w 18"/>
                <a:gd name="T27" fmla="*/ 30 h 40"/>
                <a:gd name="T28" fmla="*/ 11 w 18"/>
                <a:gd name="T29" fmla="*/ 34 h 40"/>
                <a:gd name="T30" fmla="*/ 14 w 18"/>
                <a:gd name="T31" fmla="*/ 36 h 40"/>
                <a:gd name="T32" fmla="*/ 18 w 18"/>
                <a:gd name="T33" fmla="*/ 35 h 40"/>
                <a:gd name="T34" fmla="*/ 18 w 18"/>
                <a:gd name="T3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0">
                  <a:moveTo>
                    <a:pt x="18" y="39"/>
                  </a:moveTo>
                  <a:cubicBezTo>
                    <a:pt x="16" y="39"/>
                    <a:pt x="15" y="40"/>
                    <a:pt x="13" y="40"/>
                  </a:cubicBezTo>
                  <a:cubicBezTo>
                    <a:pt x="8" y="40"/>
                    <a:pt x="5" y="37"/>
                    <a:pt x="5" y="31"/>
                  </a:cubicBezTo>
                  <a:cubicBezTo>
                    <a:pt x="5" y="13"/>
                    <a:pt x="5" y="13"/>
                    <a:pt x="5" y="13"/>
                  </a:cubicBezTo>
                  <a:cubicBezTo>
                    <a:pt x="0" y="13"/>
                    <a:pt x="0" y="13"/>
                    <a:pt x="0" y="13"/>
                  </a:cubicBezTo>
                  <a:cubicBezTo>
                    <a:pt x="0" y="9"/>
                    <a:pt x="0" y="9"/>
                    <a:pt x="0" y="9"/>
                  </a:cubicBezTo>
                  <a:cubicBezTo>
                    <a:pt x="5" y="9"/>
                    <a:pt x="5" y="9"/>
                    <a:pt x="5" y="9"/>
                  </a:cubicBezTo>
                  <a:cubicBezTo>
                    <a:pt x="5" y="2"/>
                    <a:pt x="5" y="2"/>
                    <a:pt x="5" y="2"/>
                  </a:cubicBezTo>
                  <a:cubicBezTo>
                    <a:pt x="10" y="0"/>
                    <a:pt x="10" y="0"/>
                    <a:pt x="10" y="0"/>
                  </a:cubicBezTo>
                  <a:cubicBezTo>
                    <a:pt x="10" y="9"/>
                    <a:pt x="10" y="9"/>
                    <a:pt x="10" y="9"/>
                  </a:cubicBezTo>
                  <a:cubicBezTo>
                    <a:pt x="18" y="9"/>
                    <a:pt x="18" y="9"/>
                    <a:pt x="18" y="9"/>
                  </a:cubicBezTo>
                  <a:cubicBezTo>
                    <a:pt x="18" y="13"/>
                    <a:pt x="18" y="13"/>
                    <a:pt x="18" y="13"/>
                  </a:cubicBezTo>
                  <a:cubicBezTo>
                    <a:pt x="10" y="13"/>
                    <a:pt x="10" y="13"/>
                    <a:pt x="10" y="13"/>
                  </a:cubicBezTo>
                  <a:cubicBezTo>
                    <a:pt x="10" y="30"/>
                    <a:pt x="10" y="30"/>
                    <a:pt x="10" y="30"/>
                  </a:cubicBezTo>
                  <a:cubicBezTo>
                    <a:pt x="10" y="32"/>
                    <a:pt x="10" y="34"/>
                    <a:pt x="11" y="34"/>
                  </a:cubicBezTo>
                  <a:cubicBezTo>
                    <a:pt x="12" y="35"/>
                    <a:pt x="13" y="36"/>
                    <a:pt x="14" y="36"/>
                  </a:cubicBezTo>
                  <a:cubicBezTo>
                    <a:pt x="16" y="36"/>
                    <a:pt x="17" y="35"/>
                    <a:pt x="18" y="35"/>
                  </a:cubicBezTo>
                  <a:lnTo>
                    <a:pt x="18"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44" name="Freeform 39"/>
            <p:cNvSpPr>
              <a:spLocks noEditPoints="1"/>
            </p:cNvSpPr>
            <p:nvPr/>
          </p:nvSpPr>
          <p:spPr bwMode="auto">
            <a:xfrm>
              <a:off x="4232" y="2133"/>
              <a:ext cx="62" cy="78"/>
            </a:xfrm>
            <a:custGeom>
              <a:avLst/>
              <a:gdLst>
                <a:gd name="T0" fmla="*/ 26 w 26"/>
                <a:gd name="T1" fmla="*/ 17 h 32"/>
                <a:gd name="T2" fmla="*/ 5 w 26"/>
                <a:gd name="T3" fmla="*/ 17 h 32"/>
                <a:gd name="T4" fmla="*/ 8 w 26"/>
                <a:gd name="T5" fmla="*/ 25 h 32"/>
                <a:gd name="T6" fmla="*/ 15 w 26"/>
                <a:gd name="T7" fmla="*/ 28 h 32"/>
                <a:gd name="T8" fmla="*/ 24 w 26"/>
                <a:gd name="T9" fmla="*/ 24 h 32"/>
                <a:gd name="T10" fmla="*/ 24 w 26"/>
                <a:gd name="T11" fmla="*/ 29 h 32"/>
                <a:gd name="T12" fmla="*/ 14 w 26"/>
                <a:gd name="T13" fmla="*/ 32 h 32"/>
                <a:gd name="T14" fmla="*/ 4 w 26"/>
                <a:gd name="T15" fmla="*/ 28 h 32"/>
                <a:gd name="T16" fmla="*/ 0 w 26"/>
                <a:gd name="T17" fmla="*/ 16 h 32"/>
                <a:gd name="T18" fmla="*/ 2 w 26"/>
                <a:gd name="T19" fmla="*/ 8 h 32"/>
                <a:gd name="T20" fmla="*/ 7 w 26"/>
                <a:gd name="T21" fmla="*/ 2 h 32"/>
                <a:gd name="T22" fmla="*/ 14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4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8" y="25"/>
                  </a:cubicBezTo>
                  <a:cubicBezTo>
                    <a:pt x="9" y="27"/>
                    <a:pt x="12" y="28"/>
                    <a:pt x="15" y="28"/>
                  </a:cubicBezTo>
                  <a:cubicBezTo>
                    <a:pt x="18" y="28"/>
                    <a:pt x="21" y="27"/>
                    <a:pt x="24" y="24"/>
                  </a:cubicBezTo>
                  <a:cubicBezTo>
                    <a:pt x="24" y="29"/>
                    <a:pt x="24" y="29"/>
                    <a:pt x="24" y="29"/>
                  </a:cubicBezTo>
                  <a:cubicBezTo>
                    <a:pt x="21" y="31"/>
                    <a:pt x="18" y="32"/>
                    <a:pt x="14" y="32"/>
                  </a:cubicBezTo>
                  <a:cubicBezTo>
                    <a:pt x="9" y="32"/>
                    <a:pt x="6" y="30"/>
                    <a:pt x="4" y="28"/>
                  </a:cubicBezTo>
                  <a:cubicBezTo>
                    <a:pt x="1" y="25"/>
                    <a:pt x="0" y="21"/>
                    <a:pt x="0" y="16"/>
                  </a:cubicBezTo>
                  <a:cubicBezTo>
                    <a:pt x="0" y="13"/>
                    <a:pt x="1" y="11"/>
                    <a:pt x="2" y="8"/>
                  </a:cubicBezTo>
                  <a:cubicBezTo>
                    <a:pt x="3" y="6"/>
                    <a:pt x="5" y="4"/>
                    <a:pt x="7" y="2"/>
                  </a:cubicBezTo>
                  <a:cubicBezTo>
                    <a:pt x="9" y="1"/>
                    <a:pt x="11" y="0"/>
                    <a:pt x="14" y="0"/>
                  </a:cubicBezTo>
                  <a:cubicBezTo>
                    <a:pt x="18" y="0"/>
                    <a:pt x="21" y="2"/>
                    <a:pt x="23" y="4"/>
                  </a:cubicBezTo>
                  <a:cubicBezTo>
                    <a:pt x="25" y="7"/>
                    <a:pt x="26" y="10"/>
                    <a:pt x="26" y="15"/>
                  </a:cubicBezTo>
                  <a:lnTo>
                    <a:pt x="26" y="17"/>
                  </a:lnTo>
                  <a:close/>
                  <a:moveTo>
                    <a:pt x="21" y="13"/>
                  </a:moveTo>
                  <a:cubicBezTo>
                    <a:pt x="21" y="10"/>
                    <a:pt x="21" y="8"/>
                    <a:pt x="19" y="7"/>
                  </a:cubicBezTo>
                  <a:cubicBezTo>
                    <a:pt x="18" y="5"/>
                    <a:pt x="16" y="4"/>
                    <a:pt x="14" y="4"/>
                  </a:cubicBezTo>
                  <a:cubicBezTo>
                    <a:pt x="12" y="4"/>
                    <a:pt x="10" y="5"/>
                    <a:pt x="8" y="7"/>
                  </a:cubicBezTo>
                  <a:cubicBezTo>
                    <a:pt x="6" y="8"/>
                    <a:pt x="5" y="11"/>
                    <a:pt x="5" y="13"/>
                  </a:cubicBezTo>
                  <a:lnTo>
                    <a:pt x="21"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45" name="Freeform 40"/>
            <p:cNvSpPr>
              <a:spLocks noEditPoints="1"/>
            </p:cNvSpPr>
            <p:nvPr/>
          </p:nvSpPr>
          <p:spPr bwMode="auto">
            <a:xfrm>
              <a:off x="3756" y="2104"/>
              <a:ext cx="95" cy="107"/>
            </a:xfrm>
            <a:custGeom>
              <a:avLst/>
              <a:gdLst>
                <a:gd name="T0" fmla="*/ 40 w 40"/>
                <a:gd name="T1" fmla="*/ 22 h 44"/>
                <a:gd name="T2" fmla="*/ 37 w 40"/>
                <a:gd name="T3" fmla="*/ 33 h 44"/>
                <a:gd name="T4" fmla="*/ 30 w 40"/>
                <a:gd name="T5" fmla="*/ 41 h 44"/>
                <a:gd name="T6" fmla="*/ 20 w 40"/>
                <a:gd name="T7" fmla="*/ 44 h 44"/>
                <a:gd name="T8" fmla="*/ 9 w 40"/>
                <a:gd name="T9" fmla="*/ 41 h 44"/>
                <a:gd name="T10" fmla="*/ 2 w 40"/>
                <a:gd name="T11" fmla="*/ 34 h 44"/>
                <a:gd name="T12" fmla="*/ 0 w 40"/>
                <a:gd name="T13" fmla="*/ 23 h 44"/>
                <a:gd name="T14" fmla="*/ 2 w 40"/>
                <a:gd name="T15" fmla="*/ 11 h 44"/>
                <a:gd name="T16" fmla="*/ 10 w 40"/>
                <a:gd name="T17" fmla="*/ 3 h 44"/>
                <a:gd name="T18" fmla="*/ 20 w 40"/>
                <a:gd name="T19" fmla="*/ 0 h 44"/>
                <a:gd name="T20" fmla="*/ 30 w 40"/>
                <a:gd name="T21" fmla="*/ 3 h 44"/>
                <a:gd name="T22" fmla="*/ 37 w 40"/>
                <a:gd name="T23" fmla="*/ 11 h 44"/>
                <a:gd name="T24" fmla="*/ 40 w 40"/>
                <a:gd name="T25" fmla="*/ 22 h 44"/>
                <a:gd name="T26" fmla="*/ 34 w 40"/>
                <a:gd name="T27" fmla="*/ 22 h 44"/>
                <a:gd name="T28" fmla="*/ 31 w 40"/>
                <a:gd name="T29" fmla="*/ 9 h 44"/>
                <a:gd name="T30" fmla="*/ 20 w 40"/>
                <a:gd name="T31" fmla="*/ 5 h 44"/>
                <a:gd name="T32" fmla="*/ 12 w 40"/>
                <a:gd name="T33" fmla="*/ 7 h 44"/>
                <a:gd name="T34" fmla="*/ 7 w 40"/>
                <a:gd name="T35" fmla="*/ 13 h 44"/>
                <a:gd name="T36" fmla="*/ 5 w 40"/>
                <a:gd name="T37" fmla="*/ 22 h 44"/>
                <a:gd name="T38" fmla="*/ 7 w 40"/>
                <a:gd name="T39" fmla="*/ 31 h 44"/>
                <a:gd name="T40" fmla="*/ 12 w 40"/>
                <a:gd name="T41" fmla="*/ 37 h 44"/>
                <a:gd name="T42" fmla="*/ 20 w 40"/>
                <a:gd name="T43" fmla="*/ 39 h 44"/>
                <a:gd name="T44" fmla="*/ 31 w 40"/>
                <a:gd name="T45" fmla="*/ 35 h 44"/>
                <a:gd name="T46" fmla="*/ 34 w 40"/>
                <a:gd name="T47"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44">
                  <a:moveTo>
                    <a:pt x="40" y="22"/>
                  </a:moveTo>
                  <a:cubicBezTo>
                    <a:pt x="40" y="26"/>
                    <a:pt x="39" y="30"/>
                    <a:pt x="37" y="33"/>
                  </a:cubicBezTo>
                  <a:cubicBezTo>
                    <a:pt x="36" y="37"/>
                    <a:pt x="33" y="39"/>
                    <a:pt x="30" y="41"/>
                  </a:cubicBezTo>
                  <a:cubicBezTo>
                    <a:pt x="27" y="43"/>
                    <a:pt x="24" y="44"/>
                    <a:pt x="20" y="44"/>
                  </a:cubicBezTo>
                  <a:cubicBezTo>
                    <a:pt x="16" y="44"/>
                    <a:pt x="12" y="43"/>
                    <a:pt x="9" y="41"/>
                  </a:cubicBezTo>
                  <a:cubicBezTo>
                    <a:pt x="6" y="39"/>
                    <a:pt x="4" y="37"/>
                    <a:pt x="2" y="34"/>
                  </a:cubicBezTo>
                  <a:cubicBezTo>
                    <a:pt x="1" y="30"/>
                    <a:pt x="0" y="27"/>
                    <a:pt x="0" y="23"/>
                  </a:cubicBezTo>
                  <a:cubicBezTo>
                    <a:pt x="0" y="18"/>
                    <a:pt x="1" y="14"/>
                    <a:pt x="2" y="11"/>
                  </a:cubicBezTo>
                  <a:cubicBezTo>
                    <a:pt x="4" y="7"/>
                    <a:pt x="6" y="5"/>
                    <a:pt x="10" y="3"/>
                  </a:cubicBezTo>
                  <a:cubicBezTo>
                    <a:pt x="13" y="1"/>
                    <a:pt x="16" y="0"/>
                    <a:pt x="20" y="0"/>
                  </a:cubicBezTo>
                  <a:cubicBezTo>
                    <a:pt x="24" y="0"/>
                    <a:pt x="27" y="1"/>
                    <a:pt x="30" y="3"/>
                  </a:cubicBezTo>
                  <a:cubicBezTo>
                    <a:pt x="33" y="5"/>
                    <a:pt x="36" y="7"/>
                    <a:pt x="37" y="11"/>
                  </a:cubicBezTo>
                  <a:cubicBezTo>
                    <a:pt x="39" y="14"/>
                    <a:pt x="40" y="17"/>
                    <a:pt x="40" y="22"/>
                  </a:cubicBezTo>
                  <a:close/>
                  <a:moveTo>
                    <a:pt x="34" y="22"/>
                  </a:moveTo>
                  <a:cubicBezTo>
                    <a:pt x="34" y="17"/>
                    <a:pt x="33" y="12"/>
                    <a:pt x="31" y="9"/>
                  </a:cubicBezTo>
                  <a:cubicBezTo>
                    <a:pt x="28" y="6"/>
                    <a:pt x="25" y="5"/>
                    <a:pt x="20" y="5"/>
                  </a:cubicBezTo>
                  <a:cubicBezTo>
                    <a:pt x="17" y="5"/>
                    <a:pt x="15" y="6"/>
                    <a:pt x="12" y="7"/>
                  </a:cubicBezTo>
                  <a:cubicBezTo>
                    <a:pt x="10" y="8"/>
                    <a:pt x="8" y="10"/>
                    <a:pt x="7" y="13"/>
                  </a:cubicBezTo>
                  <a:cubicBezTo>
                    <a:pt x="6" y="16"/>
                    <a:pt x="5" y="19"/>
                    <a:pt x="5" y="22"/>
                  </a:cubicBezTo>
                  <a:cubicBezTo>
                    <a:pt x="5" y="25"/>
                    <a:pt x="6" y="28"/>
                    <a:pt x="7" y="31"/>
                  </a:cubicBezTo>
                  <a:cubicBezTo>
                    <a:pt x="8" y="34"/>
                    <a:pt x="10" y="36"/>
                    <a:pt x="12" y="37"/>
                  </a:cubicBezTo>
                  <a:cubicBezTo>
                    <a:pt x="14" y="39"/>
                    <a:pt x="17" y="39"/>
                    <a:pt x="20" y="39"/>
                  </a:cubicBezTo>
                  <a:cubicBezTo>
                    <a:pt x="24" y="39"/>
                    <a:pt x="28" y="38"/>
                    <a:pt x="31" y="35"/>
                  </a:cubicBezTo>
                  <a:cubicBezTo>
                    <a:pt x="33" y="32"/>
                    <a:pt x="34" y="28"/>
                    <a:pt x="3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46" name="Freeform 41"/>
            <p:cNvSpPr>
              <a:spLocks/>
            </p:cNvSpPr>
            <p:nvPr/>
          </p:nvSpPr>
          <p:spPr bwMode="auto">
            <a:xfrm>
              <a:off x="3865" y="2133"/>
              <a:ext cx="60" cy="75"/>
            </a:xfrm>
            <a:custGeom>
              <a:avLst/>
              <a:gdLst>
                <a:gd name="T0" fmla="*/ 25 w 25"/>
                <a:gd name="T1" fmla="*/ 31 h 31"/>
                <a:gd name="T2" fmla="*/ 20 w 25"/>
                <a:gd name="T3" fmla="*/ 31 h 31"/>
                <a:gd name="T4" fmla="*/ 20 w 25"/>
                <a:gd name="T5" fmla="*/ 14 h 31"/>
                <a:gd name="T6" fmla="*/ 13 w 25"/>
                <a:gd name="T7" fmla="*/ 4 h 31"/>
                <a:gd name="T8" fmla="*/ 7 w 25"/>
                <a:gd name="T9" fmla="*/ 7 h 31"/>
                <a:gd name="T10" fmla="*/ 4 w 25"/>
                <a:gd name="T11" fmla="*/ 14 h 31"/>
                <a:gd name="T12" fmla="*/ 4 w 25"/>
                <a:gd name="T13" fmla="*/ 31 h 31"/>
                <a:gd name="T14" fmla="*/ 0 w 25"/>
                <a:gd name="T15" fmla="*/ 31 h 31"/>
                <a:gd name="T16" fmla="*/ 0 w 25"/>
                <a:gd name="T17" fmla="*/ 1 h 31"/>
                <a:gd name="T18" fmla="*/ 4 w 25"/>
                <a:gd name="T19" fmla="*/ 1 h 31"/>
                <a:gd name="T20" fmla="*/ 4 w 25"/>
                <a:gd name="T21" fmla="*/ 6 h 31"/>
                <a:gd name="T22" fmla="*/ 5 w 25"/>
                <a:gd name="T23" fmla="*/ 6 h 31"/>
                <a:gd name="T24" fmla="*/ 14 w 25"/>
                <a:gd name="T25" fmla="*/ 0 h 31"/>
                <a:gd name="T26" fmla="*/ 22 w 25"/>
                <a:gd name="T27" fmla="*/ 4 h 31"/>
                <a:gd name="T28" fmla="*/ 25 w 25"/>
                <a:gd name="T29" fmla="*/ 13 h 31"/>
                <a:gd name="T30" fmla="*/ 25 w 25"/>
                <a:gd name="T3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1">
                  <a:moveTo>
                    <a:pt x="25" y="31"/>
                  </a:moveTo>
                  <a:cubicBezTo>
                    <a:pt x="20" y="31"/>
                    <a:pt x="20" y="31"/>
                    <a:pt x="20" y="31"/>
                  </a:cubicBezTo>
                  <a:cubicBezTo>
                    <a:pt x="20" y="14"/>
                    <a:pt x="20" y="14"/>
                    <a:pt x="20" y="14"/>
                  </a:cubicBezTo>
                  <a:cubicBezTo>
                    <a:pt x="20" y="8"/>
                    <a:pt x="17" y="4"/>
                    <a:pt x="13" y="4"/>
                  </a:cubicBezTo>
                  <a:cubicBezTo>
                    <a:pt x="10" y="4"/>
                    <a:pt x="8" y="5"/>
                    <a:pt x="7" y="7"/>
                  </a:cubicBezTo>
                  <a:cubicBezTo>
                    <a:pt x="5" y="9"/>
                    <a:pt x="4" y="11"/>
                    <a:pt x="4" y="14"/>
                  </a:cubicBezTo>
                  <a:cubicBezTo>
                    <a:pt x="4" y="31"/>
                    <a:pt x="4" y="31"/>
                    <a:pt x="4" y="31"/>
                  </a:cubicBezTo>
                  <a:cubicBezTo>
                    <a:pt x="0" y="31"/>
                    <a:pt x="0" y="31"/>
                    <a:pt x="0" y="31"/>
                  </a:cubicBezTo>
                  <a:cubicBezTo>
                    <a:pt x="0" y="1"/>
                    <a:pt x="0" y="1"/>
                    <a:pt x="0" y="1"/>
                  </a:cubicBezTo>
                  <a:cubicBezTo>
                    <a:pt x="4" y="1"/>
                    <a:pt x="4" y="1"/>
                    <a:pt x="4" y="1"/>
                  </a:cubicBezTo>
                  <a:cubicBezTo>
                    <a:pt x="4" y="6"/>
                    <a:pt x="4" y="6"/>
                    <a:pt x="4" y="6"/>
                  </a:cubicBezTo>
                  <a:cubicBezTo>
                    <a:pt x="5" y="6"/>
                    <a:pt x="5" y="6"/>
                    <a:pt x="5" y="6"/>
                  </a:cubicBezTo>
                  <a:cubicBezTo>
                    <a:pt x="7" y="2"/>
                    <a:pt x="10" y="0"/>
                    <a:pt x="14" y="0"/>
                  </a:cubicBezTo>
                  <a:cubicBezTo>
                    <a:pt x="18" y="0"/>
                    <a:pt x="20" y="1"/>
                    <a:pt x="22" y="4"/>
                  </a:cubicBezTo>
                  <a:cubicBezTo>
                    <a:pt x="24" y="6"/>
                    <a:pt x="25" y="9"/>
                    <a:pt x="25" y="13"/>
                  </a:cubicBezTo>
                  <a:lnTo>
                    <a:pt x="2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47" name="Freeform 42"/>
            <p:cNvSpPr>
              <a:spLocks noEditPoints="1"/>
            </p:cNvSpPr>
            <p:nvPr/>
          </p:nvSpPr>
          <p:spPr bwMode="auto">
            <a:xfrm>
              <a:off x="3937" y="2133"/>
              <a:ext cx="61" cy="78"/>
            </a:xfrm>
            <a:custGeom>
              <a:avLst/>
              <a:gdLst>
                <a:gd name="T0" fmla="*/ 26 w 26"/>
                <a:gd name="T1" fmla="*/ 17 h 32"/>
                <a:gd name="T2" fmla="*/ 5 w 26"/>
                <a:gd name="T3" fmla="*/ 17 h 32"/>
                <a:gd name="T4" fmla="*/ 7 w 26"/>
                <a:gd name="T5" fmla="*/ 25 h 32"/>
                <a:gd name="T6" fmla="*/ 14 w 26"/>
                <a:gd name="T7" fmla="*/ 28 h 32"/>
                <a:gd name="T8" fmla="*/ 24 w 26"/>
                <a:gd name="T9" fmla="*/ 24 h 32"/>
                <a:gd name="T10" fmla="*/ 24 w 26"/>
                <a:gd name="T11" fmla="*/ 29 h 32"/>
                <a:gd name="T12" fmla="*/ 13 w 26"/>
                <a:gd name="T13" fmla="*/ 32 h 32"/>
                <a:gd name="T14" fmla="*/ 3 w 26"/>
                <a:gd name="T15" fmla="*/ 28 h 32"/>
                <a:gd name="T16" fmla="*/ 0 w 26"/>
                <a:gd name="T17" fmla="*/ 16 h 32"/>
                <a:gd name="T18" fmla="*/ 1 w 26"/>
                <a:gd name="T19" fmla="*/ 8 h 32"/>
                <a:gd name="T20" fmla="*/ 6 w 26"/>
                <a:gd name="T21" fmla="*/ 2 h 32"/>
                <a:gd name="T22" fmla="*/ 13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3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7" y="25"/>
                  </a:cubicBezTo>
                  <a:cubicBezTo>
                    <a:pt x="9" y="27"/>
                    <a:pt x="11" y="28"/>
                    <a:pt x="14" y="28"/>
                  </a:cubicBezTo>
                  <a:cubicBezTo>
                    <a:pt x="18" y="28"/>
                    <a:pt x="21" y="27"/>
                    <a:pt x="24" y="24"/>
                  </a:cubicBezTo>
                  <a:cubicBezTo>
                    <a:pt x="24" y="29"/>
                    <a:pt x="24" y="29"/>
                    <a:pt x="24" y="29"/>
                  </a:cubicBezTo>
                  <a:cubicBezTo>
                    <a:pt x="21" y="31"/>
                    <a:pt x="18" y="32"/>
                    <a:pt x="13" y="32"/>
                  </a:cubicBezTo>
                  <a:cubicBezTo>
                    <a:pt x="9" y="32"/>
                    <a:pt x="6" y="30"/>
                    <a:pt x="3" y="28"/>
                  </a:cubicBezTo>
                  <a:cubicBezTo>
                    <a:pt x="1" y="25"/>
                    <a:pt x="0" y="21"/>
                    <a:pt x="0" y="16"/>
                  </a:cubicBezTo>
                  <a:cubicBezTo>
                    <a:pt x="0" y="13"/>
                    <a:pt x="0" y="11"/>
                    <a:pt x="1" y="8"/>
                  </a:cubicBezTo>
                  <a:cubicBezTo>
                    <a:pt x="3" y="6"/>
                    <a:pt x="4" y="4"/>
                    <a:pt x="6" y="2"/>
                  </a:cubicBezTo>
                  <a:cubicBezTo>
                    <a:pt x="9" y="1"/>
                    <a:pt x="11" y="0"/>
                    <a:pt x="13" y="0"/>
                  </a:cubicBezTo>
                  <a:cubicBezTo>
                    <a:pt x="17" y="0"/>
                    <a:pt x="20" y="2"/>
                    <a:pt x="23" y="4"/>
                  </a:cubicBezTo>
                  <a:cubicBezTo>
                    <a:pt x="25" y="7"/>
                    <a:pt x="26" y="10"/>
                    <a:pt x="26" y="15"/>
                  </a:cubicBezTo>
                  <a:lnTo>
                    <a:pt x="26" y="17"/>
                  </a:lnTo>
                  <a:close/>
                  <a:moveTo>
                    <a:pt x="21" y="13"/>
                  </a:moveTo>
                  <a:cubicBezTo>
                    <a:pt x="21" y="10"/>
                    <a:pt x="20" y="8"/>
                    <a:pt x="19" y="7"/>
                  </a:cubicBezTo>
                  <a:cubicBezTo>
                    <a:pt x="18" y="5"/>
                    <a:pt x="16" y="4"/>
                    <a:pt x="13" y="4"/>
                  </a:cubicBezTo>
                  <a:cubicBezTo>
                    <a:pt x="11" y="4"/>
                    <a:pt x="9" y="5"/>
                    <a:pt x="8" y="7"/>
                  </a:cubicBezTo>
                  <a:cubicBezTo>
                    <a:pt x="6" y="8"/>
                    <a:pt x="5" y="11"/>
                    <a:pt x="5" y="13"/>
                  </a:cubicBezTo>
                  <a:lnTo>
                    <a:pt x="21"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48" name="Freeform 43"/>
            <p:cNvSpPr>
              <a:spLocks/>
            </p:cNvSpPr>
            <p:nvPr/>
          </p:nvSpPr>
          <p:spPr bwMode="auto">
            <a:xfrm>
              <a:off x="4013" y="2107"/>
              <a:ext cx="81" cy="101"/>
            </a:xfrm>
            <a:custGeom>
              <a:avLst/>
              <a:gdLst>
                <a:gd name="T0" fmla="*/ 34 w 34"/>
                <a:gd name="T1" fmla="*/ 42 h 42"/>
                <a:gd name="T2" fmla="*/ 28 w 34"/>
                <a:gd name="T3" fmla="*/ 42 h 42"/>
                <a:gd name="T4" fmla="*/ 6 w 34"/>
                <a:gd name="T5" fmla="*/ 9 h 42"/>
                <a:gd name="T6" fmla="*/ 5 w 34"/>
                <a:gd name="T7" fmla="*/ 6 h 42"/>
                <a:gd name="T8" fmla="*/ 5 w 34"/>
                <a:gd name="T9" fmla="*/ 6 h 42"/>
                <a:gd name="T10" fmla="*/ 5 w 34"/>
                <a:gd name="T11" fmla="*/ 12 h 42"/>
                <a:gd name="T12" fmla="*/ 5 w 34"/>
                <a:gd name="T13" fmla="*/ 42 h 42"/>
                <a:gd name="T14" fmla="*/ 0 w 34"/>
                <a:gd name="T15" fmla="*/ 42 h 42"/>
                <a:gd name="T16" fmla="*/ 0 w 34"/>
                <a:gd name="T17" fmla="*/ 0 h 42"/>
                <a:gd name="T18" fmla="*/ 6 w 34"/>
                <a:gd name="T19" fmla="*/ 0 h 42"/>
                <a:gd name="T20" fmla="*/ 27 w 34"/>
                <a:gd name="T21" fmla="*/ 33 h 42"/>
                <a:gd name="T22" fmla="*/ 29 w 34"/>
                <a:gd name="T23" fmla="*/ 36 h 42"/>
                <a:gd name="T24" fmla="*/ 29 w 34"/>
                <a:gd name="T25" fmla="*/ 36 h 42"/>
                <a:gd name="T26" fmla="*/ 29 w 34"/>
                <a:gd name="T27" fmla="*/ 30 h 42"/>
                <a:gd name="T28" fmla="*/ 29 w 34"/>
                <a:gd name="T29" fmla="*/ 0 h 42"/>
                <a:gd name="T30" fmla="*/ 34 w 34"/>
                <a:gd name="T31" fmla="*/ 0 h 42"/>
                <a:gd name="T32" fmla="*/ 34 w 34"/>
                <a:gd name="T3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42">
                  <a:moveTo>
                    <a:pt x="34" y="42"/>
                  </a:moveTo>
                  <a:cubicBezTo>
                    <a:pt x="28" y="42"/>
                    <a:pt x="28" y="42"/>
                    <a:pt x="28" y="42"/>
                  </a:cubicBezTo>
                  <a:cubicBezTo>
                    <a:pt x="6" y="9"/>
                    <a:pt x="6" y="9"/>
                    <a:pt x="6" y="9"/>
                  </a:cubicBezTo>
                  <a:cubicBezTo>
                    <a:pt x="6" y="8"/>
                    <a:pt x="5" y="7"/>
                    <a:pt x="5" y="6"/>
                  </a:cubicBezTo>
                  <a:cubicBezTo>
                    <a:pt x="5" y="6"/>
                    <a:pt x="5" y="6"/>
                    <a:pt x="5" y="6"/>
                  </a:cubicBezTo>
                  <a:cubicBezTo>
                    <a:pt x="5" y="7"/>
                    <a:pt x="5" y="9"/>
                    <a:pt x="5" y="12"/>
                  </a:cubicBezTo>
                  <a:cubicBezTo>
                    <a:pt x="5" y="42"/>
                    <a:pt x="5" y="42"/>
                    <a:pt x="5" y="42"/>
                  </a:cubicBezTo>
                  <a:cubicBezTo>
                    <a:pt x="0" y="42"/>
                    <a:pt x="0" y="42"/>
                    <a:pt x="0" y="42"/>
                  </a:cubicBezTo>
                  <a:cubicBezTo>
                    <a:pt x="0" y="0"/>
                    <a:pt x="0" y="0"/>
                    <a:pt x="0" y="0"/>
                  </a:cubicBezTo>
                  <a:cubicBezTo>
                    <a:pt x="6" y="0"/>
                    <a:pt x="6" y="0"/>
                    <a:pt x="6" y="0"/>
                  </a:cubicBezTo>
                  <a:cubicBezTo>
                    <a:pt x="27" y="33"/>
                    <a:pt x="27" y="33"/>
                    <a:pt x="27" y="33"/>
                  </a:cubicBezTo>
                  <a:cubicBezTo>
                    <a:pt x="29" y="36"/>
                    <a:pt x="29" y="36"/>
                    <a:pt x="29" y="36"/>
                  </a:cubicBezTo>
                  <a:cubicBezTo>
                    <a:pt x="29" y="36"/>
                    <a:pt x="29" y="36"/>
                    <a:pt x="29" y="36"/>
                  </a:cubicBezTo>
                  <a:cubicBezTo>
                    <a:pt x="29" y="35"/>
                    <a:pt x="29" y="33"/>
                    <a:pt x="29" y="30"/>
                  </a:cubicBezTo>
                  <a:cubicBezTo>
                    <a:pt x="29" y="0"/>
                    <a:pt x="29" y="0"/>
                    <a:pt x="29" y="0"/>
                  </a:cubicBezTo>
                  <a:cubicBezTo>
                    <a:pt x="34" y="0"/>
                    <a:pt x="34" y="0"/>
                    <a:pt x="34" y="0"/>
                  </a:cubicBezTo>
                  <a:lnTo>
                    <a:pt x="3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49" name="Freeform 44"/>
            <p:cNvSpPr>
              <a:spLocks noEditPoints="1"/>
            </p:cNvSpPr>
            <p:nvPr/>
          </p:nvSpPr>
          <p:spPr bwMode="auto">
            <a:xfrm>
              <a:off x="4108" y="2133"/>
              <a:ext cx="71" cy="78"/>
            </a:xfrm>
            <a:custGeom>
              <a:avLst/>
              <a:gdLst>
                <a:gd name="T0" fmla="*/ 30 w 30"/>
                <a:gd name="T1" fmla="*/ 16 h 32"/>
                <a:gd name="T2" fmla="*/ 26 w 30"/>
                <a:gd name="T3" fmla="*/ 27 h 32"/>
                <a:gd name="T4" fmla="*/ 15 w 30"/>
                <a:gd name="T5" fmla="*/ 32 h 32"/>
                <a:gd name="T6" fmla="*/ 4 w 30"/>
                <a:gd name="T7" fmla="*/ 28 h 32"/>
                <a:gd name="T8" fmla="*/ 0 w 30"/>
                <a:gd name="T9" fmla="*/ 16 h 32"/>
                <a:gd name="T10" fmla="*/ 4 w 30"/>
                <a:gd name="T11" fmla="*/ 5 h 32"/>
                <a:gd name="T12" fmla="*/ 16 w 30"/>
                <a:gd name="T13" fmla="*/ 0 h 32"/>
                <a:gd name="T14" fmla="*/ 26 w 30"/>
                <a:gd name="T15" fmla="*/ 5 h 32"/>
                <a:gd name="T16" fmla="*/ 30 w 30"/>
                <a:gd name="T17" fmla="*/ 16 h 32"/>
                <a:gd name="T18" fmla="*/ 25 w 30"/>
                <a:gd name="T19" fmla="*/ 16 h 32"/>
                <a:gd name="T20" fmla="*/ 22 w 30"/>
                <a:gd name="T21" fmla="*/ 7 h 32"/>
                <a:gd name="T22" fmla="*/ 15 w 30"/>
                <a:gd name="T23" fmla="*/ 4 h 32"/>
                <a:gd name="T24" fmla="*/ 8 w 30"/>
                <a:gd name="T25" fmla="*/ 8 h 32"/>
                <a:gd name="T26" fmla="*/ 5 w 30"/>
                <a:gd name="T27" fmla="*/ 16 h 32"/>
                <a:gd name="T28" fmla="*/ 8 w 30"/>
                <a:gd name="T29" fmla="*/ 25 h 32"/>
                <a:gd name="T30" fmla="*/ 15 w 30"/>
                <a:gd name="T31" fmla="*/ 28 h 32"/>
                <a:gd name="T32" fmla="*/ 22 w 30"/>
                <a:gd name="T33" fmla="*/ 25 h 32"/>
                <a:gd name="T34" fmla="*/ 25 w 30"/>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2">
                  <a:moveTo>
                    <a:pt x="30" y="16"/>
                  </a:moveTo>
                  <a:cubicBezTo>
                    <a:pt x="30" y="21"/>
                    <a:pt x="28" y="25"/>
                    <a:pt x="26" y="27"/>
                  </a:cubicBezTo>
                  <a:cubicBezTo>
                    <a:pt x="23" y="30"/>
                    <a:pt x="19" y="32"/>
                    <a:pt x="15" y="32"/>
                  </a:cubicBezTo>
                  <a:cubicBezTo>
                    <a:pt x="10" y="32"/>
                    <a:pt x="7" y="30"/>
                    <a:pt x="4" y="28"/>
                  </a:cubicBezTo>
                  <a:cubicBezTo>
                    <a:pt x="2" y="25"/>
                    <a:pt x="0" y="21"/>
                    <a:pt x="0" y="16"/>
                  </a:cubicBezTo>
                  <a:cubicBezTo>
                    <a:pt x="0" y="11"/>
                    <a:pt x="2" y="8"/>
                    <a:pt x="4" y="5"/>
                  </a:cubicBezTo>
                  <a:cubicBezTo>
                    <a:pt x="7" y="2"/>
                    <a:pt x="11" y="0"/>
                    <a:pt x="16" y="0"/>
                  </a:cubicBezTo>
                  <a:cubicBezTo>
                    <a:pt x="20" y="0"/>
                    <a:pt x="23" y="2"/>
                    <a:pt x="26" y="5"/>
                  </a:cubicBezTo>
                  <a:cubicBezTo>
                    <a:pt x="29" y="7"/>
                    <a:pt x="30" y="11"/>
                    <a:pt x="30" y="16"/>
                  </a:cubicBezTo>
                  <a:close/>
                  <a:moveTo>
                    <a:pt x="25" y="16"/>
                  </a:moveTo>
                  <a:cubicBezTo>
                    <a:pt x="25" y="12"/>
                    <a:pt x="24" y="9"/>
                    <a:pt x="22" y="7"/>
                  </a:cubicBezTo>
                  <a:cubicBezTo>
                    <a:pt x="21" y="5"/>
                    <a:pt x="18" y="4"/>
                    <a:pt x="15" y="4"/>
                  </a:cubicBezTo>
                  <a:cubicBezTo>
                    <a:pt x="12" y="4"/>
                    <a:pt x="10" y="5"/>
                    <a:pt x="8" y="8"/>
                  </a:cubicBezTo>
                  <a:cubicBezTo>
                    <a:pt x="6" y="10"/>
                    <a:pt x="5" y="12"/>
                    <a:pt x="5" y="16"/>
                  </a:cubicBezTo>
                  <a:cubicBezTo>
                    <a:pt x="5" y="20"/>
                    <a:pt x="6" y="23"/>
                    <a:pt x="8" y="25"/>
                  </a:cubicBezTo>
                  <a:cubicBezTo>
                    <a:pt x="10" y="27"/>
                    <a:pt x="12" y="28"/>
                    <a:pt x="15" y="28"/>
                  </a:cubicBezTo>
                  <a:cubicBezTo>
                    <a:pt x="18" y="28"/>
                    <a:pt x="21" y="27"/>
                    <a:pt x="22" y="25"/>
                  </a:cubicBezTo>
                  <a:cubicBezTo>
                    <a:pt x="24" y="23"/>
                    <a:pt x="25" y="20"/>
                    <a:pt x="2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50" name="Freeform 45"/>
            <p:cNvSpPr>
              <a:spLocks/>
            </p:cNvSpPr>
            <p:nvPr/>
          </p:nvSpPr>
          <p:spPr bwMode="auto">
            <a:xfrm>
              <a:off x="4184" y="2114"/>
              <a:ext cx="43" cy="97"/>
            </a:xfrm>
            <a:custGeom>
              <a:avLst/>
              <a:gdLst>
                <a:gd name="T0" fmla="*/ 18 w 18"/>
                <a:gd name="T1" fmla="*/ 39 h 40"/>
                <a:gd name="T2" fmla="*/ 13 w 18"/>
                <a:gd name="T3" fmla="*/ 40 h 40"/>
                <a:gd name="T4" fmla="*/ 5 w 18"/>
                <a:gd name="T5" fmla="*/ 31 h 40"/>
                <a:gd name="T6" fmla="*/ 5 w 18"/>
                <a:gd name="T7" fmla="*/ 13 h 40"/>
                <a:gd name="T8" fmla="*/ 0 w 18"/>
                <a:gd name="T9" fmla="*/ 13 h 40"/>
                <a:gd name="T10" fmla="*/ 0 w 18"/>
                <a:gd name="T11" fmla="*/ 9 h 40"/>
                <a:gd name="T12" fmla="*/ 5 w 18"/>
                <a:gd name="T13" fmla="*/ 9 h 40"/>
                <a:gd name="T14" fmla="*/ 5 w 18"/>
                <a:gd name="T15" fmla="*/ 2 h 40"/>
                <a:gd name="T16" fmla="*/ 10 w 18"/>
                <a:gd name="T17" fmla="*/ 0 h 40"/>
                <a:gd name="T18" fmla="*/ 10 w 18"/>
                <a:gd name="T19" fmla="*/ 9 h 40"/>
                <a:gd name="T20" fmla="*/ 18 w 18"/>
                <a:gd name="T21" fmla="*/ 9 h 40"/>
                <a:gd name="T22" fmla="*/ 18 w 18"/>
                <a:gd name="T23" fmla="*/ 13 h 40"/>
                <a:gd name="T24" fmla="*/ 10 w 18"/>
                <a:gd name="T25" fmla="*/ 13 h 40"/>
                <a:gd name="T26" fmla="*/ 10 w 18"/>
                <a:gd name="T27" fmla="*/ 30 h 40"/>
                <a:gd name="T28" fmla="*/ 11 w 18"/>
                <a:gd name="T29" fmla="*/ 34 h 40"/>
                <a:gd name="T30" fmla="*/ 14 w 18"/>
                <a:gd name="T31" fmla="*/ 36 h 40"/>
                <a:gd name="T32" fmla="*/ 18 w 18"/>
                <a:gd name="T33" fmla="*/ 35 h 40"/>
                <a:gd name="T34" fmla="*/ 18 w 18"/>
                <a:gd name="T3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0">
                  <a:moveTo>
                    <a:pt x="18" y="39"/>
                  </a:moveTo>
                  <a:cubicBezTo>
                    <a:pt x="16" y="39"/>
                    <a:pt x="15" y="40"/>
                    <a:pt x="13" y="40"/>
                  </a:cubicBezTo>
                  <a:cubicBezTo>
                    <a:pt x="8" y="40"/>
                    <a:pt x="5" y="37"/>
                    <a:pt x="5" y="31"/>
                  </a:cubicBezTo>
                  <a:cubicBezTo>
                    <a:pt x="5" y="13"/>
                    <a:pt x="5" y="13"/>
                    <a:pt x="5" y="13"/>
                  </a:cubicBezTo>
                  <a:cubicBezTo>
                    <a:pt x="0" y="13"/>
                    <a:pt x="0" y="13"/>
                    <a:pt x="0" y="13"/>
                  </a:cubicBezTo>
                  <a:cubicBezTo>
                    <a:pt x="0" y="9"/>
                    <a:pt x="0" y="9"/>
                    <a:pt x="0" y="9"/>
                  </a:cubicBezTo>
                  <a:cubicBezTo>
                    <a:pt x="5" y="9"/>
                    <a:pt x="5" y="9"/>
                    <a:pt x="5" y="9"/>
                  </a:cubicBezTo>
                  <a:cubicBezTo>
                    <a:pt x="5" y="2"/>
                    <a:pt x="5" y="2"/>
                    <a:pt x="5" y="2"/>
                  </a:cubicBezTo>
                  <a:cubicBezTo>
                    <a:pt x="10" y="0"/>
                    <a:pt x="10" y="0"/>
                    <a:pt x="10" y="0"/>
                  </a:cubicBezTo>
                  <a:cubicBezTo>
                    <a:pt x="10" y="9"/>
                    <a:pt x="10" y="9"/>
                    <a:pt x="10" y="9"/>
                  </a:cubicBezTo>
                  <a:cubicBezTo>
                    <a:pt x="18" y="9"/>
                    <a:pt x="18" y="9"/>
                    <a:pt x="18" y="9"/>
                  </a:cubicBezTo>
                  <a:cubicBezTo>
                    <a:pt x="18" y="13"/>
                    <a:pt x="18" y="13"/>
                    <a:pt x="18" y="13"/>
                  </a:cubicBezTo>
                  <a:cubicBezTo>
                    <a:pt x="10" y="13"/>
                    <a:pt x="10" y="13"/>
                    <a:pt x="10" y="13"/>
                  </a:cubicBezTo>
                  <a:cubicBezTo>
                    <a:pt x="10" y="30"/>
                    <a:pt x="10" y="30"/>
                    <a:pt x="10" y="30"/>
                  </a:cubicBezTo>
                  <a:cubicBezTo>
                    <a:pt x="10" y="32"/>
                    <a:pt x="10" y="34"/>
                    <a:pt x="11" y="34"/>
                  </a:cubicBezTo>
                  <a:cubicBezTo>
                    <a:pt x="12" y="35"/>
                    <a:pt x="13" y="36"/>
                    <a:pt x="14" y="36"/>
                  </a:cubicBezTo>
                  <a:cubicBezTo>
                    <a:pt x="16" y="36"/>
                    <a:pt x="17" y="35"/>
                    <a:pt x="18" y="35"/>
                  </a:cubicBezTo>
                  <a:lnTo>
                    <a:pt x="18"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51" name="Freeform 46"/>
            <p:cNvSpPr>
              <a:spLocks noEditPoints="1"/>
            </p:cNvSpPr>
            <p:nvPr/>
          </p:nvSpPr>
          <p:spPr bwMode="auto">
            <a:xfrm>
              <a:off x="4232" y="2133"/>
              <a:ext cx="62" cy="78"/>
            </a:xfrm>
            <a:custGeom>
              <a:avLst/>
              <a:gdLst>
                <a:gd name="T0" fmla="*/ 26 w 26"/>
                <a:gd name="T1" fmla="*/ 17 h 32"/>
                <a:gd name="T2" fmla="*/ 5 w 26"/>
                <a:gd name="T3" fmla="*/ 17 h 32"/>
                <a:gd name="T4" fmla="*/ 8 w 26"/>
                <a:gd name="T5" fmla="*/ 25 h 32"/>
                <a:gd name="T6" fmla="*/ 15 w 26"/>
                <a:gd name="T7" fmla="*/ 28 h 32"/>
                <a:gd name="T8" fmla="*/ 24 w 26"/>
                <a:gd name="T9" fmla="*/ 24 h 32"/>
                <a:gd name="T10" fmla="*/ 24 w 26"/>
                <a:gd name="T11" fmla="*/ 29 h 32"/>
                <a:gd name="T12" fmla="*/ 14 w 26"/>
                <a:gd name="T13" fmla="*/ 32 h 32"/>
                <a:gd name="T14" fmla="*/ 4 w 26"/>
                <a:gd name="T15" fmla="*/ 28 h 32"/>
                <a:gd name="T16" fmla="*/ 0 w 26"/>
                <a:gd name="T17" fmla="*/ 16 h 32"/>
                <a:gd name="T18" fmla="*/ 2 w 26"/>
                <a:gd name="T19" fmla="*/ 8 h 32"/>
                <a:gd name="T20" fmla="*/ 7 w 26"/>
                <a:gd name="T21" fmla="*/ 2 h 32"/>
                <a:gd name="T22" fmla="*/ 14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4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8" y="25"/>
                  </a:cubicBezTo>
                  <a:cubicBezTo>
                    <a:pt x="9" y="27"/>
                    <a:pt x="12" y="28"/>
                    <a:pt x="15" y="28"/>
                  </a:cubicBezTo>
                  <a:cubicBezTo>
                    <a:pt x="18" y="28"/>
                    <a:pt x="21" y="27"/>
                    <a:pt x="24" y="24"/>
                  </a:cubicBezTo>
                  <a:cubicBezTo>
                    <a:pt x="24" y="29"/>
                    <a:pt x="24" y="29"/>
                    <a:pt x="24" y="29"/>
                  </a:cubicBezTo>
                  <a:cubicBezTo>
                    <a:pt x="21" y="31"/>
                    <a:pt x="18" y="32"/>
                    <a:pt x="14" y="32"/>
                  </a:cubicBezTo>
                  <a:cubicBezTo>
                    <a:pt x="9" y="32"/>
                    <a:pt x="6" y="30"/>
                    <a:pt x="4" y="28"/>
                  </a:cubicBezTo>
                  <a:cubicBezTo>
                    <a:pt x="1" y="25"/>
                    <a:pt x="0" y="21"/>
                    <a:pt x="0" y="16"/>
                  </a:cubicBezTo>
                  <a:cubicBezTo>
                    <a:pt x="0" y="13"/>
                    <a:pt x="1" y="11"/>
                    <a:pt x="2" y="8"/>
                  </a:cubicBezTo>
                  <a:cubicBezTo>
                    <a:pt x="3" y="6"/>
                    <a:pt x="5" y="4"/>
                    <a:pt x="7" y="2"/>
                  </a:cubicBezTo>
                  <a:cubicBezTo>
                    <a:pt x="9" y="1"/>
                    <a:pt x="11" y="0"/>
                    <a:pt x="14" y="0"/>
                  </a:cubicBezTo>
                  <a:cubicBezTo>
                    <a:pt x="18" y="0"/>
                    <a:pt x="21" y="2"/>
                    <a:pt x="23" y="4"/>
                  </a:cubicBezTo>
                  <a:cubicBezTo>
                    <a:pt x="25" y="7"/>
                    <a:pt x="26" y="10"/>
                    <a:pt x="26" y="15"/>
                  </a:cubicBezTo>
                  <a:lnTo>
                    <a:pt x="26" y="17"/>
                  </a:lnTo>
                  <a:close/>
                  <a:moveTo>
                    <a:pt x="21" y="13"/>
                  </a:moveTo>
                  <a:cubicBezTo>
                    <a:pt x="21" y="10"/>
                    <a:pt x="21" y="8"/>
                    <a:pt x="19" y="7"/>
                  </a:cubicBezTo>
                  <a:cubicBezTo>
                    <a:pt x="18" y="5"/>
                    <a:pt x="16" y="4"/>
                    <a:pt x="14" y="4"/>
                  </a:cubicBezTo>
                  <a:cubicBezTo>
                    <a:pt x="12" y="4"/>
                    <a:pt x="10" y="5"/>
                    <a:pt x="8" y="7"/>
                  </a:cubicBezTo>
                  <a:cubicBezTo>
                    <a:pt x="6" y="8"/>
                    <a:pt x="5" y="11"/>
                    <a:pt x="5" y="13"/>
                  </a:cubicBezTo>
                  <a:lnTo>
                    <a:pt x="21"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52" name="Rectangle 47"/>
            <p:cNvSpPr>
              <a:spLocks noChangeArrowheads="1"/>
            </p:cNvSpPr>
            <p:nvPr/>
          </p:nvSpPr>
          <p:spPr bwMode="auto">
            <a:xfrm>
              <a:off x="3639" y="2131"/>
              <a:ext cx="19" cy="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53" name="Rectangle 48"/>
            <p:cNvSpPr>
              <a:spLocks noChangeArrowheads="1"/>
            </p:cNvSpPr>
            <p:nvPr/>
          </p:nvSpPr>
          <p:spPr bwMode="auto">
            <a:xfrm>
              <a:off x="3639" y="2189"/>
              <a:ext cx="19" cy="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54" name="Freeform 49"/>
            <p:cNvSpPr>
              <a:spLocks/>
            </p:cNvSpPr>
            <p:nvPr/>
          </p:nvSpPr>
          <p:spPr bwMode="auto">
            <a:xfrm>
              <a:off x="3563" y="2054"/>
              <a:ext cx="95" cy="212"/>
            </a:xfrm>
            <a:custGeom>
              <a:avLst/>
              <a:gdLst>
                <a:gd name="T0" fmla="*/ 28 w 40"/>
                <a:gd name="T1" fmla="*/ 8 h 88"/>
                <a:gd name="T2" fmla="*/ 28 w 40"/>
                <a:gd name="T3" fmla="*/ 4 h 88"/>
                <a:gd name="T4" fmla="*/ 24 w 40"/>
                <a:gd name="T5" fmla="*/ 0 h 88"/>
                <a:gd name="T6" fmla="*/ 0 w 40"/>
                <a:gd name="T7" fmla="*/ 0 h 88"/>
                <a:gd name="T8" fmla="*/ 0 w 40"/>
                <a:gd name="T9" fmla="*/ 12 h 88"/>
                <a:gd name="T10" fmla="*/ 20 w 40"/>
                <a:gd name="T11" fmla="*/ 12 h 88"/>
                <a:gd name="T12" fmla="*/ 20 w 40"/>
                <a:gd name="T13" fmla="*/ 16 h 88"/>
                <a:gd name="T14" fmla="*/ 0 w 40"/>
                <a:gd name="T15" fmla="*/ 16 h 88"/>
                <a:gd name="T16" fmla="*/ 0 w 40"/>
                <a:gd name="T17" fmla="*/ 24 h 88"/>
                <a:gd name="T18" fmla="*/ 20 w 40"/>
                <a:gd name="T19" fmla="*/ 24 h 88"/>
                <a:gd name="T20" fmla="*/ 20 w 40"/>
                <a:gd name="T21" fmla="*/ 28 h 88"/>
                <a:gd name="T22" fmla="*/ 0 w 40"/>
                <a:gd name="T23" fmla="*/ 28 h 88"/>
                <a:gd name="T24" fmla="*/ 0 w 40"/>
                <a:gd name="T25" fmla="*/ 36 h 88"/>
                <a:gd name="T26" fmla="*/ 20 w 40"/>
                <a:gd name="T27" fmla="*/ 36 h 88"/>
                <a:gd name="T28" fmla="*/ 20 w 40"/>
                <a:gd name="T29" fmla="*/ 40 h 88"/>
                <a:gd name="T30" fmla="*/ 0 w 40"/>
                <a:gd name="T31" fmla="*/ 40 h 88"/>
                <a:gd name="T32" fmla="*/ 0 w 40"/>
                <a:gd name="T33" fmla="*/ 48 h 88"/>
                <a:gd name="T34" fmla="*/ 20 w 40"/>
                <a:gd name="T35" fmla="*/ 48 h 88"/>
                <a:gd name="T36" fmla="*/ 20 w 40"/>
                <a:gd name="T37" fmla="*/ 52 h 88"/>
                <a:gd name="T38" fmla="*/ 0 w 40"/>
                <a:gd name="T39" fmla="*/ 52 h 88"/>
                <a:gd name="T40" fmla="*/ 0 w 40"/>
                <a:gd name="T41" fmla="*/ 60 h 88"/>
                <a:gd name="T42" fmla="*/ 20 w 40"/>
                <a:gd name="T43" fmla="*/ 60 h 88"/>
                <a:gd name="T44" fmla="*/ 20 w 40"/>
                <a:gd name="T45" fmla="*/ 64 h 88"/>
                <a:gd name="T46" fmla="*/ 0 w 40"/>
                <a:gd name="T47" fmla="*/ 64 h 88"/>
                <a:gd name="T48" fmla="*/ 0 w 40"/>
                <a:gd name="T49" fmla="*/ 72 h 88"/>
                <a:gd name="T50" fmla="*/ 20 w 40"/>
                <a:gd name="T51" fmla="*/ 72 h 88"/>
                <a:gd name="T52" fmla="*/ 20 w 40"/>
                <a:gd name="T53" fmla="*/ 76 h 88"/>
                <a:gd name="T54" fmla="*/ 0 w 40"/>
                <a:gd name="T55" fmla="*/ 76 h 88"/>
                <a:gd name="T56" fmla="*/ 0 w 40"/>
                <a:gd name="T57" fmla="*/ 88 h 88"/>
                <a:gd name="T58" fmla="*/ 24 w 40"/>
                <a:gd name="T59" fmla="*/ 88 h 88"/>
                <a:gd name="T60" fmla="*/ 28 w 40"/>
                <a:gd name="T61" fmla="*/ 84 h 88"/>
                <a:gd name="T62" fmla="*/ 28 w 40"/>
                <a:gd name="T63" fmla="*/ 28 h 88"/>
                <a:gd name="T64" fmla="*/ 40 w 40"/>
                <a:gd name="T65" fmla="*/ 28 h 88"/>
                <a:gd name="T66" fmla="*/ 40 w 40"/>
                <a:gd name="T67" fmla="*/ 8 h 88"/>
                <a:gd name="T68" fmla="*/ 28 w 40"/>
                <a:gd name="T69" fmla="*/ 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88">
                  <a:moveTo>
                    <a:pt x="28" y="8"/>
                  </a:moveTo>
                  <a:cubicBezTo>
                    <a:pt x="28" y="4"/>
                    <a:pt x="28" y="4"/>
                    <a:pt x="28" y="4"/>
                  </a:cubicBezTo>
                  <a:cubicBezTo>
                    <a:pt x="28" y="3"/>
                    <a:pt x="25" y="0"/>
                    <a:pt x="24" y="0"/>
                  </a:cubicBezTo>
                  <a:cubicBezTo>
                    <a:pt x="0" y="0"/>
                    <a:pt x="0" y="0"/>
                    <a:pt x="0" y="0"/>
                  </a:cubicBezTo>
                  <a:cubicBezTo>
                    <a:pt x="0" y="12"/>
                    <a:pt x="0" y="12"/>
                    <a:pt x="0" y="12"/>
                  </a:cubicBezTo>
                  <a:cubicBezTo>
                    <a:pt x="20" y="12"/>
                    <a:pt x="20" y="12"/>
                    <a:pt x="20" y="12"/>
                  </a:cubicBezTo>
                  <a:cubicBezTo>
                    <a:pt x="20" y="16"/>
                    <a:pt x="20" y="16"/>
                    <a:pt x="20" y="16"/>
                  </a:cubicBezTo>
                  <a:cubicBezTo>
                    <a:pt x="0" y="16"/>
                    <a:pt x="0" y="16"/>
                    <a:pt x="0" y="16"/>
                  </a:cubicBezTo>
                  <a:cubicBezTo>
                    <a:pt x="0" y="24"/>
                    <a:pt x="0" y="24"/>
                    <a:pt x="0" y="24"/>
                  </a:cubicBezTo>
                  <a:cubicBezTo>
                    <a:pt x="20" y="24"/>
                    <a:pt x="20" y="24"/>
                    <a:pt x="20" y="24"/>
                  </a:cubicBezTo>
                  <a:cubicBezTo>
                    <a:pt x="20" y="28"/>
                    <a:pt x="20" y="28"/>
                    <a:pt x="20" y="28"/>
                  </a:cubicBezTo>
                  <a:cubicBezTo>
                    <a:pt x="0" y="28"/>
                    <a:pt x="0" y="28"/>
                    <a:pt x="0" y="28"/>
                  </a:cubicBezTo>
                  <a:cubicBezTo>
                    <a:pt x="0" y="36"/>
                    <a:pt x="0" y="36"/>
                    <a:pt x="0" y="36"/>
                  </a:cubicBezTo>
                  <a:cubicBezTo>
                    <a:pt x="20" y="36"/>
                    <a:pt x="20" y="36"/>
                    <a:pt x="20" y="36"/>
                  </a:cubicBezTo>
                  <a:cubicBezTo>
                    <a:pt x="20" y="40"/>
                    <a:pt x="20" y="40"/>
                    <a:pt x="20" y="40"/>
                  </a:cubicBezTo>
                  <a:cubicBezTo>
                    <a:pt x="0" y="40"/>
                    <a:pt x="0" y="40"/>
                    <a:pt x="0" y="40"/>
                  </a:cubicBezTo>
                  <a:cubicBezTo>
                    <a:pt x="0" y="48"/>
                    <a:pt x="0" y="48"/>
                    <a:pt x="0" y="48"/>
                  </a:cubicBezTo>
                  <a:cubicBezTo>
                    <a:pt x="20" y="48"/>
                    <a:pt x="20" y="48"/>
                    <a:pt x="20" y="48"/>
                  </a:cubicBezTo>
                  <a:cubicBezTo>
                    <a:pt x="20" y="52"/>
                    <a:pt x="20" y="52"/>
                    <a:pt x="20" y="52"/>
                  </a:cubicBezTo>
                  <a:cubicBezTo>
                    <a:pt x="0" y="52"/>
                    <a:pt x="0" y="52"/>
                    <a:pt x="0" y="52"/>
                  </a:cubicBezTo>
                  <a:cubicBezTo>
                    <a:pt x="0" y="60"/>
                    <a:pt x="0" y="60"/>
                    <a:pt x="0" y="60"/>
                  </a:cubicBezTo>
                  <a:cubicBezTo>
                    <a:pt x="20" y="60"/>
                    <a:pt x="20" y="60"/>
                    <a:pt x="20" y="60"/>
                  </a:cubicBezTo>
                  <a:cubicBezTo>
                    <a:pt x="20" y="64"/>
                    <a:pt x="20" y="64"/>
                    <a:pt x="20" y="64"/>
                  </a:cubicBezTo>
                  <a:cubicBezTo>
                    <a:pt x="0" y="64"/>
                    <a:pt x="0" y="64"/>
                    <a:pt x="0" y="64"/>
                  </a:cubicBezTo>
                  <a:cubicBezTo>
                    <a:pt x="0" y="72"/>
                    <a:pt x="0" y="72"/>
                    <a:pt x="0" y="72"/>
                  </a:cubicBezTo>
                  <a:cubicBezTo>
                    <a:pt x="20" y="72"/>
                    <a:pt x="20" y="72"/>
                    <a:pt x="20" y="72"/>
                  </a:cubicBezTo>
                  <a:cubicBezTo>
                    <a:pt x="20" y="76"/>
                    <a:pt x="20" y="76"/>
                    <a:pt x="20" y="76"/>
                  </a:cubicBezTo>
                  <a:cubicBezTo>
                    <a:pt x="0" y="76"/>
                    <a:pt x="0" y="76"/>
                    <a:pt x="0" y="76"/>
                  </a:cubicBezTo>
                  <a:cubicBezTo>
                    <a:pt x="0" y="88"/>
                    <a:pt x="0" y="88"/>
                    <a:pt x="0" y="88"/>
                  </a:cubicBezTo>
                  <a:cubicBezTo>
                    <a:pt x="24" y="88"/>
                    <a:pt x="24" y="88"/>
                    <a:pt x="24" y="88"/>
                  </a:cubicBezTo>
                  <a:cubicBezTo>
                    <a:pt x="25" y="88"/>
                    <a:pt x="28" y="85"/>
                    <a:pt x="28" y="84"/>
                  </a:cubicBezTo>
                  <a:cubicBezTo>
                    <a:pt x="28" y="28"/>
                    <a:pt x="28" y="28"/>
                    <a:pt x="28" y="28"/>
                  </a:cubicBezTo>
                  <a:cubicBezTo>
                    <a:pt x="40" y="28"/>
                    <a:pt x="40" y="28"/>
                    <a:pt x="40" y="28"/>
                  </a:cubicBezTo>
                  <a:cubicBezTo>
                    <a:pt x="40" y="8"/>
                    <a:pt x="40" y="8"/>
                    <a:pt x="40" y="8"/>
                  </a:cubicBezTo>
                  <a:lnTo>
                    <a:pt x="2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55" name="Freeform 50"/>
            <p:cNvSpPr>
              <a:spLocks noEditPoints="1"/>
            </p:cNvSpPr>
            <p:nvPr/>
          </p:nvSpPr>
          <p:spPr bwMode="auto">
            <a:xfrm>
              <a:off x="3382" y="2013"/>
              <a:ext cx="171" cy="294"/>
            </a:xfrm>
            <a:custGeom>
              <a:avLst/>
              <a:gdLst>
                <a:gd name="T0" fmla="*/ 0 w 72"/>
                <a:gd name="T1" fmla="*/ 17 h 122"/>
                <a:gd name="T2" fmla="*/ 0 w 72"/>
                <a:gd name="T3" fmla="*/ 105 h 122"/>
                <a:gd name="T4" fmla="*/ 72 w 72"/>
                <a:gd name="T5" fmla="*/ 122 h 122"/>
                <a:gd name="T6" fmla="*/ 72 w 72"/>
                <a:gd name="T7" fmla="*/ 0 h 122"/>
                <a:gd name="T8" fmla="*/ 0 w 72"/>
                <a:gd name="T9" fmla="*/ 17 h 122"/>
                <a:gd name="T10" fmla="*/ 56 w 72"/>
                <a:gd name="T11" fmla="*/ 86 h 122"/>
                <a:gd name="T12" fmla="*/ 45 w 72"/>
                <a:gd name="T13" fmla="*/ 86 h 122"/>
                <a:gd name="T14" fmla="*/ 27 w 72"/>
                <a:gd name="T15" fmla="*/ 55 h 122"/>
                <a:gd name="T16" fmla="*/ 26 w 72"/>
                <a:gd name="T17" fmla="*/ 54 h 122"/>
                <a:gd name="T18" fmla="*/ 26 w 72"/>
                <a:gd name="T19" fmla="*/ 53 h 122"/>
                <a:gd name="T20" fmla="*/ 25 w 72"/>
                <a:gd name="T21" fmla="*/ 52 h 122"/>
                <a:gd name="T22" fmla="*/ 25 w 72"/>
                <a:gd name="T23" fmla="*/ 51 h 122"/>
                <a:gd name="T24" fmla="*/ 25 w 72"/>
                <a:gd name="T25" fmla="*/ 51 h 122"/>
                <a:gd name="T26" fmla="*/ 25 w 72"/>
                <a:gd name="T27" fmla="*/ 52 h 122"/>
                <a:gd name="T28" fmla="*/ 25 w 72"/>
                <a:gd name="T29" fmla="*/ 54 h 122"/>
                <a:gd name="T30" fmla="*/ 25 w 72"/>
                <a:gd name="T31" fmla="*/ 56 h 122"/>
                <a:gd name="T32" fmla="*/ 25 w 72"/>
                <a:gd name="T33" fmla="*/ 59 h 122"/>
                <a:gd name="T34" fmla="*/ 25 w 72"/>
                <a:gd name="T35" fmla="*/ 85 h 122"/>
                <a:gd name="T36" fmla="*/ 16 w 72"/>
                <a:gd name="T37" fmla="*/ 84 h 122"/>
                <a:gd name="T38" fmla="*/ 16 w 72"/>
                <a:gd name="T39" fmla="*/ 38 h 122"/>
                <a:gd name="T40" fmla="*/ 26 w 72"/>
                <a:gd name="T41" fmla="*/ 37 h 122"/>
                <a:gd name="T42" fmla="*/ 44 w 72"/>
                <a:gd name="T43" fmla="*/ 66 h 122"/>
                <a:gd name="T44" fmla="*/ 44 w 72"/>
                <a:gd name="T45" fmla="*/ 67 h 122"/>
                <a:gd name="T46" fmla="*/ 45 w 72"/>
                <a:gd name="T47" fmla="*/ 68 h 122"/>
                <a:gd name="T48" fmla="*/ 45 w 72"/>
                <a:gd name="T49" fmla="*/ 69 h 122"/>
                <a:gd name="T50" fmla="*/ 46 w 72"/>
                <a:gd name="T51" fmla="*/ 70 h 122"/>
                <a:gd name="T52" fmla="*/ 46 w 72"/>
                <a:gd name="T53" fmla="*/ 70 h 122"/>
                <a:gd name="T54" fmla="*/ 46 w 72"/>
                <a:gd name="T55" fmla="*/ 69 h 122"/>
                <a:gd name="T56" fmla="*/ 46 w 72"/>
                <a:gd name="T57" fmla="*/ 68 h 122"/>
                <a:gd name="T58" fmla="*/ 46 w 72"/>
                <a:gd name="T59" fmla="*/ 66 h 122"/>
                <a:gd name="T60" fmla="*/ 46 w 72"/>
                <a:gd name="T61" fmla="*/ 64 h 122"/>
                <a:gd name="T62" fmla="*/ 46 w 72"/>
                <a:gd name="T63" fmla="*/ 36 h 122"/>
                <a:gd name="T64" fmla="*/ 56 w 72"/>
                <a:gd name="T65" fmla="*/ 36 h 122"/>
                <a:gd name="T66" fmla="*/ 56 w 72"/>
                <a:gd name="T67" fmla="*/ 8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122">
                  <a:moveTo>
                    <a:pt x="0" y="17"/>
                  </a:moveTo>
                  <a:cubicBezTo>
                    <a:pt x="0" y="105"/>
                    <a:pt x="0" y="105"/>
                    <a:pt x="0" y="105"/>
                  </a:cubicBezTo>
                  <a:cubicBezTo>
                    <a:pt x="72" y="122"/>
                    <a:pt x="72" y="122"/>
                    <a:pt x="72" y="122"/>
                  </a:cubicBezTo>
                  <a:cubicBezTo>
                    <a:pt x="72" y="0"/>
                    <a:pt x="72" y="0"/>
                    <a:pt x="72" y="0"/>
                  </a:cubicBezTo>
                  <a:lnTo>
                    <a:pt x="0" y="17"/>
                  </a:lnTo>
                  <a:close/>
                  <a:moveTo>
                    <a:pt x="56" y="86"/>
                  </a:moveTo>
                  <a:cubicBezTo>
                    <a:pt x="45" y="86"/>
                    <a:pt x="45" y="86"/>
                    <a:pt x="45" y="86"/>
                  </a:cubicBezTo>
                  <a:cubicBezTo>
                    <a:pt x="27" y="55"/>
                    <a:pt x="27" y="55"/>
                    <a:pt x="27" y="55"/>
                  </a:cubicBezTo>
                  <a:cubicBezTo>
                    <a:pt x="27" y="54"/>
                    <a:pt x="27" y="54"/>
                    <a:pt x="26" y="54"/>
                  </a:cubicBezTo>
                  <a:cubicBezTo>
                    <a:pt x="26" y="53"/>
                    <a:pt x="26" y="53"/>
                    <a:pt x="26" y="53"/>
                  </a:cubicBezTo>
                  <a:cubicBezTo>
                    <a:pt x="26" y="52"/>
                    <a:pt x="26" y="52"/>
                    <a:pt x="25" y="52"/>
                  </a:cubicBezTo>
                  <a:cubicBezTo>
                    <a:pt x="25" y="51"/>
                    <a:pt x="25" y="51"/>
                    <a:pt x="25" y="51"/>
                  </a:cubicBezTo>
                  <a:cubicBezTo>
                    <a:pt x="25" y="51"/>
                    <a:pt x="25" y="51"/>
                    <a:pt x="25" y="51"/>
                  </a:cubicBezTo>
                  <a:cubicBezTo>
                    <a:pt x="25" y="51"/>
                    <a:pt x="25" y="52"/>
                    <a:pt x="25" y="52"/>
                  </a:cubicBezTo>
                  <a:cubicBezTo>
                    <a:pt x="25" y="53"/>
                    <a:pt x="25" y="54"/>
                    <a:pt x="25" y="54"/>
                  </a:cubicBezTo>
                  <a:cubicBezTo>
                    <a:pt x="25" y="55"/>
                    <a:pt x="25" y="56"/>
                    <a:pt x="25" y="56"/>
                  </a:cubicBezTo>
                  <a:cubicBezTo>
                    <a:pt x="25" y="57"/>
                    <a:pt x="25" y="58"/>
                    <a:pt x="25" y="59"/>
                  </a:cubicBezTo>
                  <a:cubicBezTo>
                    <a:pt x="25" y="85"/>
                    <a:pt x="25" y="85"/>
                    <a:pt x="25" y="85"/>
                  </a:cubicBezTo>
                  <a:cubicBezTo>
                    <a:pt x="16" y="84"/>
                    <a:pt x="16" y="84"/>
                    <a:pt x="16" y="84"/>
                  </a:cubicBezTo>
                  <a:cubicBezTo>
                    <a:pt x="16" y="38"/>
                    <a:pt x="16" y="38"/>
                    <a:pt x="16" y="38"/>
                  </a:cubicBezTo>
                  <a:cubicBezTo>
                    <a:pt x="26" y="37"/>
                    <a:pt x="26" y="37"/>
                    <a:pt x="26" y="37"/>
                  </a:cubicBezTo>
                  <a:cubicBezTo>
                    <a:pt x="44" y="66"/>
                    <a:pt x="44" y="66"/>
                    <a:pt x="44" y="66"/>
                  </a:cubicBezTo>
                  <a:cubicBezTo>
                    <a:pt x="44" y="67"/>
                    <a:pt x="44" y="67"/>
                    <a:pt x="44" y="67"/>
                  </a:cubicBezTo>
                  <a:cubicBezTo>
                    <a:pt x="44" y="67"/>
                    <a:pt x="44" y="68"/>
                    <a:pt x="45" y="68"/>
                  </a:cubicBezTo>
                  <a:cubicBezTo>
                    <a:pt x="45" y="68"/>
                    <a:pt x="45" y="69"/>
                    <a:pt x="45" y="69"/>
                  </a:cubicBezTo>
                  <a:cubicBezTo>
                    <a:pt x="45" y="70"/>
                    <a:pt x="46" y="70"/>
                    <a:pt x="46" y="70"/>
                  </a:cubicBezTo>
                  <a:cubicBezTo>
                    <a:pt x="46" y="70"/>
                    <a:pt x="46" y="70"/>
                    <a:pt x="46" y="70"/>
                  </a:cubicBezTo>
                  <a:cubicBezTo>
                    <a:pt x="46" y="70"/>
                    <a:pt x="46" y="70"/>
                    <a:pt x="46" y="69"/>
                  </a:cubicBezTo>
                  <a:cubicBezTo>
                    <a:pt x="46" y="69"/>
                    <a:pt x="46" y="68"/>
                    <a:pt x="46" y="68"/>
                  </a:cubicBezTo>
                  <a:cubicBezTo>
                    <a:pt x="46" y="67"/>
                    <a:pt x="46" y="67"/>
                    <a:pt x="46" y="66"/>
                  </a:cubicBezTo>
                  <a:cubicBezTo>
                    <a:pt x="46" y="65"/>
                    <a:pt x="46" y="64"/>
                    <a:pt x="46" y="64"/>
                  </a:cubicBezTo>
                  <a:cubicBezTo>
                    <a:pt x="46" y="36"/>
                    <a:pt x="46" y="36"/>
                    <a:pt x="46" y="36"/>
                  </a:cubicBezTo>
                  <a:cubicBezTo>
                    <a:pt x="56" y="36"/>
                    <a:pt x="56" y="36"/>
                    <a:pt x="56" y="36"/>
                  </a:cubicBezTo>
                  <a:lnTo>
                    <a:pt x="56"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grpSp>
      <p:grpSp>
        <p:nvGrpSpPr>
          <p:cNvPr id="156" name="Group 155"/>
          <p:cNvGrpSpPr/>
          <p:nvPr/>
        </p:nvGrpSpPr>
        <p:grpSpPr>
          <a:xfrm>
            <a:off x="2343883" y="5397977"/>
            <a:ext cx="1769611" cy="328841"/>
            <a:chOff x="3780357" y="9151926"/>
            <a:chExt cx="1910317" cy="392096"/>
          </a:xfrm>
        </p:grpSpPr>
        <p:sp>
          <p:nvSpPr>
            <p:cNvPr id="157" name="TextBox 156"/>
            <p:cNvSpPr txBox="1"/>
            <p:nvPr/>
          </p:nvSpPr>
          <p:spPr>
            <a:xfrm>
              <a:off x="4286127" y="9235523"/>
              <a:ext cx="1404547" cy="235644"/>
            </a:xfrm>
            <a:prstGeom prst="rect">
              <a:avLst/>
            </a:prstGeom>
            <a:noFill/>
          </p:spPr>
          <p:txBody>
            <a:bodyPr wrap="square" lIns="0" tIns="0" rIns="0" bIns="0" rtlCol="0">
              <a:spAutoFit/>
            </a:bodyPr>
            <a:lstStyle/>
            <a:p>
              <a:pPr defTabSz="932283">
                <a:lnSpc>
                  <a:spcPct val="90000"/>
                </a:lnSpc>
                <a:spcAft>
                  <a:spcPts val="600"/>
                </a:spcAft>
              </a:pPr>
              <a:r>
                <a:rPr lang="en-US" sz="1399" spc="-30" dirty="0">
                  <a:gradFill>
                    <a:gsLst>
                      <a:gs pos="2917">
                        <a:srgbClr val="FFFFFF"/>
                      </a:gs>
                      <a:gs pos="30000">
                        <a:srgbClr val="FFFFFF"/>
                      </a:gs>
                    </a:gsLst>
                    <a:lin ang="5400000" scaled="0"/>
                  </a:gradFill>
                </a:rPr>
                <a:t>Video Portal</a:t>
              </a:r>
            </a:p>
          </p:txBody>
        </p:sp>
        <p:pic>
          <p:nvPicPr>
            <p:cNvPr id="158" name="Picture 15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80357" y="9151926"/>
              <a:ext cx="396245" cy="392096"/>
            </a:xfrm>
            <a:prstGeom prst="rect">
              <a:avLst/>
            </a:prstGeom>
            <a:noFill/>
          </p:spPr>
        </p:pic>
      </p:grpSp>
      <p:sp>
        <p:nvSpPr>
          <p:cNvPr id="159" name="Freeform 30"/>
          <p:cNvSpPr>
            <a:spLocks noChangeAspect="1" noEditPoints="1"/>
          </p:cNvSpPr>
          <p:nvPr/>
        </p:nvSpPr>
        <p:spPr bwMode="auto">
          <a:xfrm>
            <a:off x="691003" y="4560180"/>
            <a:ext cx="788607" cy="351177"/>
          </a:xfrm>
          <a:custGeom>
            <a:avLst/>
            <a:gdLst>
              <a:gd name="T0" fmla="*/ 60 w 216"/>
              <a:gd name="T1" fmla="*/ 20 h 96"/>
              <a:gd name="T2" fmla="*/ 60 w 216"/>
              <a:gd name="T3" fmla="*/ 28 h 96"/>
              <a:gd name="T4" fmla="*/ 68 w 216"/>
              <a:gd name="T5" fmla="*/ 40 h 96"/>
              <a:gd name="T6" fmla="*/ 68 w 216"/>
              <a:gd name="T7" fmla="*/ 44 h 96"/>
              <a:gd name="T8" fmla="*/ 60 w 216"/>
              <a:gd name="T9" fmla="*/ 56 h 96"/>
              <a:gd name="T10" fmla="*/ 60 w 216"/>
              <a:gd name="T11" fmla="*/ 64 h 96"/>
              <a:gd name="T12" fmla="*/ 68 w 216"/>
              <a:gd name="T13" fmla="*/ 76 h 96"/>
              <a:gd name="T14" fmla="*/ 92 w 216"/>
              <a:gd name="T15" fmla="*/ 84 h 96"/>
              <a:gd name="T16" fmla="*/ 92 w 216"/>
              <a:gd name="T17" fmla="*/ 12 h 96"/>
              <a:gd name="T18" fmla="*/ 72 w 216"/>
              <a:gd name="T19" fmla="*/ 68 h 96"/>
              <a:gd name="T20" fmla="*/ 88 w 216"/>
              <a:gd name="T21" fmla="*/ 64 h 96"/>
              <a:gd name="T22" fmla="*/ 88 w 216"/>
              <a:gd name="T23" fmla="*/ 56 h 96"/>
              <a:gd name="T24" fmla="*/ 72 w 216"/>
              <a:gd name="T25" fmla="*/ 52 h 96"/>
              <a:gd name="T26" fmla="*/ 88 w 216"/>
              <a:gd name="T27" fmla="*/ 52 h 96"/>
              <a:gd name="T28" fmla="*/ 72 w 216"/>
              <a:gd name="T29" fmla="*/ 32 h 96"/>
              <a:gd name="T30" fmla="*/ 88 w 216"/>
              <a:gd name="T31" fmla="*/ 28 h 96"/>
              <a:gd name="T32" fmla="*/ 88 w 216"/>
              <a:gd name="T33" fmla="*/ 20 h 96"/>
              <a:gd name="T34" fmla="*/ 0 w 216"/>
              <a:gd name="T35" fmla="*/ 82 h 96"/>
              <a:gd name="T36" fmla="*/ 0 w 216"/>
              <a:gd name="T37" fmla="*/ 13 h 96"/>
              <a:gd name="T38" fmla="*/ 27 w 216"/>
              <a:gd name="T39" fmla="*/ 54 h 96"/>
              <a:gd name="T40" fmla="*/ 27 w 216"/>
              <a:gd name="T41" fmla="*/ 52 h 96"/>
              <a:gd name="T42" fmla="*/ 26 w 216"/>
              <a:gd name="T43" fmla="*/ 53 h 96"/>
              <a:gd name="T44" fmla="*/ 20 w 216"/>
              <a:gd name="T45" fmla="*/ 66 h 96"/>
              <a:gd name="T46" fmla="*/ 13 w 216"/>
              <a:gd name="T47" fmla="*/ 29 h 96"/>
              <a:gd name="T48" fmla="*/ 26 w 216"/>
              <a:gd name="T49" fmla="*/ 41 h 96"/>
              <a:gd name="T50" fmla="*/ 27 w 216"/>
              <a:gd name="T51" fmla="*/ 43 h 96"/>
              <a:gd name="T52" fmla="*/ 27 w 216"/>
              <a:gd name="T53" fmla="*/ 42 h 96"/>
              <a:gd name="T54" fmla="*/ 33 w 216"/>
              <a:gd name="T55" fmla="*/ 28 h 96"/>
              <a:gd name="T56" fmla="*/ 42 w 216"/>
              <a:gd name="T57" fmla="*/ 68 h 96"/>
              <a:gd name="T58" fmla="*/ 124 w 216"/>
              <a:gd name="T59" fmla="*/ 65 h 96"/>
              <a:gd name="T60" fmla="*/ 141 w 216"/>
              <a:gd name="T61" fmla="*/ 35 h 96"/>
              <a:gd name="T62" fmla="*/ 140 w 216"/>
              <a:gd name="T63" fmla="*/ 46 h 96"/>
              <a:gd name="T64" fmla="*/ 128 w 216"/>
              <a:gd name="T65" fmla="*/ 61 h 96"/>
              <a:gd name="T66" fmla="*/ 166 w 216"/>
              <a:gd name="T67" fmla="*/ 41 h 96"/>
              <a:gd name="T68" fmla="*/ 161 w 216"/>
              <a:gd name="T69" fmla="*/ 65 h 96"/>
              <a:gd name="T70" fmla="*/ 155 w 216"/>
              <a:gd name="T71" fmla="*/ 55 h 96"/>
              <a:gd name="T72" fmla="*/ 153 w 216"/>
              <a:gd name="T73" fmla="*/ 53 h 96"/>
              <a:gd name="T74" fmla="*/ 155 w 216"/>
              <a:gd name="T75" fmla="*/ 51 h 96"/>
              <a:gd name="T76" fmla="*/ 166 w 216"/>
              <a:gd name="T77" fmla="*/ 41 h 96"/>
              <a:gd name="T78" fmla="*/ 172 w 216"/>
              <a:gd name="T79" fmla="*/ 64 h 96"/>
              <a:gd name="T80" fmla="*/ 170 w 216"/>
              <a:gd name="T81" fmla="*/ 44 h 96"/>
              <a:gd name="T82" fmla="*/ 185 w 216"/>
              <a:gd name="T83" fmla="*/ 45 h 96"/>
              <a:gd name="T84" fmla="*/ 170 w 216"/>
              <a:gd name="T85" fmla="*/ 53 h 96"/>
              <a:gd name="T86" fmla="*/ 184 w 216"/>
              <a:gd name="T87" fmla="*/ 60 h 96"/>
              <a:gd name="T88" fmla="*/ 191 w 216"/>
              <a:gd name="T89" fmla="*/ 54 h 96"/>
              <a:gd name="T90" fmla="*/ 206 w 216"/>
              <a:gd name="T91" fmla="*/ 59 h 96"/>
              <a:gd name="T92" fmla="*/ 190 w 216"/>
              <a:gd name="T93" fmla="*/ 62 h 96"/>
              <a:gd name="T94" fmla="*/ 192 w 216"/>
              <a:gd name="T95" fmla="*/ 42 h 96"/>
              <a:gd name="T96" fmla="*/ 208 w 216"/>
              <a:gd name="T97" fmla="*/ 52 h 96"/>
              <a:gd name="T98" fmla="*/ 202 w 216"/>
              <a:gd name="T99" fmla="*/ 45 h 96"/>
              <a:gd name="T100" fmla="*/ 191 w 216"/>
              <a:gd name="T101" fmla="*/ 50 h 96"/>
              <a:gd name="T102" fmla="*/ 212 w 216"/>
              <a:gd name="T103" fmla="*/ 65 h 96"/>
              <a:gd name="T104" fmla="*/ 216 w 216"/>
              <a:gd name="T105" fmla="*/ 6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96">
                <a:moveTo>
                  <a:pt x="92" y="12"/>
                </a:moveTo>
                <a:cubicBezTo>
                  <a:pt x="60" y="12"/>
                  <a:pt x="60" y="12"/>
                  <a:pt x="60" y="12"/>
                </a:cubicBezTo>
                <a:cubicBezTo>
                  <a:pt x="60" y="20"/>
                  <a:pt x="60" y="20"/>
                  <a:pt x="60" y="20"/>
                </a:cubicBezTo>
                <a:cubicBezTo>
                  <a:pt x="68" y="20"/>
                  <a:pt x="68" y="20"/>
                  <a:pt x="68" y="20"/>
                </a:cubicBezTo>
                <a:cubicBezTo>
                  <a:pt x="68" y="28"/>
                  <a:pt x="68" y="28"/>
                  <a:pt x="68" y="28"/>
                </a:cubicBezTo>
                <a:cubicBezTo>
                  <a:pt x="60" y="28"/>
                  <a:pt x="60" y="28"/>
                  <a:pt x="60" y="28"/>
                </a:cubicBezTo>
                <a:cubicBezTo>
                  <a:pt x="60" y="32"/>
                  <a:pt x="60" y="32"/>
                  <a:pt x="60" y="32"/>
                </a:cubicBezTo>
                <a:cubicBezTo>
                  <a:pt x="68" y="32"/>
                  <a:pt x="68" y="32"/>
                  <a:pt x="68" y="32"/>
                </a:cubicBezTo>
                <a:cubicBezTo>
                  <a:pt x="68" y="40"/>
                  <a:pt x="68" y="40"/>
                  <a:pt x="68" y="40"/>
                </a:cubicBezTo>
                <a:cubicBezTo>
                  <a:pt x="60" y="40"/>
                  <a:pt x="60" y="40"/>
                  <a:pt x="60" y="40"/>
                </a:cubicBezTo>
                <a:cubicBezTo>
                  <a:pt x="60" y="44"/>
                  <a:pt x="60" y="44"/>
                  <a:pt x="60" y="44"/>
                </a:cubicBezTo>
                <a:cubicBezTo>
                  <a:pt x="68" y="44"/>
                  <a:pt x="68" y="44"/>
                  <a:pt x="68" y="44"/>
                </a:cubicBezTo>
                <a:cubicBezTo>
                  <a:pt x="68" y="52"/>
                  <a:pt x="68" y="52"/>
                  <a:pt x="68" y="52"/>
                </a:cubicBezTo>
                <a:cubicBezTo>
                  <a:pt x="60" y="52"/>
                  <a:pt x="60" y="52"/>
                  <a:pt x="60" y="52"/>
                </a:cubicBezTo>
                <a:cubicBezTo>
                  <a:pt x="60" y="56"/>
                  <a:pt x="60" y="56"/>
                  <a:pt x="60" y="56"/>
                </a:cubicBezTo>
                <a:cubicBezTo>
                  <a:pt x="68" y="56"/>
                  <a:pt x="68" y="56"/>
                  <a:pt x="68" y="56"/>
                </a:cubicBezTo>
                <a:cubicBezTo>
                  <a:pt x="68" y="64"/>
                  <a:pt x="68" y="64"/>
                  <a:pt x="68" y="64"/>
                </a:cubicBezTo>
                <a:cubicBezTo>
                  <a:pt x="60" y="64"/>
                  <a:pt x="60" y="64"/>
                  <a:pt x="60" y="64"/>
                </a:cubicBezTo>
                <a:cubicBezTo>
                  <a:pt x="60" y="68"/>
                  <a:pt x="60" y="68"/>
                  <a:pt x="60" y="68"/>
                </a:cubicBezTo>
                <a:cubicBezTo>
                  <a:pt x="68" y="68"/>
                  <a:pt x="68" y="68"/>
                  <a:pt x="68" y="68"/>
                </a:cubicBezTo>
                <a:cubicBezTo>
                  <a:pt x="68" y="76"/>
                  <a:pt x="68" y="76"/>
                  <a:pt x="68" y="76"/>
                </a:cubicBezTo>
                <a:cubicBezTo>
                  <a:pt x="60" y="76"/>
                  <a:pt x="60" y="76"/>
                  <a:pt x="60" y="76"/>
                </a:cubicBezTo>
                <a:cubicBezTo>
                  <a:pt x="60" y="84"/>
                  <a:pt x="60" y="84"/>
                  <a:pt x="60" y="84"/>
                </a:cubicBezTo>
                <a:cubicBezTo>
                  <a:pt x="92" y="84"/>
                  <a:pt x="92" y="84"/>
                  <a:pt x="92" y="84"/>
                </a:cubicBezTo>
                <a:cubicBezTo>
                  <a:pt x="93" y="84"/>
                  <a:pt x="96" y="81"/>
                  <a:pt x="96" y="80"/>
                </a:cubicBezTo>
                <a:cubicBezTo>
                  <a:pt x="96" y="16"/>
                  <a:pt x="96" y="16"/>
                  <a:pt x="96" y="16"/>
                </a:cubicBezTo>
                <a:cubicBezTo>
                  <a:pt x="96" y="14"/>
                  <a:pt x="93" y="12"/>
                  <a:pt x="92" y="12"/>
                </a:cubicBezTo>
                <a:close/>
                <a:moveTo>
                  <a:pt x="88" y="76"/>
                </a:moveTo>
                <a:cubicBezTo>
                  <a:pt x="72" y="76"/>
                  <a:pt x="72" y="76"/>
                  <a:pt x="72" y="76"/>
                </a:cubicBezTo>
                <a:cubicBezTo>
                  <a:pt x="72" y="68"/>
                  <a:pt x="72" y="68"/>
                  <a:pt x="72" y="68"/>
                </a:cubicBezTo>
                <a:cubicBezTo>
                  <a:pt x="88" y="68"/>
                  <a:pt x="88" y="68"/>
                  <a:pt x="88" y="68"/>
                </a:cubicBezTo>
                <a:lnTo>
                  <a:pt x="88" y="76"/>
                </a:lnTo>
                <a:close/>
                <a:moveTo>
                  <a:pt x="88" y="64"/>
                </a:moveTo>
                <a:cubicBezTo>
                  <a:pt x="72" y="64"/>
                  <a:pt x="72" y="64"/>
                  <a:pt x="72" y="64"/>
                </a:cubicBezTo>
                <a:cubicBezTo>
                  <a:pt x="72" y="56"/>
                  <a:pt x="72" y="56"/>
                  <a:pt x="72" y="56"/>
                </a:cubicBezTo>
                <a:cubicBezTo>
                  <a:pt x="88" y="56"/>
                  <a:pt x="88" y="56"/>
                  <a:pt x="88" y="56"/>
                </a:cubicBezTo>
                <a:lnTo>
                  <a:pt x="88" y="64"/>
                </a:lnTo>
                <a:close/>
                <a:moveTo>
                  <a:pt x="88" y="52"/>
                </a:moveTo>
                <a:cubicBezTo>
                  <a:pt x="72" y="52"/>
                  <a:pt x="72" y="52"/>
                  <a:pt x="72" y="52"/>
                </a:cubicBezTo>
                <a:cubicBezTo>
                  <a:pt x="72" y="44"/>
                  <a:pt x="72" y="44"/>
                  <a:pt x="72" y="44"/>
                </a:cubicBezTo>
                <a:cubicBezTo>
                  <a:pt x="88" y="44"/>
                  <a:pt x="88" y="44"/>
                  <a:pt x="88" y="44"/>
                </a:cubicBezTo>
                <a:lnTo>
                  <a:pt x="88" y="52"/>
                </a:lnTo>
                <a:close/>
                <a:moveTo>
                  <a:pt x="88" y="40"/>
                </a:moveTo>
                <a:cubicBezTo>
                  <a:pt x="72" y="40"/>
                  <a:pt x="72" y="40"/>
                  <a:pt x="72" y="40"/>
                </a:cubicBezTo>
                <a:cubicBezTo>
                  <a:pt x="72" y="32"/>
                  <a:pt x="72" y="32"/>
                  <a:pt x="72" y="32"/>
                </a:cubicBezTo>
                <a:cubicBezTo>
                  <a:pt x="88" y="32"/>
                  <a:pt x="88" y="32"/>
                  <a:pt x="88" y="32"/>
                </a:cubicBezTo>
                <a:lnTo>
                  <a:pt x="88" y="40"/>
                </a:lnTo>
                <a:close/>
                <a:moveTo>
                  <a:pt x="88" y="28"/>
                </a:moveTo>
                <a:cubicBezTo>
                  <a:pt x="72" y="28"/>
                  <a:pt x="72" y="28"/>
                  <a:pt x="72" y="28"/>
                </a:cubicBezTo>
                <a:cubicBezTo>
                  <a:pt x="72" y="20"/>
                  <a:pt x="72" y="20"/>
                  <a:pt x="72" y="20"/>
                </a:cubicBezTo>
                <a:cubicBezTo>
                  <a:pt x="88" y="20"/>
                  <a:pt x="88" y="20"/>
                  <a:pt x="88" y="20"/>
                </a:cubicBezTo>
                <a:lnTo>
                  <a:pt x="88" y="28"/>
                </a:lnTo>
                <a:close/>
                <a:moveTo>
                  <a:pt x="0" y="13"/>
                </a:moveTo>
                <a:cubicBezTo>
                  <a:pt x="0" y="82"/>
                  <a:pt x="0" y="82"/>
                  <a:pt x="0" y="82"/>
                </a:cubicBezTo>
                <a:cubicBezTo>
                  <a:pt x="56" y="96"/>
                  <a:pt x="56" y="96"/>
                  <a:pt x="56" y="96"/>
                </a:cubicBezTo>
                <a:cubicBezTo>
                  <a:pt x="56" y="0"/>
                  <a:pt x="56" y="0"/>
                  <a:pt x="56" y="0"/>
                </a:cubicBezTo>
                <a:lnTo>
                  <a:pt x="0" y="13"/>
                </a:lnTo>
                <a:close/>
                <a:moveTo>
                  <a:pt x="33" y="67"/>
                </a:moveTo>
                <a:cubicBezTo>
                  <a:pt x="27" y="54"/>
                  <a:pt x="27" y="54"/>
                  <a:pt x="27" y="54"/>
                </a:cubicBezTo>
                <a:cubicBezTo>
                  <a:pt x="27" y="54"/>
                  <a:pt x="27" y="54"/>
                  <a:pt x="27" y="54"/>
                </a:cubicBezTo>
                <a:cubicBezTo>
                  <a:pt x="27" y="54"/>
                  <a:pt x="27" y="53"/>
                  <a:pt x="27" y="53"/>
                </a:cubicBezTo>
                <a:cubicBezTo>
                  <a:pt x="27" y="53"/>
                  <a:pt x="27" y="53"/>
                  <a:pt x="27" y="52"/>
                </a:cubicBezTo>
                <a:cubicBezTo>
                  <a:pt x="27" y="52"/>
                  <a:pt x="27" y="52"/>
                  <a:pt x="27" y="52"/>
                </a:cubicBezTo>
                <a:cubicBezTo>
                  <a:pt x="27" y="52"/>
                  <a:pt x="27" y="52"/>
                  <a:pt x="27" y="52"/>
                </a:cubicBezTo>
                <a:cubicBezTo>
                  <a:pt x="27" y="52"/>
                  <a:pt x="27" y="52"/>
                  <a:pt x="26" y="52"/>
                </a:cubicBezTo>
                <a:cubicBezTo>
                  <a:pt x="26" y="52"/>
                  <a:pt x="26" y="52"/>
                  <a:pt x="26" y="53"/>
                </a:cubicBezTo>
                <a:cubicBezTo>
                  <a:pt x="26" y="53"/>
                  <a:pt x="26" y="53"/>
                  <a:pt x="26" y="53"/>
                </a:cubicBezTo>
                <a:cubicBezTo>
                  <a:pt x="26" y="54"/>
                  <a:pt x="26" y="54"/>
                  <a:pt x="26" y="54"/>
                </a:cubicBezTo>
                <a:cubicBezTo>
                  <a:pt x="20" y="66"/>
                  <a:pt x="20" y="66"/>
                  <a:pt x="20" y="66"/>
                </a:cubicBezTo>
                <a:cubicBezTo>
                  <a:pt x="12" y="66"/>
                  <a:pt x="12" y="66"/>
                  <a:pt x="12" y="66"/>
                </a:cubicBezTo>
                <a:cubicBezTo>
                  <a:pt x="22" y="48"/>
                  <a:pt x="22" y="48"/>
                  <a:pt x="22" y="48"/>
                </a:cubicBezTo>
                <a:cubicBezTo>
                  <a:pt x="13" y="29"/>
                  <a:pt x="13" y="29"/>
                  <a:pt x="13" y="29"/>
                </a:cubicBezTo>
                <a:cubicBezTo>
                  <a:pt x="21" y="29"/>
                  <a:pt x="21" y="29"/>
                  <a:pt x="21" y="29"/>
                </a:cubicBezTo>
                <a:cubicBezTo>
                  <a:pt x="26" y="40"/>
                  <a:pt x="26" y="40"/>
                  <a:pt x="26" y="40"/>
                </a:cubicBezTo>
                <a:cubicBezTo>
                  <a:pt x="26" y="40"/>
                  <a:pt x="26" y="40"/>
                  <a:pt x="26" y="41"/>
                </a:cubicBezTo>
                <a:cubicBezTo>
                  <a:pt x="26" y="41"/>
                  <a:pt x="26" y="41"/>
                  <a:pt x="26" y="41"/>
                </a:cubicBezTo>
                <a:cubicBezTo>
                  <a:pt x="27" y="42"/>
                  <a:pt x="27" y="42"/>
                  <a:pt x="27" y="42"/>
                </a:cubicBezTo>
                <a:cubicBezTo>
                  <a:pt x="27" y="42"/>
                  <a:pt x="27" y="43"/>
                  <a:pt x="27" y="43"/>
                </a:cubicBezTo>
                <a:cubicBezTo>
                  <a:pt x="27" y="43"/>
                  <a:pt x="27" y="43"/>
                  <a:pt x="27" y="43"/>
                </a:cubicBezTo>
                <a:cubicBezTo>
                  <a:pt x="27" y="43"/>
                  <a:pt x="27" y="43"/>
                  <a:pt x="27" y="42"/>
                </a:cubicBezTo>
                <a:cubicBezTo>
                  <a:pt x="27" y="42"/>
                  <a:pt x="27" y="42"/>
                  <a:pt x="27" y="42"/>
                </a:cubicBezTo>
                <a:cubicBezTo>
                  <a:pt x="27" y="41"/>
                  <a:pt x="28" y="41"/>
                  <a:pt x="28" y="41"/>
                </a:cubicBezTo>
                <a:cubicBezTo>
                  <a:pt x="28" y="40"/>
                  <a:pt x="28" y="40"/>
                  <a:pt x="28" y="40"/>
                </a:cubicBezTo>
                <a:cubicBezTo>
                  <a:pt x="33" y="28"/>
                  <a:pt x="33" y="28"/>
                  <a:pt x="33" y="28"/>
                </a:cubicBezTo>
                <a:cubicBezTo>
                  <a:pt x="42" y="28"/>
                  <a:pt x="42" y="28"/>
                  <a:pt x="42" y="28"/>
                </a:cubicBezTo>
                <a:cubicBezTo>
                  <a:pt x="32" y="47"/>
                  <a:pt x="32" y="47"/>
                  <a:pt x="32" y="47"/>
                </a:cubicBezTo>
                <a:cubicBezTo>
                  <a:pt x="42" y="68"/>
                  <a:pt x="42" y="68"/>
                  <a:pt x="42" y="68"/>
                </a:cubicBezTo>
                <a:lnTo>
                  <a:pt x="33" y="67"/>
                </a:lnTo>
                <a:close/>
                <a:moveTo>
                  <a:pt x="142" y="65"/>
                </a:moveTo>
                <a:cubicBezTo>
                  <a:pt x="124" y="65"/>
                  <a:pt x="124" y="65"/>
                  <a:pt x="124" y="65"/>
                </a:cubicBezTo>
                <a:cubicBezTo>
                  <a:pt x="124" y="31"/>
                  <a:pt x="124" y="31"/>
                  <a:pt x="124" y="31"/>
                </a:cubicBezTo>
                <a:cubicBezTo>
                  <a:pt x="141" y="31"/>
                  <a:pt x="141" y="31"/>
                  <a:pt x="141" y="31"/>
                </a:cubicBezTo>
                <a:cubicBezTo>
                  <a:pt x="141" y="35"/>
                  <a:pt x="141" y="35"/>
                  <a:pt x="141" y="35"/>
                </a:cubicBezTo>
                <a:cubicBezTo>
                  <a:pt x="128" y="35"/>
                  <a:pt x="128" y="35"/>
                  <a:pt x="128" y="35"/>
                </a:cubicBezTo>
                <a:cubicBezTo>
                  <a:pt x="128" y="46"/>
                  <a:pt x="128" y="46"/>
                  <a:pt x="128" y="46"/>
                </a:cubicBezTo>
                <a:cubicBezTo>
                  <a:pt x="140" y="46"/>
                  <a:pt x="140" y="46"/>
                  <a:pt x="140" y="46"/>
                </a:cubicBezTo>
                <a:cubicBezTo>
                  <a:pt x="140" y="49"/>
                  <a:pt x="140" y="49"/>
                  <a:pt x="140" y="49"/>
                </a:cubicBezTo>
                <a:cubicBezTo>
                  <a:pt x="128" y="49"/>
                  <a:pt x="128" y="49"/>
                  <a:pt x="128" y="49"/>
                </a:cubicBezTo>
                <a:cubicBezTo>
                  <a:pt x="128" y="61"/>
                  <a:pt x="128" y="61"/>
                  <a:pt x="128" y="61"/>
                </a:cubicBezTo>
                <a:cubicBezTo>
                  <a:pt x="142" y="61"/>
                  <a:pt x="142" y="61"/>
                  <a:pt x="142" y="61"/>
                </a:cubicBezTo>
                <a:lnTo>
                  <a:pt x="142" y="65"/>
                </a:lnTo>
                <a:close/>
                <a:moveTo>
                  <a:pt x="166" y="41"/>
                </a:moveTo>
                <a:cubicBezTo>
                  <a:pt x="157" y="53"/>
                  <a:pt x="157" y="53"/>
                  <a:pt x="157" y="53"/>
                </a:cubicBezTo>
                <a:cubicBezTo>
                  <a:pt x="165" y="65"/>
                  <a:pt x="165" y="65"/>
                  <a:pt x="165" y="65"/>
                </a:cubicBezTo>
                <a:cubicBezTo>
                  <a:pt x="161" y="65"/>
                  <a:pt x="161" y="65"/>
                  <a:pt x="161" y="65"/>
                </a:cubicBezTo>
                <a:cubicBezTo>
                  <a:pt x="156" y="57"/>
                  <a:pt x="156" y="57"/>
                  <a:pt x="156" y="57"/>
                </a:cubicBezTo>
                <a:cubicBezTo>
                  <a:pt x="155" y="55"/>
                  <a:pt x="155" y="55"/>
                  <a:pt x="155" y="55"/>
                </a:cubicBezTo>
                <a:cubicBezTo>
                  <a:pt x="155" y="55"/>
                  <a:pt x="155" y="55"/>
                  <a:pt x="155" y="55"/>
                </a:cubicBezTo>
                <a:cubicBezTo>
                  <a:pt x="149" y="65"/>
                  <a:pt x="149" y="65"/>
                  <a:pt x="149" y="65"/>
                </a:cubicBezTo>
                <a:cubicBezTo>
                  <a:pt x="145" y="65"/>
                  <a:pt x="145" y="65"/>
                  <a:pt x="145" y="65"/>
                </a:cubicBezTo>
                <a:cubicBezTo>
                  <a:pt x="153" y="53"/>
                  <a:pt x="153" y="53"/>
                  <a:pt x="153" y="53"/>
                </a:cubicBezTo>
                <a:cubicBezTo>
                  <a:pt x="145" y="41"/>
                  <a:pt x="145" y="41"/>
                  <a:pt x="145" y="41"/>
                </a:cubicBezTo>
                <a:cubicBezTo>
                  <a:pt x="150" y="41"/>
                  <a:pt x="150" y="41"/>
                  <a:pt x="150" y="41"/>
                </a:cubicBezTo>
                <a:cubicBezTo>
                  <a:pt x="153" y="47"/>
                  <a:pt x="155" y="50"/>
                  <a:pt x="155" y="51"/>
                </a:cubicBezTo>
                <a:cubicBezTo>
                  <a:pt x="155" y="51"/>
                  <a:pt x="155" y="51"/>
                  <a:pt x="155" y="51"/>
                </a:cubicBezTo>
                <a:cubicBezTo>
                  <a:pt x="161" y="41"/>
                  <a:pt x="161" y="41"/>
                  <a:pt x="161" y="41"/>
                </a:cubicBezTo>
                <a:lnTo>
                  <a:pt x="166" y="41"/>
                </a:lnTo>
                <a:close/>
                <a:moveTo>
                  <a:pt x="184" y="64"/>
                </a:moveTo>
                <a:cubicBezTo>
                  <a:pt x="183" y="65"/>
                  <a:pt x="180" y="65"/>
                  <a:pt x="178" y="65"/>
                </a:cubicBezTo>
                <a:cubicBezTo>
                  <a:pt x="176" y="65"/>
                  <a:pt x="174" y="65"/>
                  <a:pt x="172" y="64"/>
                </a:cubicBezTo>
                <a:cubicBezTo>
                  <a:pt x="170" y="63"/>
                  <a:pt x="169" y="61"/>
                  <a:pt x="168" y="59"/>
                </a:cubicBezTo>
                <a:cubicBezTo>
                  <a:pt x="167" y="58"/>
                  <a:pt x="166" y="56"/>
                  <a:pt x="166" y="53"/>
                </a:cubicBezTo>
                <a:cubicBezTo>
                  <a:pt x="166" y="49"/>
                  <a:pt x="168" y="46"/>
                  <a:pt x="170" y="44"/>
                </a:cubicBezTo>
                <a:cubicBezTo>
                  <a:pt x="172" y="41"/>
                  <a:pt x="175" y="40"/>
                  <a:pt x="179" y="40"/>
                </a:cubicBezTo>
                <a:cubicBezTo>
                  <a:pt x="181" y="40"/>
                  <a:pt x="183" y="40"/>
                  <a:pt x="185" y="41"/>
                </a:cubicBezTo>
                <a:cubicBezTo>
                  <a:pt x="185" y="45"/>
                  <a:pt x="185" y="45"/>
                  <a:pt x="185" y="45"/>
                </a:cubicBezTo>
                <a:cubicBezTo>
                  <a:pt x="183" y="44"/>
                  <a:pt x="181" y="43"/>
                  <a:pt x="179" y="43"/>
                </a:cubicBezTo>
                <a:cubicBezTo>
                  <a:pt x="176" y="43"/>
                  <a:pt x="174" y="44"/>
                  <a:pt x="173" y="46"/>
                </a:cubicBezTo>
                <a:cubicBezTo>
                  <a:pt x="171" y="48"/>
                  <a:pt x="170" y="50"/>
                  <a:pt x="170" y="53"/>
                </a:cubicBezTo>
                <a:cubicBezTo>
                  <a:pt x="170" y="56"/>
                  <a:pt x="171" y="58"/>
                  <a:pt x="173" y="59"/>
                </a:cubicBezTo>
                <a:cubicBezTo>
                  <a:pt x="174" y="61"/>
                  <a:pt x="176" y="62"/>
                  <a:pt x="179" y="62"/>
                </a:cubicBezTo>
                <a:cubicBezTo>
                  <a:pt x="181" y="62"/>
                  <a:pt x="183" y="61"/>
                  <a:pt x="184" y="60"/>
                </a:cubicBezTo>
                <a:lnTo>
                  <a:pt x="184" y="64"/>
                </a:lnTo>
                <a:close/>
                <a:moveTo>
                  <a:pt x="208" y="54"/>
                </a:moveTo>
                <a:cubicBezTo>
                  <a:pt x="191" y="54"/>
                  <a:pt x="191" y="54"/>
                  <a:pt x="191" y="54"/>
                </a:cubicBezTo>
                <a:cubicBezTo>
                  <a:pt x="191" y="56"/>
                  <a:pt x="192" y="58"/>
                  <a:pt x="193" y="60"/>
                </a:cubicBezTo>
                <a:cubicBezTo>
                  <a:pt x="194" y="61"/>
                  <a:pt x="196" y="62"/>
                  <a:pt x="199" y="62"/>
                </a:cubicBezTo>
                <a:cubicBezTo>
                  <a:pt x="201" y="62"/>
                  <a:pt x="204" y="61"/>
                  <a:pt x="206" y="59"/>
                </a:cubicBezTo>
                <a:cubicBezTo>
                  <a:pt x="206" y="63"/>
                  <a:pt x="206" y="63"/>
                  <a:pt x="206" y="63"/>
                </a:cubicBezTo>
                <a:cubicBezTo>
                  <a:pt x="204" y="64"/>
                  <a:pt x="201" y="65"/>
                  <a:pt x="198" y="65"/>
                </a:cubicBezTo>
                <a:cubicBezTo>
                  <a:pt x="194" y="65"/>
                  <a:pt x="192" y="64"/>
                  <a:pt x="190" y="62"/>
                </a:cubicBezTo>
                <a:cubicBezTo>
                  <a:pt x="188" y="60"/>
                  <a:pt x="187" y="57"/>
                  <a:pt x="187" y="53"/>
                </a:cubicBezTo>
                <a:cubicBezTo>
                  <a:pt x="187" y="50"/>
                  <a:pt x="187" y="48"/>
                  <a:pt x="188" y="46"/>
                </a:cubicBezTo>
                <a:cubicBezTo>
                  <a:pt x="189" y="44"/>
                  <a:pt x="191" y="43"/>
                  <a:pt x="192" y="42"/>
                </a:cubicBezTo>
                <a:cubicBezTo>
                  <a:pt x="194" y="41"/>
                  <a:pt x="196" y="40"/>
                  <a:pt x="198" y="40"/>
                </a:cubicBezTo>
                <a:cubicBezTo>
                  <a:pt x="201" y="40"/>
                  <a:pt x="203" y="41"/>
                  <a:pt x="205" y="43"/>
                </a:cubicBezTo>
                <a:cubicBezTo>
                  <a:pt x="207" y="45"/>
                  <a:pt x="208" y="48"/>
                  <a:pt x="208" y="52"/>
                </a:cubicBezTo>
                <a:lnTo>
                  <a:pt x="208" y="54"/>
                </a:lnTo>
                <a:close/>
                <a:moveTo>
                  <a:pt x="204" y="50"/>
                </a:moveTo>
                <a:cubicBezTo>
                  <a:pt x="204" y="48"/>
                  <a:pt x="203" y="46"/>
                  <a:pt x="202" y="45"/>
                </a:cubicBezTo>
                <a:cubicBezTo>
                  <a:pt x="201" y="44"/>
                  <a:pt x="200" y="43"/>
                  <a:pt x="198" y="43"/>
                </a:cubicBezTo>
                <a:cubicBezTo>
                  <a:pt x="196" y="43"/>
                  <a:pt x="195" y="44"/>
                  <a:pt x="193" y="45"/>
                </a:cubicBezTo>
                <a:cubicBezTo>
                  <a:pt x="192" y="47"/>
                  <a:pt x="191" y="48"/>
                  <a:pt x="191" y="50"/>
                </a:cubicBezTo>
                <a:lnTo>
                  <a:pt x="204" y="50"/>
                </a:lnTo>
                <a:close/>
                <a:moveTo>
                  <a:pt x="216" y="65"/>
                </a:moveTo>
                <a:cubicBezTo>
                  <a:pt x="212" y="65"/>
                  <a:pt x="212" y="65"/>
                  <a:pt x="212" y="65"/>
                </a:cubicBezTo>
                <a:cubicBezTo>
                  <a:pt x="212" y="29"/>
                  <a:pt x="212" y="29"/>
                  <a:pt x="212" y="29"/>
                </a:cubicBezTo>
                <a:cubicBezTo>
                  <a:pt x="216" y="29"/>
                  <a:pt x="216" y="29"/>
                  <a:pt x="216" y="29"/>
                </a:cubicBezTo>
                <a:lnTo>
                  <a:pt x="216"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grpSp>
        <p:nvGrpSpPr>
          <p:cNvPr id="160" name="Group 159"/>
          <p:cNvGrpSpPr/>
          <p:nvPr/>
        </p:nvGrpSpPr>
        <p:grpSpPr>
          <a:xfrm>
            <a:off x="691003" y="5032270"/>
            <a:ext cx="964153" cy="222013"/>
            <a:chOff x="688778" y="4752237"/>
            <a:chExt cx="1327082" cy="305584"/>
          </a:xfrm>
        </p:grpSpPr>
        <p:grpSp>
          <p:nvGrpSpPr>
            <p:cNvPr id="161" name="Group 160"/>
            <p:cNvGrpSpPr/>
            <p:nvPr/>
          </p:nvGrpSpPr>
          <p:grpSpPr>
            <a:xfrm>
              <a:off x="688778" y="4752237"/>
              <a:ext cx="307450" cy="305584"/>
              <a:chOff x="3802770" y="-2002971"/>
              <a:chExt cx="1532420" cy="1523121"/>
            </a:xfrm>
            <a:solidFill>
              <a:schemeClr val="tx1"/>
            </a:solidFill>
          </p:grpSpPr>
          <p:grpSp>
            <p:nvGrpSpPr>
              <p:cNvPr id="163" name="Group 162"/>
              <p:cNvGrpSpPr/>
              <p:nvPr/>
            </p:nvGrpSpPr>
            <p:grpSpPr>
              <a:xfrm>
                <a:off x="3802770" y="-2002971"/>
                <a:ext cx="1532420" cy="474276"/>
                <a:chOff x="3802770" y="-2002971"/>
                <a:chExt cx="1532420" cy="474276"/>
              </a:xfrm>
              <a:grpFill/>
            </p:grpSpPr>
            <p:sp>
              <p:nvSpPr>
                <p:cNvPr id="172" name="Rectangle 171"/>
                <p:cNvSpPr/>
                <p:nvPr/>
              </p:nvSpPr>
              <p:spPr bwMode="auto">
                <a:xfrm>
                  <a:off x="3802770"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013" fontAlgn="base">
                    <a:lnSpc>
                      <a:spcPct val="90000"/>
                    </a:lnSpc>
                    <a:spcBef>
                      <a:spcPct val="0"/>
                    </a:spcBef>
                    <a:spcAft>
                      <a:spcPct val="0"/>
                    </a:spcAft>
                  </a:pPr>
                  <a:endParaRPr lang="en-US" sz="1799" dirty="0" err="1">
                    <a:gradFill>
                      <a:gsLst>
                        <a:gs pos="0">
                          <a:srgbClr val="FFFFFF"/>
                        </a:gs>
                        <a:gs pos="100000">
                          <a:srgbClr val="FFFFFF"/>
                        </a:gs>
                      </a:gsLst>
                      <a:lin ang="5400000" scaled="0"/>
                    </a:gradFill>
                    <a:ea typeface="Segoe UI" pitchFamily="34" charset="0"/>
                    <a:cs typeface="Segoe UI" pitchFamily="34" charset="0"/>
                  </a:endParaRPr>
                </a:p>
              </p:txBody>
            </p:sp>
            <p:sp>
              <p:nvSpPr>
                <p:cNvPr id="173" name="Rectangle 172"/>
                <p:cNvSpPr/>
                <p:nvPr/>
              </p:nvSpPr>
              <p:spPr bwMode="auto">
                <a:xfrm>
                  <a:off x="4331842"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013" fontAlgn="base">
                    <a:lnSpc>
                      <a:spcPct val="90000"/>
                    </a:lnSpc>
                    <a:spcBef>
                      <a:spcPct val="0"/>
                    </a:spcBef>
                    <a:spcAft>
                      <a:spcPct val="0"/>
                    </a:spcAft>
                  </a:pPr>
                  <a:endParaRPr lang="en-US" sz="1799" dirty="0" err="1">
                    <a:gradFill>
                      <a:gsLst>
                        <a:gs pos="0">
                          <a:srgbClr val="FFFFFF"/>
                        </a:gs>
                        <a:gs pos="100000">
                          <a:srgbClr val="FFFFFF"/>
                        </a:gs>
                      </a:gsLst>
                      <a:lin ang="5400000" scaled="0"/>
                    </a:gradFill>
                    <a:ea typeface="Segoe UI" pitchFamily="34" charset="0"/>
                    <a:cs typeface="Segoe UI" pitchFamily="34" charset="0"/>
                  </a:endParaRPr>
                </a:p>
              </p:txBody>
            </p:sp>
            <p:sp>
              <p:nvSpPr>
                <p:cNvPr id="174" name="Rectangle 173"/>
                <p:cNvSpPr/>
                <p:nvPr/>
              </p:nvSpPr>
              <p:spPr bwMode="auto">
                <a:xfrm>
                  <a:off x="4860914"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013" fontAlgn="base">
                    <a:lnSpc>
                      <a:spcPct val="90000"/>
                    </a:lnSpc>
                    <a:spcBef>
                      <a:spcPct val="0"/>
                    </a:spcBef>
                    <a:spcAft>
                      <a:spcPct val="0"/>
                    </a:spcAft>
                  </a:pPr>
                  <a:endParaRPr lang="en-US" sz="1799"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64" name="Group 163"/>
              <p:cNvGrpSpPr/>
              <p:nvPr/>
            </p:nvGrpSpPr>
            <p:grpSpPr>
              <a:xfrm>
                <a:off x="3802770" y="-1478549"/>
                <a:ext cx="1532420" cy="474276"/>
                <a:chOff x="3802770" y="-2002971"/>
                <a:chExt cx="1532420" cy="474276"/>
              </a:xfrm>
              <a:grpFill/>
            </p:grpSpPr>
            <p:sp>
              <p:nvSpPr>
                <p:cNvPr id="169" name="Rectangle 168"/>
                <p:cNvSpPr/>
                <p:nvPr/>
              </p:nvSpPr>
              <p:spPr bwMode="auto">
                <a:xfrm>
                  <a:off x="3802770"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013" fontAlgn="base">
                    <a:lnSpc>
                      <a:spcPct val="90000"/>
                    </a:lnSpc>
                    <a:spcBef>
                      <a:spcPct val="0"/>
                    </a:spcBef>
                    <a:spcAft>
                      <a:spcPct val="0"/>
                    </a:spcAft>
                  </a:pPr>
                  <a:endParaRPr lang="en-US" sz="1799" dirty="0" err="1">
                    <a:gradFill>
                      <a:gsLst>
                        <a:gs pos="0">
                          <a:srgbClr val="FFFFFF"/>
                        </a:gs>
                        <a:gs pos="100000">
                          <a:srgbClr val="FFFFFF"/>
                        </a:gs>
                      </a:gsLst>
                      <a:lin ang="5400000" scaled="0"/>
                    </a:gradFill>
                    <a:ea typeface="Segoe UI" pitchFamily="34" charset="0"/>
                    <a:cs typeface="Segoe UI" pitchFamily="34" charset="0"/>
                  </a:endParaRPr>
                </a:p>
              </p:txBody>
            </p:sp>
            <p:sp>
              <p:nvSpPr>
                <p:cNvPr id="170" name="Rectangle 169"/>
                <p:cNvSpPr/>
                <p:nvPr/>
              </p:nvSpPr>
              <p:spPr bwMode="auto">
                <a:xfrm>
                  <a:off x="4331842"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013" fontAlgn="base">
                    <a:lnSpc>
                      <a:spcPct val="90000"/>
                    </a:lnSpc>
                    <a:spcBef>
                      <a:spcPct val="0"/>
                    </a:spcBef>
                    <a:spcAft>
                      <a:spcPct val="0"/>
                    </a:spcAft>
                  </a:pPr>
                  <a:endParaRPr lang="en-US" sz="1799" dirty="0" err="1">
                    <a:gradFill>
                      <a:gsLst>
                        <a:gs pos="0">
                          <a:srgbClr val="FFFFFF"/>
                        </a:gs>
                        <a:gs pos="100000">
                          <a:srgbClr val="FFFFFF"/>
                        </a:gs>
                      </a:gsLst>
                      <a:lin ang="5400000" scaled="0"/>
                    </a:gradFill>
                    <a:ea typeface="Segoe UI" pitchFamily="34" charset="0"/>
                    <a:cs typeface="Segoe UI" pitchFamily="34" charset="0"/>
                  </a:endParaRPr>
                </a:p>
              </p:txBody>
            </p:sp>
            <p:sp>
              <p:nvSpPr>
                <p:cNvPr id="171" name="Rectangle 170"/>
                <p:cNvSpPr/>
                <p:nvPr/>
              </p:nvSpPr>
              <p:spPr bwMode="auto">
                <a:xfrm>
                  <a:off x="4860914"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013" fontAlgn="base">
                    <a:lnSpc>
                      <a:spcPct val="90000"/>
                    </a:lnSpc>
                    <a:spcBef>
                      <a:spcPct val="0"/>
                    </a:spcBef>
                    <a:spcAft>
                      <a:spcPct val="0"/>
                    </a:spcAft>
                  </a:pPr>
                  <a:endParaRPr lang="en-US" sz="1799"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65" name="Group 164"/>
              <p:cNvGrpSpPr/>
              <p:nvPr/>
            </p:nvGrpSpPr>
            <p:grpSpPr>
              <a:xfrm>
                <a:off x="3802770" y="-954126"/>
                <a:ext cx="1532420" cy="474276"/>
                <a:chOff x="3802770" y="-2002971"/>
                <a:chExt cx="1532420" cy="474276"/>
              </a:xfrm>
              <a:grpFill/>
            </p:grpSpPr>
            <p:sp>
              <p:nvSpPr>
                <p:cNvPr id="166" name="Rectangle 165"/>
                <p:cNvSpPr/>
                <p:nvPr/>
              </p:nvSpPr>
              <p:spPr bwMode="auto">
                <a:xfrm>
                  <a:off x="3802770"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013" fontAlgn="base">
                    <a:lnSpc>
                      <a:spcPct val="90000"/>
                    </a:lnSpc>
                    <a:spcBef>
                      <a:spcPct val="0"/>
                    </a:spcBef>
                    <a:spcAft>
                      <a:spcPct val="0"/>
                    </a:spcAft>
                  </a:pPr>
                  <a:endParaRPr lang="en-US" sz="1799" dirty="0" err="1">
                    <a:gradFill>
                      <a:gsLst>
                        <a:gs pos="0">
                          <a:srgbClr val="FFFFFF"/>
                        </a:gs>
                        <a:gs pos="100000">
                          <a:srgbClr val="FFFFFF"/>
                        </a:gs>
                      </a:gsLst>
                      <a:lin ang="5400000" scaled="0"/>
                    </a:gradFill>
                    <a:ea typeface="Segoe UI" pitchFamily="34" charset="0"/>
                    <a:cs typeface="Segoe UI" pitchFamily="34" charset="0"/>
                  </a:endParaRPr>
                </a:p>
              </p:txBody>
            </p:sp>
            <p:sp>
              <p:nvSpPr>
                <p:cNvPr id="167" name="Rectangle 166"/>
                <p:cNvSpPr/>
                <p:nvPr/>
              </p:nvSpPr>
              <p:spPr bwMode="auto">
                <a:xfrm>
                  <a:off x="4331842"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013" fontAlgn="base">
                    <a:lnSpc>
                      <a:spcPct val="90000"/>
                    </a:lnSpc>
                    <a:spcBef>
                      <a:spcPct val="0"/>
                    </a:spcBef>
                    <a:spcAft>
                      <a:spcPct val="0"/>
                    </a:spcAft>
                  </a:pPr>
                  <a:endParaRPr lang="en-US" sz="1799" dirty="0" err="1">
                    <a:gradFill>
                      <a:gsLst>
                        <a:gs pos="0">
                          <a:srgbClr val="FFFFFF"/>
                        </a:gs>
                        <a:gs pos="100000">
                          <a:srgbClr val="FFFFFF"/>
                        </a:gs>
                      </a:gsLst>
                      <a:lin ang="5400000" scaled="0"/>
                    </a:gradFill>
                    <a:ea typeface="Segoe UI" pitchFamily="34" charset="0"/>
                    <a:cs typeface="Segoe UI" pitchFamily="34" charset="0"/>
                  </a:endParaRPr>
                </a:p>
              </p:txBody>
            </p:sp>
            <p:sp>
              <p:nvSpPr>
                <p:cNvPr id="168" name="Rectangle 167"/>
                <p:cNvSpPr/>
                <p:nvPr/>
              </p:nvSpPr>
              <p:spPr bwMode="auto">
                <a:xfrm>
                  <a:off x="4860914" y="-2002971"/>
                  <a:ext cx="474276" cy="47427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013" fontAlgn="base">
                    <a:lnSpc>
                      <a:spcPct val="90000"/>
                    </a:lnSpc>
                    <a:spcBef>
                      <a:spcPct val="0"/>
                    </a:spcBef>
                    <a:spcAft>
                      <a:spcPct val="0"/>
                    </a:spcAft>
                  </a:pPr>
                  <a:endParaRPr lang="en-US" sz="1799" dirty="0" err="1">
                    <a:gradFill>
                      <a:gsLst>
                        <a:gs pos="0">
                          <a:srgbClr val="FFFFFF"/>
                        </a:gs>
                        <a:gs pos="100000">
                          <a:srgbClr val="FFFFFF"/>
                        </a:gs>
                      </a:gsLst>
                      <a:lin ang="5400000" scaled="0"/>
                    </a:gradFill>
                    <a:ea typeface="Segoe UI" pitchFamily="34" charset="0"/>
                    <a:cs typeface="Segoe UI" pitchFamily="34" charset="0"/>
                  </a:endParaRPr>
                </a:p>
              </p:txBody>
            </p:sp>
          </p:grpSp>
        </p:grpSp>
        <p:sp>
          <p:nvSpPr>
            <p:cNvPr id="162" name="TextBox 161"/>
            <p:cNvSpPr txBox="1"/>
            <p:nvPr/>
          </p:nvSpPr>
          <p:spPr>
            <a:xfrm>
              <a:off x="1162762" y="4794230"/>
              <a:ext cx="853098" cy="233134"/>
            </a:xfrm>
            <a:prstGeom prst="rect">
              <a:avLst/>
            </a:prstGeom>
            <a:noFill/>
          </p:spPr>
          <p:txBody>
            <a:bodyPr wrap="square" lIns="0" tIns="0" rIns="0" bIns="0" rtlCol="0">
              <a:spAutoFit/>
            </a:bodyPr>
            <a:lstStyle/>
            <a:p>
              <a:pPr defTabSz="932283">
                <a:lnSpc>
                  <a:spcPct val="90000"/>
                </a:lnSpc>
                <a:spcAft>
                  <a:spcPts val="600"/>
                </a:spcAft>
              </a:pPr>
              <a:r>
                <a:rPr lang="en-US" sz="1199" spc="-30" dirty="0">
                  <a:gradFill>
                    <a:gsLst>
                      <a:gs pos="2917">
                        <a:srgbClr val="FFFFFF"/>
                      </a:gs>
                      <a:gs pos="30000">
                        <a:srgbClr val="FFFFFF"/>
                      </a:gs>
                    </a:gsLst>
                    <a:lin ang="5400000" scaled="0"/>
                  </a:gradFill>
                </a:rPr>
                <a:t>My Apps</a:t>
              </a:r>
            </a:p>
          </p:txBody>
        </p:sp>
      </p:grpSp>
      <p:sp>
        <p:nvSpPr>
          <p:cNvPr id="175" name="Freeform 39"/>
          <p:cNvSpPr>
            <a:spLocks noChangeAspect="1" noEditPoints="1"/>
          </p:cNvSpPr>
          <p:nvPr/>
        </p:nvSpPr>
        <p:spPr bwMode="auto">
          <a:xfrm>
            <a:off x="684866" y="6155008"/>
            <a:ext cx="1071505" cy="367104"/>
          </a:xfrm>
          <a:custGeom>
            <a:avLst/>
            <a:gdLst>
              <a:gd name="T0" fmla="*/ 96 w 286"/>
              <a:gd name="T1" fmla="*/ 27 h 96"/>
              <a:gd name="T2" fmla="*/ 72 w 286"/>
              <a:gd name="T3" fmla="*/ 57 h 96"/>
              <a:gd name="T4" fmla="*/ 92 w 286"/>
              <a:gd name="T5" fmla="*/ 76 h 96"/>
              <a:gd name="T6" fmla="*/ 35 w 286"/>
              <a:gd name="T7" fmla="*/ 43 h 96"/>
              <a:gd name="T8" fmla="*/ 31 w 286"/>
              <a:gd name="T9" fmla="*/ 37 h 96"/>
              <a:gd name="T10" fmla="*/ 24 w 286"/>
              <a:gd name="T11" fmla="*/ 37 h 96"/>
              <a:gd name="T12" fmla="*/ 20 w 286"/>
              <a:gd name="T13" fmla="*/ 43 h 96"/>
              <a:gd name="T14" fmla="*/ 20 w 286"/>
              <a:gd name="T15" fmla="*/ 53 h 96"/>
              <a:gd name="T16" fmla="*/ 25 w 286"/>
              <a:gd name="T17" fmla="*/ 59 h 96"/>
              <a:gd name="T18" fmla="*/ 31 w 286"/>
              <a:gd name="T19" fmla="*/ 59 h 96"/>
              <a:gd name="T20" fmla="*/ 35 w 286"/>
              <a:gd name="T21" fmla="*/ 53 h 96"/>
              <a:gd name="T22" fmla="*/ 35 w 286"/>
              <a:gd name="T23" fmla="*/ 43 h 96"/>
              <a:gd name="T24" fmla="*/ 0 w 286"/>
              <a:gd name="T25" fmla="*/ 13 h 96"/>
              <a:gd name="T26" fmla="*/ 43 w 286"/>
              <a:gd name="T27" fmla="*/ 39 h 96"/>
              <a:gd name="T28" fmla="*/ 34 w 286"/>
              <a:gd name="T29" fmla="*/ 29 h 96"/>
              <a:gd name="T30" fmla="*/ 21 w 286"/>
              <a:gd name="T31" fmla="*/ 30 h 96"/>
              <a:gd name="T32" fmla="*/ 13 w 286"/>
              <a:gd name="T33" fmla="*/ 41 h 96"/>
              <a:gd name="T34" fmla="*/ 13 w 286"/>
              <a:gd name="T35" fmla="*/ 56 h 96"/>
              <a:gd name="T36" fmla="*/ 21 w 286"/>
              <a:gd name="T37" fmla="*/ 66 h 96"/>
              <a:gd name="T38" fmla="*/ 34 w 286"/>
              <a:gd name="T39" fmla="*/ 67 h 96"/>
              <a:gd name="T40" fmla="*/ 43 w 286"/>
              <a:gd name="T41" fmla="*/ 56 h 96"/>
              <a:gd name="T42" fmla="*/ 155 w 286"/>
              <a:gd name="T43" fmla="*/ 57 h 96"/>
              <a:gd name="T44" fmla="*/ 127 w 286"/>
              <a:gd name="T45" fmla="*/ 57 h 96"/>
              <a:gd name="T46" fmla="*/ 141 w 286"/>
              <a:gd name="T47" fmla="*/ 31 h 96"/>
              <a:gd name="T48" fmla="*/ 153 w 286"/>
              <a:gd name="T49" fmla="*/ 48 h 96"/>
              <a:gd name="T50" fmla="*/ 131 w 286"/>
              <a:gd name="T51" fmla="*/ 41 h 96"/>
              <a:gd name="T52" fmla="*/ 141 w 286"/>
              <a:gd name="T53" fmla="*/ 62 h 96"/>
              <a:gd name="T54" fmla="*/ 177 w 286"/>
              <a:gd name="T55" fmla="*/ 65 h 96"/>
              <a:gd name="T56" fmla="*/ 161 w 286"/>
              <a:gd name="T57" fmla="*/ 55 h 96"/>
              <a:gd name="T58" fmla="*/ 171 w 286"/>
              <a:gd name="T59" fmla="*/ 62 h 96"/>
              <a:gd name="T60" fmla="*/ 181 w 286"/>
              <a:gd name="T61" fmla="*/ 41 h 96"/>
              <a:gd name="T62" fmla="*/ 189 w 286"/>
              <a:gd name="T63" fmla="*/ 58 h 96"/>
              <a:gd name="T64" fmla="*/ 189 w 286"/>
              <a:gd name="T65" fmla="*/ 41 h 96"/>
              <a:gd name="T66" fmla="*/ 199 w 286"/>
              <a:gd name="T67" fmla="*/ 41 h 96"/>
              <a:gd name="T68" fmla="*/ 193 w 286"/>
              <a:gd name="T69" fmla="*/ 61 h 96"/>
              <a:gd name="T70" fmla="*/ 206 w 286"/>
              <a:gd name="T71" fmla="*/ 65 h 96"/>
              <a:gd name="T72" fmla="*/ 206 w 286"/>
              <a:gd name="T73" fmla="*/ 65 h 96"/>
              <a:gd name="T74" fmla="*/ 214 w 286"/>
              <a:gd name="T75" fmla="*/ 62 h 96"/>
              <a:gd name="T76" fmla="*/ 232 w 286"/>
              <a:gd name="T77" fmla="*/ 44 h 96"/>
              <a:gd name="T78" fmla="*/ 223 w 286"/>
              <a:gd name="T79" fmla="*/ 44 h 96"/>
              <a:gd name="T80" fmla="*/ 223 w 286"/>
              <a:gd name="T81" fmla="*/ 62 h 96"/>
              <a:gd name="T82" fmla="*/ 258 w 286"/>
              <a:gd name="T83" fmla="*/ 62 h 96"/>
              <a:gd name="T84" fmla="*/ 241 w 286"/>
              <a:gd name="T85" fmla="*/ 44 h 96"/>
              <a:gd name="T86" fmla="*/ 257 w 286"/>
              <a:gd name="T87" fmla="*/ 53 h 96"/>
              <a:gd name="T88" fmla="*/ 241 w 286"/>
              <a:gd name="T89" fmla="*/ 53 h 96"/>
              <a:gd name="T90" fmla="*/ 257 w 286"/>
              <a:gd name="T91" fmla="*/ 53 h 96"/>
              <a:gd name="T92" fmla="*/ 270 w 286"/>
              <a:gd name="T93" fmla="*/ 53 h 96"/>
              <a:gd name="T94" fmla="*/ 270 w 286"/>
              <a:gd name="T95" fmla="*/ 29 h 96"/>
              <a:gd name="T96" fmla="*/ 285 w 286"/>
              <a:gd name="T97" fmla="*/ 4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6" h="96">
                <a:moveTo>
                  <a:pt x="60" y="40"/>
                </a:moveTo>
                <a:cubicBezTo>
                  <a:pt x="60" y="24"/>
                  <a:pt x="60" y="24"/>
                  <a:pt x="60" y="24"/>
                </a:cubicBezTo>
                <a:cubicBezTo>
                  <a:pt x="92" y="24"/>
                  <a:pt x="92" y="24"/>
                  <a:pt x="92" y="24"/>
                </a:cubicBezTo>
                <a:cubicBezTo>
                  <a:pt x="94" y="24"/>
                  <a:pt x="96" y="26"/>
                  <a:pt x="96" y="27"/>
                </a:cubicBezTo>
                <a:cubicBezTo>
                  <a:pt x="72" y="50"/>
                  <a:pt x="72" y="50"/>
                  <a:pt x="72" y="50"/>
                </a:cubicBezTo>
                <a:lnTo>
                  <a:pt x="60" y="40"/>
                </a:lnTo>
                <a:close/>
                <a:moveTo>
                  <a:pt x="74" y="56"/>
                </a:moveTo>
                <a:cubicBezTo>
                  <a:pt x="74" y="57"/>
                  <a:pt x="73" y="57"/>
                  <a:pt x="72" y="57"/>
                </a:cubicBezTo>
                <a:cubicBezTo>
                  <a:pt x="72" y="57"/>
                  <a:pt x="71" y="57"/>
                  <a:pt x="70" y="56"/>
                </a:cubicBezTo>
                <a:cubicBezTo>
                  <a:pt x="60" y="48"/>
                  <a:pt x="60" y="48"/>
                  <a:pt x="60" y="48"/>
                </a:cubicBezTo>
                <a:cubicBezTo>
                  <a:pt x="60" y="76"/>
                  <a:pt x="60" y="76"/>
                  <a:pt x="60" y="76"/>
                </a:cubicBezTo>
                <a:cubicBezTo>
                  <a:pt x="92" y="76"/>
                  <a:pt x="92" y="76"/>
                  <a:pt x="92" y="76"/>
                </a:cubicBezTo>
                <a:cubicBezTo>
                  <a:pt x="95" y="76"/>
                  <a:pt x="96" y="74"/>
                  <a:pt x="96" y="72"/>
                </a:cubicBezTo>
                <a:cubicBezTo>
                  <a:pt x="96" y="36"/>
                  <a:pt x="96" y="36"/>
                  <a:pt x="96" y="36"/>
                </a:cubicBezTo>
                <a:lnTo>
                  <a:pt x="74" y="56"/>
                </a:lnTo>
                <a:close/>
                <a:moveTo>
                  <a:pt x="35" y="43"/>
                </a:moveTo>
                <a:cubicBezTo>
                  <a:pt x="35" y="42"/>
                  <a:pt x="35" y="41"/>
                  <a:pt x="34" y="41"/>
                </a:cubicBezTo>
                <a:cubicBezTo>
                  <a:pt x="34" y="40"/>
                  <a:pt x="34" y="39"/>
                  <a:pt x="34" y="39"/>
                </a:cubicBezTo>
                <a:cubicBezTo>
                  <a:pt x="33" y="38"/>
                  <a:pt x="33" y="38"/>
                  <a:pt x="32" y="38"/>
                </a:cubicBezTo>
                <a:cubicBezTo>
                  <a:pt x="32" y="37"/>
                  <a:pt x="31" y="37"/>
                  <a:pt x="31" y="37"/>
                </a:cubicBezTo>
                <a:cubicBezTo>
                  <a:pt x="31" y="36"/>
                  <a:pt x="30" y="36"/>
                  <a:pt x="29" y="36"/>
                </a:cubicBezTo>
                <a:cubicBezTo>
                  <a:pt x="29" y="36"/>
                  <a:pt x="28" y="36"/>
                  <a:pt x="28" y="36"/>
                </a:cubicBezTo>
                <a:cubicBezTo>
                  <a:pt x="27" y="36"/>
                  <a:pt x="27" y="36"/>
                  <a:pt x="26" y="36"/>
                </a:cubicBezTo>
                <a:cubicBezTo>
                  <a:pt x="25" y="36"/>
                  <a:pt x="25" y="37"/>
                  <a:pt x="24" y="37"/>
                </a:cubicBezTo>
                <a:cubicBezTo>
                  <a:pt x="24" y="37"/>
                  <a:pt x="23" y="38"/>
                  <a:pt x="23" y="38"/>
                </a:cubicBezTo>
                <a:cubicBezTo>
                  <a:pt x="23" y="38"/>
                  <a:pt x="22" y="39"/>
                  <a:pt x="22" y="40"/>
                </a:cubicBezTo>
                <a:cubicBezTo>
                  <a:pt x="22" y="40"/>
                  <a:pt x="21" y="41"/>
                  <a:pt x="21" y="41"/>
                </a:cubicBezTo>
                <a:cubicBezTo>
                  <a:pt x="21" y="42"/>
                  <a:pt x="21" y="43"/>
                  <a:pt x="20" y="43"/>
                </a:cubicBezTo>
                <a:cubicBezTo>
                  <a:pt x="20" y="44"/>
                  <a:pt x="20" y="45"/>
                  <a:pt x="20" y="46"/>
                </a:cubicBezTo>
                <a:cubicBezTo>
                  <a:pt x="20" y="46"/>
                  <a:pt x="20" y="47"/>
                  <a:pt x="20" y="48"/>
                </a:cubicBezTo>
                <a:cubicBezTo>
                  <a:pt x="20" y="49"/>
                  <a:pt x="20" y="50"/>
                  <a:pt x="20" y="51"/>
                </a:cubicBezTo>
                <a:cubicBezTo>
                  <a:pt x="20" y="51"/>
                  <a:pt x="20" y="52"/>
                  <a:pt x="20" y="53"/>
                </a:cubicBezTo>
                <a:cubicBezTo>
                  <a:pt x="21" y="54"/>
                  <a:pt x="21" y="54"/>
                  <a:pt x="21" y="55"/>
                </a:cubicBezTo>
                <a:cubicBezTo>
                  <a:pt x="21" y="56"/>
                  <a:pt x="22" y="56"/>
                  <a:pt x="22" y="57"/>
                </a:cubicBezTo>
                <a:cubicBezTo>
                  <a:pt x="22" y="57"/>
                  <a:pt x="23" y="58"/>
                  <a:pt x="23" y="58"/>
                </a:cubicBezTo>
                <a:cubicBezTo>
                  <a:pt x="24" y="59"/>
                  <a:pt x="24" y="59"/>
                  <a:pt x="25" y="59"/>
                </a:cubicBezTo>
                <a:cubicBezTo>
                  <a:pt x="25" y="59"/>
                  <a:pt x="25" y="60"/>
                  <a:pt x="26" y="60"/>
                </a:cubicBezTo>
                <a:cubicBezTo>
                  <a:pt x="26" y="60"/>
                  <a:pt x="27" y="60"/>
                  <a:pt x="28" y="60"/>
                </a:cubicBezTo>
                <a:cubicBezTo>
                  <a:pt x="28" y="60"/>
                  <a:pt x="29" y="60"/>
                  <a:pt x="29" y="60"/>
                </a:cubicBezTo>
                <a:cubicBezTo>
                  <a:pt x="30" y="60"/>
                  <a:pt x="30" y="60"/>
                  <a:pt x="31" y="59"/>
                </a:cubicBezTo>
                <a:cubicBezTo>
                  <a:pt x="31" y="59"/>
                  <a:pt x="32" y="59"/>
                  <a:pt x="32" y="58"/>
                </a:cubicBezTo>
                <a:cubicBezTo>
                  <a:pt x="33" y="58"/>
                  <a:pt x="33" y="58"/>
                  <a:pt x="33" y="57"/>
                </a:cubicBezTo>
                <a:cubicBezTo>
                  <a:pt x="34" y="57"/>
                  <a:pt x="34" y="56"/>
                  <a:pt x="34" y="55"/>
                </a:cubicBezTo>
                <a:cubicBezTo>
                  <a:pt x="35" y="55"/>
                  <a:pt x="35" y="54"/>
                  <a:pt x="35" y="53"/>
                </a:cubicBezTo>
                <a:cubicBezTo>
                  <a:pt x="35" y="53"/>
                  <a:pt x="35" y="52"/>
                  <a:pt x="36" y="51"/>
                </a:cubicBezTo>
                <a:cubicBezTo>
                  <a:pt x="36" y="50"/>
                  <a:pt x="36" y="49"/>
                  <a:pt x="36" y="48"/>
                </a:cubicBezTo>
                <a:cubicBezTo>
                  <a:pt x="36" y="47"/>
                  <a:pt x="36" y="46"/>
                  <a:pt x="36" y="45"/>
                </a:cubicBezTo>
                <a:cubicBezTo>
                  <a:pt x="36" y="44"/>
                  <a:pt x="35" y="44"/>
                  <a:pt x="35" y="43"/>
                </a:cubicBezTo>
                <a:close/>
                <a:moveTo>
                  <a:pt x="56" y="0"/>
                </a:moveTo>
                <a:cubicBezTo>
                  <a:pt x="56" y="96"/>
                  <a:pt x="56" y="96"/>
                  <a:pt x="56" y="96"/>
                </a:cubicBezTo>
                <a:cubicBezTo>
                  <a:pt x="0" y="83"/>
                  <a:pt x="0" y="83"/>
                  <a:pt x="0" y="83"/>
                </a:cubicBezTo>
                <a:cubicBezTo>
                  <a:pt x="0" y="13"/>
                  <a:pt x="0" y="13"/>
                  <a:pt x="0" y="13"/>
                </a:cubicBezTo>
                <a:lnTo>
                  <a:pt x="56" y="0"/>
                </a:lnTo>
                <a:close/>
                <a:moveTo>
                  <a:pt x="44" y="48"/>
                </a:moveTo>
                <a:cubicBezTo>
                  <a:pt x="44" y="46"/>
                  <a:pt x="44" y="45"/>
                  <a:pt x="44" y="43"/>
                </a:cubicBezTo>
                <a:cubicBezTo>
                  <a:pt x="44" y="42"/>
                  <a:pt x="44" y="41"/>
                  <a:pt x="43" y="39"/>
                </a:cubicBezTo>
                <a:cubicBezTo>
                  <a:pt x="43" y="38"/>
                  <a:pt x="42" y="37"/>
                  <a:pt x="42" y="36"/>
                </a:cubicBezTo>
                <a:cubicBezTo>
                  <a:pt x="41" y="35"/>
                  <a:pt x="40" y="34"/>
                  <a:pt x="40" y="33"/>
                </a:cubicBezTo>
                <a:cubicBezTo>
                  <a:pt x="39" y="32"/>
                  <a:pt x="38" y="31"/>
                  <a:pt x="37" y="31"/>
                </a:cubicBezTo>
                <a:cubicBezTo>
                  <a:pt x="36" y="30"/>
                  <a:pt x="35" y="29"/>
                  <a:pt x="34" y="29"/>
                </a:cubicBezTo>
                <a:cubicBezTo>
                  <a:pt x="33" y="29"/>
                  <a:pt x="32" y="28"/>
                  <a:pt x="31" y="28"/>
                </a:cubicBezTo>
                <a:cubicBezTo>
                  <a:pt x="30" y="28"/>
                  <a:pt x="29" y="28"/>
                  <a:pt x="28" y="28"/>
                </a:cubicBezTo>
                <a:cubicBezTo>
                  <a:pt x="27" y="28"/>
                  <a:pt x="26" y="28"/>
                  <a:pt x="24" y="29"/>
                </a:cubicBezTo>
                <a:cubicBezTo>
                  <a:pt x="23" y="29"/>
                  <a:pt x="22" y="29"/>
                  <a:pt x="21" y="30"/>
                </a:cubicBezTo>
                <a:cubicBezTo>
                  <a:pt x="20" y="30"/>
                  <a:pt x="20" y="31"/>
                  <a:pt x="19" y="32"/>
                </a:cubicBezTo>
                <a:cubicBezTo>
                  <a:pt x="18" y="32"/>
                  <a:pt x="17" y="33"/>
                  <a:pt x="16" y="34"/>
                </a:cubicBezTo>
                <a:cubicBezTo>
                  <a:pt x="16" y="35"/>
                  <a:pt x="15" y="36"/>
                  <a:pt x="15" y="37"/>
                </a:cubicBezTo>
                <a:cubicBezTo>
                  <a:pt x="14" y="38"/>
                  <a:pt x="14" y="39"/>
                  <a:pt x="13" y="41"/>
                </a:cubicBezTo>
                <a:cubicBezTo>
                  <a:pt x="13" y="42"/>
                  <a:pt x="13" y="43"/>
                  <a:pt x="13" y="44"/>
                </a:cubicBezTo>
                <a:cubicBezTo>
                  <a:pt x="12" y="46"/>
                  <a:pt x="12" y="47"/>
                  <a:pt x="12" y="48"/>
                </a:cubicBezTo>
                <a:cubicBezTo>
                  <a:pt x="12" y="50"/>
                  <a:pt x="12" y="51"/>
                  <a:pt x="13" y="52"/>
                </a:cubicBezTo>
                <a:cubicBezTo>
                  <a:pt x="13" y="54"/>
                  <a:pt x="13" y="55"/>
                  <a:pt x="13" y="56"/>
                </a:cubicBezTo>
                <a:cubicBezTo>
                  <a:pt x="14" y="57"/>
                  <a:pt x="14" y="58"/>
                  <a:pt x="15" y="59"/>
                </a:cubicBezTo>
                <a:cubicBezTo>
                  <a:pt x="15" y="60"/>
                  <a:pt x="16" y="61"/>
                  <a:pt x="17" y="62"/>
                </a:cubicBezTo>
                <a:cubicBezTo>
                  <a:pt x="17" y="63"/>
                  <a:pt x="18" y="64"/>
                  <a:pt x="19" y="64"/>
                </a:cubicBezTo>
                <a:cubicBezTo>
                  <a:pt x="20" y="65"/>
                  <a:pt x="20" y="66"/>
                  <a:pt x="21" y="66"/>
                </a:cubicBezTo>
                <a:cubicBezTo>
                  <a:pt x="22" y="67"/>
                  <a:pt x="23" y="67"/>
                  <a:pt x="24" y="67"/>
                </a:cubicBezTo>
                <a:cubicBezTo>
                  <a:pt x="25" y="68"/>
                  <a:pt x="26" y="68"/>
                  <a:pt x="27" y="68"/>
                </a:cubicBezTo>
                <a:cubicBezTo>
                  <a:pt x="29" y="68"/>
                  <a:pt x="30" y="68"/>
                  <a:pt x="31" y="68"/>
                </a:cubicBezTo>
                <a:cubicBezTo>
                  <a:pt x="32" y="68"/>
                  <a:pt x="33" y="67"/>
                  <a:pt x="34" y="67"/>
                </a:cubicBezTo>
                <a:cubicBezTo>
                  <a:pt x="35" y="66"/>
                  <a:pt x="36" y="66"/>
                  <a:pt x="37" y="65"/>
                </a:cubicBezTo>
                <a:cubicBezTo>
                  <a:pt x="38" y="65"/>
                  <a:pt x="39" y="64"/>
                  <a:pt x="39" y="63"/>
                </a:cubicBezTo>
                <a:cubicBezTo>
                  <a:pt x="40" y="62"/>
                  <a:pt x="41" y="61"/>
                  <a:pt x="42" y="60"/>
                </a:cubicBezTo>
                <a:cubicBezTo>
                  <a:pt x="42" y="59"/>
                  <a:pt x="43" y="58"/>
                  <a:pt x="43" y="56"/>
                </a:cubicBezTo>
                <a:cubicBezTo>
                  <a:pt x="44" y="55"/>
                  <a:pt x="44" y="54"/>
                  <a:pt x="44" y="52"/>
                </a:cubicBezTo>
                <a:cubicBezTo>
                  <a:pt x="44" y="51"/>
                  <a:pt x="44" y="49"/>
                  <a:pt x="44" y="48"/>
                </a:cubicBezTo>
                <a:close/>
                <a:moveTo>
                  <a:pt x="157" y="48"/>
                </a:moveTo>
                <a:cubicBezTo>
                  <a:pt x="157" y="51"/>
                  <a:pt x="156" y="54"/>
                  <a:pt x="155" y="57"/>
                </a:cubicBezTo>
                <a:cubicBezTo>
                  <a:pt x="154" y="60"/>
                  <a:pt x="152" y="62"/>
                  <a:pt x="149" y="63"/>
                </a:cubicBezTo>
                <a:cubicBezTo>
                  <a:pt x="147" y="65"/>
                  <a:pt x="144" y="65"/>
                  <a:pt x="141" y="65"/>
                </a:cubicBezTo>
                <a:cubicBezTo>
                  <a:pt x="138" y="65"/>
                  <a:pt x="135" y="65"/>
                  <a:pt x="133" y="63"/>
                </a:cubicBezTo>
                <a:cubicBezTo>
                  <a:pt x="130" y="62"/>
                  <a:pt x="128" y="60"/>
                  <a:pt x="127" y="57"/>
                </a:cubicBezTo>
                <a:cubicBezTo>
                  <a:pt x="126" y="55"/>
                  <a:pt x="125" y="52"/>
                  <a:pt x="125" y="48"/>
                </a:cubicBezTo>
                <a:cubicBezTo>
                  <a:pt x="125" y="45"/>
                  <a:pt x="126" y="42"/>
                  <a:pt x="127" y="39"/>
                </a:cubicBezTo>
                <a:cubicBezTo>
                  <a:pt x="128" y="36"/>
                  <a:pt x="130" y="34"/>
                  <a:pt x="133" y="33"/>
                </a:cubicBezTo>
                <a:cubicBezTo>
                  <a:pt x="135" y="31"/>
                  <a:pt x="138" y="31"/>
                  <a:pt x="141" y="31"/>
                </a:cubicBezTo>
                <a:cubicBezTo>
                  <a:pt x="144" y="31"/>
                  <a:pt x="147" y="31"/>
                  <a:pt x="149" y="33"/>
                </a:cubicBezTo>
                <a:cubicBezTo>
                  <a:pt x="152" y="34"/>
                  <a:pt x="154" y="36"/>
                  <a:pt x="155" y="39"/>
                </a:cubicBezTo>
                <a:cubicBezTo>
                  <a:pt x="156" y="41"/>
                  <a:pt x="157" y="44"/>
                  <a:pt x="157" y="48"/>
                </a:cubicBezTo>
                <a:close/>
                <a:moveTo>
                  <a:pt x="153" y="48"/>
                </a:moveTo>
                <a:cubicBezTo>
                  <a:pt x="153" y="44"/>
                  <a:pt x="152" y="40"/>
                  <a:pt x="150" y="38"/>
                </a:cubicBezTo>
                <a:cubicBezTo>
                  <a:pt x="148" y="35"/>
                  <a:pt x="145" y="34"/>
                  <a:pt x="141" y="34"/>
                </a:cubicBezTo>
                <a:cubicBezTo>
                  <a:pt x="139" y="34"/>
                  <a:pt x="137" y="35"/>
                  <a:pt x="135" y="36"/>
                </a:cubicBezTo>
                <a:cubicBezTo>
                  <a:pt x="133" y="37"/>
                  <a:pt x="132" y="39"/>
                  <a:pt x="131" y="41"/>
                </a:cubicBezTo>
                <a:cubicBezTo>
                  <a:pt x="130" y="43"/>
                  <a:pt x="129" y="45"/>
                  <a:pt x="129" y="48"/>
                </a:cubicBezTo>
                <a:cubicBezTo>
                  <a:pt x="129" y="51"/>
                  <a:pt x="130" y="53"/>
                  <a:pt x="131" y="55"/>
                </a:cubicBezTo>
                <a:cubicBezTo>
                  <a:pt x="132" y="57"/>
                  <a:pt x="133" y="59"/>
                  <a:pt x="135" y="60"/>
                </a:cubicBezTo>
                <a:cubicBezTo>
                  <a:pt x="137" y="61"/>
                  <a:pt x="139" y="62"/>
                  <a:pt x="141" y="62"/>
                </a:cubicBezTo>
                <a:cubicBezTo>
                  <a:pt x="145" y="62"/>
                  <a:pt x="147" y="61"/>
                  <a:pt x="150" y="58"/>
                </a:cubicBezTo>
                <a:cubicBezTo>
                  <a:pt x="152" y="56"/>
                  <a:pt x="153" y="52"/>
                  <a:pt x="153" y="48"/>
                </a:cubicBezTo>
                <a:close/>
                <a:moveTo>
                  <a:pt x="181" y="65"/>
                </a:moveTo>
                <a:cubicBezTo>
                  <a:pt x="177" y="65"/>
                  <a:pt x="177" y="65"/>
                  <a:pt x="177" y="65"/>
                </a:cubicBezTo>
                <a:cubicBezTo>
                  <a:pt x="177" y="61"/>
                  <a:pt x="177" y="61"/>
                  <a:pt x="177" y="61"/>
                </a:cubicBezTo>
                <a:cubicBezTo>
                  <a:pt x="177" y="61"/>
                  <a:pt x="177" y="61"/>
                  <a:pt x="177" y="61"/>
                </a:cubicBezTo>
                <a:cubicBezTo>
                  <a:pt x="175" y="64"/>
                  <a:pt x="173" y="65"/>
                  <a:pt x="170" y="65"/>
                </a:cubicBezTo>
                <a:cubicBezTo>
                  <a:pt x="164" y="65"/>
                  <a:pt x="161" y="62"/>
                  <a:pt x="161" y="55"/>
                </a:cubicBezTo>
                <a:cubicBezTo>
                  <a:pt x="161" y="41"/>
                  <a:pt x="161" y="41"/>
                  <a:pt x="161" y="41"/>
                </a:cubicBezTo>
                <a:cubicBezTo>
                  <a:pt x="165" y="41"/>
                  <a:pt x="165" y="41"/>
                  <a:pt x="165" y="41"/>
                </a:cubicBezTo>
                <a:cubicBezTo>
                  <a:pt x="165" y="55"/>
                  <a:pt x="165" y="55"/>
                  <a:pt x="165" y="55"/>
                </a:cubicBezTo>
                <a:cubicBezTo>
                  <a:pt x="165" y="60"/>
                  <a:pt x="167" y="62"/>
                  <a:pt x="171" y="62"/>
                </a:cubicBezTo>
                <a:cubicBezTo>
                  <a:pt x="173" y="62"/>
                  <a:pt x="174" y="61"/>
                  <a:pt x="175" y="60"/>
                </a:cubicBezTo>
                <a:cubicBezTo>
                  <a:pt x="177" y="59"/>
                  <a:pt x="177" y="57"/>
                  <a:pt x="177" y="55"/>
                </a:cubicBezTo>
                <a:cubicBezTo>
                  <a:pt x="177" y="41"/>
                  <a:pt x="177" y="41"/>
                  <a:pt x="177" y="41"/>
                </a:cubicBezTo>
                <a:cubicBezTo>
                  <a:pt x="181" y="41"/>
                  <a:pt x="181" y="41"/>
                  <a:pt x="181" y="41"/>
                </a:cubicBezTo>
                <a:lnTo>
                  <a:pt x="181" y="65"/>
                </a:lnTo>
                <a:close/>
                <a:moveTo>
                  <a:pt x="199" y="65"/>
                </a:moveTo>
                <a:cubicBezTo>
                  <a:pt x="198" y="65"/>
                  <a:pt x="196" y="65"/>
                  <a:pt x="195" y="65"/>
                </a:cubicBezTo>
                <a:cubicBezTo>
                  <a:pt x="191" y="65"/>
                  <a:pt x="189" y="63"/>
                  <a:pt x="189" y="58"/>
                </a:cubicBezTo>
                <a:cubicBezTo>
                  <a:pt x="189" y="44"/>
                  <a:pt x="189" y="44"/>
                  <a:pt x="189" y="44"/>
                </a:cubicBezTo>
                <a:cubicBezTo>
                  <a:pt x="185" y="44"/>
                  <a:pt x="185" y="44"/>
                  <a:pt x="185" y="44"/>
                </a:cubicBezTo>
                <a:cubicBezTo>
                  <a:pt x="185" y="41"/>
                  <a:pt x="185" y="41"/>
                  <a:pt x="185" y="41"/>
                </a:cubicBezTo>
                <a:cubicBezTo>
                  <a:pt x="189" y="41"/>
                  <a:pt x="189" y="41"/>
                  <a:pt x="189" y="41"/>
                </a:cubicBezTo>
                <a:cubicBezTo>
                  <a:pt x="189" y="35"/>
                  <a:pt x="189" y="35"/>
                  <a:pt x="189" y="35"/>
                </a:cubicBezTo>
                <a:cubicBezTo>
                  <a:pt x="193" y="34"/>
                  <a:pt x="193" y="34"/>
                  <a:pt x="193" y="34"/>
                </a:cubicBezTo>
                <a:cubicBezTo>
                  <a:pt x="193" y="41"/>
                  <a:pt x="193" y="41"/>
                  <a:pt x="193" y="41"/>
                </a:cubicBezTo>
                <a:cubicBezTo>
                  <a:pt x="199" y="41"/>
                  <a:pt x="199" y="41"/>
                  <a:pt x="199" y="41"/>
                </a:cubicBezTo>
                <a:cubicBezTo>
                  <a:pt x="199" y="44"/>
                  <a:pt x="199" y="44"/>
                  <a:pt x="199" y="44"/>
                </a:cubicBezTo>
                <a:cubicBezTo>
                  <a:pt x="193" y="44"/>
                  <a:pt x="193" y="44"/>
                  <a:pt x="193" y="44"/>
                </a:cubicBezTo>
                <a:cubicBezTo>
                  <a:pt x="193" y="58"/>
                  <a:pt x="193" y="58"/>
                  <a:pt x="193" y="58"/>
                </a:cubicBezTo>
                <a:cubicBezTo>
                  <a:pt x="193" y="59"/>
                  <a:pt x="193" y="60"/>
                  <a:pt x="193" y="61"/>
                </a:cubicBezTo>
                <a:cubicBezTo>
                  <a:pt x="194" y="62"/>
                  <a:pt x="195" y="62"/>
                  <a:pt x="196" y="62"/>
                </a:cubicBezTo>
                <a:cubicBezTo>
                  <a:pt x="197" y="62"/>
                  <a:pt x="198" y="62"/>
                  <a:pt x="199" y="61"/>
                </a:cubicBezTo>
                <a:lnTo>
                  <a:pt x="199" y="65"/>
                </a:lnTo>
                <a:close/>
                <a:moveTo>
                  <a:pt x="206" y="65"/>
                </a:moveTo>
                <a:cubicBezTo>
                  <a:pt x="202" y="65"/>
                  <a:pt x="202" y="65"/>
                  <a:pt x="202" y="65"/>
                </a:cubicBezTo>
                <a:cubicBezTo>
                  <a:pt x="202" y="29"/>
                  <a:pt x="202" y="29"/>
                  <a:pt x="202" y="29"/>
                </a:cubicBezTo>
                <a:cubicBezTo>
                  <a:pt x="206" y="29"/>
                  <a:pt x="206" y="29"/>
                  <a:pt x="206" y="29"/>
                </a:cubicBezTo>
                <a:lnTo>
                  <a:pt x="206" y="65"/>
                </a:lnTo>
                <a:close/>
                <a:moveTo>
                  <a:pt x="235" y="53"/>
                </a:moveTo>
                <a:cubicBezTo>
                  <a:pt x="235" y="57"/>
                  <a:pt x="234" y="60"/>
                  <a:pt x="231" y="62"/>
                </a:cubicBezTo>
                <a:cubicBezTo>
                  <a:pt x="229" y="64"/>
                  <a:pt x="226" y="65"/>
                  <a:pt x="223" y="65"/>
                </a:cubicBezTo>
                <a:cubicBezTo>
                  <a:pt x="219" y="65"/>
                  <a:pt x="216" y="64"/>
                  <a:pt x="214" y="62"/>
                </a:cubicBezTo>
                <a:cubicBezTo>
                  <a:pt x="212" y="60"/>
                  <a:pt x="211" y="57"/>
                  <a:pt x="211" y="53"/>
                </a:cubicBezTo>
                <a:cubicBezTo>
                  <a:pt x="211" y="49"/>
                  <a:pt x="212" y="46"/>
                  <a:pt x="214" y="44"/>
                </a:cubicBezTo>
                <a:cubicBezTo>
                  <a:pt x="216" y="41"/>
                  <a:pt x="219" y="40"/>
                  <a:pt x="223" y="40"/>
                </a:cubicBezTo>
                <a:cubicBezTo>
                  <a:pt x="227" y="40"/>
                  <a:pt x="230" y="41"/>
                  <a:pt x="232" y="44"/>
                </a:cubicBezTo>
                <a:cubicBezTo>
                  <a:pt x="234" y="46"/>
                  <a:pt x="235" y="49"/>
                  <a:pt x="235" y="53"/>
                </a:cubicBezTo>
                <a:close/>
                <a:moveTo>
                  <a:pt x="231" y="53"/>
                </a:moveTo>
                <a:cubicBezTo>
                  <a:pt x="231" y="50"/>
                  <a:pt x="230" y="48"/>
                  <a:pt x="229" y="46"/>
                </a:cubicBezTo>
                <a:cubicBezTo>
                  <a:pt x="227" y="44"/>
                  <a:pt x="225" y="44"/>
                  <a:pt x="223" y="44"/>
                </a:cubicBezTo>
                <a:cubicBezTo>
                  <a:pt x="220" y="44"/>
                  <a:pt x="218" y="44"/>
                  <a:pt x="217" y="46"/>
                </a:cubicBezTo>
                <a:cubicBezTo>
                  <a:pt x="216" y="48"/>
                  <a:pt x="215" y="50"/>
                  <a:pt x="215" y="53"/>
                </a:cubicBezTo>
                <a:cubicBezTo>
                  <a:pt x="215" y="56"/>
                  <a:pt x="216" y="58"/>
                  <a:pt x="217" y="60"/>
                </a:cubicBezTo>
                <a:cubicBezTo>
                  <a:pt x="219" y="61"/>
                  <a:pt x="220" y="62"/>
                  <a:pt x="223" y="62"/>
                </a:cubicBezTo>
                <a:cubicBezTo>
                  <a:pt x="225" y="62"/>
                  <a:pt x="227" y="61"/>
                  <a:pt x="229" y="60"/>
                </a:cubicBezTo>
                <a:cubicBezTo>
                  <a:pt x="230" y="58"/>
                  <a:pt x="231" y="56"/>
                  <a:pt x="231" y="53"/>
                </a:cubicBezTo>
                <a:close/>
                <a:moveTo>
                  <a:pt x="261" y="53"/>
                </a:moveTo>
                <a:cubicBezTo>
                  <a:pt x="261" y="57"/>
                  <a:pt x="260" y="60"/>
                  <a:pt x="258" y="62"/>
                </a:cubicBezTo>
                <a:cubicBezTo>
                  <a:pt x="256" y="64"/>
                  <a:pt x="253" y="65"/>
                  <a:pt x="249" y="65"/>
                </a:cubicBezTo>
                <a:cubicBezTo>
                  <a:pt x="246" y="65"/>
                  <a:pt x="243" y="64"/>
                  <a:pt x="241" y="62"/>
                </a:cubicBezTo>
                <a:cubicBezTo>
                  <a:pt x="238" y="60"/>
                  <a:pt x="237" y="57"/>
                  <a:pt x="237" y="53"/>
                </a:cubicBezTo>
                <a:cubicBezTo>
                  <a:pt x="237" y="49"/>
                  <a:pt x="238" y="46"/>
                  <a:pt x="241" y="44"/>
                </a:cubicBezTo>
                <a:cubicBezTo>
                  <a:pt x="243" y="41"/>
                  <a:pt x="246" y="40"/>
                  <a:pt x="250" y="40"/>
                </a:cubicBezTo>
                <a:cubicBezTo>
                  <a:pt x="253" y="40"/>
                  <a:pt x="256" y="41"/>
                  <a:pt x="258" y="44"/>
                </a:cubicBezTo>
                <a:cubicBezTo>
                  <a:pt x="260" y="46"/>
                  <a:pt x="261" y="49"/>
                  <a:pt x="261" y="53"/>
                </a:cubicBezTo>
                <a:close/>
                <a:moveTo>
                  <a:pt x="257" y="53"/>
                </a:moveTo>
                <a:cubicBezTo>
                  <a:pt x="257" y="50"/>
                  <a:pt x="256" y="48"/>
                  <a:pt x="255" y="46"/>
                </a:cubicBezTo>
                <a:cubicBezTo>
                  <a:pt x="254" y="44"/>
                  <a:pt x="252" y="44"/>
                  <a:pt x="249" y="44"/>
                </a:cubicBezTo>
                <a:cubicBezTo>
                  <a:pt x="247" y="44"/>
                  <a:pt x="245" y="44"/>
                  <a:pt x="244" y="46"/>
                </a:cubicBezTo>
                <a:cubicBezTo>
                  <a:pt x="242" y="48"/>
                  <a:pt x="241" y="50"/>
                  <a:pt x="241" y="53"/>
                </a:cubicBezTo>
                <a:cubicBezTo>
                  <a:pt x="241" y="56"/>
                  <a:pt x="242" y="58"/>
                  <a:pt x="244" y="60"/>
                </a:cubicBezTo>
                <a:cubicBezTo>
                  <a:pt x="245" y="61"/>
                  <a:pt x="247" y="62"/>
                  <a:pt x="249" y="62"/>
                </a:cubicBezTo>
                <a:cubicBezTo>
                  <a:pt x="252" y="62"/>
                  <a:pt x="254" y="61"/>
                  <a:pt x="255" y="60"/>
                </a:cubicBezTo>
                <a:cubicBezTo>
                  <a:pt x="256" y="58"/>
                  <a:pt x="257" y="56"/>
                  <a:pt x="257" y="53"/>
                </a:cubicBezTo>
                <a:close/>
                <a:moveTo>
                  <a:pt x="286" y="65"/>
                </a:moveTo>
                <a:cubicBezTo>
                  <a:pt x="280" y="65"/>
                  <a:pt x="280" y="65"/>
                  <a:pt x="280" y="65"/>
                </a:cubicBezTo>
                <a:cubicBezTo>
                  <a:pt x="270" y="53"/>
                  <a:pt x="270" y="53"/>
                  <a:pt x="270" y="53"/>
                </a:cubicBezTo>
                <a:cubicBezTo>
                  <a:pt x="270" y="53"/>
                  <a:pt x="270" y="53"/>
                  <a:pt x="270" y="53"/>
                </a:cubicBezTo>
                <a:cubicBezTo>
                  <a:pt x="270" y="65"/>
                  <a:pt x="270" y="65"/>
                  <a:pt x="270" y="65"/>
                </a:cubicBezTo>
                <a:cubicBezTo>
                  <a:pt x="266" y="65"/>
                  <a:pt x="266" y="65"/>
                  <a:pt x="266" y="65"/>
                </a:cubicBezTo>
                <a:cubicBezTo>
                  <a:pt x="266" y="29"/>
                  <a:pt x="266" y="29"/>
                  <a:pt x="266" y="29"/>
                </a:cubicBezTo>
                <a:cubicBezTo>
                  <a:pt x="270" y="29"/>
                  <a:pt x="270" y="29"/>
                  <a:pt x="270" y="29"/>
                </a:cubicBezTo>
                <a:cubicBezTo>
                  <a:pt x="270" y="52"/>
                  <a:pt x="270" y="52"/>
                  <a:pt x="270" y="52"/>
                </a:cubicBezTo>
                <a:cubicBezTo>
                  <a:pt x="270" y="52"/>
                  <a:pt x="270" y="52"/>
                  <a:pt x="270" y="52"/>
                </a:cubicBezTo>
                <a:cubicBezTo>
                  <a:pt x="280" y="41"/>
                  <a:pt x="280" y="41"/>
                  <a:pt x="280" y="41"/>
                </a:cubicBezTo>
                <a:cubicBezTo>
                  <a:pt x="285" y="41"/>
                  <a:pt x="285" y="41"/>
                  <a:pt x="285" y="41"/>
                </a:cubicBezTo>
                <a:cubicBezTo>
                  <a:pt x="274" y="52"/>
                  <a:pt x="274" y="52"/>
                  <a:pt x="274" y="52"/>
                </a:cubicBezTo>
                <a:lnTo>
                  <a:pt x="286"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76" name="Freeform 35"/>
          <p:cNvSpPr>
            <a:spLocks noChangeAspect="1" noEditPoints="1"/>
          </p:cNvSpPr>
          <p:nvPr/>
        </p:nvSpPr>
        <p:spPr bwMode="auto">
          <a:xfrm>
            <a:off x="2343883" y="4070677"/>
            <a:ext cx="1321246" cy="369624"/>
          </a:xfrm>
          <a:custGeom>
            <a:avLst/>
            <a:gdLst>
              <a:gd name="T0" fmla="*/ 128 w 344"/>
              <a:gd name="T1" fmla="*/ 52 h 96"/>
              <a:gd name="T2" fmla="*/ 133 w 344"/>
              <a:gd name="T3" fmla="*/ 31 h 96"/>
              <a:gd name="T4" fmla="*/ 133 w 344"/>
              <a:gd name="T5" fmla="*/ 34 h 96"/>
              <a:gd name="T6" fmla="*/ 139 w 344"/>
              <a:gd name="T7" fmla="*/ 46 h 96"/>
              <a:gd name="T8" fmla="*/ 157 w 344"/>
              <a:gd name="T9" fmla="*/ 65 h 96"/>
              <a:gd name="T10" fmla="*/ 158 w 344"/>
              <a:gd name="T11" fmla="*/ 40 h 96"/>
              <a:gd name="T12" fmla="*/ 163 w 344"/>
              <a:gd name="T13" fmla="*/ 45 h 96"/>
              <a:gd name="T14" fmla="*/ 152 w 344"/>
              <a:gd name="T15" fmla="*/ 59 h 96"/>
              <a:gd name="T16" fmla="*/ 204 w 344"/>
              <a:gd name="T17" fmla="*/ 40 h 96"/>
              <a:gd name="T18" fmla="*/ 188 w 344"/>
              <a:gd name="T19" fmla="*/ 45 h 96"/>
              <a:gd name="T20" fmla="*/ 178 w 344"/>
              <a:gd name="T21" fmla="*/ 64 h 96"/>
              <a:gd name="T22" fmla="*/ 180 w 344"/>
              <a:gd name="T23" fmla="*/ 61 h 96"/>
              <a:gd name="T24" fmla="*/ 190 w 344"/>
              <a:gd name="T25" fmla="*/ 40 h 96"/>
              <a:gd name="T26" fmla="*/ 196 w 344"/>
              <a:gd name="T27" fmla="*/ 58 h 96"/>
              <a:gd name="T28" fmla="*/ 210 w 344"/>
              <a:gd name="T29" fmla="*/ 53 h 96"/>
              <a:gd name="T30" fmla="*/ 225 w 344"/>
              <a:gd name="T31" fmla="*/ 63 h 96"/>
              <a:gd name="T32" fmla="*/ 207 w 344"/>
              <a:gd name="T33" fmla="*/ 46 h 96"/>
              <a:gd name="T34" fmla="*/ 227 w 344"/>
              <a:gd name="T35" fmla="*/ 51 h 96"/>
              <a:gd name="T36" fmla="*/ 217 w 344"/>
              <a:gd name="T37" fmla="*/ 43 h 96"/>
              <a:gd name="T38" fmla="*/ 243 w 344"/>
              <a:gd name="T39" fmla="*/ 44 h 96"/>
              <a:gd name="T40" fmla="*/ 235 w 344"/>
              <a:gd name="T41" fmla="*/ 64 h 96"/>
              <a:gd name="T42" fmla="*/ 235 w 344"/>
              <a:gd name="T43" fmla="*/ 45 h 96"/>
              <a:gd name="T44" fmla="*/ 243 w 344"/>
              <a:gd name="T45" fmla="*/ 40 h 96"/>
              <a:gd name="T46" fmla="*/ 255 w 344"/>
              <a:gd name="T47" fmla="*/ 52 h 96"/>
              <a:gd name="T48" fmla="*/ 247 w 344"/>
              <a:gd name="T49" fmla="*/ 31 h 96"/>
              <a:gd name="T50" fmla="*/ 263 w 344"/>
              <a:gd name="T51" fmla="*/ 41 h 96"/>
              <a:gd name="T52" fmla="*/ 255 w 344"/>
              <a:gd name="T53" fmla="*/ 48 h 96"/>
              <a:gd name="T54" fmla="*/ 289 w 344"/>
              <a:gd name="T55" fmla="*/ 61 h 96"/>
              <a:gd name="T56" fmla="*/ 271 w 344"/>
              <a:gd name="T57" fmla="*/ 43 h 96"/>
              <a:gd name="T58" fmla="*/ 288 w 344"/>
              <a:gd name="T59" fmla="*/ 52 h 96"/>
              <a:gd name="T60" fmla="*/ 272 w 344"/>
              <a:gd name="T61" fmla="*/ 53 h 96"/>
              <a:gd name="T62" fmla="*/ 288 w 344"/>
              <a:gd name="T63" fmla="*/ 52 h 96"/>
              <a:gd name="T64" fmla="*/ 297 w 344"/>
              <a:gd name="T65" fmla="*/ 34 h 96"/>
              <a:gd name="T66" fmla="*/ 300 w 344"/>
              <a:gd name="T67" fmla="*/ 30 h 96"/>
              <a:gd name="T68" fmla="*/ 297 w 344"/>
              <a:gd name="T69" fmla="*/ 40 h 96"/>
              <a:gd name="T70" fmla="*/ 323 w 344"/>
              <a:gd name="T71" fmla="*/ 64 h 96"/>
              <a:gd name="T72" fmla="*/ 311 w 344"/>
              <a:gd name="T73" fmla="*/ 51 h 96"/>
              <a:gd name="T74" fmla="*/ 311 w 344"/>
              <a:gd name="T75" fmla="*/ 40 h 96"/>
              <a:gd name="T76" fmla="*/ 325 w 344"/>
              <a:gd name="T77" fmla="*/ 42 h 96"/>
              <a:gd name="T78" fmla="*/ 340 w 344"/>
              <a:gd name="T79" fmla="*/ 65 h 96"/>
              <a:gd name="T80" fmla="*/ 330 w 344"/>
              <a:gd name="T81" fmla="*/ 40 h 96"/>
              <a:gd name="T82" fmla="*/ 338 w 344"/>
              <a:gd name="T83" fmla="*/ 40 h 96"/>
              <a:gd name="T84" fmla="*/ 338 w 344"/>
              <a:gd name="T85" fmla="*/ 57 h 96"/>
              <a:gd name="T86" fmla="*/ 344 w 344"/>
              <a:gd name="T87" fmla="*/ 64 h 96"/>
              <a:gd name="T88" fmla="*/ 31 w 344"/>
              <a:gd name="T89" fmla="*/ 45 h 96"/>
              <a:gd name="T90" fmla="*/ 23 w 344"/>
              <a:gd name="T91" fmla="*/ 47 h 96"/>
              <a:gd name="T92" fmla="*/ 31 w 344"/>
              <a:gd name="T93" fmla="*/ 36 h 96"/>
              <a:gd name="T94" fmla="*/ 0 w 344"/>
              <a:gd name="T95" fmla="*/ 83 h 96"/>
              <a:gd name="T96" fmla="*/ 40 w 344"/>
              <a:gd name="T97" fmla="*/ 34 h 96"/>
              <a:gd name="T98" fmla="*/ 16 w 344"/>
              <a:gd name="T99" fmla="*/ 28 h 96"/>
              <a:gd name="T100" fmla="*/ 27 w 344"/>
              <a:gd name="T101" fmla="*/ 54 h 96"/>
              <a:gd name="T102" fmla="*/ 37 w 344"/>
              <a:gd name="T103" fmla="*/ 50 h 96"/>
              <a:gd name="T104" fmla="*/ 41 w 344"/>
              <a:gd name="T105" fmla="*/ 40 h 96"/>
              <a:gd name="T106" fmla="*/ 60 w 344"/>
              <a:gd name="T107" fmla="*/ 84 h 96"/>
              <a:gd name="T108" fmla="*/ 60 w 344"/>
              <a:gd name="T109" fmla="*/ 72 h 96"/>
              <a:gd name="T110" fmla="*/ 60 w 344"/>
              <a:gd name="T111" fmla="*/ 60 h 96"/>
              <a:gd name="T112" fmla="*/ 79 w 344"/>
              <a:gd name="T113" fmla="*/ 40 h 96"/>
              <a:gd name="T114" fmla="*/ 60 w 344"/>
              <a:gd name="T115" fmla="*/ 50 h 96"/>
              <a:gd name="T116" fmla="*/ 72 w 344"/>
              <a:gd name="T117"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4" h="96">
                <a:moveTo>
                  <a:pt x="145" y="41"/>
                </a:moveTo>
                <a:cubicBezTo>
                  <a:pt x="145" y="44"/>
                  <a:pt x="144" y="47"/>
                  <a:pt x="141" y="49"/>
                </a:cubicBezTo>
                <a:cubicBezTo>
                  <a:pt x="139" y="51"/>
                  <a:pt x="136" y="52"/>
                  <a:pt x="133" y="52"/>
                </a:cubicBezTo>
                <a:cubicBezTo>
                  <a:pt x="128" y="52"/>
                  <a:pt x="128" y="52"/>
                  <a:pt x="128" y="52"/>
                </a:cubicBezTo>
                <a:cubicBezTo>
                  <a:pt x="128" y="64"/>
                  <a:pt x="128" y="64"/>
                  <a:pt x="128" y="64"/>
                </a:cubicBezTo>
                <a:cubicBezTo>
                  <a:pt x="124" y="64"/>
                  <a:pt x="124" y="64"/>
                  <a:pt x="124" y="64"/>
                </a:cubicBezTo>
                <a:cubicBezTo>
                  <a:pt x="124" y="31"/>
                  <a:pt x="124" y="31"/>
                  <a:pt x="124" y="31"/>
                </a:cubicBezTo>
                <a:cubicBezTo>
                  <a:pt x="133" y="31"/>
                  <a:pt x="133" y="31"/>
                  <a:pt x="133" y="31"/>
                </a:cubicBezTo>
                <a:cubicBezTo>
                  <a:pt x="137" y="31"/>
                  <a:pt x="140" y="32"/>
                  <a:pt x="142" y="33"/>
                </a:cubicBezTo>
                <a:cubicBezTo>
                  <a:pt x="144" y="35"/>
                  <a:pt x="145" y="38"/>
                  <a:pt x="145" y="41"/>
                </a:cubicBezTo>
                <a:close/>
                <a:moveTo>
                  <a:pt x="141" y="41"/>
                </a:moveTo>
                <a:cubicBezTo>
                  <a:pt x="141" y="37"/>
                  <a:pt x="138" y="34"/>
                  <a:pt x="133" y="34"/>
                </a:cubicBezTo>
                <a:cubicBezTo>
                  <a:pt x="128" y="34"/>
                  <a:pt x="128" y="34"/>
                  <a:pt x="128" y="34"/>
                </a:cubicBezTo>
                <a:cubicBezTo>
                  <a:pt x="128" y="48"/>
                  <a:pt x="128" y="48"/>
                  <a:pt x="128" y="48"/>
                </a:cubicBezTo>
                <a:cubicBezTo>
                  <a:pt x="132" y="48"/>
                  <a:pt x="132" y="48"/>
                  <a:pt x="132" y="48"/>
                </a:cubicBezTo>
                <a:cubicBezTo>
                  <a:pt x="135" y="48"/>
                  <a:pt x="137" y="48"/>
                  <a:pt x="139" y="46"/>
                </a:cubicBezTo>
                <a:cubicBezTo>
                  <a:pt x="140" y="45"/>
                  <a:pt x="141" y="43"/>
                  <a:pt x="141" y="41"/>
                </a:cubicBezTo>
                <a:close/>
                <a:moveTo>
                  <a:pt x="169" y="52"/>
                </a:moveTo>
                <a:cubicBezTo>
                  <a:pt x="169" y="56"/>
                  <a:pt x="168" y="59"/>
                  <a:pt x="166" y="61"/>
                </a:cubicBezTo>
                <a:cubicBezTo>
                  <a:pt x="164" y="64"/>
                  <a:pt x="161" y="65"/>
                  <a:pt x="157" y="65"/>
                </a:cubicBezTo>
                <a:cubicBezTo>
                  <a:pt x="154" y="65"/>
                  <a:pt x="151" y="64"/>
                  <a:pt x="149" y="62"/>
                </a:cubicBezTo>
                <a:cubicBezTo>
                  <a:pt x="147" y="59"/>
                  <a:pt x="146" y="56"/>
                  <a:pt x="146" y="53"/>
                </a:cubicBezTo>
                <a:cubicBezTo>
                  <a:pt x="146" y="49"/>
                  <a:pt x="147" y="46"/>
                  <a:pt x="149" y="43"/>
                </a:cubicBezTo>
                <a:cubicBezTo>
                  <a:pt x="151" y="41"/>
                  <a:pt x="154" y="40"/>
                  <a:pt x="158" y="40"/>
                </a:cubicBezTo>
                <a:cubicBezTo>
                  <a:pt x="162" y="40"/>
                  <a:pt x="164" y="41"/>
                  <a:pt x="166" y="43"/>
                </a:cubicBezTo>
                <a:cubicBezTo>
                  <a:pt x="168" y="45"/>
                  <a:pt x="169" y="48"/>
                  <a:pt x="169" y="52"/>
                </a:cubicBezTo>
                <a:close/>
                <a:moveTo>
                  <a:pt x="165" y="52"/>
                </a:moveTo>
                <a:cubicBezTo>
                  <a:pt x="165" y="49"/>
                  <a:pt x="165" y="47"/>
                  <a:pt x="163" y="45"/>
                </a:cubicBezTo>
                <a:cubicBezTo>
                  <a:pt x="162" y="44"/>
                  <a:pt x="160" y="43"/>
                  <a:pt x="158" y="43"/>
                </a:cubicBezTo>
                <a:cubicBezTo>
                  <a:pt x="155" y="43"/>
                  <a:pt x="153" y="44"/>
                  <a:pt x="152" y="46"/>
                </a:cubicBezTo>
                <a:cubicBezTo>
                  <a:pt x="150" y="47"/>
                  <a:pt x="150" y="50"/>
                  <a:pt x="150" y="53"/>
                </a:cubicBezTo>
                <a:cubicBezTo>
                  <a:pt x="150" y="55"/>
                  <a:pt x="150" y="58"/>
                  <a:pt x="152" y="59"/>
                </a:cubicBezTo>
                <a:cubicBezTo>
                  <a:pt x="153" y="61"/>
                  <a:pt x="155" y="62"/>
                  <a:pt x="158" y="62"/>
                </a:cubicBezTo>
                <a:cubicBezTo>
                  <a:pt x="160" y="62"/>
                  <a:pt x="162" y="61"/>
                  <a:pt x="163" y="59"/>
                </a:cubicBezTo>
                <a:cubicBezTo>
                  <a:pt x="165" y="58"/>
                  <a:pt x="165" y="55"/>
                  <a:pt x="165" y="52"/>
                </a:cubicBezTo>
                <a:close/>
                <a:moveTo>
                  <a:pt x="204" y="40"/>
                </a:moveTo>
                <a:cubicBezTo>
                  <a:pt x="197" y="64"/>
                  <a:pt x="197" y="64"/>
                  <a:pt x="197" y="64"/>
                </a:cubicBezTo>
                <a:cubicBezTo>
                  <a:pt x="193" y="64"/>
                  <a:pt x="193" y="64"/>
                  <a:pt x="193" y="64"/>
                </a:cubicBezTo>
                <a:cubicBezTo>
                  <a:pt x="188" y="47"/>
                  <a:pt x="188" y="47"/>
                  <a:pt x="188" y="47"/>
                </a:cubicBezTo>
                <a:cubicBezTo>
                  <a:pt x="188" y="47"/>
                  <a:pt x="188" y="46"/>
                  <a:pt x="188" y="45"/>
                </a:cubicBezTo>
                <a:cubicBezTo>
                  <a:pt x="188" y="45"/>
                  <a:pt x="188" y="45"/>
                  <a:pt x="188" y="45"/>
                </a:cubicBezTo>
                <a:cubicBezTo>
                  <a:pt x="188" y="46"/>
                  <a:pt x="187" y="46"/>
                  <a:pt x="187" y="47"/>
                </a:cubicBezTo>
                <a:cubicBezTo>
                  <a:pt x="182" y="64"/>
                  <a:pt x="182" y="64"/>
                  <a:pt x="182" y="64"/>
                </a:cubicBezTo>
                <a:cubicBezTo>
                  <a:pt x="178" y="64"/>
                  <a:pt x="178" y="64"/>
                  <a:pt x="178" y="64"/>
                </a:cubicBezTo>
                <a:cubicBezTo>
                  <a:pt x="171" y="40"/>
                  <a:pt x="171" y="40"/>
                  <a:pt x="171" y="40"/>
                </a:cubicBezTo>
                <a:cubicBezTo>
                  <a:pt x="175" y="40"/>
                  <a:pt x="175" y="40"/>
                  <a:pt x="175" y="40"/>
                </a:cubicBezTo>
                <a:cubicBezTo>
                  <a:pt x="180" y="58"/>
                  <a:pt x="180" y="58"/>
                  <a:pt x="180" y="58"/>
                </a:cubicBezTo>
                <a:cubicBezTo>
                  <a:pt x="180" y="59"/>
                  <a:pt x="180" y="60"/>
                  <a:pt x="180" y="61"/>
                </a:cubicBezTo>
                <a:cubicBezTo>
                  <a:pt x="180" y="61"/>
                  <a:pt x="180" y="61"/>
                  <a:pt x="180" y="61"/>
                </a:cubicBezTo>
                <a:cubicBezTo>
                  <a:pt x="180" y="60"/>
                  <a:pt x="180" y="59"/>
                  <a:pt x="181" y="58"/>
                </a:cubicBezTo>
                <a:cubicBezTo>
                  <a:pt x="186" y="40"/>
                  <a:pt x="186" y="40"/>
                  <a:pt x="186" y="40"/>
                </a:cubicBezTo>
                <a:cubicBezTo>
                  <a:pt x="190" y="40"/>
                  <a:pt x="190" y="40"/>
                  <a:pt x="190" y="40"/>
                </a:cubicBezTo>
                <a:cubicBezTo>
                  <a:pt x="195" y="58"/>
                  <a:pt x="195" y="58"/>
                  <a:pt x="195" y="58"/>
                </a:cubicBezTo>
                <a:cubicBezTo>
                  <a:pt x="195" y="59"/>
                  <a:pt x="195" y="60"/>
                  <a:pt x="195" y="61"/>
                </a:cubicBezTo>
                <a:cubicBezTo>
                  <a:pt x="195" y="61"/>
                  <a:pt x="195" y="61"/>
                  <a:pt x="195" y="61"/>
                </a:cubicBezTo>
                <a:cubicBezTo>
                  <a:pt x="195" y="60"/>
                  <a:pt x="195" y="59"/>
                  <a:pt x="196" y="58"/>
                </a:cubicBezTo>
                <a:cubicBezTo>
                  <a:pt x="200" y="40"/>
                  <a:pt x="200" y="40"/>
                  <a:pt x="200" y="40"/>
                </a:cubicBezTo>
                <a:lnTo>
                  <a:pt x="204" y="40"/>
                </a:lnTo>
                <a:close/>
                <a:moveTo>
                  <a:pt x="227" y="53"/>
                </a:moveTo>
                <a:cubicBezTo>
                  <a:pt x="210" y="53"/>
                  <a:pt x="210" y="53"/>
                  <a:pt x="210" y="53"/>
                </a:cubicBezTo>
                <a:cubicBezTo>
                  <a:pt x="210" y="56"/>
                  <a:pt x="210" y="58"/>
                  <a:pt x="212" y="60"/>
                </a:cubicBezTo>
                <a:cubicBezTo>
                  <a:pt x="213" y="61"/>
                  <a:pt x="215" y="62"/>
                  <a:pt x="217" y="62"/>
                </a:cubicBezTo>
                <a:cubicBezTo>
                  <a:pt x="220" y="62"/>
                  <a:pt x="223" y="61"/>
                  <a:pt x="225" y="59"/>
                </a:cubicBezTo>
                <a:cubicBezTo>
                  <a:pt x="225" y="63"/>
                  <a:pt x="225" y="63"/>
                  <a:pt x="225" y="63"/>
                </a:cubicBezTo>
                <a:cubicBezTo>
                  <a:pt x="223" y="64"/>
                  <a:pt x="220" y="65"/>
                  <a:pt x="216" y="65"/>
                </a:cubicBezTo>
                <a:cubicBezTo>
                  <a:pt x="213" y="65"/>
                  <a:pt x="210" y="64"/>
                  <a:pt x="208" y="62"/>
                </a:cubicBezTo>
                <a:cubicBezTo>
                  <a:pt x="207" y="59"/>
                  <a:pt x="206" y="56"/>
                  <a:pt x="206" y="52"/>
                </a:cubicBezTo>
                <a:cubicBezTo>
                  <a:pt x="206" y="50"/>
                  <a:pt x="206" y="48"/>
                  <a:pt x="207" y="46"/>
                </a:cubicBezTo>
                <a:cubicBezTo>
                  <a:pt x="208" y="44"/>
                  <a:pt x="209" y="42"/>
                  <a:pt x="211" y="41"/>
                </a:cubicBezTo>
                <a:cubicBezTo>
                  <a:pt x="213" y="40"/>
                  <a:pt x="215" y="40"/>
                  <a:pt x="217" y="40"/>
                </a:cubicBezTo>
                <a:cubicBezTo>
                  <a:pt x="220" y="40"/>
                  <a:pt x="222" y="41"/>
                  <a:pt x="224" y="43"/>
                </a:cubicBezTo>
                <a:cubicBezTo>
                  <a:pt x="226" y="45"/>
                  <a:pt x="227" y="48"/>
                  <a:pt x="227" y="51"/>
                </a:cubicBezTo>
                <a:lnTo>
                  <a:pt x="227" y="53"/>
                </a:lnTo>
                <a:close/>
                <a:moveTo>
                  <a:pt x="223" y="50"/>
                </a:moveTo>
                <a:cubicBezTo>
                  <a:pt x="223" y="48"/>
                  <a:pt x="222" y="46"/>
                  <a:pt x="221" y="45"/>
                </a:cubicBezTo>
                <a:cubicBezTo>
                  <a:pt x="220" y="44"/>
                  <a:pt x="218" y="43"/>
                  <a:pt x="217" y="43"/>
                </a:cubicBezTo>
                <a:cubicBezTo>
                  <a:pt x="215" y="43"/>
                  <a:pt x="213" y="44"/>
                  <a:pt x="212" y="45"/>
                </a:cubicBezTo>
                <a:cubicBezTo>
                  <a:pt x="211" y="46"/>
                  <a:pt x="210" y="48"/>
                  <a:pt x="210" y="50"/>
                </a:cubicBezTo>
                <a:lnTo>
                  <a:pt x="223" y="50"/>
                </a:lnTo>
                <a:close/>
                <a:moveTo>
                  <a:pt x="243" y="44"/>
                </a:moveTo>
                <a:cubicBezTo>
                  <a:pt x="243" y="44"/>
                  <a:pt x="242" y="44"/>
                  <a:pt x="240" y="44"/>
                </a:cubicBezTo>
                <a:cubicBezTo>
                  <a:pt x="239" y="44"/>
                  <a:pt x="237" y="44"/>
                  <a:pt x="236" y="46"/>
                </a:cubicBezTo>
                <a:cubicBezTo>
                  <a:pt x="235" y="48"/>
                  <a:pt x="235" y="50"/>
                  <a:pt x="235" y="52"/>
                </a:cubicBezTo>
                <a:cubicBezTo>
                  <a:pt x="235" y="64"/>
                  <a:pt x="235" y="64"/>
                  <a:pt x="235" y="64"/>
                </a:cubicBezTo>
                <a:cubicBezTo>
                  <a:pt x="231" y="64"/>
                  <a:pt x="231" y="64"/>
                  <a:pt x="231" y="64"/>
                </a:cubicBezTo>
                <a:cubicBezTo>
                  <a:pt x="231" y="40"/>
                  <a:pt x="231" y="40"/>
                  <a:pt x="231" y="40"/>
                </a:cubicBezTo>
                <a:cubicBezTo>
                  <a:pt x="235" y="40"/>
                  <a:pt x="235" y="40"/>
                  <a:pt x="235" y="40"/>
                </a:cubicBezTo>
                <a:cubicBezTo>
                  <a:pt x="235" y="45"/>
                  <a:pt x="235" y="45"/>
                  <a:pt x="235" y="45"/>
                </a:cubicBezTo>
                <a:cubicBezTo>
                  <a:pt x="235" y="45"/>
                  <a:pt x="235" y="45"/>
                  <a:pt x="235" y="45"/>
                </a:cubicBezTo>
                <a:cubicBezTo>
                  <a:pt x="235" y="44"/>
                  <a:pt x="236" y="42"/>
                  <a:pt x="237" y="41"/>
                </a:cubicBezTo>
                <a:cubicBezTo>
                  <a:pt x="238" y="40"/>
                  <a:pt x="240" y="40"/>
                  <a:pt x="241" y="40"/>
                </a:cubicBezTo>
                <a:cubicBezTo>
                  <a:pt x="242" y="40"/>
                  <a:pt x="243" y="40"/>
                  <a:pt x="243" y="40"/>
                </a:cubicBezTo>
                <a:lnTo>
                  <a:pt x="243" y="44"/>
                </a:lnTo>
                <a:close/>
                <a:moveTo>
                  <a:pt x="267" y="41"/>
                </a:moveTo>
                <a:cubicBezTo>
                  <a:pt x="267" y="44"/>
                  <a:pt x="266" y="47"/>
                  <a:pt x="264" y="49"/>
                </a:cubicBezTo>
                <a:cubicBezTo>
                  <a:pt x="262" y="51"/>
                  <a:pt x="259" y="52"/>
                  <a:pt x="255" y="52"/>
                </a:cubicBezTo>
                <a:cubicBezTo>
                  <a:pt x="251" y="52"/>
                  <a:pt x="251" y="52"/>
                  <a:pt x="251" y="52"/>
                </a:cubicBezTo>
                <a:cubicBezTo>
                  <a:pt x="251" y="64"/>
                  <a:pt x="251" y="64"/>
                  <a:pt x="251" y="64"/>
                </a:cubicBezTo>
                <a:cubicBezTo>
                  <a:pt x="247" y="64"/>
                  <a:pt x="247" y="64"/>
                  <a:pt x="247" y="64"/>
                </a:cubicBezTo>
                <a:cubicBezTo>
                  <a:pt x="247" y="31"/>
                  <a:pt x="247" y="31"/>
                  <a:pt x="247" y="31"/>
                </a:cubicBezTo>
                <a:cubicBezTo>
                  <a:pt x="256" y="31"/>
                  <a:pt x="256" y="31"/>
                  <a:pt x="256" y="31"/>
                </a:cubicBezTo>
                <a:cubicBezTo>
                  <a:pt x="260" y="31"/>
                  <a:pt x="262" y="32"/>
                  <a:pt x="264" y="33"/>
                </a:cubicBezTo>
                <a:cubicBezTo>
                  <a:pt x="266" y="35"/>
                  <a:pt x="267" y="38"/>
                  <a:pt x="267" y="41"/>
                </a:cubicBezTo>
                <a:close/>
                <a:moveTo>
                  <a:pt x="263" y="41"/>
                </a:moveTo>
                <a:cubicBezTo>
                  <a:pt x="263" y="37"/>
                  <a:pt x="261" y="34"/>
                  <a:pt x="255" y="34"/>
                </a:cubicBezTo>
                <a:cubicBezTo>
                  <a:pt x="251" y="34"/>
                  <a:pt x="251" y="34"/>
                  <a:pt x="251" y="34"/>
                </a:cubicBezTo>
                <a:cubicBezTo>
                  <a:pt x="251" y="48"/>
                  <a:pt x="251" y="48"/>
                  <a:pt x="251" y="48"/>
                </a:cubicBezTo>
                <a:cubicBezTo>
                  <a:pt x="255" y="48"/>
                  <a:pt x="255" y="48"/>
                  <a:pt x="255" y="48"/>
                </a:cubicBezTo>
                <a:cubicBezTo>
                  <a:pt x="258" y="48"/>
                  <a:pt x="260" y="48"/>
                  <a:pt x="261" y="46"/>
                </a:cubicBezTo>
                <a:cubicBezTo>
                  <a:pt x="262" y="45"/>
                  <a:pt x="263" y="43"/>
                  <a:pt x="263" y="41"/>
                </a:cubicBezTo>
                <a:close/>
                <a:moveTo>
                  <a:pt x="292" y="52"/>
                </a:moveTo>
                <a:cubicBezTo>
                  <a:pt x="292" y="56"/>
                  <a:pt x="291" y="59"/>
                  <a:pt x="289" y="61"/>
                </a:cubicBezTo>
                <a:cubicBezTo>
                  <a:pt x="286" y="64"/>
                  <a:pt x="284" y="65"/>
                  <a:pt x="280" y="65"/>
                </a:cubicBezTo>
                <a:cubicBezTo>
                  <a:pt x="276" y="65"/>
                  <a:pt x="274" y="64"/>
                  <a:pt x="271" y="62"/>
                </a:cubicBezTo>
                <a:cubicBezTo>
                  <a:pt x="269" y="59"/>
                  <a:pt x="268" y="56"/>
                  <a:pt x="268" y="53"/>
                </a:cubicBezTo>
                <a:cubicBezTo>
                  <a:pt x="268" y="49"/>
                  <a:pt x="269" y="46"/>
                  <a:pt x="271" y="43"/>
                </a:cubicBezTo>
                <a:cubicBezTo>
                  <a:pt x="274" y="41"/>
                  <a:pt x="277" y="40"/>
                  <a:pt x="280" y="40"/>
                </a:cubicBezTo>
                <a:cubicBezTo>
                  <a:pt x="284" y="40"/>
                  <a:pt x="287" y="41"/>
                  <a:pt x="289" y="43"/>
                </a:cubicBezTo>
                <a:cubicBezTo>
                  <a:pt x="291" y="45"/>
                  <a:pt x="292" y="48"/>
                  <a:pt x="292" y="52"/>
                </a:cubicBezTo>
                <a:close/>
                <a:moveTo>
                  <a:pt x="288" y="52"/>
                </a:moveTo>
                <a:cubicBezTo>
                  <a:pt x="288" y="49"/>
                  <a:pt x="287" y="47"/>
                  <a:pt x="286" y="45"/>
                </a:cubicBezTo>
                <a:cubicBezTo>
                  <a:pt x="285" y="44"/>
                  <a:pt x="283" y="43"/>
                  <a:pt x="280" y="43"/>
                </a:cubicBezTo>
                <a:cubicBezTo>
                  <a:pt x="278" y="43"/>
                  <a:pt x="276" y="44"/>
                  <a:pt x="274" y="46"/>
                </a:cubicBezTo>
                <a:cubicBezTo>
                  <a:pt x="273" y="47"/>
                  <a:pt x="272" y="50"/>
                  <a:pt x="272" y="53"/>
                </a:cubicBezTo>
                <a:cubicBezTo>
                  <a:pt x="272" y="55"/>
                  <a:pt x="273" y="58"/>
                  <a:pt x="274" y="59"/>
                </a:cubicBezTo>
                <a:cubicBezTo>
                  <a:pt x="276" y="61"/>
                  <a:pt x="278" y="62"/>
                  <a:pt x="280" y="62"/>
                </a:cubicBezTo>
                <a:cubicBezTo>
                  <a:pt x="283" y="62"/>
                  <a:pt x="285" y="61"/>
                  <a:pt x="286" y="59"/>
                </a:cubicBezTo>
                <a:cubicBezTo>
                  <a:pt x="287" y="58"/>
                  <a:pt x="288" y="55"/>
                  <a:pt x="288" y="52"/>
                </a:cubicBezTo>
                <a:close/>
                <a:moveTo>
                  <a:pt x="301" y="32"/>
                </a:moveTo>
                <a:cubicBezTo>
                  <a:pt x="301" y="33"/>
                  <a:pt x="301" y="33"/>
                  <a:pt x="300" y="34"/>
                </a:cubicBezTo>
                <a:cubicBezTo>
                  <a:pt x="300" y="34"/>
                  <a:pt x="299" y="34"/>
                  <a:pt x="298" y="34"/>
                </a:cubicBezTo>
                <a:cubicBezTo>
                  <a:pt x="298" y="34"/>
                  <a:pt x="297" y="34"/>
                  <a:pt x="297" y="34"/>
                </a:cubicBezTo>
                <a:cubicBezTo>
                  <a:pt x="296" y="33"/>
                  <a:pt x="296" y="33"/>
                  <a:pt x="296" y="32"/>
                </a:cubicBezTo>
                <a:cubicBezTo>
                  <a:pt x="296" y="31"/>
                  <a:pt x="296" y="31"/>
                  <a:pt x="297" y="30"/>
                </a:cubicBezTo>
                <a:cubicBezTo>
                  <a:pt x="297" y="30"/>
                  <a:pt x="298" y="29"/>
                  <a:pt x="298" y="29"/>
                </a:cubicBezTo>
                <a:cubicBezTo>
                  <a:pt x="299" y="29"/>
                  <a:pt x="300" y="30"/>
                  <a:pt x="300" y="30"/>
                </a:cubicBezTo>
                <a:cubicBezTo>
                  <a:pt x="301" y="31"/>
                  <a:pt x="301" y="31"/>
                  <a:pt x="301" y="32"/>
                </a:cubicBezTo>
                <a:close/>
                <a:moveTo>
                  <a:pt x="300" y="64"/>
                </a:moveTo>
                <a:cubicBezTo>
                  <a:pt x="297" y="64"/>
                  <a:pt x="297" y="64"/>
                  <a:pt x="297" y="64"/>
                </a:cubicBezTo>
                <a:cubicBezTo>
                  <a:pt x="297" y="40"/>
                  <a:pt x="297" y="40"/>
                  <a:pt x="297" y="40"/>
                </a:cubicBezTo>
                <a:cubicBezTo>
                  <a:pt x="300" y="40"/>
                  <a:pt x="300" y="40"/>
                  <a:pt x="300" y="40"/>
                </a:cubicBezTo>
                <a:lnTo>
                  <a:pt x="300" y="64"/>
                </a:lnTo>
                <a:close/>
                <a:moveTo>
                  <a:pt x="327" y="64"/>
                </a:moveTo>
                <a:cubicBezTo>
                  <a:pt x="323" y="64"/>
                  <a:pt x="323" y="64"/>
                  <a:pt x="323" y="64"/>
                </a:cubicBezTo>
                <a:cubicBezTo>
                  <a:pt x="323" y="51"/>
                  <a:pt x="323" y="51"/>
                  <a:pt x="323" y="51"/>
                </a:cubicBezTo>
                <a:cubicBezTo>
                  <a:pt x="323" y="46"/>
                  <a:pt x="321" y="43"/>
                  <a:pt x="317" y="43"/>
                </a:cubicBezTo>
                <a:cubicBezTo>
                  <a:pt x="315" y="43"/>
                  <a:pt x="314" y="44"/>
                  <a:pt x="313" y="45"/>
                </a:cubicBezTo>
                <a:cubicBezTo>
                  <a:pt x="311" y="47"/>
                  <a:pt x="311" y="48"/>
                  <a:pt x="311" y="51"/>
                </a:cubicBezTo>
                <a:cubicBezTo>
                  <a:pt x="311" y="64"/>
                  <a:pt x="311" y="64"/>
                  <a:pt x="311" y="64"/>
                </a:cubicBezTo>
                <a:cubicBezTo>
                  <a:pt x="307" y="64"/>
                  <a:pt x="307" y="64"/>
                  <a:pt x="307" y="64"/>
                </a:cubicBezTo>
                <a:cubicBezTo>
                  <a:pt x="307" y="40"/>
                  <a:pt x="307" y="40"/>
                  <a:pt x="307" y="40"/>
                </a:cubicBezTo>
                <a:cubicBezTo>
                  <a:pt x="311" y="40"/>
                  <a:pt x="311" y="40"/>
                  <a:pt x="311" y="40"/>
                </a:cubicBezTo>
                <a:cubicBezTo>
                  <a:pt x="311" y="44"/>
                  <a:pt x="311" y="44"/>
                  <a:pt x="311" y="44"/>
                </a:cubicBezTo>
                <a:cubicBezTo>
                  <a:pt x="311" y="44"/>
                  <a:pt x="311" y="44"/>
                  <a:pt x="311" y="44"/>
                </a:cubicBezTo>
                <a:cubicBezTo>
                  <a:pt x="313" y="41"/>
                  <a:pt x="315" y="40"/>
                  <a:pt x="319" y="40"/>
                </a:cubicBezTo>
                <a:cubicBezTo>
                  <a:pt x="321" y="40"/>
                  <a:pt x="323" y="41"/>
                  <a:pt x="325" y="42"/>
                </a:cubicBezTo>
                <a:cubicBezTo>
                  <a:pt x="326" y="44"/>
                  <a:pt x="327" y="47"/>
                  <a:pt x="327" y="50"/>
                </a:cubicBezTo>
                <a:lnTo>
                  <a:pt x="327" y="64"/>
                </a:lnTo>
                <a:close/>
                <a:moveTo>
                  <a:pt x="344" y="64"/>
                </a:moveTo>
                <a:cubicBezTo>
                  <a:pt x="343" y="65"/>
                  <a:pt x="342" y="65"/>
                  <a:pt x="340" y="65"/>
                </a:cubicBezTo>
                <a:cubicBezTo>
                  <a:pt x="336" y="65"/>
                  <a:pt x="334" y="63"/>
                  <a:pt x="334" y="58"/>
                </a:cubicBezTo>
                <a:cubicBezTo>
                  <a:pt x="334" y="44"/>
                  <a:pt x="334" y="44"/>
                  <a:pt x="334" y="44"/>
                </a:cubicBezTo>
                <a:cubicBezTo>
                  <a:pt x="330" y="44"/>
                  <a:pt x="330" y="44"/>
                  <a:pt x="330" y="44"/>
                </a:cubicBezTo>
                <a:cubicBezTo>
                  <a:pt x="330" y="40"/>
                  <a:pt x="330" y="40"/>
                  <a:pt x="330" y="40"/>
                </a:cubicBezTo>
                <a:cubicBezTo>
                  <a:pt x="334" y="40"/>
                  <a:pt x="334" y="40"/>
                  <a:pt x="334" y="40"/>
                </a:cubicBezTo>
                <a:cubicBezTo>
                  <a:pt x="334" y="35"/>
                  <a:pt x="334" y="35"/>
                  <a:pt x="334" y="35"/>
                </a:cubicBezTo>
                <a:cubicBezTo>
                  <a:pt x="338" y="33"/>
                  <a:pt x="338" y="33"/>
                  <a:pt x="338" y="33"/>
                </a:cubicBezTo>
                <a:cubicBezTo>
                  <a:pt x="338" y="40"/>
                  <a:pt x="338" y="40"/>
                  <a:pt x="338" y="40"/>
                </a:cubicBezTo>
                <a:cubicBezTo>
                  <a:pt x="344" y="40"/>
                  <a:pt x="344" y="40"/>
                  <a:pt x="344" y="40"/>
                </a:cubicBezTo>
                <a:cubicBezTo>
                  <a:pt x="344" y="44"/>
                  <a:pt x="344" y="44"/>
                  <a:pt x="344" y="44"/>
                </a:cubicBezTo>
                <a:cubicBezTo>
                  <a:pt x="338" y="44"/>
                  <a:pt x="338" y="44"/>
                  <a:pt x="338" y="44"/>
                </a:cubicBezTo>
                <a:cubicBezTo>
                  <a:pt x="338" y="57"/>
                  <a:pt x="338" y="57"/>
                  <a:pt x="338" y="57"/>
                </a:cubicBezTo>
                <a:cubicBezTo>
                  <a:pt x="338" y="59"/>
                  <a:pt x="338" y="60"/>
                  <a:pt x="339" y="61"/>
                </a:cubicBezTo>
                <a:cubicBezTo>
                  <a:pt x="339" y="61"/>
                  <a:pt x="340" y="62"/>
                  <a:pt x="341" y="62"/>
                </a:cubicBezTo>
                <a:cubicBezTo>
                  <a:pt x="342" y="62"/>
                  <a:pt x="343" y="61"/>
                  <a:pt x="344" y="61"/>
                </a:cubicBezTo>
                <a:lnTo>
                  <a:pt x="344" y="64"/>
                </a:lnTo>
                <a:close/>
                <a:moveTo>
                  <a:pt x="32" y="38"/>
                </a:moveTo>
                <a:cubicBezTo>
                  <a:pt x="32" y="39"/>
                  <a:pt x="33" y="40"/>
                  <a:pt x="33" y="41"/>
                </a:cubicBezTo>
                <a:cubicBezTo>
                  <a:pt x="33" y="42"/>
                  <a:pt x="32" y="43"/>
                  <a:pt x="32" y="43"/>
                </a:cubicBezTo>
                <a:cubicBezTo>
                  <a:pt x="32" y="44"/>
                  <a:pt x="32" y="45"/>
                  <a:pt x="31" y="45"/>
                </a:cubicBezTo>
                <a:cubicBezTo>
                  <a:pt x="30" y="46"/>
                  <a:pt x="30" y="46"/>
                  <a:pt x="29" y="47"/>
                </a:cubicBezTo>
                <a:cubicBezTo>
                  <a:pt x="28" y="47"/>
                  <a:pt x="27" y="47"/>
                  <a:pt x="26" y="47"/>
                </a:cubicBezTo>
                <a:cubicBezTo>
                  <a:pt x="23" y="47"/>
                  <a:pt x="23" y="47"/>
                  <a:pt x="23" y="47"/>
                </a:cubicBezTo>
                <a:cubicBezTo>
                  <a:pt x="23" y="47"/>
                  <a:pt x="23" y="47"/>
                  <a:pt x="23" y="47"/>
                </a:cubicBezTo>
                <a:cubicBezTo>
                  <a:pt x="23" y="35"/>
                  <a:pt x="23" y="35"/>
                  <a:pt x="23" y="35"/>
                </a:cubicBezTo>
                <a:cubicBezTo>
                  <a:pt x="26" y="35"/>
                  <a:pt x="26" y="35"/>
                  <a:pt x="26" y="35"/>
                </a:cubicBezTo>
                <a:cubicBezTo>
                  <a:pt x="27" y="35"/>
                  <a:pt x="28" y="35"/>
                  <a:pt x="29" y="35"/>
                </a:cubicBezTo>
                <a:cubicBezTo>
                  <a:pt x="30" y="35"/>
                  <a:pt x="30" y="35"/>
                  <a:pt x="31" y="36"/>
                </a:cubicBezTo>
                <a:cubicBezTo>
                  <a:pt x="32" y="36"/>
                  <a:pt x="32" y="37"/>
                  <a:pt x="32" y="38"/>
                </a:cubicBezTo>
                <a:close/>
                <a:moveTo>
                  <a:pt x="56" y="0"/>
                </a:moveTo>
                <a:cubicBezTo>
                  <a:pt x="56" y="96"/>
                  <a:pt x="56" y="96"/>
                  <a:pt x="56" y="96"/>
                </a:cubicBezTo>
                <a:cubicBezTo>
                  <a:pt x="0" y="83"/>
                  <a:pt x="0" y="83"/>
                  <a:pt x="0" y="83"/>
                </a:cubicBezTo>
                <a:cubicBezTo>
                  <a:pt x="0" y="13"/>
                  <a:pt x="0" y="13"/>
                  <a:pt x="0" y="13"/>
                </a:cubicBezTo>
                <a:lnTo>
                  <a:pt x="56" y="0"/>
                </a:lnTo>
                <a:close/>
                <a:moveTo>
                  <a:pt x="41" y="40"/>
                </a:moveTo>
                <a:cubicBezTo>
                  <a:pt x="41" y="38"/>
                  <a:pt x="41" y="36"/>
                  <a:pt x="40" y="34"/>
                </a:cubicBezTo>
                <a:cubicBezTo>
                  <a:pt x="40" y="33"/>
                  <a:pt x="39" y="31"/>
                  <a:pt x="38" y="30"/>
                </a:cubicBezTo>
                <a:cubicBezTo>
                  <a:pt x="37" y="29"/>
                  <a:pt x="35" y="29"/>
                  <a:pt x="33" y="28"/>
                </a:cubicBezTo>
                <a:cubicBezTo>
                  <a:pt x="32" y="28"/>
                  <a:pt x="30" y="28"/>
                  <a:pt x="28" y="28"/>
                </a:cubicBezTo>
                <a:cubicBezTo>
                  <a:pt x="16" y="28"/>
                  <a:pt x="16" y="28"/>
                  <a:pt x="16" y="28"/>
                </a:cubicBezTo>
                <a:cubicBezTo>
                  <a:pt x="16" y="67"/>
                  <a:pt x="16" y="67"/>
                  <a:pt x="16" y="67"/>
                </a:cubicBezTo>
                <a:cubicBezTo>
                  <a:pt x="23" y="68"/>
                  <a:pt x="23" y="68"/>
                  <a:pt x="23" y="68"/>
                </a:cubicBezTo>
                <a:cubicBezTo>
                  <a:pt x="23" y="54"/>
                  <a:pt x="23" y="54"/>
                  <a:pt x="23" y="54"/>
                </a:cubicBezTo>
                <a:cubicBezTo>
                  <a:pt x="27" y="54"/>
                  <a:pt x="27" y="54"/>
                  <a:pt x="27" y="54"/>
                </a:cubicBezTo>
                <a:cubicBezTo>
                  <a:pt x="28" y="54"/>
                  <a:pt x="29" y="54"/>
                  <a:pt x="30" y="54"/>
                </a:cubicBezTo>
                <a:cubicBezTo>
                  <a:pt x="31" y="53"/>
                  <a:pt x="32" y="53"/>
                  <a:pt x="33" y="53"/>
                </a:cubicBezTo>
                <a:cubicBezTo>
                  <a:pt x="34" y="53"/>
                  <a:pt x="34" y="52"/>
                  <a:pt x="35" y="52"/>
                </a:cubicBezTo>
                <a:cubicBezTo>
                  <a:pt x="36" y="51"/>
                  <a:pt x="37" y="51"/>
                  <a:pt x="37" y="50"/>
                </a:cubicBezTo>
                <a:cubicBezTo>
                  <a:pt x="38" y="49"/>
                  <a:pt x="39" y="49"/>
                  <a:pt x="39" y="48"/>
                </a:cubicBezTo>
                <a:cubicBezTo>
                  <a:pt x="39" y="47"/>
                  <a:pt x="40" y="46"/>
                  <a:pt x="40" y="46"/>
                </a:cubicBezTo>
                <a:cubicBezTo>
                  <a:pt x="41" y="45"/>
                  <a:pt x="41" y="44"/>
                  <a:pt x="41" y="43"/>
                </a:cubicBezTo>
                <a:cubicBezTo>
                  <a:pt x="41" y="42"/>
                  <a:pt x="41" y="41"/>
                  <a:pt x="41" y="40"/>
                </a:cubicBezTo>
                <a:close/>
                <a:moveTo>
                  <a:pt x="96" y="16"/>
                </a:moveTo>
                <a:cubicBezTo>
                  <a:pt x="96" y="80"/>
                  <a:pt x="96" y="80"/>
                  <a:pt x="96" y="80"/>
                </a:cubicBezTo>
                <a:cubicBezTo>
                  <a:pt x="96" y="81"/>
                  <a:pt x="93" y="84"/>
                  <a:pt x="92" y="84"/>
                </a:cubicBezTo>
                <a:cubicBezTo>
                  <a:pt x="60" y="84"/>
                  <a:pt x="60" y="84"/>
                  <a:pt x="60" y="84"/>
                </a:cubicBezTo>
                <a:cubicBezTo>
                  <a:pt x="60" y="76"/>
                  <a:pt x="60" y="76"/>
                  <a:pt x="60" y="76"/>
                </a:cubicBezTo>
                <a:cubicBezTo>
                  <a:pt x="84" y="76"/>
                  <a:pt x="84" y="76"/>
                  <a:pt x="84" y="76"/>
                </a:cubicBezTo>
                <a:cubicBezTo>
                  <a:pt x="84" y="72"/>
                  <a:pt x="84" y="72"/>
                  <a:pt x="84" y="72"/>
                </a:cubicBezTo>
                <a:cubicBezTo>
                  <a:pt x="60" y="72"/>
                  <a:pt x="60" y="72"/>
                  <a:pt x="60" y="72"/>
                </a:cubicBezTo>
                <a:cubicBezTo>
                  <a:pt x="60" y="64"/>
                  <a:pt x="60" y="64"/>
                  <a:pt x="60" y="64"/>
                </a:cubicBezTo>
                <a:cubicBezTo>
                  <a:pt x="84" y="64"/>
                  <a:pt x="84" y="64"/>
                  <a:pt x="84" y="64"/>
                </a:cubicBezTo>
                <a:cubicBezTo>
                  <a:pt x="84" y="60"/>
                  <a:pt x="84" y="60"/>
                  <a:pt x="84" y="60"/>
                </a:cubicBezTo>
                <a:cubicBezTo>
                  <a:pt x="60" y="60"/>
                  <a:pt x="60" y="60"/>
                  <a:pt x="60" y="60"/>
                </a:cubicBezTo>
                <a:cubicBezTo>
                  <a:pt x="60" y="12"/>
                  <a:pt x="60" y="12"/>
                  <a:pt x="60" y="12"/>
                </a:cubicBezTo>
                <a:cubicBezTo>
                  <a:pt x="92" y="12"/>
                  <a:pt x="92" y="12"/>
                  <a:pt x="92" y="12"/>
                </a:cubicBezTo>
                <a:cubicBezTo>
                  <a:pt x="93" y="12"/>
                  <a:pt x="96" y="14"/>
                  <a:pt x="96" y="16"/>
                </a:cubicBezTo>
                <a:close/>
                <a:moveTo>
                  <a:pt x="79" y="40"/>
                </a:moveTo>
                <a:cubicBezTo>
                  <a:pt x="68" y="40"/>
                  <a:pt x="68" y="40"/>
                  <a:pt x="68" y="40"/>
                </a:cubicBezTo>
                <a:cubicBezTo>
                  <a:pt x="67" y="28"/>
                  <a:pt x="67" y="28"/>
                  <a:pt x="67" y="28"/>
                </a:cubicBezTo>
                <a:cubicBezTo>
                  <a:pt x="65" y="28"/>
                  <a:pt x="62" y="28"/>
                  <a:pt x="60" y="29"/>
                </a:cubicBezTo>
                <a:cubicBezTo>
                  <a:pt x="60" y="50"/>
                  <a:pt x="60" y="50"/>
                  <a:pt x="60" y="50"/>
                </a:cubicBezTo>
                <a:cubicBezTo>
                  <a:pt x="62" y="51"/>
                  <a:pt x="64" y="52"/>
                  <a:pt x="66" y="52"/>
                </a:cubicBezTo>
                <a:cubicBezTo>
                  <a:pt x="73" y="52"/>
                  <a:pt x="79" y="46"/>
                  <a:pt x="79" y="40"/>
                </a:cubicBezTo>
                <a:close/>
                <a:moveTo>
                  <a:pt x="84" y="36"/>
                </a:moveTo>
                <a:cubicBezTo>
                  <a:pt x="84" y="29"/>
                  <a:pt x="78" y="24"/>
                  <a:pt x="72" y="24"/>
                </a:cubicBezTo>
                <a:cubicBezTo>
                  <a:pt x="72" y="36"/>
                  <a:pt x="72" y="36"/>
                  <a:pt x="72" y="36"/>
                </a:cubicBezTo>
                <a:lnTo>
                  <a:pt x="84"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grpSp>
        <p:nvGrpSpPr>
          <p:cNvPr id="177" name="Group 53"/>
          <p:cNvGrpSpPr>
            <a:grpSpLocks noChangeAspect="1"/>
          </p:cNvGrpSpPr>
          <p:nvPr/>
        </p:nvGrpSpPr>
        <p:grpSpPr bwMode="auto">
          <a:xfrm>
            <a:off x="2343883" y="4515576"/>
            <a:ext cx="958826" cy="366683"/>
            <a:chOff x="3453" y="2013"/>
            <a:chExt cx="774" cy="296"/>
          </a:xfrm>
        </p:grpSpPr>
        <p:sp>
          <p:nvSpPr>
            <p:cNvPr id="178" name="Freeform 54"/>
            <p:cNvSpPr>
              <a:spLocks noEditPoints="1"/>
            </p:cNvSpPr>
            <p:nvPr/>
          </p:nvSpPr>
          <p:spPr bwMode="auto">
            <a:xfrm>
              <a:off x="3834" y="2108"/>
              <a:ext cx="60" cy="102"/>
            </a:xfrm>
            <a:custGeom>
              <a:avLst/>
              <a:gdLst>
                <a:gd name="T0" fmla="*/ 25 w 25"/>
                <a:gd name="T1" fmla="*/ 13 h 42"/>
                <a:gd name="T2" fmla="*/ 21 w 25"/>
                <a:gd name="T3" fmla="*/ 22 h 42"/>
                <a:gd name="T4" fmla="*/ 10 w 25"/>
                <a:gd name="T5" fmla="*/ 26 h 42"/>
                <a:gd name="T6" fmla="*/ 5 w 25"/>
                <a:gd name="T7" fmla="*/ 26 h 42"/>
                <a:gd name="T8" fmla="*/ 5 w 25"/>
                <a:gd name="T9" fmla="*/ 42 h 42"/>
                <a:gd name="T10" fmla="*/ 0 w 25"/>
                <a:gd name="T11" fmla="*/ 42 h 42"/>
                <a:gd name="T12" fmla="*/ 0 w 25"/>
                <a:gd name="T13" fmla="*/ 0 h 42"/>
                <a:gd name="T14" fmla="*/ 11 w 25"/>
                <a:gd name="T15" fmla="*/ 0 h 42"/>
                <a:gd name="T16" fmla="*/ 22 w 25"/>
                <a:gd name="T17" fmla="*/ 3 h 42"/>
                <a:gd name="T18" fmla="*/ 25 w 25"/>
                <a:gd name="T19" fmla="*/ 13 h 42"/>
                <a:gd name="T20" fmla="*/ 20 w 25"/>
                <a:gd name="T21" fmla="*/ 13 h 42"/>
                <a:gd name="T22" fmla="*/ 10 w 25"/>
                <a:gd name="T23" fmla="*/ 5 h 42"/>
                <a:gd name="T24" fmla="*/ 5 w 25"/>
                <a:gd name="T25" fmla="*/ 5 h 42"/>
                <a:gd name="T26" fmla="*/ 5 w 25"/>
                <a:gd name="T27" fmla="*/ 22 h 42"/>
                <a:gd name="T28" fmla="*/ 10 w 25"/>
                <a:gd name="T29" fmla="*/ 22 h 42"/>
                <a:gd name="T30" fmla="*/ 18 w 25"/>
                <a:gd name="T31" fmla="*/ 19 h 42"/>
                <a:gd name="T32" fmla="*/ 20 w 25"/>
                <a:gd name="T33"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42">
                  <a:moveTo>
                    <a:pt x="25" y="13"/>
                  </a:moveTo>
                  <a:cubicBezTo>
                    <a:pt x="25" y="17"/>
                    <a:pt x="24" y="20"/>
                    <a:pt x="21" y="22"/>
                  </a:cubicBezTo>
                  <a:cubicBezTo>
                    <a:pt x="18" y="25"/>
                    <a:pt x="15" y="26"/>
                    <a:pt x="10" y="26"/>
                  </a:cubicBezTo>
                  <a:cubicBezTo>
                    <a:pt x="5" y="26"/>
                    <a:pt x="5" y="26"/>
                    <a:pt x="5" y="26"/>
                  </a:cubicBezTo>
                  <a:cubicBezTo>
                    <a:pt x="5" y="42"/>
                    <a:pt x="5" y="42"/>
                    <a:pt x="5" y="42"/>
                  </a:cubicBezTo>
                  <a:cubicBezTo>
                    <a:pt x="0" y="42"/>
                    <a:pt x="0" y="42"/>
                    <a:pt x="0" y="42"/>
                  </a:cubicBezTo>
                  <a:cubicBezTo>
                    <a:pt x="0" y="0"/>
                    <a:pt x="0" y="0"/>
                    <a:pt x="0" y="0"/>
                  </a:cubicBezTo>
                  <a:cubicBezTo>
                    <a:pt x="11" y="0"/>
                    <a:pt x="11" y="0"/>
                    <a:pt x="11" y="0"/>
                  </a:cubicBezTo>
                  <a:cubicBezTo>
                    <a:pt x="16" y="0"/>
                    <a:pt x="19" y="1"/>
                    <a:pt x="22" y="3"/>
                  </a:cubicBezTo>
                  <a:cubicBezTo>
                    <a:pt x="24" y="6"/>
                    <a:pt x="25" y="9"/>
                    <a:pt x="25" y="13"/>
                  </a:cubicBezTo>
                  <a:close/>
                  <a:moveTo>
                    <a:pt x="20" y="13"/>
                  </a:moveTo>
                  <a:cubicBezTo>
                    <a:pt x="20" y="7"/>
                    <a:pt x="17" y="5"/>
                    <a:pt x="10" y="5"/>
                  </a:cubicBezTo>
                  <a:cubicBezTo>
                    <a:pt x="5" y="5"/>
                    <a:pt x="5" y="5"/>
                    <a:pt x="5" y="5"/>
                  </a:cubicBezTo>
                  <a:cubicBezTo>
                    <a:pt x="5" y="22"/>
                    <a:pt x="5" y="22"/>
                    <a:pt x="5" y="22"/>
                  </a:cubicBezTo>
                  <a:cubicBezTo>
                    <a:pt x="10" y="22"/>
                    <a:pt x="10" y="22"/>
                    <a:pt x="10" y="22"/>
                  </a:cubicBezTo>
                  <a:cubicBezTo>
                    <a:pt x="13" y="22"/>
                    <a:pt x="16" y="21"/>
                    <a:pt x="18" y="19"/>
                  </a:cubicBezTo>
                  <a:cubicBezTo>
                    <a:pt x="19" y="18"/>
                    <a:pt x="20" y="16"/>
                    <a:pt x="2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79" name="Freeform 55"/>
            <p:cNvSpPr>
              <a:spLocks/>
            </p:cNvSpPr>
            <p:nvPr/>
          </p:nvSpPr>
          <p:spPr bwMode="auto">
            <a:xfrm>
              <a:off x="3908" y="2137"/>
              <a:ext cx="38" cy="73"/>
            </a:xfrm>
            <a:custGeom>
              <a:avLst/>
              <a:gdLst>
                <a:gd name="T0" fmla="*/ 16 w 16"/>
                <a:gd name="T1" fmla="*/ 5 h 30"/>
                <a:gd name="T2" fmla="*/ 12 w 16"/>
                <a:gd name="T3" fmla="*/ 4 h 30"/>
                <a:gd name="T4" fmla="*/ 7 w 16"/>
                <a:gd name="T5" fmla="*/ 7 h 30"/>
                <a:gd name="T6" fmla="*/ 5 w 16"/>
                <a:gd name="T7" fmla="*/ 15 h 30"/>
                <a:gd name="T8" fmla="*/ 5 w 16"/>
                <a:gd name="T9" fmla="*/ 30 h 30"/>
                <a:gd name="T10" fmla="*/ 0 w 16"/>
                <a:gd name="T11" fmla="*/ 30 h 30"/>
                <a:gd name="T12" fmla="*/ 0 w 16"/>
                <a:gd name="T13" fmla="*/ 0 h 30"/>
                <a:gd name="T14" fmla="*/ 5 w 16"/>
                <a:gd name="T15" fmla="*/ 0 h 30"/>
                <a:gd name="T16" fmla="*/ 5 w 16"/>
                <a:gd name="T17" fmla="*/ 6 h 30"/>
                <a:gd name="T18" fmla="*/ 5 w 16"/>
                <a:gd name="T19" fmla="*/ 6 h 30"/>
                <a:gd name="T20" fmla="*/ 8 w 16"/>
                <a:gd name="T21" fmla="*/ 1 h 30"/>
                <a:gd name="T22" fmla="*/ 13 w 16"/>
                <a:gd name="T23" fmla="*/ 0 h 30"/>
                <a:gd name="T24" fmla="*/ 16 w 16"/>
                <a:gd name="T25" fmla="*/ 0 h 30"/>
                <a:gd name="T26" fmla="*/ 16 w 16"/>
                <a:gd name="T2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0">
                  <a:moveTo>
                    <a:pt x="16" y="5"/>
                  </a:moveTo>
                  <a:cubicBezTo>
                    <a:pt x="15" y="4"/>
                    <a:pt x="14" y="4"/>
                    <a:pt x="12" y="4"/>
                  </a:cubicBezTo>
                  <a:cubicBezTo>
                    <a:pt x="10" y="4"/>
                    <a:pt x="8" y="5"/>
                    <a:pt x="7" y="7"/>
                  </a:cubicBezTo>
                  <a:cubicBezTo>
                    <a:pt x="5" y="9"/>
                    <a:pt x="5" y="12"/>
                    <a:pt x="5" y="15"/>
                  </a:cubicBezTo>
                  <a:cubicBezTo>
                    <a:pt x="5" y="30"/>
                    <a:pt x="5" y="30"/>
                    <a:pt x="5" y="30"/>
                  </a:cubicBezTo>
                  <a:cubicBezTo>
                    <a:pt x="0" y="30"/>
                    <a:pt x="0" y="30"/>
                    <a:pt x="0" y="30"/>
                  </a:cubicBezTo>
                  <a:cubicBezTo>
                    <a:pt x="0" y="0"/>
                    <a:pt x="0" y="0"/>
                    <a:pt x="0" y="0"/>
                  </a:cubicBezTo>
                  <a:cubicBezTo>
                    <a:pt x="5" y="0"/>
                    <a:pt x="5" y="0"/>
                    <a:pt x="5" y="0"/>
                  </a:cubicBezTo>
                  <a:cubicBezTo>
                    <a:pt x="5" y="6"/>
                    <a:pt x="5" y="6"/>
                    <a:pt x="5" y="6"/>
                  </a:cubicBezTo>
                  <a:cubicBezTo>
                    <a:pt x="5" y="6"/>
                    <a:pt x="5" y="6"/>
                    <a:pt x="5" y="6"/>
                  </a:cubicBezTo>
                  <a:cubicBezTo>
                    <a:pt x="6" y="4"/>
                    <a:pt x="7" y="3"/>
                    <a:pt x="8" y="1"/>
                  </a:cubicBezTo>
                  <a:cubicBezTo>
                    <a:pt x="9" y="0"/>
                    <a:pt x="11" y="0"/>
                    <a:pt x="13" y="0"/>
                  </a:cubicBezTo>
                  <a:cubicBezTo>
                    <a:pt x="14" y="0"/>
                    <a:pt x="15" y="0"/>
                    <a:pt x="16" y="0"/>
                  </a:cubicBez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80" name="Freeform 56"/>
            <p:cNvSpPr>
              <a:spLocks noEditPoints="1"/>
            </p:cNvSpPr>
            <p:nvPr/>
          </p:nvSpPr>
          <p:spPr bwMode="auto">
            <a:xfrm>
              <a:off x="3946" y="2134"/>
              <a:ext cx="72" cy="78"/>
            </a:xfrm>
            <a:custGeom>
              <a:avLst/>
              <a:gdLst>
                <a:gd name="T0" fmla="*/ 30 w 30"/>
                <a:gd name="T1" fmla="*/ 16 h 32"/>
                <a:gd name="T2" fmla="*/ 26 w 30"/>
                <a:gd name="T3" fmla="*/ 27 h 32"/>
                <a:gd name="T4" fmla="*/ 15 w 30"/>
                <a:gd name="T5" fmla="*/ 32 h 32"/>
                <a:gd name="T6" fmla="*/ 4 w 30"/>
                <a:gd name="T7" fmla="*/ 28 h 32"/>
                <a:gd name="T8" fmla="*/ 0 w 30"/>
                <a:gd name="T9" fmla="*/ 16 h 32"/>
                <a:gd name="T10" fmla="*/ 4 w 30"/>
                <a:gd name="T11" fmla="*/ 5 h 32"/>
                <a:gd name="T12" fmla="*/ 15 w 30"/>
                <a:gd name="T13" fmla="*/ 0 h 32"/>
                <a:gd name="T14" fmla="*/ 26 w 30"/>
                <a:gd name="T15" fmla="*/ 5 h 32"/>
                <a:gd name="T16" fmla="*/ 30 w 30"/>
                <a:gd name="T17" fmla="*/ 16 h 32"/>
                <a:gd name="T18" fmla="*/ 25 w 30"/>
                <a:gd name="T19" fmla="*/ 16 h 32"/>
                <a:gd name="T20" fmla="*/ 22 w 30"/>
                <a:gd name="T21" fmla="*/ 7 h 32"/>
                <a:gd name="T22" fmla="*/ 15 w 30"/>
                <a:gd name="T23" fmla="*/ 4 h 32"/>
                <a:gd name="T24" fmla="*/ 8 w 30"/>
                <a:gd name="T25" fmla="*/ 8 h 32"/>
                <a:gd name="T26" fmla="*/ 5 w 30"/>
                <a:gd name="T27" fmla="*/ 16 h 32"/>
                <a:gd name="T28" fmla="*/ 8 w 30"/>
                <a:gd name="T29" fmla="*/ 25 h 32"/>
                <a:gd name="T30" fmla="*/ 15 w 30"/>
                <a:gd name="T31" fmla="*/ 28 h 32"/>
                <a:gd name="T32" fmla="*/ 22 w 30"/>
                <a:gd name="T33" fmla="*/ 25 h 32"/>
                <a:gd name="T34" fmla="*/ 25 w 30"/>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2">
                  <a:moveTo>
                    <a:pt x="30" y="16"/>
                  </a:moveTo>
                  <a:cubicBezTo>
                    <a:pt x="30" y="21"/>
                    <a:pt x="28" y="25"/>
                    <a:pt x="26" y="27"/>
                  </a:cubicBezTo>
                  <a:cubicBezTo>
                    <a:pt x="23" y="30"/>
                    <a:pt x="19" y="32"/>
                    <a:pt x="15" y="32"/>
                  </a:cubicBezTo>
                  <a:cubicBezTo>
                    <a:pt x="10" y="32"/>
                    <a:pt x="7" y="30"/>
                    <a:pt x="4" y="28"/>
                  </a:cubicBezTo>
                  <a:cubicBezTo>
                    <a:pt x="2" y="25"/>
                    <a:pt x="0" y="21"/>
                    <a:pt x="0" y="16"/>
                  </a:cubicBezTo>
                  <a:cubicBezTo>
                    <a:pt x="0" y="11"/>
                    <a:pt x="2" y="8"/>
                    <a:pt x="4" y="5"/>
                  </a:cubicBezTo>
                  <a:cubicBezTo>
                    <a:pt x="7" y="2"/>
                    <a:pt x="11" y="0"/>
                    <a:pt x="15" y="0"/>
                  </a:cubicBezTo>
                  <a:cubicBezTo>
                    <a:pt x="20" y="0"/>
                    <a:pt x="23" y="2"/>
                    <a:pt x="26" y="5"/>
                  </a:cubicBezTo>
                  <a:cubicBezTo>
                    <a:pt x="28" y="7"/>
                    <a:pt x="30" y="11"/>
                    <a:pt x="30" y="16"/>
                  </a:cubicBezTo>
                  <a:close/>
                  <a:moveTo>
                    <a:pt x="25" y="16"/>
                  </a:moveTo>
                  <a:cubicBezTo>
                    <a:pt x="25" y="12"/>
                    <a:pt x="24" y="9"/>
                    <a:pt x="22" y="7"/>
                  </a:cubicBezTo>
                  <a:cubicBezTo>
                    <a:pt x="21" y="5"/>
                    <a:pt x="18" y="4"/>
                    <a:pt x="15" y="4"/>
                  </a:cubicBezTo>
                  <a:cubicBezTo>
                    <a:pt x="12" y="4"/>
                    <a:pt x="10" y="5"/>
                    <a:pt x="8" y="8"/>
                  </a:cubicBezTo>
                  <a:cubicBezTo>
                    <a:pt x="6" y="10"/>
                    <a:pt x="5" y="12"/>
                    <a:pt x="5" y="16"/>
                  </a:cubicBezTo>
                  <a:cubicBezTo>
                    <a:pt x="5" y="20"/>
                    <a:pt x="6" y="23"/>
                    <a:pt x="8" y="25"/>
                  </a:cubicBezTo>
                  <a:cubicBezTo>
                    <a:pt x="10" y="27"/>
                    <a:pt x="12" y="28"/>
                    <a:pt x="15" y="28"/>
                  </a:cubicBezTo>
                  <a:cubicBezTo>
                    <a:pt x="18" y="28"/>
                    <a:pt x="21" y="27"/>
                    <a:pt x="22" y="25"/>
                  </a:cubicBezTo>
                  <a:cubicBezTo>
                    <a:pt x="24" y="23"/>
                    <a:pt x="25" y="20"/>
                    <a:pt x="25"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81" name="Freeform 57"/>
            <p:cNvSpPr>
              <a:spLocks noEditPoints="1"/>
            </p:cNvSpPr>
            <p:nvPr/>
          </p:nvSpPr>
          <p:spPr bwMode="auto">
            <a:xfrm>
              <a:off x="4006" y="2103"/>
              <a:ext cx="38" cy="141"/>
            </a:xfrm>
            <a:custGeom>
              <a:avLst/>
              <a:gdLst>
                <a:gd name="T0" fmla="*/ 15 w 16"/>
                <a:gd name="T1" fmla="*/ 43 h 58"/>
                <a:gd name="T2" fmla="*/ 12 w 16"/>
                <a:gd name="T3" fmla="*/ 54 h 58"/>
                <a:gd name="T4" fmla="*/ 4 w 16"/>
                <a:gd name="T5" fmla="*/ 58 h 58"/>
                <a:gd name="T6" fmla="*/ 0 w 16"/>
                <a:gd name="T7" fmla="*/ 57 h 58"/>
                <a:gd name="T8" fmla="*/ 0 w 16"/>
                <a:gd name="T9" fmla="*/ 53 h 58"/>
                <a:gd name="T10" fmla="*/ 4 w 16"/>
                <a:gd name="T11" fmla="*/ 54 h 58"/>
                <a:gd name="T12" fmla="*/ 11 w 16"/>
                <a:gd name="T13" fmla="*/ 44 h 58"/>
                <a:gd name="T14" fmla="*/ 11 w 16"/>
                <a:gd name="T15" fmla="*/ 14 h 58"/>
                <a:gd name="T16" fmla="*/ 15 w 16"/>
                <a:gd name="T17" fmla="*/ 14 h 58"/>
                <a:gd name="T18" fmla="*/ 15 w 16"/>
                <a:gd name="T19" fmla="*/ 43 h 58"/>
                <a:gd name="T20" fmla="*/ 16 w 16"/>
                <a:gd name="T21" fmla="*/ 3 h 58"/>
                <a:gd name="T22" fmla="*/ 15 w 16"/>
                <a:gd name="T23" fmla="*/ 6 h 58"/>
                <a:gd name="T24" fmla="*/ 13 w 16"/>
                <a:gd name="T25" fmla="*/ 6 h 58"/>
                <a:gd name="T26" fmla="*/ 11 w 16"/>
                <a:gd name="T27" fmla="*/ 6 h 58"/>
                <a:gd name="T28" fmla="*/ 10 w 16"/>
                <a:gd name="T29" fmla="*/ 3 h 58"/>
                <a:gd name="T30" fmla="*/ 11 w 16"/>
                <a:gd name="T31" fmla="*/ 1 h 58"/>
                <a:gd name="T32" fmla="*/ 13 w 16"/>
                <a:gd name="T33" fmla="*/ 0 h 58"/>
                <a:gd name="T34" fmla="*/ 15 w 16"/>
                <a:gd name="T35" fmla="*/ 1 h 58"/>
                <a:gd name="T36" fmla="*/ 16 w 16"/>
                <a:gd name="T37"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58">
                  <a:moveTo>
                    <a:pt x="15" y="43"/>
                  </a:moveTo>
                  <a:cubicBezTo>
                    <a:pt x="15" y="48"/>
                    <a:pt x="14" y="52"/>
                    <a:pt x="12" y="54"/>
                  </a:cubicBezTo>
                  <a:cubicBezTo>
                    <a:pt x="10" y="57"/>
                    <a:pt x="8" y="58"/>
                    <a:pt x="4" y="58"/>
                  </a:cubicBezTo>
                  <a:cubicBezTo>
                    <a:pt x="2" y="58"/>
                    <a:pt x="1" y="58"/>
                    <a:pt x="0" y="57"/>
                  </a:cubicBezTo>
                  <a:cubicBezTo>
                    <a:pt x="0" y="53"/>
                    <a:pt x="0" y="53"/>
                    <a:pt x="0" y="53"/>
                  </a:cubicBezTo>
                  <a:cubicBezTo>
                    <a:pt x="1" y="54"/>
                    <a:pt x="3" y="54"/>
                    <a:pt x="4" y="54"/>
                  </a:cubicBezTo>
                  <a:cubicBezTo>
                    <a:pt x="8" y="54"/>
                    <a:pt x="11" y="51"/>
                    <a:pt x="11" y="44"/>
                  </a:cubicBezTo>
                  <a:cubicBezTo>
                    <a:pt x="11" y="14"/>
                    <a:pt x="11" y="14"/>
                    <a:pt x="11" y="14"/>
                  </a:cubicBezTo>
                  <a:cubicBezTo>
                    <a:pt x="15" y="14"/>
                    <a:pt x="15" y="14"/>
                    <a:pt x="15" y="14"/>
                  </a:cubicBezTo>
                  <a:lnTo>
                    <a:pt x="15" y="43"/>
                  </a:lnTo>
                  <a:close/>
                  <a:moveTo>
                    <a:pt x="16" y="3"/>
                  </a:moveTo>
                  <a:cubicBezTo>
                    <a:pt x="16" y="4"/>
                    <a:pt x="16" y="5"/>
                    <a:pt x="15" y="6"/>
                  </a:cubicBezTo>
                  <a:cubicBezTo>
                    <a:pt x="15" y="6"/>
                    <a:pt x="14" y="6"/>
                    <a:pt x="13" y="6"/>
                  </a:cubicBezTo>
                  <a:cubicBezTo>
                    <a:pt x="12" y="6"/>
                    <a:pt x="11" y="6"/>
                    <a:pt x="11" y="6"/>
                  </a:cubicBezTo>
                  <a:cubicBezTo>
                    <a:pt x="10" y="5"/>
                    <a:pt x="10" y="4"/>
                    <a:pt x="10" y="3"/>
                  </a:cubicBezTo>
                  <a:cubicBezTo>
                    <a:pt x="10" y="2"/>
                    <a:pt x="10" y="2"/>
                    <a:pt x="11" y="1"/>
                  </a:cubicBezTo>
                  <a:cubicBezTo>
                    <a:pt x="11" y="1"/>
                    <a:pt x="12" y="0"/>
                    <a:pt x="13" y="0"/>
                  </a:cubicBezTo>
                  <a:cubicBezTo>
                    <a:pt x="14" y="0"/>
                    <a:pt x="15" y="1"/>
                    <a:pt x="15" y="1"/>
                  </a:cubicBezTo>
                  <a:cubicBezTo>
                    <a:pt x="16" y="2"/>
                    <a:pt x="16" y="2"/>
                    <a:pt x="1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82" name="Freeform 58"/>
            <p:cNvSpPr>
              <a:spLocks noEditPoints="1"/>
            </p:cNvSpPr>
            <p:nvPr/>
          </p:nvSpPr>
          <p:spPr bwMode="auto">
            <a:xfrm>
              <a:off x="4056" y="2134"/>
              <a:ext cx="62" cy="78"/>
            </a:xfrm>
            <a:custGeom>
              <a:avLst/>
              <a:gdLst>
                <a:gd name="T0" fmla="*/ 26 w 26"/>
                <a:gd name="T1" fmla="*/ 17 h 32"/>
                <a:gd name="T2" fmla="*/ 5 w 26"/>
                <a:gd name="T3" fmla="*/ 17 h 32"/>
                <a:gd name="T4" fmla="*/ 8 w 26"/>
                <a:gd name="T5" fmla="*/ 25 h 32"/>
                <a:gd name="T6" fmla="*/ 15 w 26"/>
                <a:gd name="T7" fmla="*/ 28 h 32"/>
                <a:gd name="T8" fmla="*/ 24 w 26"/>
                <a:gd name="T9" fmla="*/ 24 h 32"/>
                <a:gd name="T10" fmla="*/ 24 w 26"/>
                <a:gd name="T11" fmla="*/ 29 h 32"/>
                <a:gd name="T12" fmla="*/ 14 w 26"/>
                <a:gd name="T13" fmla="*/ 32 h 32"/>
                <a:gd name="T14" fmla="*/ 4 w 26"/>
                <a:gd name="T15" fmla="*/ 28 h 32"/>
                <a:gd name="T16" fmla="*/ 0 w 26"/>
                <a:gd name="T17" fmla="*/ 16 h 32"/>
                <a:gd name="T18" fmla="*/ 2 w 26"/>
                <a:gd name="T19" fmla="*/ 8 h 32"/>
                <a:gd name="T20" fmla="*/ 7 w 26"/>
                <a:gd name="T21" fmla="*/ 2 h 32"/>
                <a:gd name="T22" fmla="*/ 14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4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8" y="25"/>
                  </a:cubicBezTo>
                  <a:cubicBezTo>
                    <a:pt x="10" y="27"/>
                    <a:pt x="12" y="28"/>
                    <a:pt x="15" y="28"/>
                  </a:cubicBezTo>
                  <a:cubicBezTo>
                    <a:pt x="18" y="28"/>
                    <a:pt x="21" y="27"/>
                    <a:pt x="24" y="24"/>
                  </a:cubicBezTo>
                  <a:cubicBezTo>
                    <a:pt x="24" y="29"/>
                    <a:pt x="24" y="29"/>
                    <a:pt x="24" y="29"/>
                  </a:cubicBezTo>
                  <a:cubicBezTo>
                    <a:pt x="22" y="31"/>
                    <a:pt x="18" y="32"/>
                    <a:pt x="14" y="32"/>
                  </a:cubicBezTo>
                  <a:cubicBezTo>
                    <a:pt x="10" y="32"/>
                    <a:pt x="6" y="30"/>
                    <a:pt x="4" y="28"/>
                  </a:cubicBezTo>
                  <a:cubicBezTo>
                    <a:pt x="1" y="25"/>
                    <a:pt x="0" y="21"/>
                    <a:pt x="0" y="16"/>
                  </a:cubicBezTo>
                  <a:cubicBezTo>
                    <a:pt x="0" y="13"/>
                    <a:pt x="1" y="11"/>
                    <a:pt x="2" y="8"/>
                  </a:cubicBezTo>
                  <a:cubicBezTo>
                    <a:pt x="3" y="6"/>
                    <a:pt x="5" y="4"/>
                    <a:pt x="7" y="2"/>
                  </a:cubicBezTo>
                  <a:cubicBezTo>
                    <a:pt x="9" y="1"/>
                    <a:pt x="11" y="0"/>
                    <a:pt x="14" y="0"/>
                  </a:cubicBezTo>
                  <a:cubicBezTo>
                    <a:pt x="18" y="0"/>
                    <a:pt x="21" y="2"/>
                    <a:pt x="23" y="4"/>
                  </a:cubicBezTo>
                  <a:cubicBezTo>
                    <a:pt x="25" y="7"/>
                    <a:pt x="26" y="10"/>
                    <a:pt x="26" y="15"/>
                  </a:cubicBezTo>
                  <a:lnTo>
                    <a:pt x="26" y="17"/>
                  </a:lnTo>
                  <a:close/>
                  <a:moveTo>
                    <a:pt x="21" y="13"/>
                  </a:moveTo>
                  <a:cubicBezTo>
                    <a:pt x="21" y="10"/>
                    <a:pt x="21" y="8"/>
                    <a:pt x="19" y="7"/>
                  </a:cubicBezTo>
                  <a:cubicBezTo>
                    <a:pt x="18" y="5"/>
                    <a:pt x="16" y="4"/>
                    <a:pt x="14" y="4"/>
                  </a:cubicBezTo>
                  <a:cubicBezTo>
                    <a:pt x="12" y="4"/>
                    <a:pt x="10" y="5"/>
                    <a:pt x="8" y="7"/>
                  </a:cubicBezTo>
                  <a:cubicBezTo>
                    <a:pt x="7" y="8"/>
                    <a:pt x="6" y="11"/>
                    <a:pt x="5" y="13"/>
                  </a:cubicBezTo>
                  <a:lnTo>
                    <a:pt x="2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83" name="Freeform 59"/>
            <p:cNvSpPr>
              <a:spLocks/>
            </p:cNvSpPr>
            <p:nvPr/>
          </p:nvSpPr>
          <p:spPr bwMode="auto">
            <a:xfrm>
              <a:off x="4125" y="2134"/>
              <a:ext cx="55" cy="78"/>
            </a:xfrm>
            <a:custGeom>
              <a:avLst/>
              <a:gdLst>
                <a:gd name="T0" fmla="*/ 23 w 23"/>
                <a:gd name="T1" fmla="*/ 30 h 32"/>
                <a:gd name="T2" fmla="*/ 15 w 23"/>
                <a:gd name="T3" fmla="*/ 32 h 32"/>
                <a:gd name="T4" fmla="*/ 7 w 23"/>
                <a:gd name="T5" fmla="*/ 30 h 32"/>
                <a:gd name="T6" fmla="*/ 2 w 23"/>
                <a:gd name="T7" fmla="*/ 25 h 32"/>
                <a:gd name="T8" fmla="*/ 0 w 23"/>
                <a:gd name="T9" fmla="*/ 17 h 32"/>
                <a:gd name="T10" fmla="*/ 5 w 23"/>
                <a:gd name="T11" fmla="*/ 5 h 32"/>
                <a:gd name="T12" fmla="*/ 16 w 23"/>
                <a:gd name="T13" fmla="*/ 0 h 32"/>
                <a:gd name="T14" fmla="*/ 23 w 23"/>
                <a:gd name="T15" fmla="*/ 2 h 32"/>
                <a:gd name="T16" fmla="*/ 23 w 23"/>
                <a:gd name="T17" fmla="*/ 7 h 32"/>
                <a:gd name="T18" fmla="*/ 16 w 23"/>
                <a:gd name="T19" fmla="*/ 4 h 32"/>
                <a:gd name="T20" fmla="*/ 8 w 23"/>
                <a:gd name="T21" fmla="*/ 8 h 32"/>
                <a:gd name="T22" fmla="*/ 5 w 23"/>
                <a:gd name="T23" fmla="*/ 16 h 32"/>
                <a:gd name="T24" fmla="*/ 8 w 23"/>
                <a:gd name="T25" fmla="*/ 25 h 32"/>
                <a:gd name="T26" fmla="*/ 16 w 23"/>
                <a:gd name="T27" fmla="*/ 28 h 32"/>
                <a:gd name="T28" fmla="*/ 23 w 23"/>
                <a:gd name="T29" fmla="*/ 25 h 32"/>
                <a:gd name="T30" fmla="*/ 23 w 23"/>
                <a:gd name="T3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32">
                  <a:moveTo>
                    <a:pt x="23" y="30"/>
                  </a:moveTo>
                  <a:cubicBezTo>
                    <a:pt x="21" y="31"/>
                    <a:pt x="18" y="32"/>
                    <a:pt x="15" y="32"/>
                  </a:cubicBezTo>
                  <a:cubicBezTo>
                    <a:pt x="12" y="32"/>
                    <a:pt x="10" y="31"/>
                    <a:pt x="7" y="30"/>
                  </a:cubicBezTo>
                  <a:cubicBezTo>
                    <a:pt x="5" y="29"/>
                    <a:pt x="3" y="27"/>
                    <a:pt x="2" y="25"/>
                  </a:cubicBezTo>
                  <a:cubicBezTo>
                    <a:pt x="1" y="22"/>
                    <a:pt x="0" y="20"/>
                    <a:pt x="0" y="17"/>
                  </a:cubicBezTo>
                  <a:cubicBezTo>
                    <a:pt x="0" y="12"/>
                    <a:pt x="2" y="8"/>
                    <a:pt x="5" y="5"/>
                  </a:cubicBezTo>
                  <a:cubicBezTo>
                    <a:pt x="8" y="2"/>
                    <a:pt x="11" y="0"/>
                    <a:pt x="16" y="0"/>
                  </a:cubicBezTo>
                  <a:cubicBezTo>
                    <a:pt x="19" y="0"/>
                    <a:pt x="21" y="1"/>
                    <a:pt x="23" y="2"/>
                  </a:cubicBezTo>
                  <a:cubicBezTo>
                    <a:pt x="23" y="7"/>
                    <a:pt x="23" y="7"/>
                    <a:pt x="23" y="7"/>
                  </a:cubicBezTo>
                  <a:cubicBezTo>
                    <a:pt x="21" y="5"/>
                    <a:pt x="18" y="4"/>
                    <a:pt x="16" y="4"/>
                  </a:cubicBezTo>
                  <a:cubicBezTo>
                    <a:pt x="13" y="4"/>
                    <a:pt x="10" y="6"/>
                    <a:pt x="8" y="8"/>
                  </a:cubicBezTo>
                  <a:cubicBezTo>
                    <a:pt x="6" y="10"/>
                    <a:pt x="5" y="13"/>
                    <a:pt x="5" y="16"/>
                  </a:cubicBezTo>
                  <a:cubicBezTo>
                    <a:pt x="5" y="20"/>
                    <a:pt x="6" y="23"/>
                    <a:pt x="8" y="25"/>
                  </a:cubicBezTo>
                  <a:cubicBezTo>
                    <a:pt x="10" y="27"/>
                    <a:pt x="12" y="28"/>
                    <a:pt x="16" y="28"/>
                  </a:cubicBezTo>
                  <a:cubicBezTo>
                    <a:pt x="18" y="28"/>
                    <a:pt x="21" y="27"/>
                    <a:pt x="23" y="25"/>
                  </a:cubicBezTo>
                  <a:lnTo>
                    <a:pt x="2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84" name="Freeform 60"/>
            <p:cNvSpPr>
              <a:spLocks/>
            </p:cNvSpPr>
            <p:nvPr/>
          </p:nvSpPr>
          <p:spPr bwMode="auto">
            <a:xfrm>
              <a:off x="4185" y="2115"/>
              <a:ext cx="42" cy="97"/>
            </a:xfrm>
            <a:custGeom>
              <a:avLst/>
              <a:gdLst>
                <a:gd name="T0" fmla="*/ 18 w 18"/>
                <a:gd name="T1" fmla="*/ 39 h 40"/>
                <a:gd name="T2" fmla="*/ 13 w 18"/>
                <a:gd name="T3" fmla="*/ 40 h 40"/>
                <a:gd name="T4" fmla="*/ 5 w 18"/>
                <a:gd name="T5" fmla="*/ 31 h 40"/>
                <a:gd name="T6" fmla="*/ 5 w 18"/>
                <a:gd name="T7" fmla="*/ 13 h 40"/>
                <a:gd name="T8" fmla="*/ 0 w 18"/>
                <a:gd name="T9" fmla="*/ 13 h 40"/>
                <a:gd name="T10" fmla="*/ 0 w 18"/>
                <a:gd name="T11" fmla="*/ 9 h 40"/>
                <a:gd name="T12" fmla="*/ 5 w 18"/>
                <a:gd name="T13" fmla="*/ 9 h 40"/>
                <a:gd name="T14" fmla="*/ 5 w 18"/>
                <a:gd name="T15" fmla="*/ 2 h 40"/>
                <a:gd name="T16" fmla="*/ 10 w 18"/>
                <a:gd name="T17" fmla="*/ 0 h 40"/>
                <a:gd name="T18" fmla="*/ 10 w 18"/>
                <a:gd name="T19" fmla="*/ 9 h 40"/>
                <a:gd name="T20" fmla="*/ 18 w 18"/>
                <a:gd name="T21" fmla="*/ 9 h 40"/>
                <a:gd name="T22" fmla="*/ 18 w 18"/>
                <a:gd name="T23" fmla="*/ 13 h 40"/>
                <a:gd name="T24" fmla="*/ 10 w 18"/>
                <a:gd name="T25" fmla="*/ 13 h 40"/>
                <a:gd name="T26" fmla="*/ 10 w 18"/>
                <a:gd name="T27" fmla="*/ 30 h 40"/>
                <a:gd name="T28" fmla="*/ 11 w 18"/>
                <a:gd name="T29" fmla="*/ 34 h 40"/>
                <a:gd name="T30" fmla="*/ 14 w 18"/>
                <a:gd name="T31" fmla="*/ 36 h 40"/>
                <a:gd name="T32" fmla="*/ 18 w 18"/>
                <a:gd name="T33" fmla="*/ 35 h 40"/>
                <a:gd name="T34" fmla="*/ 18 w 18"/>
                <a:gd name="T3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0">
                  <a:moveTo>
                    <a:pt x="18" y="39"/>
                  </a:moveTo>
                  <a:cubicBezTo>
                    <a:pt x="16" y="39"/>
                    <a:pt x="15" y="40"/>
                    <a:pt x="13" y="40"/>
                  </a:cubicBezTo>
                  <a:cubicBezTo>
                    <a:pt x="8" y="40"/>
                    <a:pt x="5" y="37"/>
                    <a:pt x="5" y="31"/>
                  </a:cubicBezTo>
                  <a:cubicBezTo>
                    <a:pt x="5" y="13"/>
                    <a:pt x="5" y="13"/>
                    <a:pt x="5" y="13"/>
                  </a:cubicBezTo>
                  <a:cubicBezTo>
                    <a:pt x="0" y="13"/>
                    <a:pt x="0" y="13"/>
                    <a:pt x="0" y="13"/>
                  </a:cubicBezTo>
                  <a:cubicBezTo>
                    <a:pt x="0" y="9"/>
                    <a:pt x="0" y="9"/>
                    <a:pt x="0" y="9"/>
                  </a:cubicBezTo>
                  <a:cubicBezTo>
                    <a:pt x="5" y="9"/>
                    <a:pt x="5" y="9"/>
                    <a:pt x="5" y="9"/>
                  </a:cubicBezTo>
                  <a:cubicBezTo>
                    <a:pt x="5" y="2"/>
                    <a:pt x="5" y="2"/>
                    <a:pt x="5" y="2"/>
                  </a:cubicBezTo>
                  <a:cubicBezTo>
                    <a:pt x="10" y="0"/>
                    <a:pt x="10" y="0"/>
                    <a:pt x="10" y="0"/>
                  </a:cubicBezTo>
                  <a:cubicBezTo>
                    <a:pt x="10" y="9"/>
                    <a:pt x="10" y="9"/>
                    <a:pt x="10" y="9"/>
                  </a:cubicBezTo>
                  <a:cubicBezTo>
                    <a:pt x="18" y="9"/>
                    <a:pt x="18" y="9"/>
                    <a:pt x="18" y="9"/>
                  </a:cubicBezTo>
                  <a:cubicBezTo>
                    <a:pt x="18" y="13"/>
                    <a:pt x="18" y="13"/>
                    <a:pt x="18" y="13"/>
                  </a:cubicBezTo>
                  <a:cubicBezTo>
                    <a:pt x="10" y="13"/>
                    <a:pt x="10" y="13"/>
                    <a:pt x="10" y="13"/>
                  </a:cubicBezTo>
                  <a:cubicBezTo>
                    <a:pt x="10" y="30"/>
                    <a:pt x="10" y="30"/>
                    <a:pt x="10" y="30"/>
                  </a:cubicBezTo>
                  <a:cubicBezTo>
                    <a:pt x="10" y="32"/>
                    <a:pt x="10" y="34"/>
                    <a:pt x="11" y="34"/>
                  </a:cubicBezTo>
                  <a:cubicBezTo>
                    <a:pt x="12" y="35"/>
                    <a:pt x="13" y="36"/>
                    <a:pt x="14" y="36"/>
                  </a:cubicBezTo>
                  <a:cubicBezTo>
                    <a:pt x="16" y="36"/>
                    <a:pt x="17" y="35"/>
                    <a:pt x="18" y="35"/>
                  </a:cubicBezTo>
                  <a:lnTo>
                    <a:pt x="18"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85" name="Freeform 61"/>
            <p:cNvSpPr>
              <a:spLocks noEditPoints="1"/>
            </p:cNvSpPr>
            <p:nvPr/>
          </p:nvSpPr>
          <p:spPr bwMode="auto">
            <a:xfrm>
              <a:off x="3834" y="2108"/>
              <a:ext cx="60" cy="102"/>
            </a:xfrm>
            <a:custGeom>
              <a:avLst/>
              <a:gdLst>
                <a:gd name="T0" fmla="*/ 25 w 25"/>
                <a:gd name="T1" fmla="*/ 13 h 42"/>
                <a:gd name="T2" fmla="*/ 21 w 25"/>
                <a:gd name="T3" fmla="*/ 22 h 42"/>
                <a:gd name="T4" fmla="*/ 10 w 25"/>
                <a:gd name="T5" fmla="*/ 26 h 42"/>
                <a:gd name="T6" fmla="*/ 5 w 25"/>
                <a:gd name="T7" fmla="*/ 26 h 42"/>
                <a:gd name="T8" fmla="*/ 5 w 25"/>
                <a:gd name="T9" fmla="*/ 42 h 42"/>
                <a:gd name="T10" fmla="*/ 0 w 25"/>
                <a:gd name="T11" fmla="*/ 42 h 42"/>
                <a:gd name="T12" fmla="*/ 0 w 25"/>
                <a:gd name="T13" fmla="*/ 0 h 42"/>
                <a:gd name="T14" fmla="*/ 11 w 25"/>
                <a:gd name="T15" fmla="*/ 0 h 42"/>
                <a:gd name="T16" fmla="*/ 22 w 25"/>
                <a:gd name="T17" fmla="*/ 3 h 42"/>
                <a:gd name="T18" fmla="*/ 25 w 25"/>
                <a:gd name="T19" fmla="*/ 13 h 42"/>
                <a:gd name="T20" fmla="*/ 20 w 25"/>
                <a:gd name="T21" fmla="*/ 13 h 42"/>
                <a:gd name="T22" fmla="*/ 10 w 25"/>
                <a:gd name="T23" fmla="*/ 5 h 42"/>
                <a:gd name="T24" fmla="*/ 5 w 25"/>
                <a:gd name="T25" fmla="*/ 5 h 42"/>
                <a:gd name="T26" fmla="*/ 5 w 25"/>
                <a:gd name="T27" fmla="*/ 22 h 42"/>
                <a:gd name="T28" fmla="*/ 10 w 25"/>
                <a:gd name="T29" fmla="*/ 22 h 42"/>
                <a:gd name="T30" fmla="*/ 18 w 25"/>
                <a:gd name="T31" fmla="*/ 19 h 42"/>
                <a:gd name="T32" fmla="*/ 20 w 25"/>
                <a:gd name="T33"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42">
                  <a:moveTo>
                    <a:pt x="25" y="13"/>
                  </a:moveTo>
                  <a:cubicBezTo>
                    <a:pt x="25" y="17"/>
                    <a:pt x="24" y="20"/>
                    <a:pt x="21" y="22"/>
                  </a:cubicBezTo>
                  <a:cubicBezTo>
                    <a:pt x="18" y="25"/>
                    <a:pt x="15" y="26"/>
                    <a:pt x="10" y="26"/>
                  </a:cubicBezTo>
                  <a:cubicBezTo>
                    <a:pt x="5" y="26"/>
                    <a:pt x="5" y="26"/>
                    <a:pt x="5" y="26"/>
                  </a:cubicBezTo>
                  <a:cubicBezTo>
                    <a:pt x="5" y="42"/>
                    <a:pt x="5" y="42"/>
                    <a:pt x="5" y="42"/>
                  </a:cubicBezTo>
                  <a:cubicBezTo>
                    <a:pt x="0" y="42"/>
                    <a:pt x="0" y="42"/>
                    <a:pt x="0" y="42"/>
                  </a:cubicBezTo>
                  <a:cubicBezTo>
                    <a:pt x="0" y="0"/>
                    <a:pt x="0" y="0"/>
                    <a:pt x="0" y="0"/>
                  </a:cubicBezTo>
                  <a:cubicBezTo>
                    <a:pt x="11" y="0"/>
                    <a:pt x="11" y="0"/>
                    <a:pt x="11" y="0"/>
                  </a:cubicBezTo>
                  <a:cubicBezTo>
                    <a:pt x="16" y="0"/>
                    <a:pt x="19" y="1"/>
                    <a:pt x="22" y="3"/>
                  </a:cubicBezTo>
                  <a:cubicBezTo>
                    <a:pt x="24" y="6"/>
                    <a:pt x="25" y="9"/>
                    <a:pt x="25" y="13"/>
                  </a:cubicBezTo>
                  <a:close/>
                  <a:moveTo>
                    <a:pt x="20" y="13"/>
                  </a:moveTo>
                  <a:cubicBezTo>
                    <a:pt x="20" y="7"/>
                    <a:pt x="17" y="5"/>
                    <a:pt x="10" y="5"/>
                  </a:cubicBezTo>
                  <a:cubicBezTo>
                    <a:pt x="5" y="5"/>
                    <a:pt x="5" y="5"/>
                    <a:pt x="5" y="5"/>
                  </a:cubicBezTo>
                  <a:cubicBezTo>
                    <a:pt x="5" y="22"/>
                    <a:pt x="5" y="22"/>
                    <a:pt x="5" y="22"/>
                  </a:cubicBezTo>
                  <a:cubicBezTo>
                    <a:pt x="10" y="22"/>
                    <a:pt x="10" y="22"/>
                    <a:pt x="10" y="22"/>
                  </a:cubicBezTo>
                  <a:cubicBezTo>
                    <a:pt x="13" y="22"/>
                    <a:pt x="16" y="21"/>
                    <a:pt x="18" y="19"/>
                  </a:cubicBezTo>
                  <a:cubicBezTo>
                    <a:pt x="19" y="18"/>
                    <a:pt x="20" y="16"/>
                    <a:pt x="2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86" name="Freeform 62"/>
            <p:cNvSpPr>
              <a:spLocks/>
            </p:cNvSpPr>
            <p:nvPr/>
          </p:nvSpPr>
          <p:spPr bwMode="auto">
            <a:xfrm>
              <a:off x="3908" y="2137"/>
              <a:ext cx="38" cy="73"/>
            </a:xfrm>
            <a:custGeom>
              <a:avLst/>
              <a:gdLst>
                <a:gd name="T0" fmla="*/ 16 w 16"/>
                <a:gd name="T1" fmla="*/ 5 h 30"/>
                <a:gd name="T2" fmla="*/ 12 w 16"/>
                <a:gd name="T3" fmla="*/ 4 h 30"/>
                <a:gd name="T4" fmla="*/ 7 w 16"/>
                <a:gd name="T5" fmla="*/ 7 h 30"/>
                <a:gd name="T6" fmla="*/ 5 w 16"/>
                <a:gd name="T7" fmla="*/ 15 h 30"/>
                <a:gd name="T8" fmla="*/ 5 w 16"/>
                <a:gd name="T9" fmla="*/ 30 h 30"/>
                <a:gd name="T10" fmla="*/ 0 w 16"/>
                <a:gd name="T11" fmla="*/ 30 h 30"/>
                <a:gd name="T12" fmla="*/ 0 w 16"/>
                <a:gd name="T13" fmla="*/ 0 h 30"/>
                <a:gd name="T14" fmla="*/ 5 w 16"/>
                <a:gd name="T15" fmla="*/ 0 h 30"/>
                <a:gd name="T16" fmla="*/ 5 w 16"/>
                <a:gd name="T17" fmla="*/ 6 h 30"/>
                <a:gd name="T18" fmla="*/ 5 w 16"/>
                <a:gd name="T19" fmla="*/ 6 h 30"/>
                <a:gd name="T20" fmla="*/ 8 w 16"/>
                <a:gd name="T21" fmla="*/ 1 h 30"/>
                <a:gd name="T22" fmla="*/ 13 w 16"/>
                <a:gd name="T23" fmla="*/ 0 h 30"/>
                <a:gd name="T24" fmla="*/ 16 w 16"/>
                <a:gd name="T25" fmla="*/ 0 h 30"/>
                <a:gd name="T26" fmla="*/ 16 w 16"/>
                <a:gd name="T2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0">
                  <a:moveTo>
                    <a:pt x="16" y="5"/>
                  </a:moveTo>
                  <a:cubicBezTo>
                    <a:pt x="15" y="4"/>
                    <a:pt x="14" y="4"/>
                    <a:pt x="12" y="4"/>
                  </a:cubicBezTo>
                  <a:cubicBezTo>
                    <a:pt x="10" y="4"/>
                    <a:pt x="8" y="5"/>
                    <a:pt x="7" y="7"/>
                  </a:cubicBezTo>
                  <a:cubicBezTo>
                    <a:pt x="5" y="9"/>
                    <a:pt x="5" y="12"/>
                    <a:pt x="5" y="15"/>
                  </a:cubicBezTo>
                  <a:cubicBezTo>
                    <a:pt x="5" y="30"/>
                    <a:pt x="5" y="30"/>
                    <a:pt x="5" y="30"/>
                  </a:cubicBezTo>
                  <a:cubicBezTo>
                    <a:pt x="0" y="30"/>
                    <a:pt x="0" y="30"/>
                    <a:pt x="0" y="30"/>
                  </a:cubicBezTo>
                  <a:cubicBezTo>
                    <a:pt x="0" y="0"/>
                    <a:pt x="0" y="0"/>
                    <a:pt x="0" y="0"/>
                  </a:cubicBezTo>
                  <a:cubicBezTo>
                    <a:pt x="5" y="0"/>
                    <a:pt x="5" y="0"/>
                    <a:pt x="5" y="0"/>
                  </a:cubicBezTo>
                  <a:cubicBezTo>
                    <a:pt x="5" y="6"/>
                    <a:pt x="5" y="6"/>
                    <a:pt x="5" y="6"/>
                  </a:cubicBezTo>
                  <a:cubicBezTo>
                    <a:pt x="5" y="6"/>
                    <a:pt x="5" y="6"/>
                    <a:pt x="5" y="6"/>
                  </a:cubicBezTo>
                  <a:cubicBezTo>
                    <a:pt x="6" y="4"/>
                    <a:pt x="7" y="3"/>
                    <a:pt x="8" y="1"/>
                  </a:cubicBezTo>
                  <a:cubicBezTo>
                    <a:pt x="9" y="0"/>
                    <a:pt x="11" y="0"/>
                    <a:pt x="13" y="0"/>
                  </a:cubicBezTo>
                  <a:cubicBezTo>
                    <a:pt x="14" y="0"/>
                    <a:pt x="15" y="0"/>
                    <a:pt x="16" y="0"/>
                  </a:cubicBez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87" name="Freeform 63"/>
            <p:cNvSpPr>
              <a:spLocks noEditPoints="1"/>
            </p:cNvSpPr>
            <p:nvPr/>
          </p:nvSpPr>
          <p:spPr bwMode="auto">
            <a:xfrm>
              <a:off x="3946" y="2134"/>
              <a:ext cx="72" cy="78"/>
            </a:xfrm>
            <a:custGeom>
              <a:avLst/>
              <a:gdLst>
                <a:gd name="T0" fmla="*/ 30 w 30"/>
                <a:gd name="T1" fmla="*/ 16 h 32"/>
                <a:gd name="T2" fmla="*/ 26 w 30"/>
                <a:gd name="T3" fmla="*/ 27 h 32"/>
                <a:gd name="T4" fmla="*/ 15 w 30"/>
                <a:gd name="T5" fmla="*/ 32 h 32"/>
                <a:gd name="T6" fmla="*/ 4 w 30"/>
                <a:gd name="T7" fmla="*/ 28 h 32"/>
                <a:gd name="T8" fmla="*/ 0 w 30"/>
                <a:gd name="T9" fmla="*/ 16 h 32"/>
                <a:gd name="T10" fmla="*/ 4 w 30"/>
                <a:gd name="T11" fmla="*/ 5 h 32"/>
                <a:gd name="T12" fmla="*/ 15 w 30"/>
                <a:gd name="T13" fmla="*/ 0 h 32"/>
                <a:gd name="T14" fmla="*/ 26 w 30"/>
                <a:gd name="T15" fmla="*/ 5 h 32"/>
                <a:gd name="T16" fmla="*/ 30 w 30"/>
                <a:gd name="T17" fmla="*/ 16 h 32"/>
                <a:gd name="T18" fmla="*/ 25 w 30"/>
                <a:gd name="T19" fmla="*/ 16 h 32"/>
                <a:gd name="T20" fmla="*/ 22 w 30"/>
                <a:gd name="T21" fmla="*/ 7 h 32"/>
                <a:gd name="T22" fmla="*/ 15 w 30"/>
                <a:gd name="T23" fmla="*/ 4 h 32"/>
                <a:gd name="T24" fmla="*/ 8 w 30"/>
                <a:gd name="T25" fmla="*/ 8 h 32"/>
                <a:gd name="T26" fmla="*/ 5 w 30"/>
                <a:gd name="T27" fmla="*/ 16 h 32"/>
                <a:gd name="T28" fmla="*/ 8 w 30"/>
                <a:gd name="T29" fmla="*/ 25 h 32"/>
                <a:gd name="T30" fmla="*/ 15 w 30"/>
                <a:gd name="T31" fmla="*/ 28 h 32"/>
                <a:gd name="T32" fmla="*/ 22 w 30"/>
                <a:gd name="T33" fmla="*/ 25 h 32"/>
                <a:gd name="T34" fmla="*/ 25 w 30"/>
                <a:gd name="T3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2">
                  <a:moveTo>
                    <a:pt x="30" y="16"/>
                  </a:moveTo>
                  <a:cubicBezTo>
                    <a:pt x="30" y="21"/>
                    <a:pt x="28" y="25"/>
                    <a:pt x="26" y="27"/>
                  </a:cubicBezTo>
                  <a:cubicBezTo>
                    <a:pt x="23" y="30"/>
                    <a:pt x="19" y="32"/>
                    <a:pt x="15" y="32"/>
                  </a:cubicBezTo>
                  <a:cubicBezTo>
                    <a:pt x="10" y="32"/>
                    <a:pt x="7" y="30"/>
                    <a:pt x="4" y="28"/>
                  </a:cubicBezTo>
                  <a:cubicBezTo>
                    <a:pt x="2" y="25"/>
                    <a:pt x="0" y="21"/>
                    <a:pt x="0" y="16"/>
                  </a:cubicBezTo>
                  <a:cubicBezTo>
                    <a:pt x="0" y="11"/>
                    <a:pt x="2" y="8"/>
                    <a:pt x="4" y="5"/>
                  </a:cubicBezTo>
                  <a:cubicBezTo>
                    <a:pt x="7" y="2"/>
                    <a:pt x="11" y="0"/>
                    <a:pt x="15" y="0"/>
                  </a:cubicBezTo>
                  <a:cubicBezTo>
                    <a:pt x="20" y="0"/>
                    <a:pt x="23" y="2"/>
                    <a:pt x="26" y="5"/>
                  </a:cubicBezTo>
                  <a:cubicBezTo>
                    <a:pt x="28" y="7"/>
                    <a:pt x="30" y="11"/>
                    <a:pt x="30" y="16"/>
                  </a:cubicBezTo>
                  <a:close/>
                  <a:moveTo>
                    <a:pt x="25" y="16"/>
                  </a:moveTo>
                  <a:cubicBezTo>
                    <a:pt x="25" y="12"/>
                    <a:pt x="24" y="9"/>
                    <a:pt x="22" y="7"/>
                  </a:cubicBezTo>
                  <a:cubicBezTo>
                    <a:pt x="21" y="5"/>
                    <a:pt x="18" y="4"/>
                    <a:pt x="15" y="4"/>
                  </a:cubicBezTo>
                  <a:cubicBezTo>
                    <a:pt x="12" y="4"/>
                    <a:pt x="10" y="5"/>
                    <a:pt x="8" y="8"/>
                  </a:cubicBezTo>
                  <a:cubicBezTo>
                    <a:pt x="6" y="10"/>
                    <a:pt x="5" y="12"/>
                    <a:pt x="5" y="16"/>
                  </a:cubicBezTo>
                  <a:cubicBezTo>
                    <a:pt x="5" y="20"/>
                    <a:pt x="6" y="23"/>
                    <a:pt x="8" y="25"/>
                  </a:cubicBezTo>
                  <a:cubicBezTo>
                    <a:pt x="10" y="27"/>
                    <a:pt x="12" y="28"/>
                    <a:pt x="15" y="28"/>
                  </a:cubicBezTo>
                  <a:cubicBezTo>
                    <a:pt x="18" y="28"/>
                    <a:pt x="21" y="27"/>
                    <a:pt x="22" y="25"/>
                  </a:cubicBezTo>
                  <a:cubicBezTo>
                    <a:pt x="24" y="23"/>
                    <a:pt x="25" y="20"/>
                    <a:pt x="25"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88" name="Freeform 64"/>
            <p:cNvSpPr>
              <a:spLocks noEditPoints="1"/>
            </p:cNvSpPr>
            <p:nvPr/>
          </p:nvSpPr>
          <p:spPr bwMode="auto">
            <a:xfrm>
              <a:off x="4006" y="2103"/>
              <a:ext cx="38" cy="141"/>
            </a:xfrm>
            <a:custGeom>
              <a:avLst/>
              <a:gdLst>
                <a:gd name="T0" fmla="*/ 15 w 16"/>
                <a:gd name="T1" fmla="*/ 43 h 58"/>
                <a:gd name="T2" fmla="*/ 12 w 16"/>
                <a:gd name="T3" fmla="*/ 54 h 58"/>
                <a:gd name="T4" fmla="*/ 4 w 16"/>
                <a:gd name="T5" fmla="*/ 58 h 58"/>
                <a:gd name="T6" fmla="*/ 0 w 16"/>
                <a:gd name="T7" fmla="*/ 57 h 58"/>
                <a:gd name="T8" fmla="*/ 0 w 16"/>
                <a:gd name="T9" fmla="*/ 53 h 58"/>
                <a:gd name="T10" fmla="*/ 4 w 16"/>
                <a:gd name="T11" fmla="*/ 54 h 58"/>
                <a:gd name="T12" fmla="*/ 11 w 16"/>
                <a:gd name="T13" fmla="*/ 44 h 58"/>
                <a:gd name="T14" fmla="*/ 11 w 16"/>
                <a:gd name="T15" fmla="*/ 14 h 58"/>
                <a:gd name="T16" fmla="*/ 15 w 16"/>
                <a:gd name="T17" fmla="*/ 14 h 58"/>
                <a:gd name="T18" fmla="*/ 15 w 16"/>
                <a:gd name="T19" fmla="*/ 43 h 58"/>
                <a:gd name="T20" fmla="*/ 16 w 16"/>
                <a:gd name="T21" fmla="*/ 3 h 58"/>
                <a:gd name="T22" fmla="*/ 15 w 16"/>
                <a:gd name="T23" fmla="*/ 6 h 58"/>
                <a:gd name="T24" fmla="*/ 13 w 16"/>
                <a:gd name="T25" fmla="*/ 6 h 58"/>
                <a:gd name="T26" fmla="*/ 11 w 16"/>
                <a:gd name="T27" fmla="*/ 6 h 58"/>
                <a:gd name="T28" fmla="*/ 10 w 16"/>
                <a:gd name="T29" fmla="*/ 3 h 58"/>
                <a:gd name="T30" fmla="*/ 11 w 16"/>
                <a:gd name="T31" fmla="*/ 1 h 58"/>
                <a:gd name="T32" fmla="*/ 13 w 16"/>
                <a:gd name="T33" fmla="*/ 0 h 58"/>
                <a:gd name="T34" fmla="*/ 15 w 16"/>
                <a:gd name="T35" fmla="*/ 1 h 58"/>
                <a:gd name="T36" fmla="*/ 16 w 16"/>
                <a:gd name="T37"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58">
                  <a:moveTo>
                    <a:pt x="15" y="43"/>
                  </a:moveTo>
                  <a:cubicBezTo>
                    <a:pt x="15" y="48"/>
                    <a:pt x="14" y="52"/>
                    <a:pt x="12" y="54"/>
                  </a:cubicBezTo>
                  <a:cubicBezTo>
                    <a:pt x="10" y="57"/>
                    <a:pt x="8" y="58"/>
                    <a:pt x="4" y="58"/>
                  </a:cubicBezTo>
                  <a:cubicBezTo>
                    <a:pt x="2" y="58"/>
                    <a:pt x="1" y="58"/>
                    <a:pt x="0" y="57"/>
                  </a:cubicBezTo>
                  <a:cubicBezTo>
                    <a:pt x="0" y="53"/>
                    <a:pt x="0" y="53"/>
                    <a:pt x="0" y="53"/>
                  </a:cubicBezTo>
                  <a:cubicBezTo>
                    <a:pt x="1" y="54"/>
                    <a:pt x="3" y="54"/>
                    <a:pt x="4" y="54"/>
                  </a:cubicBezTo>
                  <a:cubicBezTo>
                    <a:pt x="8" y="54"/>
                    <a:pt x="11" y="51"/>
                    <a:pt x="11" y="44"/>
                  </a:cubicBezTo>
                  <a:cubicBezTo>
                    <a:pt x="11" y="14"/>
                    <a:pt x="11" y="14"/>
                    <a:pt x="11" y="14"/>
                  </a:cubicBezTo>
                  <a:cubicBezTo>
                    <a:pt x="15" y="14"/>
                    <a:pt x="15" y="14"/>
                    <a:pt x="15" y="14"/>
                  </a:cubicBezTo>
                  <a:lnTo>
                    <a:pt x="15" y="43"/>
                  </a:lnTo>
                  <a:close/>
                  <a:moveTo>
                    <a:pt x="16" y="3"/>
                  </a:moveTo>
                  <a:cubicBezTo>
                    <a:pt x="16" y="4"/>
                    <a:pt x="16" y="5"/>
                    <a:pt x="15" y="6"/>
                  </a:cubicBezTo>
                  <a:cubicBezTo>
                    <a:pt x="15" y="6"/>
                    <a:pt x="14" y="6"/>
                    <a:pt x="13" y="6"/>
                  </a:cubicBezTo>
                  <a:cubicBezTo>
                    <a:pt x="12" y="6"/>
                    <a:pt x="11" y="6"/>
                    <a:pt x="11" y="6"/>
                  </a:cubicBezTo>
                  <a:cubicBezTo>
                    <a:pt x="10" y="5"/>
                    <a:pt x="10" y="4"/>
                    <a:pt x="10" y="3"/>
                  </a:cubicBezTo>
                  <a:cubicBezTo>
                    <a:pt x="10" y="2"/>
                    <a:pt x="10" y="2"/>
                    <a:pt x="11" y="1"/>
                  </a:cubicBezTo>
                  <a:cubicBezTo>
                    <a:pt x="11" y="1"/>
                    <a:pt x="12" y="0"/>
                    <a:pt x="13" y="0"/>
                  </a:cubicBezTo>
                  <a:cubicBezTo>
                    <a:pt x="14" y="0"/>
                    <a:pt x="15" y="1"/>
                    <a:pt x="15" y="1"/>
                  </a:cubicBezTo>
                  <a:cubicBezTo>
                    <a:pt x="16" y="2"/>
                    <a:pt x="16" y="2"/>
                    <a:pt x="1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89" name="Freeform 65"/>
            <p:cNvSpPr>
              <a:spLocks noEditPoints="1"/>
            </p:cNvSpPr>
            <p:nvPr/>
          </p:nvSpPr>
          <p:spPr bwMode="auto">
            <a:xfrm>
              <a:off x="4056" y="2134"/>
              <a:ext cx="62" cy="78"/>
            </a:xfrm>
            <a:custGeom>
              <a:avLst/>
              <a:gdLst>
                <a:gd name="T0" fmla="*/ 26 w 26"/>
                <a:gd name="T1" fmla="*/ 17 h 32"/>
                <a:gd name="T2" fmla="*/ 5 w 26"/>
                <a:gd name="T3" fmla="*/ 17 h 32"/>
                <a:gd name="T4" fmla="*/ 8 w 26"/>
                <a:gd name="T5" fmla="*/ 25 h 32"/>
                <a:gd name="T6" fmla="*/ 15 w 26"/>
                <a:gd name="T7" fmla="*/ 28 h 32"/>
                <a:gd name="T8" fmla="*/ 24 w 26"/>
                <a:gd name="T9" fmla="*/ 24 h 32"/>
                <a:gd name="T10" fmla="*/ 24 w 26"/>
                <a:gd name="T11" fmla="*/ 29 h 32"/>
                <a:gd name="T12" fmla="*/ 14 w 26"/>
                <a:gd name="T13" fmla="*/ 32 h 32"/>
                <a:gd name="T14" fmla="*/ 4 w 26"/>
                <a:gd name="T15" fmla="*/ 28 h 32"/>
                <a:gd name="T16" fmla="*/ 0 w 26"/>
                <a:gd name="T17" fmla="*/ 16 h 32"/>
                <a:gd name="T18" fmla="*/ 2 w 26"/>
                <a:gd name="T19" fmla="*/ 8 h 32"/>
                <a:gd name="T20" fmla="*/ 7 w 26"/>
                <a:gd name="T21" fmla="*/ 2 h 32"/>
                <a:gd name="T22" fmla="*/ 14 w 26"/>
                <a:gd name="T23" fmla="*/ 0 h 32"/>
                <a:gd name="T24" fmla="*/ 23 w 26"/>
                <a:gd name="T25" fmla="*/ 4 h 32"/>
                <a:gd name="T26" fmla="*/ 26 w 26"/>
                <a:gd name="T27" fmla="*/ 15 h 32"/>
                <a:gd name="T28" fmla="*/ 26 w 26"/>
                <a:gd name="T29" fmla="*/ 17 h 32"/>
                <a:gd name="T30" fmla="*/ 21 w 26"/>
                <a:gd name="T31" fmla="*/ 13 h 32"/>
                <a:gd name="T32" fmla="*/ 19 w 26"/>
                <a:gd name="T33" fmla="*/ 7 h 32"/>
                <a:gd name="T34" fmla="*/ 14 w 26"/>
                <a:gd name="T35" fmla="*/ 4 h 32"/>
                <a:gd name="T36" fmla="*/ 8 w 26"/>
                <a:gd name="T37" fmla="*/ 7 h 32"/>
                <a:gd name="T38" fmla="*/ 5 w 26"/>
                <a:gd name="T39" fmla="*/ 13 h 32"/>
                <a:gd name="T40" fmla="*/ 21 w 26"/>
                <a:gd name="T41"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2">
                  <a:moveTo>
                    <a:pt x="26" y="17"/>
                  </a:moveTo>
                  <a:cubicBezTo>
                    <a:pt x="5" y="17"/>
                    <a:pt x="5" y="17"/>
                    <a:pt x="5" y="17"/>
                  </a:cubicBezTo>
                  <a:cubicBezTo>
                    <a:pt x="5" y="21"/>
                    <a:pt x="6" y="23"/>
                    <a:pt x="8" y="25"/>
                  </a:cubicBezTo>
                  <a:cubicBezTo>
                    <a:pt x="10" y="27"/>
                    <a:pt x="12" y="28"/>
                    <a:pt x="15" y="28"/>
                  </a:cubicBezTo>
                  <a:cubicBezTo>
                    <a:pt x="18" y="28"/>
                    <a:pt x="21" y="27"/>
                    <a:pt x="24" y="24"/>
                  </a:cubicBezTo>
                  <a:cubicBezTo>
                    <a:pt x="24" y="29"/>
                    <a:pt x="24" y="29"/>
                    <a:pt x="24" y="29"/>
                  </a:cubicBezTo>
                  <a:cubicBezTo>
                    <a:pt x="22" y="31"/>
                    <a:pt x="18" y="32"/>
                    <a:pt x="14" y="32"/>
                  </a:cubicBezTo>
                  <a:cubicBezTo>
                    <a:pt x="10" y="32"/>
                    <a:pt x="6" y="30"/>
                    <a:pt x="4" y="28"/>
                  </a:cubicBezTo>
                  <a:cubicBezTo>
                    <a:pt x="1" y="25"/>
                    <a:pt x="0" y="21"/>
                    <a:pt x="0" y="16"/>
                  </a:cubicBezTo>
                  <a:cubicBezTo>
                    <a:pt x="0" y="13"/>
                    <a:pt x="1" y="11"/>
                    <a:pt x="2" y="8"/>
                  </a:cubicBezTo>
                  <a:cubicBezTo>
                    <a:pt x="3" y="6"/>
                    <a:pt x="5" y="4"/>
                    <a:pt x="7" y="2"/>
                  </a:cubicBezTo>
                  <a:cubicBezTo>
                    <a:pt x="9" y="1"/>
                    <a:pt x="11" y="0"/>
                    <a:pt x="14" y="0"/>
                  </a:cubicBezTo>
                  <a:cubicBezTo>
                    <a:pt x="18" y="0"/>
                    <a:pt x="21" y="2"/>
                    <a:pt x="23" y="4"/>
                  </a:cubicBezTo>
                  <a:cubicBezTo>
                    <a:pt x="25" y="7"/>
                    <a:pt x="26" y="10"/>
                    <a:pt x="26" y="15"/>
                  </a:cubicBezTo>
                  <a:lnTo>
                    <a:pt x="26" y="17"/>
                  </a:lnTo>
                  <a:close/>
                  <a:moveTo>
                    <a:pt x="21" y="13"/>
                  </a:moveTo>
                  <a:cubicBezTo>
                    <a:pt x="21" y="10"/>
                    <a:pt x="21" y="8"/>
                    <a:pt x="19" y="7"/>
                  </a:cubicBezTo>
                  <a:cubicBezTo>
                    <a:pt x="18" y="5"/>
                    <a:pt x="16" y="4"/>
                    <a:pt x="14" y="4"/>
                  </a:cubicBezTo>
                  <a:cubicBezTo>
                    <a:pt x="12" y="4"/>
                    <a:pt x="10" y="5"/>
                    <a:pt x="8" y="7"/>
                  </a:cubicBezTo>
                  <a:cubicBezTo>
                    <a:pt x="7" y="8"/>
                    <a:pt x="6" y="11"/>
                    <a:pt x="5" y="13"/>
                  </a:cubicBezTo>
                  <a:lnTo>
                    <a:pt x="2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90" name="Freeform 66"/>
            <p:cNvSpPr>
              <a:spLocks/>
            </p:cNvSpPr>
            <p:nvPr/>
          </p:nvSpPr>
          <p:spPr bwMode="auto">
            <a:xfrm>
              <a:off x="4125" y="2134"/>
              <a:ext cx="55" cy="78"/>
            </a:xfrm>
            <a:custGeom>
              <a:avLst/>
              <a:gdLst>
                <a:gd name="T0" fmla="*/ 23 w 23"/>
                <a:gd name="T1" fmla="*/ 30 h 32"/>
                <a:gd name="T2" fmla="*/ 15 w 23"/>
                <a:gd name="T3" fmla="*/ 32 h 32"/>
                <a:gd name="T4" fmla="*/ 7 w 23"/>
                <a:gd name="T5" fmla="*/ 30 h 32"/>
                <a:gd name="T6" fmla="*/ 2 w 23"/>
                <a:gd name="T7" fmla="*/ 25 h 32"/>
                <a:gd name="T8" fmla="*/ 0 w 23"/>
                <a:gd name="T9" fmla="*/ 17 h 32"/>
                <a:gd name="T10" fmla="*/ 5 w 23"/>
                <a:gd name="T11" fmla="*/ 5 h 32"/>
                <a:gd name="T12" fmla="*/ 16 w 23"/>
                <a:gd name="T13" fmla="*/ 0 h 32"/>
                <a:gd name="T14" fmla="*/ 23 w 23"/>
                <a:gd name="T15" fmla="*/ 2 h 32"/>
                <a:gd name="T16" fmla="*/ 23 w 23"/>
                <a:gd name="T17" fmla="*/ 7 h 32"/>
                <a:gd name="T18" fmla="*/ 16 w 23"/>
                <a:gd name="T19" fmla="*/ 4 h 32"/>
                <a:gd name="T20" fmla="*/ 8 w 23"/>
                <a:gd name="T21" fmla="*/ 8 h 32"/>
                <a:gd name="T22" fmla="*/ 5 w 23"/>
                <a:gd name="T23" fmla="*/ 16 h 32"/>
                <a:gd name="T24" fmla="*/ 8 w 23"/>
                <a:gd name="T25" fmla="*/ 25 h 32"/>
                <a:gd name="T26" fmla="*/ 16 w 23"/>
                <a:gd name="T27" fmla="*/ 28 h 32"/>
                <a:gd name="T28" fmla="*/ 23 w 23"/>
                <a:gd name="T29" fmla="*/ 25 h 32"/>
                <a:gd name="T30" fmla="*/ 23 w 23"/>
                <a:gd name="T3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32">
                  <a:moveTo>
                    <a:pt x="23" y="30"/>
                  </a:moveTo>
                  <a:cubicBezTo>
                    <a:pt x="21" y="31"/>
                    <a:pt x="18" y="32"/>
                    <a:pt x="15" y="32"/>
                  </a:cubicBezTo>
                  <a:cubicBezTo>
                    <a:pt x="12" y="32"/>
                    <a:pt x="10" y="31"/>
                    <a:pt x="7" y="30"/>
                  </a:cubicBezTo>
                  <a:cubicBezTo>
                    <a:pt x="5" y="29"/>
                    <a:pt x="3" y="27"/>
                    <a:pt x="2" y="25"/>
                  </a:cubicBezTo>
                  <a:cubicBezTo>
                    <a:pt x="1" y="22"/>
                    <a:pt x="0" y="20"/>
                    <a:pt x="0" y="17"/>
                  </a:cubicBezTo>
                  <a:cubicBezTo>
                    <a:pt x="0" y="12"/>
                    <a:pt x="2" y="8"/>
                    <a:pt x="5" y="5"/>
                  </a:cubicBezTo>
                  <a:cubicBezTo>
                    <a:pt x="8" y="2"/>
                    <a:pt x="11" y="0"/>
                    <a:pt x="16" y="0"/>
                  </a:cubicBezTo>
                  <a:cubicBezTo>
                    <a:pt x="19" y="0"/>
                    <a:pt x="21" y="1"/>
                    <a:pt x="23" y="2"/>
                  </a:cubicBezTo>
                  <a:cubicBezTo>
                    <a:pt x="23" y="7"/>
                    <a:pt x="23" y="7"/>
                    <a:pt x="23" y="7"/>
                  </a:cubicBezTo>
                  <a:cubicBezTo>
                    <a:pt x="21" y="5"/>
                    <a:pt x="18" y="4"/>
                    <a:pt x="16" y="4"/>
                  </a:cubicBezTo>
                  <a:cubicBezTo>
                    <a:pt x="13" y="4"/>
                    <a:pt x="10" y="6"/>
                    <a:pt x="8" y="8"/>
                  </a:cubicBezTo>
                  <a:cubicBezTo>
                    <a:pt x="6" y="10"/>
                    <a:pt x="5" y="13"/>
                    <a:pt x="5" y="16"/>
                  </a:cubicBezTo>
                  <a:cubicBezTo>
                    <a:pt x="5" y="20"/>
                    <a:pt x="6" y="23"/>
                    <a:pt x="8" y="25"/>
                  </a:cubicBezTo>
                  <a:cubicBezTo>
                    <a:pt x="10" y="27"/>
                    <a:pt x="12" y="28"/>
                    <a:pt x="16" y="28"/>
                  </a:cubicBezTo>
                  <a:cubicBezTo>
                    <a:pt x="18" y="28"/>
                    <a:pt x="21" y="27"/>
                    <a:pt x="23" y="25"/>
                  </a:cubicBezTo>
                  <a:lnTo>
                    <a:pt x="2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91" name="Freeform 67"/>
            <p:cNvSpPr>
              <a:spLocks/>
            </p:cNvSpPr>
            <p:nvPr/>
          </p:nvSpPr>
          <p:spPr bwMode="auto">
            <a:xfrm>
              <a:off x="4185" y="2115"/>
              <a:ext cx="42" cy="97"/>
            </a:xfrm>
            <a:custGeom>
              <a:avLst/>
              <a:gdLst>
                <a:gd name="T0" fmla="*/ 18 w 18"/>
                <a:gd name="T1" fmla="*/ 39 h 40"/>
                <a:gd name="T2" fmla="*/ 13 w 18"/>
                <a:gd name="T3" fmla="*/ 40 h 40"/>
                <a:gd name="T4" fmla="*/ 5 w 18"/>
                <a:gd name="T5" fmla="*/ 31 h 40"/>
                <a:gd name="T6" fmla="*/ 5 w 18"/>
                <a:gd name="T7" fmla="*/ 13 h 40"/>
                <a:gd name="T8" fmla="*/ 0 w 18"/>
                <a:gd name="T9" fmla="*/ 13 h 40"/>
                <a:gd name="T10" fmla="*/ 0 w 18"/>
                <a:gd name="T11" fmla="*/ 9 h 40"/>
                <a:gd name="T12" fmla="*/ 5 w 18"/>
                <a:gd name="T13" fmla="*/ 9 h 40"/>
                <a:gd name="T14" fmla="*/ 5 w 18"/>
                <a:gd name="T15" fmla="*/ 2 h 40"/>
                <a:gd name="T16" fmla="*/ 10 w 18"/>
                <a:gd name="T17" fmla="*/ 0 h 40"/>
                <a:gd name="T18" fmla="*/ 10 w 18"/>
                <a:gd name="T19" fmla="*/ 9 h 40"/>
                <a:gd name="T20" fmla="*/ 18 w 18"/>
                <a:gd name="T21" fmla="*/ 9 h 40"/>
                <a:gd name="T22" fmla="*/ 18 w 18"/>
                <a:gd name="T23" fmla="*/ 13 h 40"/>
                <a:gd name="T24" fmla="*/ 10 w 18"/>
                <a:gd name="T25" fmla="*/ 13 h 40"/>
                <a:gd name="T26" fmla="*/ 10 w 18"/>
                <a:gd name="T27" fmla="*/ 30 h 40"/>
                <a:gd name="T28" fmla="*/ 11 w 18"/>
                <a:gd name="T29" fmla="*/ 34 h 40"/>
                <a:gd name="T30" fmla="*/ 14 w 18"/>
                <a:gd name="T31" fmla="*/ 36 h 40"/>
                <a:gd name="T32" fmla="*/ 18 w 18"/>
                <a:gd name="T33" fmla="*/ 35 h 40"/>
                <a:gd name="T34" fmla="*/ 18 w 18"/>
                <a:gd name="T35"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40">
                  <a:moveTo>
                    <a:pt x="18" y="39"/>
                  </a:moveTo>
                  <a:cubicBezTo>
                    <a:pt x="16" y="39"/>
                    <a:pt x="15" y="40"/>
                    <a:pt x="13" y="40"/>
                  </a:cubicBezTo>
                  <a:cubicBezTo>
                    <a:pt x="8" y="40"/>
                    <a:pt x="5" y="37"/>
                    <a:pt x="5" y="31"/>
                  </a:cubicBezTo>
                  <a:cubicBezTo>
                    <a:pt x="5" y="13"/>
                    <a:pt x="5" y="13"/>
                    <a:pt x="5" y="13"/>
                  </a:cubicBezTo>
                  <a:cubicBezTo>
                    <a:pt x="0" y="13"/>
                    <a:pt x="0" y="13"/>
                    <a:pt x="0" y="13"/>
                  </a:cubicBezTo>
                  <a:cubicBezTo>
                    <a:pt x="0" y="9"/>
                    <a:pt x="0" y="9"/>
                    <a:pt x="0" y="9"/>
                  </a:cubicBezTo>
                  <a:cubicBezTo>
                    <a:pt x="5" y="9"/>
                    <a:pt x="5" y="9"/>
                    <a:pt x="5" y="9"/>
                  </a:cubicBezTo>
                  <a:cubicBezTo>
                    <a:pt x="5" y="2"/>
                    <a:pt x="5" y="2"/>
                    <a:pt x="5" y="2"/>
                  </a:cubicBezTo>
                  <a:cubicBezTo>
                    <a:pt x="10" y="0"/>
                    <a:pt x="10" y="0"/>
                    <a:pt x="10" y="0"/>
                  </a:cubicBezTo>
                  <a:cubicBezTo>
                    <a:pt x="10" y="9"/>
                    <a:pt x="10" y="9"/>
                    <a:pt x="10" y="9"/>
                  </a:cubicBezTo>
                  <a:cubicBezTo>
                    <a:pt x="18" y="9"/>
                    <a:pt x="18" y="9"/>
                    <a:pt x="18" y="9"/>
                  </a:cubicBezTo>
                  <a:cubicBezTo>
                    <a:pt x="18" y="13"/>
                    <a:pt x="18" y="13"/>
                    <a:pt x="18" y="13"/>
                  </a:cubicBezTo>
                  <a:cubicBezTo>
                    <a:pt x="10" y="13"/>
                    <a:pt x="10" y="13"/>
                    <a:pt x="10" y="13"/>
                  </a:cubicBezTo>
                  <a:cubicBezTo>
                    <a:pt x="10" y="30"/>
                    <a:pt x="10" y="30"/>
                    <a:pt x="10" y="30"/>
                  </a:cubicBezTo>
                  <a:cubicBezTo>
                    <a:pt x="10" y="32"/>
                    <a:pt x="10" y="34"/>
                    <a:pt x="11" y="34"/>
                  </a:cubicBezTo>
                  <a:cubicBezTo>
                    <a:pt x="12" y="35"/>
                    <a:pt x="13" y="36"/>
                    <a:pt x="14" y="36"/>
                  </a:cubicBezTo>
                  <a:cubicBezTo>
                    <a:pt x="16" y="36"/>
                    <a:pt x="17" y="35"/>
                    <a:pt x="18" y="35"/>
                  </a:cubicBezTo>
                  <a:lnTo>
                    <a:pt x="18"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92" name="Freeform 68"/>
            <p:cNvSpPr>
              <a:spLocks/>
            </p:cNvSpPr>
            <p:nvPr/>
          </p:nvSpPr>
          <p:spPr bwMode="auto">
            <a:xfrm>
              <a:off x="3634" y="2064"/>
              <a:ext cx="105" cy="194"/>
            </a:xfrm>
            <a:custGeom>
              <a:avLst/>
              <a:gdLst>
                <a:gd name="T0" fmla="*/ 40 w 44"/>
                <a:gd name="T1" fmla="*/ 0 h 80"/>
                <a:gd name="T2" fmla="*/ 0 w 44"/>
                <a:gd name="T3" fmla="*/ 0 h 80"/>
                <a:gd name="T4" fmla="*/ 0 w 44"/>
                <a:gd name="T5" fmla="*/ 12 h 80"/>
                <a:gd name="T6" fmla="*/ 24 w 44"/>
                <a:gd name="T7" fmla="*/ 12 h 80"/>
                <a:gd name="T8" fmla="*/ 32 w 44"/>
                <a:gd name="T9" fmla="*/ 12 h 80"/>
                <a:gd name="T10" fmla="*/ 32 w 44"/>
                <a:gd name="T11" fmla="*/ 20 h 80"/>
                <a:gd name="T12" fmla="*/ 32 w 44"/>
                <a:gd name="T13" fmla="*/ 32 h 80"/>
                <a:gd name="T14" fmla="*/ 36 w 44"/>
                <a:gd name="T15" fmla="*/ 32 h 80"/>
                <a:gd name="T16" fmla="*/ 40 w 44"/>
                <a:gd name="T17" fmla="*/ 34 h 80"/>
                <a:gd name="T18" fmla="*/ 28 w 44"/>
                <a:gd name="T19" fmla="*/ 48 h 80"/>
                <a:gd name="T20" fmla="*/ 16 w 44"/>
                <a:gd name="T21" fmla="*/ 34 h 80"/>
                <a:gd name="T22" fmla="*/ 20 w 44"/>
                <a:gd name="T23" fmla="*/ 32 h 80"/>
                <a:gd name="T24" fmla="*/ 24 w 44"/>
                <a:gd name="T25" fmla="*/ 32 h 80"/>
                <a:gd name="T26" fmla="*/ 24 w 44"/>
                <a:gd name="T27" fmla="*/ 20 h 80"/>
                <a:gd name="T28" fmla="*/ 0 w 44"/>
                <a:gd name="T29" fmla="*/ 20 h 80"/>
                <a:gd name="T30" fmla="*/ 0 w 44"/>
                <a:gd name="T31" fmla="*/ 56 h 80"/>
                <a:gd name="T32" fmla="*/ 12 w 44"/>
                <a:gd name="T33" fmla="*/ 44 h 80"/>
                <a:gd name="T34" fmla="*/ 26 w 44"/>
                <a:gd name="T35" fmla="*/ 58 h 80"/>
                <a:gd name="T36" fmla="*/ 12 w 44"/>
                <a:gd name="T37" fmla="*/ 72 h 80"/>
                <a:gd name="T38" fmla="*/ 0 w 44"/>
                <a:gd name="T39" fmla="*/ 60 h 80"/>
                <a:gd name="T40" fmla="*/ 0 w 44"/>
                <a:gd name="T41" fmla="*/ 80 h 80"/>
                <a:gd name="T42" fmla="*/ 40 w 44"/>
                <a:gd name="T43" fmla="*/ 80 h 80"/>
                <a:gd name="T44" fmla="*/ 44 w 44"/>
                <a:gd name="T45" fmla="*/ 76 h 80"/>
                <a:gd name="T46" fmla="*/ 44 w 44"/>
                <a:gd name="T47" fmla="*/ 4 h 80"/>
                <a:gd name="T48" fmla="*/ 40 w 44"/>
                <a:gd name="T4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80">
                  <a:moveTo>
                    <a:pt x="40" y="0"/>
                  </a:moveTo>
                  <a:cubicBezTo>
                    <a:pt x="0" y="0"/>
                    <a:pt x="0" y="0"/>
                    <a:pt x="0" y="0"/>
                  </a:cubicBezTo>
                  <a:cubicBezTo>
                    <a:pt x="0" y="12"/>
                    <a:pt x="0" y="12"/>
                    <a:pt x="0" y="12"/>
                  </a:cubicBezTo>
                  <a:cubicBezTo>
                    <a:pt x="24" y="12"/>
                    <a:pt x="24" y="12"/>
                    <a:pt x="24" y="12"/>
                  </a:cubicBezTo>
                  <a:cubicBezTo>
                    <a:pt x="32" y="12"/>
                    <a:pt x="32" y="12"/>
                    <a:pt x="32" y="12"/>
                  </a:cubicBezTo>
                  <a:cubicBezTo>
                    <a:pt x="32" y="20"/>
                    <a:pt x="32" y="20"/>
                    <a:pt x="32" y="20"/>
                  </a:cubicBezTo>
                  <a:cubicBezTo>
                    <a:pt x="32" y="32"/>
                    <a:pt x="32" y="32"/>
                    <a:pt x="32" y="32"/>
                  </a:cubicBezTo>
                  <a:cubicBezTo>
                    <a:pt x="36" y="32"/>
                    <a:pt x="36" y="32"/>
                    <a:pt x="36" y="32"/>
                  </a:cubicBezTo>
                  <a:cubicBezTo>
                    <a:pt x="40" y="34"/>
                    <a:pt x="40" y="34"/>
                    <a:pt x="40" y="34"/>
                  </a:cubicBezTo>
                  <a:cubicBezTo>
                    <a:pt x="28" y="48"/>
                    <a:pt x="28" y="48"/>
                    <a:pt x="28" y="48"/>
                  </a:cubicBezTo>
                  <a:cubicBezTo>
                    <a:pt x="16" y="34"/>
                    <a:pt x="16" y="34"/>
                    <a:pt x="16" y="34"/>
                  </a:cubicBezTo>
                  <a:cubicBezTo>
                    <a:pt x="20" y="32"/>
                    <a:pt x="20" y="32"/>
                    <a:pt x="20" y="32"/>
                  </a:cubicBezTo>
                  <a:cubicBezTo>
                    <a:pt x="24" y="32"/>
                    <a:pt x="24" y="32"/>
                    <a:pt x="24" y="32"/>
                  </a:cubicBezTo>
                  <a:cubicBezTo>
                    <a:pt x="24" y="20"/>
                    <a:pt x="24" y="20"/>
                    <a:pt x="24" y="20"/>
                  </a:cubicBezTo>
                  <a:cubicBezTo>
                    <a:pt x="0" y="20"/>
                    <a:pt x="0" y="20"/>
                    <a:pt x="0" y="20"/>
                  </a:cubicBezTo>
                  <a:cubicBezTo>
                    <a:pt x="0" y="56"/>
                    <a:pt x="0" y="56"/>
                    <a:pt x="0" y="56"/>
                  </a:cubicBezTo>
                  <a:cubicBezTo>
                    <a:pt x="12" y="44"/>
                    <a:pt x="12" y="44"/>
                    <a:pt x="12" y="44"/>
                  </a:cubicBezTo>
                  <a:cubicBezTo>
                    <a:pt x="26" y="58"/>
                    <a:pt x="26" y="58"/>
                    <a:pt x="26" y="58"/>
                  </a:cubicBezTo>
                  <a:cubicBezTo>
                    <a:pt x="12" y="72"/>
                    <a:pt x="12" y="72"/>
                    <a:pt x="12" y="72"/>
                  </a:cubicBezTo>
                  <a:cubicBezTo>
                    <a:pt x="0" y="60"/>
                    <a:pt x="0" y="60"/>
                    <a:pt x="0" y="60"/>
                  </a:cubicBezTo>
                  <a:cubicBezTo>
                    <a:pt x="0" y="80"/>
                    <a:pt x="0" y="80"/>
                    <a:pt x="0" y="80"/>
                  </a:cubicBezTo>
                  <a:cubicBezTo>
                    <a:pt x="40" y="80"/>
                    <a:pt x="40" y="80"/>
                    <a:pt x="40" y="80"/>
                  </a:cubicBezTo>
                  <a:cubicBezTo>
                    <a:pt x="41" y="80"/>
                    <a:pt x="44" y="77"/>
                    <a:pt x="44" y="76"/>
                  </a:cubicBezTo>
                  <a:cubicBezTo>
                    <a:pt x="44" y="4"/>
                    <a:pt x="44" y="4"/>
                    <a:pt x="44" y="4"/>
                  </a:cubicBezTo>
                  <a:cubicBezTo>
                    <a:pt x="44" y="3"/>
                    <a:pt x="41" y="0"/>
                    <a:pt x="4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93" name="Freeform 69"/>
            <p:cNvSpPr>
              <a:spLocks noEditPoints="1"/>
            </p:cNvSpPr>
            <p:nvPr/>
          </p:nvSpPr>
          <p:spPr bwMode="auto">
            <a:xfrm>
              <a:off x="3453" y="2013"/>
              <a:ext cx="172" cy="296"/>
            </a:xfrm>
            <a:custGeom>
              <a:avLst/>
              <a:gdLst>
                <a:gd name="T0" fmla="*/ 0 w 72"/>
                <a:gd name="T1" fmla="*/ 17 h 122"/>
                <a:gd name="T2" fmla="*/ 0 w 72"/>
                <a:gd name="T3" fmla="*/ 105 h 122"/>
                <a:gd name="T4" fmla="*/ 72 w 72"/>
                <a:gd name="T5" fmla="*/ 122 h 122"/>
                <a:gd name="T6" fmla="*/ 72 w 72"/>
                <a:gd name="T7" fmla="*/ 0 h 122"/>
                <a:gd name="T8" fmla="*/ 0 w 72"/>
                <a:gd name="T9" fmla="*/ 17 h 122"/>
                <a:gd name="T10" fmla="*/ 52 w 72"/>
                <a:gd name="T11" fmla="*/ 55 h 122"/>
                <a:gd name="T12" fmla="*/ 51 w 72"/>
                <a:gd name="T13" fmla="*/ 58 h 122"/>
                <a:gd name="T14" fmla="*/ 49 w 72"/>
                <a:gd name="T15" fmla="*/ 61 h 122"/>
                <a:gd name="T16" fmla="*/ 47 w 72"/>
                <a:gd name="T17" fmla="*/ 64 h 122"/>
                <a:gd name="T18" fmla="*/ 44 w 72"/>
                <a:gd name="T19" fmla="*/ 66 h 122"/>
                <a:gd name="T20" fmla="*/ 41 w 72"/>
                <a:gd name="T21" fmla="*/ 68 h 122"/>
                <a:gd name="T22" fmla="*/ 38 w 72"/>
                <a:gd name="T23" fmla="*/ 68 h 122"/>
                <a:gd name="T24" fmla="*/ 34 w 72"/>
                <a:gd name="T25" fmla="*/ 69 h 122"/>
                <a:gd name="T26" fmla="*/ 29 w 72"/>
                <a:gd name="T27" fmla="*/ 69 h 122"/>
                <a:gd name="T28" fmla="*/ 29 w 72"/>
                <a:gd name="T29" fmla="*/ 86 h 122"/>
                <a:gd name="T30" fmla="*/ 20 w 72"/>
                <a:gd name="T31" fmla="*/ 85 h 122"/>
                <a:gd name="T32" fmla="*/ 20 w 72"/>
                <a:gd name="T33" fmla="*/ 37 h 122"/>
                <a:gd name="T34" fmla="*/ 35 w 72"/>
                <a:gd name="T35" fmla="*/ 36 h 122"/>
                <a:gd name="T36" fmla="*/ 42 w 72"/>
                <a:gd name="T37" fmla="*/ 36 h 122"/>
                <a:gd name="T38" fmla="*/ 47 w 72"/>
                <a:gd name="T39" fmla="*/ 39 h 122"/>
                <a:gd name="T40" fmla="*/ 51 w 72"/>
                <a:gd name="T41" fmla="*/ 44 h 122"/>
                <a:gd name="T42" fmla="*/ 52 w 72"/>
                <a:gd name="T43" fmla="*/ 51 h 122"/>
                <a:gd name="T44" fmla="*/ 52 w 72"/>
                <a:gd name="T45" fmla="*/ 5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 h="122">
                  <a:moveTo>
                    <a:pt x="0" y="17"/>
                  </a:moveTo>
                  <a:cubicBezTo>
                    <a:pt x="0" y="105"/>
                    <a:pt x="0" y="105"/>
                    <a:pt x="0" y="105"/>
                  </a:cubicBezTo>
                  <a:cubicBezTo>
                    <a:pt x="72" y="122"/>
                    <a:pt x="72" y="122"/>
                    <a:pt x="72" y="122"/>
                  </a:cubicBezTo>
                  <a:cubicBezTo>
                    <a:pt x="72" y="0"/>
                    <a:pt x="72" y="0"/>
                    <a:pt x="72" y="0"/>
                  </a:cubicBezTo>
                  <a:lnTo>
                    <a:pt x="0" y="17"/>
                  </a:lnTo>
                  <a:close/>
                  <a:moveTo>
                    <a:pt x="52" y="55"/>
                  </a:moveTo>
                  <a:cubicBezTo>
                    <a:pt x="51" y="56"/>
                    <a:pt x="51" y="57"/>
                    <a:pt x="51" y="58"/>
                  </a:cubicBezTo>
                  <a:cubicBezTo>
                    <a:pt x="50" y="59"/>
                    <a:pt x="50" y="60"/>
                    <a:pt x="49" y="61"/>
                  </a:cubicBezTo>
                  <a:cubicBezTo>
                    <a:pt x="49" y="62"/>
                    <a:pt x="48" y="63"/>
                    <a:pt x="47" y="64"/>
                  </a:cubicBezTo>
                  <a:cubicBezTo>
                    <a:pt x="46" y="65"/>
                    <a:pt x="45" y="65"/>
                    <a:pt x="44" y="66"/>
                  </a:cubicBezTo>
                  <a:cubicBezTo>
                    <a:pt x="43" y="67"/>
                    <a:pt x="42" y="67"/>
                    <a:pt x="41" y="68"/>
                  </a:cubicBezTo>
                  <a:cubicBezTo>
                    <a:pt x="40" y="68"/>
                    <a:pt x="39" y="68"/>
                    <a:pt x="38" y="68"/>
                  </a:cubicBezTo>
                  <a:cubicBezTo>
                    <a:pt x="37" y="69"/>
                    <a:pt x="35" y="69"/>
                    <a:pt x="34" y="69"/>
                  </a:cubicBezTo>
                  <a:cubicBezTo>
                    <a:pt x="29" y="69"/>
                    <a:pt x="29" y="69"/>
                    <a:pt x="29" y="69"/>
                  </a:cubicBezTo>
                  <a:cubicBezTo>
                    <a:pt x="29" y="86"/>
                    <a:pt x="29" y="86"/>
                    <a:pt x="29" y="86"/>
                  </a:cubicBezTo>
                  <a:cubicBezTo>
                    <a:pt x="20" y="85"/>
                    <a:pt x="20" y="85"/>
                    <a:pt x="20" y="85"/>
                  </a:cubicBezTo>
                  <a:cubicBezTo>
                    <a:pt x="20" y="37"/>
                    <a:pt x="20" y="37"/>
                    <a:pt x="20" y="37"/>
                  </a:cubicBezTo>
                  <a:cubicBezTo>
                    <a:pt x="35" y="36"/>
                    <a:pt x="35" y="36"/>
                    <a:pt x="35" y="36"/>
                  </a:cubicBezTo>
                  <a:cubicBezTo>
                    <a:pt x="38" y="36"/>
                    <a:pt x="40" y="36"/>
                    <a:pt x="42" y="36"/>
                  </a:cubicBezTo>
                  <a:cubicBezTo>
                    <a:pt x="44" y="37"/>
                    <a:pt x="46" y="38"/>
                    <a:pt x="47" y="39"/>
                  </a:cubicBezTo>
                  <a:cubicBezTo>
                    <a:pt x="49" y="40"/>
                    <a:pt x="50" y="42"/>
                    <a:pt x="51" y="44"/>
                  </a:cubicBezTo>
                  <a:cubicBezTo>
                    <a:pt x="51" y="46"/>
                    <a:pt x="52" y="49"/>
                    <a:pt x="52" y="51"/>
                  </a:cubicBezTo>
                  <a:cubicBezTo>
                    <a:pt x="52" y="53"/>
                    <a:pt x="52" y="54"/>
                    <a:pt x="52"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94" name="Freeform 70"/>
            <p:cNvSpPr>
              <a:spLocks/>
            </p:cNvSpPr>
            <p:nvPr/>
          </p:nvSpPr>
          <p:spPr bwMode="auto">
            <a:xfrm>
              <a:off x="3522" y="2120"/>
              <a:ext cx="29" cy="39"/>
            </a:xfrm>
            <a:custGeom>
              <a:avLst/>
              <a:gdLst>
                <a:gd name="T0" fmla="*/ 10 w 12"/>
                <a:gd name="T1" fmla="*/ 2 h 16"/>
                <a:gd name="T2" fmla="*/ 8 w 12"/>
                <a:gd name="T3" fmla="*/ 1 h 16"/>
                <a:gd name="T4" fmla="*/ 4 w 12"/>
                <a:gd name="T5" fmla="*/ 0 h 16"/>
                <a:gd name="T6" fmla="*/ 0 w 12"/>
                <a:gd name="T7" fmla="*/ 1 h 16"/>
                <a:gd name="T8" fmla="*/ 0 w 12"/>
                <a:gd name="T9" fmla="*/ 16 h 16"/>
                <a:gd name="T10" fmla="*/ 4 w 12"/>
                <a:gd name="T11" fmla="*/ 16 h 16"/>
                <a:gd name="T12" fmla="*/ 8 w 12"/>
                <a:gd name="T13" fmla="*/ 16 h 16"/>
                <a:gd name="T14" fmla="*/ 10 w 12"/>
                <a:gd name="T15" fmla="*/ 14 h 16"/>
                <a:gd name="T16" fmla="*/ 11 w 12"/>
                <a:gd name="T17" fmla="*/ 12 h 16"/>
                <a:gd name="T18" fmla="*/ 12 w 12"/>
                <a:gd name="T19" fmla="*/ 8 h 16"/>
                <a:gd name="T20" fmla="*/ 11 w 12"/>
                <a:gd name="T21" fmla="*/ 5 h 16"/>
                <a:gd name="T22" fmla="*/ 10 w 12"/>
                <a:gd name="T2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6">
                  <a:moveTo>
                    <a:pt x="10" y="2"/>
                  </a:moveTo>
                  <a:cubicBezTo>
                    <a:pt x="9" y="2"/>
                    <a:pt x="9" y="1"/>
                    <a:pt x="8" y="1"/>
                  </a:cubicBezTo>
                  <a:cubicBezTo>
                    <a:pt x="7" y="1"/>
                    <a:pt x="5" y="0"/>
                    <a:pt x="4" y="0"/>
                  </a:cubicBezTo>
                  <a:cubicBezTo>
                    <a:pt x="0" y="1"/>
                    <a:pt x="0" y="1"/>
                    <a:pt x="0" y="1"/>
                  </a:cubicBezTo>
                  <a:cubicBezTo>
                    <a:pt x="0" y="16"/>
                    <a:pt x="0" y="16"/>
                    <a:pt x="0" y="16"/>
                  </a:cubicBezTo>
                  <a:cubicBezTo>
                    <a:pt x="4" y="16"/>
                    <a:pt x="4" y="16"/>
                    <a:pt x="4" y="16"/>
                  </a:cubicBezTo>
                  <a:cubicBezTo>
                    <a:pt x="5" y="16"/>
                    <a:pt x="7" y="16"/>
                    <a:pt x="8" y="16"/>
                  </a:cubicBezTo>
                  <a:cubicBezTo>
                    <a:pt x="9" y="15"/>
                    <a:pt x="9" y="15"/>
                    <a:pt x="10" y="14"/>
                  </a:cubicBezTo>
                  <a:cubicBezTo>
                    <a:pt x="11" y="13"/>
                    <a:pt x="11" y="13"/>
                    <a:pt x="11" y="12"/>
                  </a:cubicBezTo>
                  <a:cubicBezTo>
                    <a:pt x="12" y="11"/>
                    <a:pt x="12" y="9"/>
                    <a:pt x="12" y="8"/>
                  </a:cubicBezTo>
                  <a:cubicBezTo>
                    <a:pt x="12" y="7"/>
                    <a:pt x="12" y="6"/>
                    <a:pt x="11" y="5"/>
                  </a:cubicBezTo>
                  <a:cubicBezTo>
                    <a:pt x="11" y="4"/>
                    <a:pt x="11" y="3"/>
                    <a:pt x="1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grpSp>
      <p:grpSp>
        <p:nvGrpSpPr>
          <p:cNvPr id="195" name="Group 140"/>
          <p:cNvGrpSpPr>
            <a:grpSpLocks noChangeAspect="1"/>
          </p:cNvGrpSpPr>
          <p:nvPr/>
        </p:nvGrpSpPr>
        <p:grpSpPr bwMode="auto">
          <a:xfrm>
            <a:off x="2343882" y="4957536"/>
            <a:ext cx="1287818" cy="365164"/>
            <a:chOff x="562" y="2539"/>
            <a:chExt cx="791" cy="234"/>
          </a:xfrm>
        </p:grpSpPr>
        <p:sp>
          <p:nvSpPr>
            <p:cNvPr id="196" name="Freeform 141"/>
            <p:cNvSpPr>
              <a:spLocks/>
            </p:cNvSpPr>
            <p:nvPr/>
          </p:nvSpPr>
          <p:spPr bwMode="auto">
            <a:xfrm>
              <a:off x="705" y="2595"/>
              <a:ext cx="67" cy="120"/>
            </a:xfrm>
            <a:custGeom>
              <a:avLst/>
              <a:gdLst>
                <a:gd name="T0" fmla="*/ 4 w 28"/>
                <a:gd name="T1" fmla="*/ 0 h 49"/>
                <a:gd name="T2" fmla="*/ 0 w 28"/>
                <a:gd name="T3" fmla="*/ 1 h 49"/>
                <a:gd name="T4" fmla="*/ 0 w 28"/>
                <a:gd name="T5" fmla="*/ 5 h 49"/>
                <a:gd name="T6" fmla="*/ 4 w 28"/>
                <a:gd name="T7" fmla="*/ 5 h 49"/>
                <a:gd name="T8" fmla="*/ 24 w 28"/>
                <a:gd name="T9" fmla="*/ 25 h 49"/>
                <a:gd name="T10" fmla="*/ 4 w 28"/>
                <a:gd name="T11" fmla="*/ 45 h 49"/>
                <a:gd name="T12" fmla="*/ 0 w 28"/>
                <a:gd name="T13" fmla="*/ 44 h 49"/>
                <a:gd name="T14" fmla="*/ 0 w 28"/>
                <a:gd name="T15" fmla="*/ 49 h 49"/>
                <a:gd name="T16" fmla="*/ 4 w 28"/>
                <a:gd name="T17" fmla="*/ 49 h 49"/>
                <a:gd name="T18" fmla="*/ 28 w 28"/>
                <a:gd name="T19" fmla="*/ 25 h 49"/>
                <a:gd name="T20" fmla="*/ 4 w 28"/>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9">
                  <a:moveTo>
                    <a:pt x="4" y="0"/>
                  </a:moveTo>
                  <a:cubicBezTo>
                    <a:pt x="3" y="0"/>
                    <a:pt x="1" y="0"/>
                    <a:pt x="0" y="1"/>
                  </a:cubicBezTo>
                  <a:cubicBezTo>
                    <a:pt x="0" y="5"/>
                    <a:pt x="0" y="5"/>
                    <a:pt x="0" y="5"/>
                  </a:cubicBezTo>
                  <a:cubicBezTo>
                    <a:pt x="1" y="5"/>
                    <a:pt x="3" y="5"/>
                    <a:pt x="4" y="5"/>
                  </a:cubicBezTo>
                  <a:cubicBezTo>
                    <a:pt x="15" y="5"/>
                    <a:pt x="24" y="14"/>
                    <a:pt x="24" y="25"/>
                  </a:cubicBezTo>
                  <a:cubicBezTo>
                    <a:pt x="24" y="36"/>
                    <a:pt x="15" y="45"/>
                    <a:pt x="4" y="45"/>
                  </a:cubicBezTo>
                  <a:cubicBezTo>
                    <a:pt x="3" y="45"/>
                    <a:pt x="1" y="45"/>
                    <a:pt x="0" y="44"/>
                  </a:cubicBezTo>
                  <a:cubicBezTo>
                    <a:pt x="0" y="49"/>
                    <a:pt x="0" y="49"/>
                    <a:pt x="0" y="49"/>
                  </a:cubicBezTo>
                  <a:cubicBezTo>
                    <a:pt x="1" y="49"/>
                    <a:pt x="3" y="49"/>
                    <a:pt x="4" y="49"/>
                  </a:cubicBezTo>
                  <a:cubicBezTo>
                    <a:pt x="18" y="49"/>
                    <a:pt x="28" y="38"/>
                    <a:pt x="28" y="25"/>
                  </a:cubicBezTo>
                  <a:cubicBezTo>
                    <a:pt x="28" y="11"/>
                    <a:pt x="1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97" name="Freeform 142"/>
            <p:cNvSpPr>
              <a:spLocks/>
            </p:cNvSpPr>
            <p:nvPr/>
          </p:nvSpPr>
          <p:spPr bwMode="auto">
            <a:xfrm>
              <a:off x="705" y="2685"/>
              <a:ext cx="33" cy="47"/>
            </a:xfrm>
            <a:custGeom>
              <a:avLst/>
              <a:gdLst>
                <a:gd name="T0" fmla="*/ 5 w 14"/>
                <a:gd name="T1" fmla="*/ 0 h 19"/>
                <a:gd name="T2" fmla="*/ 0 w 14"/>
                <a:gd name="T3" fmla="*/ 2 h 19"/>
                <a:gd name="T4" fmla="*/ 0 w 14"/>
                <a:gd name="T5" fmla="*/ 18 h 19"/>
                <a:gd name="T6" fmla="*/ 5 w 14"/>
                <a:gd name="T7" fmla="*/ 19 h 19"/>
                <a:gd name="T8" fmla="*/ 14 w 14"/>
                <a:gd name="T9" fmla="*/ 10 h 19"/>
                <a:gd name="T10" fmla="*/ 5 w 14"/>
                <a:gd name="T11" fmla="*/ 0 h 19"/>
              </a:gdLst>
              <a:ahLst/>
              <a:cxnLst>
                <a:cxn ang="0">
                  <a:pos x="T0" y="T1"/>
                </a:cxn>
                <a:cxn ang="0">
                  <a:pos x="T2" y="T3"/>
                </a:cxn>
                <a:cxn ang="0">
                  <a:pos x="T4" y="T5"/>
                </a:cxn>
                <a:cxn ang="0">
                  <a:pos x="T6" y="T7"/>
                </a:cxn>
                <a:cxn ang="0">
                  <a:pos x="T8" y="T9"/>
                </a:cxn>
                <a:cxn ang="0">
                  <a:pos x="T10" y="T11"/>
                </a:cxn>
              </a:cxnLst>
              <a:rect l="0" t="0" r="r" b="b"/>
              <a:pathLst>
                <a:path w="14" h="19">
                  <a:moveTo>
                    <a:pt x="5" y="0"/>
                  </a:moveTo>
                  <a:cubicBezTo>
                    <a:pt x="3" y="0"/>
                    <a:pt x="1" y="1"/>
                    <a:pt x="0" y="2"/>
                  </a:cubicBezTo>
                  <a:cubicBezTo>
                    <a:pt x="0" y="18"/>
                    <a:pt x="0" y="18"/>
                    <a:pt x="0" y="18"/>
                  </a:cubicBezTo>
                  <a:cubicBezTo>
                    <a:pt x="1" y="19"/>
                    <a:pt x="3" y="19"/>
                    <a:pt x="5" y="19"/>
                  </a:cubicBezTo>
                  <a:cubicBezTo>
                    <a:pt x="10" y="19"/>
                    <a:pt x="14" y="15"/>
                    <a:pt x="14" y="10"/>
                  </a:cubicBezTo>
                  <a:cubicBezTo>
                    <a:pt x="14" y="5"/>
                    <a:pt x="10"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98" name="Freeform 143"/>
            <p:cNvSpPr>
              <a:spLocks/>
            </p:cNvSpPr>
            <p:nvPr/>
          </p:nvSpPr>
          <p:spPr bwMode="auto">
            <a:xfrm>
              <a:off x="705" y="2578"/>
              <a:ext cx="33" cy="49"/>
            </a:xfrm>
            <a:custGeom>
              <a:avLst/>
              <a:gdLst>
                <a:gd name="T0" fmla="*/ 4 w 14"/>
                <a:gd name="T1" fmla="*/ 0 h 20"/>
                <a:gd name="T2" fmla="*/ 0 w 14"/>
                <a:gd name="T3" fmla="*/ 2 h 20"/>
                <a:gd name="T4" fmla="*/ 0 w 14"/>
                <a:gd name="T5" fmla="*/ 18 h 20"/>
                <a:gd name="T6" fmla="*/ 4 w 14"/>
                <a:gd name="T7" fmla="*/ 20 h 20"/>
                <a:gd name="T8" fmla="*/ 14 w 14"/>
                <a:gd name="T9" fmla="*/ 10 h 20"/>
                <a:gd name="T10" fmla="*/ 4 w 14"/>
                <a:gd name="T11" fmla="*/ 0 h 20"/>
              </a:gdLst>
              <a:ahLst/>
              <a:cxnLst>
                <a:cxn ang="0">
                  <a:pos x="T0" y="T1"/>
                </a:cxn>
                <a:cxn ang="0">
                  <a:pos x="T2" y="T3"/>
                </a:cxn>
                <a:cxn ang="0">
                  <a:pos x="T4" y="T5"/>
                </a:cxn>
                <a:cxn ang="0">
                  <a:pos x="T6" y="T7"/>
                </a:cxn>
                <a:cxn ang="0">
                  <a:pos x="T8" y="T9"/>
                </a:cxn>
                <a:cxn ang="0">
                  <a:pos x="T10" y="T11"/>
                </a:cxn>
              </a:cxnLst>
              <a:rect l="0" t="0" r="r" b="b"/>
              <a:pathLst>
                <a:path w="14" h="20">
                  <a:moveTo>
                    <a:pt x="4" y="0"/>
                  </a:moveTo>
                  <a:cubicBezTo>
                    <a:pt x="3" y="0"/>
                    <a:pt x="1" y="1"/>
                    <a:pt x="0" y="2"/>
                  </a:cubicBezTo>
                  <a:cubicBezTo>
                    <a:pt x="0" y="18"/>
                    <a:pt x="0" y="18"/>
                    <a:pt x="0" y="18"/>
                  </a:cubicBezTo>
                  <a:cubicBezTo>
                    <a:pt x="1" y="19"/>
                    <a:pt x="3" y="20"/>
                    <a:pt x="4" y="20"/>
                  </a:cubicBezTo>
                  <a:cubicBezTo>
                    <a:pt x="10" y="20"/>
                    <a:pt x="14" y="15"/>
                    <a:pt x="14" y="10"/>
                  </a:cubicBezTo>
                  <a:cubicBezTo>
                    <a:pt x="14" y="5"/>
                    <a:pt x="10"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199" name="Oval 144"/>
            <p:cNvSpPr>
              <a:spLocks noChangeArrowheads="1"/>
            </p:cNvSpPr>
            <p:nvPr/>
          </p:nvSpPr>
          <p:spPr bwMode="auto">
            <a:xfrm>
              <a:off x="743" y="2629"/>
              <a:ext cx="45" cy="4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200" name="Freeform 145"/>
            <p:cNvSpPr>
              <a:spLocks noEditPoints="1"/>
            </p:cNvSpPr>
            <p:nvPr/>
          </p:nvSpPr>
          <p:spPr bwMode="auto">
            <a:xfrm>
              <a:off x="562" y="2539"/>
              <a:ext cx="133" cy="234"/>
            </a:xfrm>
            <a:custGeom>
              <a:avLst/>
              <a:gdLst>
                <a:gd name="T0" fmla="*/ 0 w 56"/>
                <a:gd name="T1" fmla="*/ 83 h 96"/>
                <a:gd name="T2" fmla="*/ 56 w 56"/>
                <a:gd name="T3" fmla="*/ 0 h 96"/>
                <a:gd name="T4" fmla="*/ 35 w 56"/>
                <a:gd name="T5" fmla="*/ 59 h 96"/>
                <a:gd name="T6" fmla="*/ 34 w 56"/>
                <a:gd name="T7" fmla="*/ 63 h 96"/>
                <a:gd name="T8" fmla="*/ 31 w 56"/>
                <a:gd name="T9" fmla="*/ 66 h 96"/>
                <a:gd name="T10" fmla="*/ 26 w 56"/>
                <a:gd name="T11" fmla="*/ 68 h 96"/>
                <a:gd name="T12" fmla="*/ 21 w 56"/>
                <a:gd name="T13" fmla="*/ 68 h 96"/>
                <a:gd name="T14" fmla="*/ 17 w 56"/>
                <a:gd name="T15" fmla="*/ 66 h 96"/>
                <a:gd name="T16" fmla="*/ 16 w 56"/>
                <a:gd name="T17" fmla="*/ 57 h 96"/>
                <a:gd name="T18" fmla="*/ 20 w 56"/>
                <a:gd name="T19" fmla="*/ 60 h 96"/>
                <a:gd name="T20" fmla="*/ 24 w 56"/>
                <a:gd name="T21" fmla="*/ 61 h 96"/>
                <a:gd name="T22" fmla="*/ 26 w 56"/>
                <a:gd name="T23" fmla="*/ 61 h 96"/>
                <a:gd name="T24" fmla="*/ 27 w 56"/>
                <a:gd name="T25" fmla="*/ 60 h 96"/>
                <a:gd name="T26" fmla="*/ 28 w 56"/>
                <a:gd name="T27" fmla="*/ 59 h 96"/>
                <a:gd name="T28" fmla="*/ 28 w 56"/>
                <a:gd name="T29" fmla="*/ 57 h 96"/>
                <a:gd name="T30" fmla="*/ 28 w 56"/>
                <a:gd name="T31" fmla="*/ 56 h 96"/>
                <a:gd name="T32" fmla="*/ 27 w 56"/>
                <a:gd name="T33" fmla="*/ 54 h 96"/>
                <a:gd name="T34" fmla="*/ 25 w 56"/>
                <a:gd name="T35" fmla="*/ 53 h 96"/>
                <a:gd name="T36" fmla="*/ 22 w 56"/>
                <a:gd name="T37" fmla="*/ 51 h 96"/>
                <a:gd name="T38" fmla="*/ 17 w 56"/>
                <a:gd name="T39" fmla="*/ 46 h 96"/>
                <a:gd name="T40" fmla="*/ 16 w 56"/>
                <a:gd name="T41" fmla="*/ 40 h 96"/>
                <a:gd name="T42" fmla="*/ 16 w 56"/>
                <a:gd name="T43" fmla="*/ 35 h 96"/>
                <a:gd name="T44" fmla="*/ 19 w 56"/>
                <a:gd name="T45" fmla="*/ 32 h 96"/>
                <a:gd name="T46" fmla="*/ 22 w 56"/>
                <a:gd name="T47" fmla="*/ 29 h 96"/>
                <a:gd name="T48" fmla="*/ 27 w 56"/>
                <a:gd name="T49" fmla="*/ 28 h 96"/>
                <a:gd name="T50" fmla="*/ 31 w 56"/>
                <a:gd name="T51" fmla="*/ 28 h 96"/>
                <a:gd name="T52" fmla="*/ 34 w 56"/>
                <a:gd name="T53" fmla="*/ 29 h 96"/>
                <a:gd name="T54" fmla="*/ 32 w 56"/>
                <a:gd name="T55" fmla="*/ 36 h 96"/>
                <a:gd name="T56" fmla="*/ 29 w 56"/>
                <a:gd name="T57" fmla="*/ 35 h 96"/>
                <a:gd name="T58" fmla="*/ 26 w 56"/>
                <a:gd name="T59" fmla="*/ 35 h 96"/>
                <a:gd name="T60" fmla="*/ 24 w 56"/>
                <a:gd name="T61" fmla="*/ 36 h 96"/>
                <a:gd name="T62" fmla="*/ 23 w 56"/>
                <a:gd name="T63" fmla="*/ 37 h 96"/>
                <a:gd name="T64" fmla="*/ 23 w 56"/>
                <a:gd name="T65" fmla="*/ 38 h 96"/>
                <a:gd name="T66" fmla="*/ 23 w 56"/>
                <a:gd name="T67" fmla="*/ 40 h 96"/>
                <a:gd name="T68" fmla="*/ 23 w 56"/>
                <a:gd name="T69" fmla="*/ 41 h 96"/>
                <a:gd name="T70" fmla="*/ 24 w 56"/>
                <a:gd name="T71" fmla="*/ 43 h 96"/>
                <a:gd name="T72" fmla="*/ 26 w 56"/>
                <a:gd name="T73" fmla="*/ 44 h 96"/>
                <a:gd name="T74" fmla="*/ 29 w 56"/>
                <a:gd name="T75" fmla="*/ 46 h 96"/>
                <a:gd name="T76" fmla="*/ 32 w 56"/>
                <a:gd name="T77" fmla="*/ 48 h 96"/>
                <a:gd name="T78" fmla="*/ 34 w 56"/>
                <a:gd name="T79" fmla="*/ 51 h 96"/>
                <a:gd name="T80" fmla="*/ 35 w 56"/>
                <a:gd name="T81" fmla="*/ 55 h 96"/>
                <a:gd name="T82" fmla="*/ 35 w 56"/>
                <a:gd name="T83" fmla="*/ 5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 h="96">
                  <a:moveTo>
                    <a:pt x="0" y="13"/>
                  </a:moveTo>
                  <a:cubicBezTo>
                    <a:pt x="0" y="83"/>
                    <a:pt x="0" y="83"/>
                    <a:pt x="0" y="83"/>
                  </a:cubicBezTo>
                  <a:cubicBezTo>
                    <a:pt x="56" y="96"/>
                    <a:pt x="56" y="96"/>
                    <a:pt x="56" y="96"/>
                  </a:cubicBezTo>
                  <a:cubicBezTo>
                    <a:pt x="56" y="0"/>
                    <a:pt x="56" y="0"/>
                    <a:pt x="56" y="0"/>
                  </a:cubicBezTo>
                  <a:lnTo>
                    <a:pt x="0" y="13"/>
                  </a:lnTo>
                  <a:close/>
                  <a:moveTo>
                    <a:pt x="35" y="59"/>
                  </a:moveTo>
                  <a:cubicBezTo>
                    <a:pt x="35" y="60"/>
                    <a:pt x="35" y="61"/>
                    <a:pt x="35" y="61"/>
                  </a:cubicBezTo>
                  <a:cubicBezTo>
                    <a:pt x="35" y="62"/>
                    <a:pt x="34" y="63"/>
                    <a:pt x="34" y="63"/>
                  </a:cubicBezTo>
                  <a:cubicBezTo>
                    <a:pt x="34" y="64"/>
                    <a:pt x="33" y="64"/>
                    <a:pt x="33" y="65"/>
                  </a:cubicBezTo>
                  <a:cubicBezTo>
                    <a:pt x="32" y="65"/>
                    <a:pt x="32" y="66"/>
                    <a:pt x="31" y="66"/>
                  </a:cubicBezTo>
                  <a:cubicBezTo>
                    <a:pt x="30" y="67"/>
                    <a:pt x="30" y="67"/>
                    <a:pt x="29" y="67"/>
                  </a:cubicBezTo>
                  <a:cubicBezTo>
                    <a:pt x="28" y="68"/>
                    <a:pt x="27" y="68"/>
                    <a:pt x="26" y="68"/>
                  </a:cubicBezTo>
                  <a:cubicBezTo>
                    <a:pt x="25" y="68"/>
                    <a:pt x="24" y="68"/>
                    <a:pt x="23" y="68"/>
                  </a:cubicBezTo>
                  <a:cubicBezTo>
                    <a:pt x="23" y="68"/>
                    <a:pt x="22" y="68"/>
                    <a:pt x="21" y="68"/>
                  </a:cubicBezTo>
                  <a:cubicBezTo>
                    <a:pt x="21" y="68"/>
                    <a:pt x="20" y="67"/>
                    <a:pt x="19" y="67"/>
                  </a:cubicBezTo>
                  <a:cubicBezTo>
                    <a:pt x="19" y="67"/>
                    <a:pt x="18" y="67"/>
                    <a:pt x="17" y="66"/>
                  </a:cubicBezTo>
                  <a:cubicBezTo>
                    <a:pt x="17" y="66"/>
                    <a:pt x="16" y="66"/>
                    <a:pt x="16" y="65"/>
                  </a:cubicBezTo>
                  <a:cubicBezTo>
                    <a:pt x="16" y="57"/>
                    <a:pt x="16" y="57"/>
                    <a:pt x="16" y="57"/>
                  </a:cubicBezTo>
                  <a:cubicBezTo>
                    <a:pt x="16" y="58"/>
                    <a:pt x="17" y="58"/>
                    <a:pt x="18" y="59"/>
                  </a:cubicBezTo>
                  <a:cubicBezTo>
                    <a:pt x="18" y="59"/>
                    <a:pt x="19" y="60"/>
                    <a:pt x="20" y="60"/>
                  </a:cubicBezTo>
                  <a:cubicBezTo>
                    <a:pt x="20" y="60"/>
                    <a:pt x="21" y="61"/>
                    <a:pt x="21" y="61"/>
                  </a:cubicBezTo>
                  <a:cubicBezTo>
                    <a:pt x="22" y="61"/>
                    <a:pt x="23" y="61"/>
                    <a:pt x="24" y="61"/>
                  </a:cubicBezTo>
                  <a:cubicBezTo>
                    <a:pt x="24" y="61"/>
                    <a:pt x="24" y="61"/>
                    <a:pt x="25" y="61"/>
                  </a:cubicBezTo>
                  <a:cubicBezTo>
                    <a:pt x="25" y="61"/>
                    <a:pt x="25" y="61"/>
                    <a:pt x="26" y="61"/>
                  </a:cubicBezTo>
                  <a:cubicBezTo>
                    <a:pt x="26" y="61"/>
                    <a:pt x="26" y="61"/>
                    <a:pt x="26" y="61"/>
                  </a:cubicBezTo>
                  <a:cubicBezTo>
                    <a:pt x="27" y="60"/>
                    <a:pt x="27" y="60"/>
                    <a:pt x="27" y="60"/>
                  </a:cubicBezTo>
                  <a:cubicBezTo>
                    <a:pt x="27" y="60"/>
                    <a:pt x="27" y="60"/>
                    <a:pt x="27" y="59"/>
                  </a:cubicBezTo>
                  <a:cubicBezTo>
                    <a:pt x="28" y="59"/>
                    <a:pt x="28" y="59"/>
                    <a:pt x="28" y="59"/>
                  </a:cubicBezTo>
                  <a:cubicBezTo>
                    <a:pt x="28" y="59"/>
                    <a:pt x="28" y="58"/>
                    <a:pt x="28" y="58"/>
                  </a:cubicBezTo>
                  <a:cubicBezTo>
                    <a:pt x="28" y="58"/>
                    <a:pt x="28" y="58"/>
                    <a:pt x="28" y="57"/>
                  </a:cubicBezTo>
                  <a:cubicBezTo>
                    <a:pt x="28" y="57"/>
                    <a:pt x="28" y="57"/>
                    <a:pt x="28" y="56"/>
                  </a:cubicBezTo>
                  <a:cubicBezTo>
                    <a:pt x="28" y="56"/>
                    <a:pt x="28" y="56"/>
                    <a:pt x="28" y="56"/>
                  </a:cubicBezTo>
                  <a:cubicBezTo>
                    <a:pt x="28" y="55"/>
                    <a:pt x="27" y="55"/>
                    <a:pt x="27" y="55"/>
                  </a:cubicBezTo>
                  <a:cubicBezTo>
                    <a:pt x="27" y="54"/>
                    <a:pt x="27" y="54"/>
                    <a:pt x="27" y="54"/>
                  </a:cubicBezTo>
                  <a:cubicBezTo>
                    <a:pt x="26" y="54"/>
                    <a:pt x="26" y="53"/>
                    <a:pt x="26" y="53"/>
                  </a:cubicBezTo>
                  <a:cubicBezTo>
                    <a:pt x="26" y="53"/>
                    <a:pt x="25" y="53"/>
                    <a:pt x="25" y="53"/>
                  </a:cubicBezTo>
                  <a:cubicBezTo>
                    <a:pt x="25" y="52"/>
                    <a:pt x="24" y="52"/>
                    <a:pt x="24" y="52"/>
                  </a:cubicBezTo>
                  <a:cubicBezTo>
                    <a:pt x="23" y="51"/>
                    <a:pt x="23" y="51"/>
                    <a:pt x="22" y="51"/>
                  </a:cubicBezTo>
                  <a:cubicBezTo>
                    <a:pt x="21" y="50"/>
                    <a:pt x="20" y="49"/>
                    <a:pt x="19" y="49"/>
                  </a:cubicBezTo>
                  <a:cubicBezTo>
                    <a:pt x="19" y="48"/>
                    <a:pt x="18" y="47"/>
                    <a:pt x="17" y="46"/>
                  </a:cubicBezTo>
                  <a:cubicBezTo>
                    <a:pt x="17" y="45"/>
                    <a:pt x="16" y="44"/>
                    <a:pt x="16" y="43"/>
                  </a:cubicBezTo>
                  <a:cubicBezTo>
                    <a:pt x="16" y="42"/>
                    <a:pt x="16" y="41"/>
                    <a:pt x="16" y="40"/>
                  </a:cubicBezTo>
                  <a:cubicBezTo>
                    <a:pt x="16" y="39"/>
                    <a:pt x="16" y="38"/>
                    <a:pt x="16" y="37"/>
                  </a:cubicBezTo>
                  <a:cubicBezTo>
                    <a:pt x="16" y="37"/>
                    <a:pt x="16" y="36"/>
                    <a:pt x="16" y="35"/>
                  </a:cubicBezTo>
                  <a:cubicBezTo>
                    <a:pt x="17" y="35"/>
                    <a:pt x="17" y="34"/>
                    <a:pt x="17" y="33"/>
                  </a:cubicBezTo>
                  <a:cubicBezTo>
                    <a:pt x="18" y="33"/>
                    <a:pt x="18" y="32"/>
                    <a:pt x="19" y="32"/>
                  </a:cubicBezTo>
                  <a:cubicBezTo>
                    <a:pt x="19" y="31"/>
                    <a:pt x="20" y="31"/>
                    <a:pt x="20" y="30"/>
                  </a:cubicBezTo>
                  <a:cubicBezTo>
                    <a:pt x="21" y="30"/>
                    <a:pt x="21" y="29"/>
                    <a:pt x="22" y="29"/>
                  </a:cubicBezTo>
                  <a:cubicBezTo>
                    <a:pt x="23" y="29"/>
                    <a:pt x="23" y="29"/>
                    <a:pt x="24" y="28"/>
                  </a:cubicBezTo>
                  <a:cubicBezTo>
                    <a:pt x="25" y="28"/>
                    <a:pt x="26" y="28"/>
                    <a:pt x="27" y="28"/>
                  </a:cubicBezTo>
                  <a:cubicBezTo>
                    <a:pt x="27" y="28"/>
                    <a:pt x="28" y="28"/>
                    <a:pt x="29" y="28"/>
                  </a:cubicBezTo>
                  <a:cubicBezTo>
                    <a:pt x="29" y="28"/>
                    <a:pt x="30" y="28"/>
                    <a:pt x="31" y="28"/>
                  </a:cubicBezTo>
                  <a:cubicBezTo>
                    <a:pt x="31" y="28"/>
                    <a:pt x="32" y="28"/>
                    <a:pt x="32" y="28"/>
                  </a:cubicBezTo>
                  <a:cubicBezTo>
                    <a:pt x="33" y="29"/>
                    <a:pt x="34" y="29"/>
                    <a:pt x="34" y="29"/>
                  </a:cubicBezTo>
                  <a:cubicBezTo>
                    <a:pt x="34" y="37"/>
                    <a:pt x="34" y="37"/>
                    <a:pt x="34" y="37"/>
                  </a:cubicBezTo>
                  <a:cubicBezTo>
                    <a:pt x="34" y="37"/>
                    <a:pt x="33" y="36"/>
                    <a:pt x="32" y="36"/>
                  </a:cubicBezTo>
                  <a:cubicBezTo>
                    <a:pt x="32" y="36"/>
                    <a:pt x="31" y="36"/>
                    <a:pt x="31" y="35"/>
                  </a:cubicBezTo>
                  <a:cubicBezTo>
                    <a:pt x="30" y="35"/>
                    <a:pt x="29" y="35"/>
                    <a:pt x="29" y="35"/>
                  </a:cubicBezTo>
                  <a:cubicBezTo>
                    <a:pt x="28" y="35"/>
                    <a:pt x="28" y="35"/>
                    <a:pt x="27" y="35"/>
                  </a:cubicBezTo>
                  <a:cubicBezTo>
                    <a:pt x="27" y="35"/>
                    <a:pt x="26" y="35"/>
                    <a:pt x="26" y="35"/>
                  </a:cubicBezTo>
                  <a:cubicBezTo>
                    <a:pt x="26" y="35"/>
                    <a:pt x="25" y="35"/>
                    <a:pt x="25" y="35"/>
                  </a:cubicBezTo>
                  <a:cubicBezTo>
                    <a:pt x="25" y="35"/>
                    <a:pt x="25" y="35"/>
                    <a:pt x="24" y="36"/>
                  </a:cubicBezTo>
                  <a:cubicBezTo>
                    <a:pt x="24" y="36"/>
                    <a:pt x="24" y="36"/>
                    <a:pt x="24" y="36"/>
                  </a:cubicBezTo>
                  <a:cubicBezTo>
                    <a:pt x="24" y="36"/>
                    <a:pt x="23" y="36"/>
                    <a:pt x="23" y="37"/>
                  </a:cubicBezTo>
                  <a:cubicBezTo>
                    <a:pt x="23" y="37"/>
                    <a:pt x="23" y="37"/>
                    <a:pt x="23" y="37"/>
                  </a:cubicBezTo>
                  <a:cubicBezTo>
                    <a:pt x="23" y="38"/>
                    <a:pt x="23" y="38"/>
                    <a:pt x="23" y="38"/>
                  </a:cubicBezTo>
                  <a:cubicBezTo>
                    <a:pt x="23" y="38"/>
                    <a:pt x="23" y="39"/>
                    <a:pt x="23" y="39"/>
                  </a:cubicBezTo>
                  <a:cubicBezTo>
                    <a:pt x="23" y="39"/>
                    <a:pt x="23" y="40"/>
                    <a:pt x="23" y="40"/>
                  </a:cubicBezTo>
                  <a:cubicBezTo>
                    <a:pt x="23" y="40"/>
                    <a:pt x="23" y="40"/>
                    <a:pt x="23" y="41"/>
                  </a:cubicBezTo>
                  <a:cubicBezTo>
                    <a:pt x="23" y="41"/>
                    <a:pt x="23" y="41"/>
                    <a:pt x="23" y="41"/>
                  </a:cubicBezTo>
                  <a:cubicBezTo>
                    <a:pt x="23" y="42"/>
                    <a:pt x="23" y="42"/>
                    <a:pt x="24" y="42"/>
                  </a:cubicBezTo>
                  <a:cubicBezTo>
                    <a:pt x="24" y="42"/>
                    <a:pt x="24" y="42"/>
                    <a:pt x="24" y="43"/>
                  </a:cubicBezTo>
                  <a:cubicBezTo>
                    <a:pt x="24" y="43"/>
                    <a:pt x="25" y="43"/>
                    <a:pt x="25" y="43"/>
                  </a:cubicBezTo>
                  <a:cubicBezTo>
                    <a:pt x="25" y="43"/>
                    <a:pt x="26" y="44"/>
                    <a:pt x="26" y="44"/>
                  </a:cubicBezTo>
                  <a:cubicBezTo>
                    <a:pt x="26" y="44"/>
                    <a:pt x="27" y="44"/>
                    <a:pt x="27" y="45"/>
                  </a:cubicBezTo>
                  <a:cubicBezTo>
                    <a:pt x="28" y="45"/>
                    <a:pt x="29" y="46"/>
                    <a:pt x="29" y="46"/>
                  </a:cubicBezTo>
                  <a:cubicBezTo>
                    <a:pt x="30" y="46"/>
                    <a:pt x="30" y="47"/>
                    <a:pt x="31" y="47"/>
                  </a:cubicBezTo>
                  <a:cubicBezTo>
                    <a:pt x="31" y="48"/>
                    <a:pt x="32" y="48"/>
                    <a:pt x="32" y="48"/>
                  </a:cubicBezTo>
                  <a:cubicBezTo>
                    <a:pt x="33" y="49"/>
                    <a:pt x="33" y="49"/>
                    <a:pt x="33" y="50"/>
                  </a:cubicBezTo>
                  <a:cubicBezTo>
                    <a:pt x="34" y="50"/>
                    <a:pt x="34" y="51"/>
                    <a:pt x="34" y="51"/>
                  </a:cubicBezTo>
                  <a:cubicBezTo>
                    <a:pt x="35" y="52"/>
                    <a:pt x="35" y="52"/>
                    <a:pt x="35" y="53"/>
                  </a:cubicBezTo>
                  <a:cubicBezTo>
                    <a:pt x="35" y="53"/>
                    <a:pt x="35" y="54"/>
                    <a:pt x="35" y="55"/>
                  </a:cubicBezTo>
                  <a:cubicBezTo>
                    <a:pt x="35" y="55"/>
                    <a:pt x="36" y="56"/>
                    <a:pt x="36" y="57"/>
                  </a:cubicBezTo>
                  <a:cubicBezTo>
                    <a:pt x="36" y="58"/>
                    <a:pt x="35" y="58"/>
                    <a:pt x="35"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201" name="Freeform 146"/>
            <p:cNvSpPr>
              <a:spLocks/>
            </p:cNvSpPr>
            <p:nvPr/>
          </p:nvSpPr>
          <p:spPr bwMode="auto">
            <a:xfrm>
              <a:off x="858" y="2615"/>
              <a:ext cx="45" cy="85"/>
            </a:xfrm>
            <a:custGeom>
              <a:avLst/>
              <a:gdLst>
                <a:gd name="T0" fmla="*/ 19 w 19"/>
                <a:gd name="T1" fmla="*/ 26 h 35"/>
                <a:gd name="T2" fmla="*/ 16 w 19"/>
                <a:gd name="T3" fmla="*/ 32 h 35"/>
                <a:gd name="T4" fmla="*/ 8 w 19"/>
                <a:gd name="T5" fmla="*/ 35 h 35"/>
                <a:gd name="T6" fmla="*/ 3 w 19"/>
                <a:gd name="T7" fmla="*/ 34 h 35"/>
                <a:gd name="T8" fmla="*/ 0 w 19"/>
                <a:gd name="T9" fmla="*/ 33 h 35"/>
                <a:gd name="T10" fmla="*/ 0 w 19"/>
                <a:gd name="T11" fmla="*/ 28 h 35"/>
                <a:gd name="T12" fmla="*/ 4 w 19"/>
                <a:gd name="T13" fmla="*/ 30 h 35"/>
                <a:gd name="T14" fmla="*/ 8 w 19"/>
                <a:gd name="T15" fmla="*/ 31 h 35"/>
                <a:gd name="T16" fmla="*/ 15 w 19"/>
                <a:gd name="T17" fmla="*/ 26 h 35"/>
                <a:gd name="T18" fmla="*/ 13 w 19"/>
                <a:gd name="T19" fmla="*/ 22 h 35"/>
                <a:gd name="T20" fmla="*/ 8 w 19"/>
                <a:gd name="T21" fmla="*/ 18 h 35"/>
                <a:gd name="T22" fmla="*/ 2 w 19"/>
                <a:gd name="T23" fmla="*/ 14 h 35"/>
                <a:gd name="T24" fmla="*/ 0 w 19"/>
                <a:gd name="T25" fmla="*/ 9 h 35"/>
                <a:gd name="T26" fmla="*/ 3 w 19"/>
                <a:gd name="T27" fmla="*/ 2 h 35"/>
                <a:gd name="T28" fmla="*/ 11 w 19"/>
                <a:gd name="T29" fmla="*/ 0 h 35"/>
                <a:gd name="T30" fmla="*/ 17 w 19"/>
                <a:gd name="T31" fmla="*/ 1 h 35"/>
                <a:gd name="T32" fmla="*/ 17 w 19"/>
                <a:gd name="T33" fmla="*/ 5 h 35"/>
                <a:gd name="T34" fmla="*/ 11 w 19"/>
                <a:gd name="T35" fmla="*/ 3 h 35"/>
                <a:gd name="T36" fmla="*/ 6 w 19"/>
                <a:gd name="T37" fmla="*/ 5 h 35"/>
                <a:gd name="T38" fmla="*/ 4 w 19"/>
                <a:gd name="T39" fmla="*/ 8 h 35"/>
                <a:gd name="T40" fmla="*/ 5 w 19"/>
                <a:gd name="T41" fmla="*/ 11 h 35"/>
                <a:gd name="T42" fmla="*/ 7 w 19"/>
                <a:gd name="T43" fmla="*/ 13 h 35"/>
                <a:gd name="T44" fmla="*/ 11 w 19"/>
                <a:gd name="T45" fmla="*/ 16 h 35"/>
                <a:gd name="T46" fmla="*/ 17 w 19"/>
                <a:gd name="T47" fmla="*/ 20 h 35"/>
                <a:gd name="T48" fmla="*/ 19 w 19"/>
                <a:gd name="T49"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35">
                  <a:moveTo>
                    <a:pt x="19" y="26"/>
                  </a:moveTo>
                  <a:cubicBezTo>
                    <a:pt x="19" y="28"/>
                    <a:pt x="18" y="31"/>
                    <a:pt x="16" y="32"/>
                  </a:cubicBezTo>
                  <a:cubicBezTo>
                    <a:pt x="14" y="34"/>
                    <a:pt x="11" y="35"/>
                    <a:pt x="8" y="35"/>
                  </a:cubicBezTo>
                  <a:cubicBezTo>
                    <a:pt x="6" y="35"/>
                    <a:pt x="5" y="34"/>
                    <a:pt x="3" y="34"/>
                  </a:cubicBezTo>
                  <a:cubicBezTo>
                    <a:pt x="2" y="34"/>
                    <a:pt x="1" y="33"/>
                    <a:pt x="0" y="33"/>
                  </a:cubicBezTo>
                  <a:cubicBezTo>
                    <a:pt x="0" y="28"/>
                    <a:pt x="0" y="28"/>
                    <a:pt x="0" y="28"/>
                  </a:cubicBezTo>
                  <a:cubicBezTo>
                    <a:pt x="1" y="29"/>
                    <a:pt x="2" y="30"/>
                    <a:pt x="4" y="30"/>
                  </a:cubicBezTo>
                  <a:cubicBezTo>
                    <a:pt x="5" y="31"/>
                    <a:pt x="7" y="31"/>
                    <a:pt x="8" y="31"/>
                  </a:cubicBezTo>
                  <a:cubicBezTo>
                    <a:pt x="12" y="31"/>
                    <a:pt x="15" y="29"/>
                    <a:pt x="15" y="26"/>
                  </a:cubicBezTo>
                  <a:cubicBezTo>
                    <a:pt x="15" y="25"/>
                    <a:pt x="14" y="23"/>
                    <a:pt x="13" y="22"/>
                  </a:cubicBezTo>
                  <a:cubicBezTo>
                    <a:pt x="12" y="21"/>
                    <a:pt x="10" y="20"/>
                    <a:pt x="8" y="18"/>
                  </a:cubicBezTo>
                  <a:cubicBezTo>
                    <a:pt x="5" y="17"/>
                    <a:pt x="3" y="15"/>
                    <a:pt x="2" y="14"/>
                  </a:cubicBezTo>
                  <a:cubicBezTo>
                    <a:pt x="1" y="13"/>
                    <a:pt x="0" y="11"/>
                    <a:pt x="0" y="9"/>
                  </a:cubicBezTo>
                  <a:cubicBezTo>
                    <a:pt x="0" y="6"/>
                    <a:pt x="1" y="4"/>
                    <a:pt x="3" y="2"/>
                  </a:cubicBezTo>
                  <a:cubicBezTo>
                    <a:pt x="5" y="1"/>
                    <a:pt x="8" y="0"/>
                    <a:pt x="11" y="0"/>
                  </a:cubicBezTo>
                  <a:cubicBezTo>
                    <a:pt x="14" y="0"/>
                    <a:pt x="16" y="0"/>
                    <a:pt x="17" y="1"/>
                  </a:cubicBezTo>
                  <a:cubicBezTo>
                    <a:pt x="17" y="5"/>
                    <a:pt x="17" y="5"/>
                    <a:pt x="17" y="5"/>
                  </a:cubicBezTo>
                  <a:cubicBezTo>
                    <a:pt x="16" y="4"/>
                    <a:pt x="13" y="3"/>
                    <a:pt x="11" y="3"/>
                  </a:cubicBezTo>
                  <a:cubicBezTo>
                    <a:pt x="9" y="3"/>
                    <a:pt x="7" y="4"/>
                    <a:pt x="6" y="5"/>
                  </a:cubicBezTo>
                  <a:cubicBezTo>
                    <a:pt x="5" y="6"/>
                    <a:pt x="4" y="7"/>
                    <a:pt x="4" y="8"/>
                  </a:cubicBezTo>
                  <a:cubicBezTo>
                    <a:pt x="4" y="10"/>
                    <a:pt x="4" y="10"/>
                    <a:pt x="5" y="11"/>
                  </a:cubicBezTo>
                  <a:cubicBezTo>
                    <a:pt x="5" y="12"/>
                    <a:pt x="6" y="12"/>
                    <a:pt x="7" y="13"/>
                  </a:cubicBezTo>
                  <a:cubicBezTo>
                    <a:pt x="7" y="14"/>
                    <a:pt x="9" y="15"/>
                    <a:pt x="11" y="16"/>
                  </a:cubicBezTo>
                  <a:cubicBezTo>
                    <a:pt x="14" y="17"/>
                    <a:pt x="16" y="19"/>
                    <a:pt x="17" y="20"/>
                  </a:cubicBezTo>
                  <a:cubicBezTo>
                    <a:pt x="18" y="22"/>
                    <a:pt x="19" y="24"/>
                    <a:pt x="19"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202" name="Freeform 147"/>
            <p:cNvSpPr>
              <a:spLocks/>
            </p:cNvSpPr>
            <p:nvPr/>
          </p:nvSpPr>
          <p:spPr bwMode="auto">
            <a:xfrm>
              <a:off x="915" y="2612"/>
              <a:ext cx="47" cy="85"/>
            </a:xfrm>
            <a:custGeom>
              <a:avLst/>
              <a:gdLst>
                <a:gd name="T0" fmla="*/ 20 w 20"/>
                <a:gd name="T1" fmla="*/ 35 h 35"/>
                <a:gd name="T2" fmla="*/ 16 w 20"/>
                <a:gd name="T3" fmla="*/ 35 h 35"/>
                <a:gd name="T4" fmla="*/ 16 w 20"/>
                <a:gd name="T5" fmla="*/ 21 h 35"/>
                <a:gd name="T6" fmla="*/ 10 w 20"/>
                <a:gd name="T7" fmla="*/ 14 h 35"/>
                <a:gd name="T8" fmla="*/ 5 w 20"/>
                <a:gd name="T9" fmla="*/ 16 h 35"/>
                <a:gd name="T10" fmla="*/ 4 w 20"/>
                <a:gd name="T11" fmla="*/ 21 h 35"/>
                <a:gd name="T12" fmla="*/ 4 w 20"/>
                <a:gd name="T13" fmla="*/ 35 h 35"/>
                <a:gd name="T14" fmla="*/ 0 w 20"/>
                <a:gd name="T15" fmla="*/ 35 h 35"/>
                <a:gd name="T16" fmla="*/ 0 w 20"/>
                <a:gd name="T17" fmla="*/ 0 h 35"/>
                <a:gd name="T18" fmla="*/ 4 w 20"/>
                <a:gd name="T19" fmla="*/ 0 h 35"/>
                <a:gd name="T20" fmla="*/ 4 w 20"/>
                <a:gd name="T21" fmla="*/ 15 h 35"/>
                <a:gd name="T22" fmla="*/ 4 w 20"/>
                <a:gd name="T23" fmla="*/ 15 h 35"/>
                <a:gd name="T24" fmla="*/ 11 w 20"/>
                <a:gd name="T25" fmla="*/ 10 h 35"/>
                <a:gd name="T26" fmla="*/ 20 w 20"/>
                <a:gd name="T27" fmla="*/ 20 h 35"/>
                <a:gd name="T28" fmla="*/ 20 w 20"/>
                <a:gd name="T2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35">
                  <a:moveTo>
                    <a:pt x="20" y="35"/>
                  </a:moveTo>
                  <a:cubicBezTo>
                    <a:pt x="16" y="35"/>
                    <a:pt x="16" y="35"/>
                    <a:pt x="16" y="35"/>
                  </a:cubicBezTo>
                  <a:cubicBezTo>
                    <a:pt x="16" y="21"/>
                    <a:pt x="16" y="21"/>
                    <a:pt x="16" y="21"/>
                  </a:cubicBezTo>
                  <a:cubicBezTo>
                    <a:pt x="16" y="16"/>
                    <a:pt x="14" y="14"/>
                    <a:pt x="10" y="14"/>
                  </a:cubicBezTo>
                  <a:cubicBezTo>
                    <a:pt x="8" y="14"/>
                    <a:pt x="7" y="14"/>
                    <a:pt x="5" y="16"/>
                  </a:cubicBezTo>
                  <a:cubicBezTo>
                    <a:pt x="4" y="17"/>
                    <a:pt x="4" y="19"/>
                    <a:pt x="4" y="21"/>
                  </a:cubicBezTo>
                  <a:cubicBezTo>
                    <a:pt x="4" y="35"/>
                    <a:pt x="4" y="35"/>
                    <a:pt x="4" y="35"/>
                  </a:cubicBezTo>
                  <a:cubicBezTo>
                    <a:pt x="0" y="35"/>
                    <a:pt x="0" y="35"/>
                    <a:pt x="0" y="35"/>
                  </a:cubicBezTo>
                  <a:cubicBezTo>
                    <a:pt x="0" y="0"/>
                    <a:pt x="0" y="0"/>
                    <a:pt x="0" y="0"/>
                  </a:cubicBezTo>
                  <a:cubicBezTo>
                    <a:pt x="4" y="0"/>
                    <a:pt x="4" y="0"/>
                    <a:pt x="4" y="0"/>
                  </a:cubicBezTo>
                  <a:cubicBezTo>
                    <a:pt x="4" y="15"/>
                    <a:pt x="4" y="15"/>
                    <a:pt x="4" y="15"/>
                  </a:cubicBezTo>
                  <a:cubicBezTo>
                    <a:pt x="4" y="15"/>
                    <a:pt x="4" y="15"/>
                    <a:pt x="4" y="15"/>
                  </a:cubicBezTo>
                  <a:cubicBezTo>
                    <a:pt x="5" y="12"/>
                    <a:pt x="8" y="10"/>
                    <a:pt x="11" y="10"/>
                  </a:cubicBezTo>
                  <a:cubicBezTo>
                    <a:pt x="17" y="10"/>
                    <a:pt x="20" y="14"/>
                    <a:pt x="20" y="20"/>
                  </a:cubicBezTo>
                  <a:lnTo>
                    <a:pt x="2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203" name="Freeform 148"/>
            <p:cNvSpPr>
              <a:spLocks noEditPoints="1"/>
            </p:cNvSpPr>
            <p:nvPr/>
          </p:nvSpPr>
          <p:spPr bwMode="auto">
            <a:xfrm>
              <a:off x="972" y="2637"/>
              <a:ext cx="45" cy="63"/>
            </a:xfrm>
            <a:custGeom>
              <a:avLst/>
              <a:gdLst>
                <a:gd name="T0" fmla="*/ 19 w 19"/>
                <a:gd name="T1" fmla="*/ 25 h 26"/>
                <a:gd name="T2" fmla="*/ 15 w 19"/>
                <a:gd name="T3" fmla="*/ 25 h 26"/>
                <a:gd name="T4" fmla="*/ 15 w 19"/>
                <a:gd name="T5" fmla="*/ 21 h 26"/>
                <a:gd name="T6" fmla="*/ 15 w 19"/>
                <a:gd name="T7" fmla="*/ 21 h 26"/>
                <a:gd name="T8" fmla="*/ 7 w 19"/>
                <a:gd name="T9" fmla="*/ 26 h 26"/>
                <a:gd name="T10" fmla="*/ 2 w 19"/>
                <a:gd name="T11" fmla="*/ 24 h 26"/>
                <a:gd name="T12" fmla="*/ 0 w 19"/>
                <a:gd name="T13" fmla="*/ 19 h 26"/>
                <a:gd name="T14" fmla="*/ 8 w 19"/>
                <a:gd name="T15" fmla="*/ 11 h 26"/>
                <a:gd name="T16" fmla="*/ 15 w 19"/>
                <a:gd name="T17" fmla="*/ 10 h 26"/>
                <a:gd name="T18" fmla="*/ 10 w 19"/>
                <a:gd name="T19" fmla="*/ 4 h 26"/>
                <a:gd name="T20" fmla="*/ 2 w 19"/>
                <a:gd name="T21" fmla="*/ 7 h 26"/>
                <a:gd name="T22" fmla="*/ 2 w 19"/>
                <a:gd name="T23" fmla="*/ 3 h 26"/>
                <a:gd name="T24" fmla="*/ 6 w 19"/>
                <a:gd name="T25" fmla="*/ 1 h 26"/>
                <a:gd name="T26" fmla="*/ 10 w 19"/>
                <a:gd name="T27" fmla="*/ 0 h 26"/>
                <a:gd name="T28" fmla="*/ 19 w 19"/>
                <a:gd name="T29" fmla="*/ 9 h 26"/>
                <a:gd name="T30" fmla="*/ 19 w 19"/>
                <a:gd name="T31" fmla="*/ 25 h 26"/>
                <a:gd name="T32" fmla="*/ 15 w 19"/>
                <a:gd name="T33" fmla="*/ 13 h 26"/>
                <a:gd name="T34" fmla="*/ 9 w 19"/>
                <a:gd name="T35" fmla="*/ 14 h 26"/>
                <a:gd name="T36" fmla="*/ 5 w 19"/>
                <a:gd name="T37" fmla="*/ 15 h 26"/>
                <a:gd name="T38" fmla="*/ 4 w 19"/>
                <a:gd name="T39" fmla="*/ 18 h 26"/>
                <a:gd name="T40" fmla="*/ 5 w 19"/>
                <a:gd name="T41" fmla="*/ 21 h 26"/>
                <a:gd name="T42" fmla="*/ 8 w 19"/>
                <a:gd name="T43" fmla="*/ 22 h 26"/>
                <a:gd name="T44" fmla="*/ 13 w 19"/>
                <a:gd name="T45" fmla="*/ 20 h 26"/>
                <a:gd name="T46" fmla="*/ 15 w 19"/>
                <a:gd name="T47" fmla="*/ 15 h 26"/>
                <a:gd name="T48" fmla="*/ 15 w 19"/>
                <a:gd name="T4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6">
                  <a:moveTo>
                    <a:pt x="19" y="25"/>
                  </a:moveTo>
                  <a:cubicBezTo>
                    <a:pt x="15" y="25"/>
                    <a:pt x="15" y="25"/>
                    <a:pt x="15" y="25"/>
                  </a:cubicBezTo>
                  <a:cubicBezTo>
                    <a:pt x="15" y="21"/>
                    <a:pt x="15" y="21"/>
                    <a:pt x="15" y="21"/>
                  </a:cubicBezTo>
                  <a:cubicBezTo>
                    <a:pt x="15" y="21"/>
                    <a:pt x="15" y="21"/>
                    <a:pt x="15" y="21"/>
                  </a:cubicBezTo>
                  <a:cubicBezTo>
                    <a:pt x="13" y="24"/>
                    <a:pt x="10" y="26"/>
                    <a:pt x="7" y="26"/>
                  </a:cubicBezTo>
                  <a:cubicBezTo>
                    <a:pt x="5" y="26"/>
                    <a:pt x="3" y="25"/>
                    <a:pt x="2" y="24"/>
                  </a:cubicBezTo>
                  <a:cubicBezTo>
                    <a:pt x="0" y="22"/>
                    <a:pt x="0" y="21"/>
                    <a:pt x="0" y="19"/>
                  </a:cubicBezTo>
                  <a:cubicBezTo>
                    <a:pt x="0" y="14"/>
                    <a:pt x="2" y="12"/>
                    <a:pt x="8" y="11"/>
                  </a:cubicBezTo>
                  <a:cubicBezTo>
                    <a:pt x="15" y="10"/>
                    <a:pt x="15" y="10"/>
                    <a:pt x="15" y="10"/>
                  </a:cubicBezTo>
                  <a:cubicBezTo>
                    <a:pt x="15" y="6"/>
                    <a:pt x="13" y="4"/>
                    <a:pt x="10" y="4"/>
                  </a:cubicBezTo>
                  <a:cubicBezTo>
                    <a:pt x="7" y="4"/>
                    <a:pt x="4" y="5"/>
                    <a:pt x="2" y="7"/>
                  </a:cubicBezTo>
                  <a:cubicBezTo>
                    <a:pt x="2" y="3"/>
                    <a:pt x="2" y="3"/>
                    <a:pt x="2" y="3"/>
                  </a:cubicBezTo>
                  <a:cubicBezTo>
                    <a:pt x="3" y="2"/>
                    <a:pt x="4" y="2"/>
                    <a:pt x="6" y="1"/>
                  </a:cubicBezTo>
                  <a:cubicBezTo>
                    <a:pt x="7" y="1"/>
                    <a:pt x="9" y="0"/>
                    <a:pt x="10" y="0"/>
                  </a:cubicBezTo>
                  <a:cubicBezTo>
                    <a:pt x="16" y="0"/>
                    <a:pt x="19" y="3"/>
                    <a:pt x="19" y="9"/>
                  </a:cubicBezTo>
                  <a:lnTo>
                    <a:pt x="19" y="25"/>
                  </a:lnTo>
                  <a:close/>
                  <a:moveTo>
                    <a:pt x="15" y="13"/>
                  </a:moveTo>
                  <a:cubicBezTo>
                    <a:pt x="9" y="14"/>
                    <a:pt x="9" y="14"/>
                    <a:pt x="9" y="14"/>
                  </a:cubicBezTo>
                  <a:cubicBezTo>
                    <a:pt x="7" y="14"/>
                    <a:pt x="6" y="14"/>
                    <a:pt x="5" y="15"/>
                  </a:cubicBezTo>
                  <a:cubicBezTo>
                    <a:pt x="4" y="16"/>
                    <a:pt x="4" y="17"/>
                    <a:pt x="4" y="18"/>
                  </a:cubicBezTo>
                  <a:cubicBezTo>
                    <a:pt x="4" y="20"/>
                    <a:pt x="4" y="21"/>
                    <a:pt x="5" y="21"/>
                  </a:cubicBezTo>
                  <a:cubicBezTo>
                    <a:pt x="6" y="22"/>
                    <a:pt x="7" y="22"/>
                    <a:pt x="8" y="22"/>
                  </a:cubicBezTo>
                  <a:cubicBezTo>
                    <a:pt x="10" y="22"/>
                    <a:pt x="12" y="22"/>
                    <a:pt x="13" y="20"/>
                  </a:cubicBezTo>
                  <a:cubicBezTo>
                    <a:pt x="14" y="19"/>
                    <a:pt x="15" y="17"/>
                    <a:pt x="15" y="15"/>
                  </a:cubicBezTo>
                  <a:lnTo>
                    <a:pt x="15"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204" name="Freeform 149"/>
            <p:cNvSpPr>
              <a:spLocks/>
            </p:cNvSpPr>
            <p:nvPr/>
          </p:nvSpPr>
          <p:spPr bwMode="auto">
            <a:xfrm>
              <a:off x="1029" y="2639"/>
              <a:ext cx="31" cy="58"/>
            </a:xfrm>
            <a:custGeom>
              <a:avLst/>
              <a:gdLst>
                <a:gd name="T0" fmla="*/ 13 w 13"/>
                <a:gd name="T1" fmla="*/ 4 h 24"/>
                <a:gd name="T2" fmla="*/ 10 w 13"/>
                <a:gd name="T3" fmla="*/ 3 h 24"/>
                <a:gd name="T4" fmla="*/ 6 w 13"/>
                <a:gd name="T5" fmla="*/ 6 h 24"/>
                <a:gd name="T6" fmla="*/ 4 w 13"/>
                <a:gd name="T7" fmla="*/ 12 h 24"/>
                <a:gd name="T8" fmla="*/ 4 w 13"/>
                <a:gd name="T9" fmla="*/ 24 h 24"/>
                <a:gd name="T10" fmla="*/ 0 w 13"/>
                <a:gd name="T11" fmla="*/ 24 h 24"/>
                <a:gd name="T12" fmla="*/ 0 w 13"/>
                <a:gd name="T13" fmla="*/ 0 h 24"/>
                <a:gd name="T14" fmla="*/ 4 w 13"/>
                <a:gd name="T15" fmla="*/ 0 h 24"/>
                <a:gd name="T16" fmla="*/ 4 w 13"/>
                <a:gd name="T17" fmla="*/ 5 h 24"/>
                <a:gd name="T18" fmla="*/ 4 w 13"/>
                <a:gd name="T19" fmla="*/ 5 h 24"/>
                <a:gd name="T20" fmla="*/ 7 w 13"/>
                <a:gd name="T21" fmla="*/ 1 h 24"/>
                <a:gd name="T22" fmla="*/ 11 w 13"/>
                <a:gd name="T23" fmla="*/ 0 h 24"/>
                <a:gd name="T24" fmla="*/ 13 w 13"/>
                <a:gd name="T25" fmla="*/ 0 h 24"/>
                <a:gd name="T26" fmla="*/ 13 w 13"/>
                <a:gd name="T27"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4">
                  <a:moveTo>
                    <a:pt x="13" y="4"/>
                  </a:moveTo>
                  <a:cubicBezTo>
                    <a:pt x="12" y="3"/>
                    <a:pt x="11" y="3"/>
                    <a:pt x="10" y="3"/>
                  </a:cubicBezTo>
                  <a:cubicBezTo>
                    <a:pt x="8" y="3"/>
                    <a:pt x="7" y="4"/>
                    <a:pt x="6" y="6"/>
                  </a:cubicBezTo>
                  <a:cubicBezTo>
                    <a:pt x="5" y="7"/>
                    <a:pt x="4" y="9"/>
                    <a:pt x="4" y="12"/>
                  </a:cubicBezTo>
                  <a:cubicBezTo>
                    <a:pt x="4" y="24"/>
                    <a:pt x="4" y="24"/>
                    <a:pt x="4" y="24"/>
                  </a:cubicBezTo>
                  <a:cubicBezTo>
                    <a:pt x="0" y="24"/>
                    <a:pt x="0" y="24"/>
                    <a:pt x="0" y="24"/>
                  </a:cubicBezTo>
                  <a:cubicBezTo>
                    <a:pt x="0" y="0"/>
                    <a:pt x="0" y="0"/>
                    <a:pt x="0" y="0"/>
                  </a:cubicBezTo>
                  <a:cubicBezTo>
                    <a:pt x="4" y="0"/>
                    <a:pt x="4" y="0"/>
                    <a:pt x="4" y="0"/>
                  </a:cubicBezTo>
                  <a:cubicBezTo>
                    <a:pt x="4" y="5"/>
                    <a:pt x="4" y="5"/>
                    <a:pt x="4" y="5"/>
                  </a:cubicBezTo>
                  <a:cubicBezTo>
                    <a:pt x="4" y="5"/>
                    <a:pt x="4" y="5"/>
                    <a:pt x="4" y="5"/>
                  </a:cubicBezTo>
                  <a:cubicBezTo>
                    <a:pt x="5" y="3"/>
                    <a:pt x="6" y="2"/>
                    <a:pt x="7" y="1"/>
                  </a:cubicBezTo>
                  <a:cubicBezTo>
                    <a:pt x="8" y="0"/>
                    <a:pt x="9" y="0"/>
                    <a:pt x="11" y="0"/>
                  </a:cubicBezTo>
                  <a:cubicBezTo>
                    <a:pt x="12" y="0"/>
                    <a:pt x="12" y="0"/>
                    <a:pt x="13" y="0"/>
                  </a:cubicBezTo>
                  <a:lnTo>
                    <a:pt x="13"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205" name="Freeform 150"/>
            <p:cNvSpPr>
              <a:spLocks noEditPoints="1"/>
            </p:cNvSpPr>
            <p:nvPr/>
          </p:nvSpPr>
          <p:spPr bwMode="auto">
            <a:xfrm>
              <a:off x="1060" y="2637"/>
              <a:ext cx="50" cy="63"/>
            </a:xfrm>
            <a:custGeom>
              <a:avLst/>
              <a:gdLst>
                <a:gd name="T0" fmla="*/ 21 w 21"/>
                <a:gd name="T1" fmla="*/ 14 h 26"/>
                <a:gd name="T2" fmla="*/ 4 w 21"/>
                <a:gd name="T3" fmla="*/ 14 h 26"/>
                <a:gd name="T4" fmla="*/ 7 w 21"/>
                <a:gd name="T5" fmla="*/ 20 h 26"/>
                <a:gd name="T6" fmla="*/ 12 w 21"/>
                <a:gd name="T7" fmla="*/ 22 h 26"/>
                <a:gd name="T8" fmla="*/ 20 w 21"/>
                <a:gd name="T9" fmla="*/ 20 h 26"/>
                <a:gd name="T10" fmla="*/ 20 w 21"/>
                <a:gd name="T11" fmla="*/ 23 h 26"/>
                <a:gd name="T12" fmla="*/ 11 w 21"/>
                <a:gd name="T13" fmla="*/ 26 h 26"/>
                <a:gd name="T14" fmla="*/ 3 w 21"/>
                <a:gd name="T15" fmla="*/ 22 h 26"/>
                <a:gd name="T16" fmla="*/ 0 w 21"/>
                <a:gd name="T17" fmla="*/ 13 h 26"/>
                <a:gd name="T18" fmla="*/ 2 w 21"/>
                <a:gd name="T19" fmla="*/ 7 h 26"/>
                <a:gd name="T20" fmla="*/ 6 w 21"/>
                <a:gd name="T21" fmla="*/ 2 h 26"/>
                <a:gd name="T22" fmla="*/ 11 w 21"/>
                <a:gd name="T23" fmla="*/ 0 h 26"/>
                <a:gd name="T24" fmla="*/ 19 w 21"/>
                <a:gd name="T25" fmla="*/ 3 h 26"/>
                <a:gd name="T26" fmla="*/ 21 w 21"/>
                <a:gd name="T27" fmla="*/ 12 h 26"/>
                <a:gd name="T28" fmla="*/ 21 w 21"/>
                <a:gd name="T29" fmla="*/ 14 h 26"/>
                <a:gd name="T30" fmla="*/ 17 w 21"/>
                <a:gd name="T31" fmla="*/ 11 h 26"/>
                <a:gd name="T32" fmla="*/ 16 w 21"/>
                <a:gd name="T33" fmla="*/ 6 h 26"/>
                <a:gd name="T34" fmla="*/ 11 w 21"/>
                <a:gd name="T35" fmla="*/ 4 h 26"/>
                <a:gd name="T36" fmla="*/ 7 w 21"/>
                <a:gd name="T37" fmla="*/ 6 h 26"/>
                <a:gd name="T38" fmla="*/ 4 w 21"/>
                <a:gd name="T39" fmla="*/ 11 h 26"/>
                <a:gd name="T40" fmla="*/ 17 w 21"/>
                <a:gd name="T41"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26">
                  <a:moveTo>
                    <a:pt x="21" y="14"/>
                  </a:moveTo>
                  <a:cubicBezTo>
                    <a:pt x="4" y="14"/>
                    <a:pt x="4" y="14"/>
                    <a:pt x="4" y="14"/>
                  </a:cubicBezTo>
                  <a:cubicBezTo>
                    <a:pt x="4" y="17"/>
                    <a:pt x="5" y="19"/>
                    <a:pt x="7" y="20"/>
                  </a:cubicBezTo>
                  <a:cubicBezTo>
                    <a:pt x="8" y="22"/>
                    <a:pt x="10" y="22"/>
                    <a:pt x="12" y="22"/>
                  </a:cubicBezTo>
                  <a:cubicBezTo>
                    <a:pt x="15" y="22"/>
                    <a:pt x="17" y="21"/>
                    <a:pt x="20" y="20"/>
                  </a:cubicBezTo>
                  <a:cubicBezTo>
                    <a:pt x="20" y="23"/>
                    <a:pt x="20" y="23"/>
                    <a:pt x="20" y="23"/>
                  </a:cubicBezTo>
                  <a:cubicBezTo>
                    <a:pt x="18" y="25"/>
                    <a:pt x="15" y="26"/>
                    <a:pt x="11" y="26"/>
                  </a:cubicBezTo>
                  <a:cubicBezTo>
                    <a:pt x="8" y="26"/>
                    <a:pt x="5" y="25"/>
                    <a:pt x="3" y="22"/>
                  </a:cubicBezTo>
                  <a:cubicBezTo>
                    <a:pt x="1" y="20"/>
                    <a:pt x="0" y="17"/>
                    <a:pt x="0" y="13"/>
                  </a:cubicBezTo>
                  <a:cubicBezTo>
                    <a:pt x="0" y="11"/>
                    <a:pt x="1" y="9"/>
                    <a:pt x="2" y="7"/>
                  </a:cubicBezTo>
                  <a:cubicBezTo>
                    <a:pt x="3" y="5"/>
                    <a:pt x="4" y="3"/>
                    <a:pt x="6" y="2"/>
                  </a:cubicBezTo>
                  <a:cubicBezTo>
                    <a:pt x="8" y="1"/>
                    <a:pt x="9" y="0"/>
                    <a:pt x="11" y="0"/>
                  </a:cubicBezTo>
                  <a:cubicBezTo>
                    <a:pt x="15" y="0"/>
                    <a:pt x="17" y="1"/>
                    <a:pt x="19" y="3"/>
                  </a:cubicBezTo>
                  <a:cubicBezTo>
                    <a:pt x="21" y="6"/>
                    <a:pt x="21" y="8"/>
                    <a:pt x="21" y="12"/>
                  </a:cubicBezTo>
                  <a:lnTo>
                    <a:pt x="21" y="14"/>
                  </a:lnTo>
                  <a:close/>
                  <a:moveTo>
                    <a:pt x="17" y="11"/>
                  </a:moveTo>
                  <a:cubicBezTo>
                    <a:pt x="17" y="9"/>
                    <a:pt x="17" y="7"/>
                    <a:pt x="16" y="6"/>
                  </a:cubicBezTo>
                  <a:cubicBezTo>
                    <a:pt x="15" y="4"/>
                    <a:pt x="13" y="4"/>
                    <a:pt x="11" y="4"/>
                  </a:cubicBezTo>
                  <a:cubicBezTo>
                    <a:pt x="10" y="4"/>
                    <a:pt x="8" y="4"/>
                    <a:pt x="7" y="6"/>
                  </a:cubicBezTo>
                  <a:cubicBezTo>
                    <a:pt x="6" y="7"/>
                    <a:pt x="5" y="9"/>
                    <a:pt x="4" y="11"/>
                  </a:cubicBezTo>
                  <a:lnTo>
                    <a:pt x="1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206" name="Freeform 151"/>
            <p:cNvSpPr>
              <a:spLocks noEditPoints="1"/>
            </p:cNvSpPr>
            <p:nvPr/>
          </p:nvSpPr>
          <p:spPr bwMode="auto">
            <a:xfrm>
              <a:off x="1122" y="2615"/>
              <a:ext cx="50" cy="82"/>
            </a:xfrm>
            <a:custGeom>
              <a:avLst/>
              <a:gdLst>
                <a:gd name="T0" fmla="*/ 21 w 21"/>
                <a:gd name="T1" fmla="*/ 10 h 34"/>
                <a:gd name="T2" fmla="*/ 17 w 21"/>
                <a:gd name="T3" fmla="*/ 18 h 34"/>
                <a:gd name="T4" fmla="*/ 9 w 21"/>
                <a:gd name="T5" fmla="*/ 21 h 34"/>
                <a:gd name="T6" fmla="*/ 4 w 21"/>
                <a:gd name="T7" fmla="*/ 21 h 34"/>
                <a:gd name="T8" fmla="*/ 4 w 21"/>
                <a:gd name="T9" fmla="*/ 34 h 34"/>
                <a:gd name="T10" fmla="*/ 0 w 21"/>
                <a:gd name="T11" fmla="*/ 34 h 34"/>
                <a:gd name="T12" fmla="*/ 0 w 21"/>
                <a:gd name="T13" fmla="*/ 0 h 34"/>
                <a:gd name="T14" fmla="*/ 9 w 21"/>
                <a:gd name="T15" fmla="*/ 0 h 34"/>
                <a:gd name="T16" fmla="*/ 18 w 21"/>
                <a:gd name="T17" fmla="*/ 3 h 34"/>
                <a:gd name="T18" fmla="*/ 21 w 21"/>
                <a:gd name="T19" fmla="*/ 10 h 34"/>
                <a:gd name="T20" fmla="*/ 17 w 21"/>
                <a:gd name="T21" fmla="*/ 11 h 34"/>
                <a:gd name="T22" fmla="*/ 9 w 21"/>
                <a:gd name="T23" fmla="*/ 4 h 34"/>
                <a:gd name="T24" fmla="*/ 4 w 21"/>
                <a:gd name="T25" fmla="*/ 4 h 34"/>
                <a:gd name="T26" fmla="*/ 4 w 21"/>
                <a:gd name="T27" fmla="*/ 18 h 34"/>
                <a:gd name="T28" fmla="*/ 8 w 21"/>
                <a:gd name="T29" fmla="*/ 18 h 34"/>
                <a:gd name="T30" fmla="*/ 14 w 21"/>
                <a:gd name="T31" fmla="*/ 16 h 34"/>
                <a:gd name="T32" fmla="*/ 17 w 21"/>
                <a:gd name="T33"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34">
                  <a:moveTo>
                    <a:pt x="21" y="10"/>
                  </a:moveTo>
                  <a:cubicBezTo>
                    <a:pt x="21" y="14"/>
                    <a:pt x="20" y="16"/>
                    <a:pt x="17" y="18"/>
                  </a:cubicBezTo>
                  <a:cubicBezTo>
                    <a:pt x="15" y="20"/>
                    <a:pt x="12" y="21"/>
                    <a:pt x="9" y="21"/>
                  </a:cubicBezTo>
                  <a:cubicBezTo>
                    <a:pt x="4" y="21"/>
                    <a:pt x="4" y="21"/>
                    <a:pt x="4" y="21"/>
                  </a:cubicBezTo>
                  <a:cubicBezTo>
                    <a:pt x="4" y="34"/>
                    <a:pt x="4" y="34"/>
                    <a:pt x="4" y="34"/>
                  </a:cubicBezTo>
                  <a:cubicBezTo>
                    <a:pt x="0" y="34"/>
                    <a:pt x="0" y="34"/>
                    <a:pt x="0" y="34"/>
                  </a:cubicBezTo>
                  <a:cubicBezTo>
                    <a:pt x="0" y="0"/>
                    <a:pt x="0" y="0"/>
                    <a:pt x="0" y="0"/>
                  </a:cubicBezTo>
                  <a:cubicBezTo>
                    <a:pt x="9" y="0"/>
                    <a:pt x="9" y="0"/>
                    <a:pt x="9" y="0"/>
                  </a:cubicBezTo>
                  <a:cubicBezTo>
                    <a:pt x="13" y="0"/>
                    <a:pt x="16" y="1"/>
                    <a:pt x="18" y="3"/>
                  </a:cubicBezTo>
                  <a:cubicBezTo>
                    <a:pt x="20" y="5"/>
                    <a:pt x="21" y="7"/>
                    <a:pt x="21" y="10"/>
                  </a:cubicBezTo>
                  <a:close/>
                  <a:moveTo>
                    <a:pt x="17" y="11"/>
                  </a:moveTo>
                  <a:cubicBezTo>
                    <a:pt x="17" y="6"/>
                    <a:pt x="14" y="4"/>
                    <a:pt x="9" y="4"/>
                  </a:cubicBezTo>
                  <a:cubicBezTo>
                    <a:pt x="4" y="4"/>
                    <a:pt x="4" y="4"/>
                    <a:pt x="4" y="4"/>
                  </a:cubicBezTo>
                  <a:cubicBezTo>
                    <a:pt x="4" y="18"/>
                    <a:pt x="4" y="18"/>
                    <a:pt x="4" y="18"/>
                  </a:cubicBezTo>
                  <a:cubicBezTo>
                    <a:pt x="8" y="18"/>
                    <a:pt x="8" y="18"/>
                    <a:pt x="8" y="18"/>
                  </a:cubicBezTo>
                  <a:cubicBezTo>
                    <a:pt x="11" y="18"/>
                    <a:pt x="13" y="17"/>
                    <a:pt x="14" y="16"/>
                  </a:cubicBezTo>
                  <a:cubicBezTo>
                    <a:pt x="16" y="15"/>
                    <a:pt x="17" y="13"/>
                    <a:pt x="17"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207" name="Freeform 152"/>
            <p:cNvSpPr>
              <a:spLocks noEditPoints="1"/>
            </p:cNvSpPr>
            <p:nvPr/>
          </p:nvSpPr>
          <p:spPr bwMode="auto">
            <a:xfrm>
              <a:off x="1175" y="2637"/>
              <a:ext cx="54" cy="63"/>
            </a:xfrm>
            <a:custGeom>
              <a:avLst/>
              <a:gdLst>
                <a:gd name="T0" fmla="*/ 23 w 23"/>
                <a:gd name="T1" fmla="*/ 13 h 26"/>
                <a:gd name="T2" fmla="*/ 20 w 23"/>
                <a:gd name="T3" fmla="*/ 22 h 26"/>
                <a:gd name="T4" fmla="*/ 11 w 23"/>
                <a:gd name="T5" fmla="*/ 26 h 26"/>
                <a:gd name="T6" fmla="*/ 3 w 23"/>
                <a:gd name="T7" fmla="*/ 22 h 26"/>
                <a:gd name="T8" fmla="*/ 0 w 23"/>
                <a:gd name="T9" fmla="*/ 13 h 26"/>
                <a:gd name="T10" fmla="*/ 3 w 23"/>
                <a:gd name="T11" fmla="*/ 4 h 26"/>
                <a:gd name="T12" fmla="*/ 12 w 23"/>
                <a:gd name="T13" fmla="*/ 0 h 26"/>
                <a:gd name="T14" fmla="*/ 20 w 23"/>
                <a:gd name="T15" fmla="*/ 4 h 26"/>
                <a:gd name="T16" fmla="*/ 23 w 23"/>
                <a:gd name="T17" fmla="*/ 13 h 26"/>
                <a:gd name="T18" fmla="*/ 19 w 23"/>
                <a:gd name="T19" fmla="*/ 13 h 26"/>
                <a:gd name="T20" fmla="*/ 17 w 23"/>
                <a:gd name="T21" fmla="*/ 6 h 26"/>
                <a:gd name="T22" fmla="*/ 12 w 23"/>
                <a:gd name="T23" fmla="*/ 4 h 26"/>
                <a:gd name="T24" fmla="*/ 6 w 23"/>
                <a:gd name="T25" fmla="*/ 6 h 26"/>
                <a:gd name="T26" fmla="*/ 4 w 23"/>
                <a:gd name="T27" fmla="*/ 13 h 26"/>
                <a:gd name="T28" fmla="*/ 6 w 23"/>
                <a:gd name="T29" fmla="*/ 20 h 26"/>
                <a:gd name="T30" fmla="*/ 12 w 23"/>
                <a:gd name="T31" fmla="*/ 22 h 26"/>
                <a:gd name="T32" fmla="*/ 17 w 23"/>
                <a:gd name="T33" fmla="*/ 20 h 26"/>
                <a:gd name="T34" fmla="*/ 19 w 23"/>
                <a:gd name="T35"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6">
                  <a:moveTo>
                    <a:pt x="23" y="13"/>
                  </a:moveTo>
                  <a:cubicBezTo>
                    <a:pt x="23" y="17"/>
                    <a:pt x="22" y="20"/>
                    <a:pt x="20" y="22"/>
                  </a:cubicBezTo>
                  <a:cubicBezTo>
                    <a:pt x="18" y="24"/>
                    <a:pt x="15" y="26"/>
                    <a:pt x="11" y="26"/>
                  </a:cubicBezTo>
                  <a:cubicBezTo>
                    <a:pt x="8" y="26"/>
                    <a:pt x="5" y="24"/>
                    <a:pt x="3" y="22"/>
                  </a:cubicBezTo>
                  <a:cubicBezTo>
                    <a:pt x="1" y="20"/>
                    <a:pt x="0" y="17"/>
                    <a:pt x="0" y="13"/>
                  </a:cubicBezTo>
                  <a:cubicBezTo>
                    <a:pt x="0" y="9"/>
                    <a:pt x="1" y="6"/>
                    <a:pt x="3" y="4"/>
                  </a:cubicBezTo>
                  <a:cubicBezTo>
                    <a:pt x="5" y="2"/>
                    <a:pt x="8" y="0"/>
                    <a:pt x="12" y="0"/>
                  </a:cubicBezTo>
                  <a:cubicBezTo>
                    <a:pt x="15" y="0"/>
                    <a:pt x="18" y="2"/>
                    <a:pt x="20" y="4"/>
                  </a:cubicBezTo>
                  <a:cubicBezTo>
                    <a:pt x="22" y="6"/>
                    <a:pt x="23" y="9"/>
                    <a:pt x="23" y="13"/>
                  </a:cubicBezTo>
                  <a:close/>
                  <a:moveTo>
                    <a:pt x="19" y="13"/>
                  </a:moveTo>
                  <a:cubicBezTo>
                    <a:pt x="19" y="10"/>
                    <a:pt x="19" y="8"/>
                    <a:pt x="17" y="6"/>
                  </a:cubicBezTo>
                  <a:cubicBezTo>
                    <a:pt x="16" y="5"/>
                    <a:pt x="14" y="4"/>
                    <a:pt x="12" y="4"/>
                  </a:cubicBezTo>
                  <a:cubicBezTo>
                    <a:pt x="9" y="4"/>
                    <a:pt x="7" y="5"/>
                    <a:pt x="6" y="6"/>
                  </a:cubicBezTo>
                  <a:cubicBezTo>
                    <a:pt x="4" y="8"/>
                    <a:pt x="4" y="10"/>
                    <a:pt x="4" y="13"/>
                  </a:cubicBezTo>
                  <a:cubicBezTo>
                    <a:pt x="4" y="16"/>
                    <a:pt x="4" y="18"/>
                    <a:pt x="6" y="20"/>
                  </a:cubicBezTo>
                  <a:cubicBezTo>
                    <a:pt x="7" y="22"/>
                    <a:pt x="9" y="22"/>
                    <a:pt x="12" y="22"/>
                  </a:cubicBezTo>
                  <a:cubicBezTo>
                    <a:pt x="14" y="22"/>
                    <a:pt x="16" y="22"/>
                    <a:pt x="17" y="20"/>
                  </a:cubicBezTo>
                  <a:cubicBezTo>
                    <a:pt x="19" y="18"/>
                    <a:pt x="19" y="16"/>
                    <a:pt x="19"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208" name="Freeform 153"/>
            <p:cNvSpPr>
              <a:spLocks noEditPoints="1"/>
            </p:cNvSpPr>
            <p:nvPr/>
          </p:nvSpPr>
          <p:spPr bwMode="auto">
            <a:xfrm>
              <a:off x="1239" y="2612"/>
              <a:ext cx="12" cy="85"/>
            </a:xfrm>
            <a:custGeom>
              <a:avLst/>
              <a:gdLst>
                <a:gd name="T0" fmla="*/ 5 w 5"/>
                <a:gd name="T1" fmla="*/ 2 h 35"/>
                <a:gd name="T2" fmla="*/ 5 w 5"/>
                <a:gd name="T3" fmla="*/ 4 h 35"/>
                <a:gd name="T4" fmla="*/ 3 w 5"/>
                <a:gd name="T5" fmla="*/ 5 h 35"/>
                <a:gd name="T6" fmla="*/ 1 w 5"/>
                <a:gd name="T7" fmla="*/ 4 h 35"/>
                <a:gd name="T8" fmla="*/ 0 w 5"/>
                <a:gd name="T9" fmla="*/ 2 h 35"/>
                <a:gd name="T10" fmla="*/ 1 w 5"/>
                <a:gd name="T11" fmla="*/ 1 h 35"/>
                <a:gd name="T12" fmla="*/ 3 w 5"/>
                <a:gd name="T13" fmla="*/ 0 h 35"/>
                <a:gd name="T14" fmla="*/ 5 w 5"/>
                <a:gd name="T15" fmla="*/ 1 h 35"/>
                <a:gd name="T16" fmla="*/ 5 w 5"/>
                <a:gd name="T17" fmla="*/ 2 h 35"/>
                <a:gd name="T18" fmla="*/ 5 w 5"/>
                <a:gd name="T19" fmla="*/ 35 h 35"/>
                <a:gd name="T20" fmla="*/ 1 w 5"/>
                <a:gd name="T21" fmla="*/ 35 h 35"/>
                <a:gd name="T22" fmla="*/ 1 w 5"/>
                <a:gd name="T23" fmla="*/ 11 h 35"/>
                <a:gd name="T24" fmla="*/ 5 w 5"/>
                <a:gd name="T25" fmla="*/ 11 h 35"/>
                <a:gd name="T26" fmla="*/ 5 w 5"/>
                <a:gd name="T2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35">
                  <a:moveTo>
                    <a:pt x="5" y="2"/>
                  </a:moveTo>
                  <a:cubicBezTo>
                    <a:pt x="5" y="3"/>
                    <a:pt x="5" y="4"/>
                    <a:pt x="5" y="4"/>
                  </a:cubicBezTo>
                  <a:cubicBezTo>
                    <a:pt x="4" y="5"/>
                    <a:pt x="4" y="5"/>
                    <a:pt x="3" y="5"/>
                  </a:cubicBezTo>
                  <a:cubicBezTo>
                    <a:pt x="2" y="5"/>
                    <a:pt x="2" y="5"/>
                    <a:pt x="1" y="4"/>
                  </a:cubicBezTo>
                  <a:cubicBezTo>
                    <a:pt x="1" y="4"/>
                    <a:pt x="0" y="3"/>
                    <a:pt x="0" y="2"/>
                  </a:cubicBezTo>
                  <a:cubicBezTo>
                    <a:pt x="0" y="2"/>
                    <a:pt x="1" y="1"/>
                    <a:pt x="1" y="1"/>
                  </a:cubicBezTo>
                  <a:cubicBezTo>
                    <a:pt x="2" y="0"/>
                    <a:pt x="2" y="0"/>
                    <a:pt x="3" y="0"/>
                  </a:cubicBezTo>
                  <a:cubicBezTo>
                    <a:pt x="4" y="0"/>
                    <a:pt x="4" y="0"/>
                    <a:pt x="5" y="1"/>
                  </a:cubicBezTo>
                  <a:cubicBezTo>
                    <a:pt x="5" y="1"/>
                    <a:pt x="5" y="2"/>
                    <a:pt x="5" y="2"/>
                  </a:cubicBezTo>
                  <a:close/>
                  <a:moveTo>
                    <a:pt x="5" y="35"/>
                  </a:moveTo>
                  <a:cubicBezTo>
                    <a:pt x="1" y="35"/>
                    <a:pt x="1" y="35"/>
                    <a:pt x="1" y="35"/>
                  </a:cubicBezTo>
                  <a:cubicBezTo>
                    <a:pt x="1" y="11"/>
                    <a:pt x="1" y="11"/>
                    <a:pt x="1" y="11"/>
                  </a:cubicBezTo>
                  <a:cubicBezTo>
                    <a:pt x="5" y="11"/>
                    <a:pt x="5" y="11"/>
                    <a:pt x="5" y="11"/>
                  </a:cubicBezTo>
                  <a:lnTo>
                    <a:pt x="5"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209" name="Freeform 154"/>
            <p:cNvSpPr>
              <a:spLocks/>
            </p:cNvSpPr>
            <p:nvPr/>
          </p:nvSpPr>
          <p:spPr bwMode="auto">
            <a:xfrm>
              <a:off x="1265" y="2637"/>
              <a:ext cx="48" cy="60"/>
            </a:xfrm>
            <a:custGeom>
              <a:avLst/>
              <a:gdLst>
                <a:gd name="T0" fmla="*/ 20 w 20"/>
                <a:gd name="T1" fmla="*/ 25 h 25"/>
                <a:gd name="T2" fmla="*/ 16 w 20"/>
                <a:gd name="T3" fmla="*/ 25 h 25"/>
                <a:gd name="T4" fmla="*/ 16 w 20"/>
                <a:gd name="T5" fmla="*/ 11 h 25"/>
                <a:gd name="T6" fmla="*/ 11 w 20"/>
                <a:gd name="T7" fmla="*/ 4 h 25"/>
                <a:gd name="T8" fmla="*/ 6 w 20"/>
                <a:gd name="T9" fmla="*/ 6 h 25"/>
                <a:gd name="T10" fmla="*/ 4 w 20"/>
                <a:gd name="T11" fmla="*/ 11 h 25"/>
                <a:gd name="T12" fmla="*/ 4 w 20"/>
                <a:gd name="T13" fmla="*/ 25 h 25"/>
                <a:gd name="T14" fmla="*/ 0 w 20"/>
                <a:gd name="T15" fmla="*/ 25 h 25"/>
                <a:gd name="T16" fmla="*/ 0 w 20"/>
                <a:gd name="T17" fmla="*/ 1 h 25"/>
                <a:gd name="T18" fmla="*/ 4 w 20"/>
                <a:gd name="T19" fmla="*/ 1 h 25"/>
                <a:gd name="T20" fmla="*/ 4 w 20"/>
                <a:gd name="T21" fmla="*/ 5 h 25"/>
                <a:gd name="T22" fmla="*/ 4 w 20"/>
                <a:gd name="T23" fmla="*/ 5 h 25"/>
                <a:gd name="T24" fmla="*/ 12 w 20"/>
                <a:gd name="T25" fmla="*/ 0 h 25"/>
                <a:gd name="T26" fmla="*/ 18 w 20"/>
                <a:gd name="T27" fmla="*/ 3 h 25"/>
                <a:gd name="T28" fmla="*/ 20 w 20"/>
                <a:gd name="T29" fmla="*/ 10 h 25"/>
                <a:gd name="T30" fmla="*/ 20 w 20"/>
                <a:gd name="T3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25">
                  <a:moveTo>
                    <a:pt x="20" y="25"/>
                  </a:moveTo>
                  <a:cubicBezTo>
                    <a:pt x="16" y="25"/>
                    <a:pt x="16" y="25"/>
                    <a:pt x="16" y="25"/>
                  </a:cubicBezTo>
                  <a:cubicBezTo>
                    <a:pt x="16" y="11"/>
                    <a:pt x="16" y="11"/>
                    <a:pt x="16" y="11"/>
                  </a:cubicBezTo>
                  <a:cubicBezTo>
                    <a:pt x="16" y="6"/>
                    <a:pt x="15" y="4"/>
                    <a:pt x="11" y="4"/>
                  </a:cubicBezTo>
                  <a:cubicBezTo>
                    <a:pt x="9" y="4"/>
                    <a:pt x="7" y="4"/>
                    <a:pt x="6" y="6"/>
                  </a:cubicBezTo>
                  <a:cubicBezTo>
                    <a:pt x="5" y="7"/>
                    <a:pt x="4" y="9"/>
                    <a:pt x="4" y="11"/>
                  </a:cubicBezTo>
                  <a:cubicBezTo>
                    <a:pt x="4" y="25"/>
                    <a:pt x="4" y="25"/>
                    <a:pt x="4" y="25"/>
                  </a:cubicBezTo>
                  <a:cubicBezTo>
                    <a:pt x="0" y="25"/>
                    <a:pt x="0" y="25"/>
                    <a:pt x="0" y="25"/>
                  </a:cubicBezTo>
                  <a:cubicBezTo>
                    <a:pt x="0" y="1"/>
                    <a:pt x="0" y="1"/>
                    <a:pt x="0" y="1"/>
                  </a:cubicBezTo>
                  <a:cubicBezTo>
                    <a:pt x="4" y="1"/>
                    <a:pt x="4" y="1"/>
                    <a:pt x="4" y="1"/>
                  </a:cubicBezTo>
                  <a:cubicBezTo>
                    <a:pt x="4" y="5"/>
                    <a:pt x="4" y="5"/>
                    <a:pt x="4" y="5"/>
                  </a:cubicBezTo>
                  <a:cubicBezTo>
                    <a:pt x="4" y="5"/>
                    <a:pt x="4" y="5"/>
                    <a:pt x="4" y="5"/>
                  </a:cubicBezTo>
                  <a:cubicBezTo>
                    <a:pt x="6" y="2"/>
                    <a:pt x="9" y="0"/>
                    <a:pt x="12" y="0"/>
                  </a:cubicBezTo>
                  <a:cubicBezTo>
                    <a:pt x="15" y="0"/>
                    <a:pt x="17" y="1"/>
                    <a:pt x="18" y="3"/>
                  </a:cubicBezTo>
                  <a:cubicBezTo>
                    <a:pt x="20" y="5"/>
                    <a:pt x="20" y="7"/>
                    <a:pt x="20" y="10"/>
                  </a:cubicBezTo>
                  <a:lnTo>
                    <a:pt x="2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210" name="Freeform 155"/>
            <p:cNvSpPr>
              <a:spLocks/>
            </p:cNvSpPr>
            <p:nvPr/>
          </p:nvSpPr>
          <p:spPr bwMode="auto">
            <a:xfrm>
              <a:off x="1320" y="2622"/>
              <a:ext cx="33" cy="78"/>
            </a:xfrm>
            <a:custGeom>
              <a:avLst/>
              <a:gdLst>
                <a:gd name="T0" fmla="*/ 14 w 14"/>
                <a:gd name="T1" fmla="*/ 31 h 32"/>
                <a:gd name="T2" fmla="*/ 11 w 14"/>
                <a:gd name="T3" fmla="*/ 32 h 32"/>
                <a:gd name="T4" fmla="*/ 4 w 14"/>
                <a:gd name="T5" fmla="*/ 25 h 32"/>
                <a:gd name="T6" fmla="*/ 4 w 14"/>
                <a:gd name="T7" fmla="*/ 10 h 32"/>
                <a:gd name="T8" fmla="*/ 0 w 14"/>
                <a:gd name="T9" fmla="*/ 10 h 32"/>
                <a:gd name="T10" fmla="*/ 0 w 14"/>
                <a:gd name="T11" fmla="*/ 7 h 32"/>
                <a:gd name="T12" fmla="*/ 4 w 14"/>
                <a:gd name="T13" fmla="*/ 7 h 32"/>
                <a:gd name="T14" fmla="*/ 4 w 14"/>
                <a:gd name="T15" fmla="*/ 1 h 32"/>
                <a:gd name="T16" fmla="*/ 8 w 14"/>
                <a:gd name="T17" fmla="*/ 0 h 32"/>
                <a:gd name="T18" fmla="*/ 8 w 14"/>
                <a:gd name="T19" fmla="*/ 7 h 32"/>
                <a:gd name="T20" fmla="*/ 14 w 14"/>
                <a:gd name="T21" fmla="*/ 7 h 32"/>
                <a:gd name="T22" fmla="*/ 14 w 14"/>
                <a:gd name="T23" fmla="*/ 10 h 32"/>
                <a:gd name="T24" fmla="*/ 8 w 14"/>
                <a:gd name="T25" fmla="*/ 10 h 32"/>
                <a:gd name="T26" fmla="*/ 8 w 14"/>
                <a:gd name="T27" fmla="*/ 24 h 32"/>
                <a:gd name="T28" fmla="*/ 9 w 14"/>
                <a:gd name="T29" fmla="*/ 27 h 32"/>
                <a:gd name="T30" fmla="*/ 12 w 14"/>
                <a:gd name="T31" fmla="*/ 28 h 32"/>
                <a:gd name="T32" fmla="*/ 14 w 14"/>
                <a:gd name="T33" fmla="*/ 28 h 32"/>
                <a:gd name="T34" fmla="*/ 14 w 14"/>
                <a:gd name="T35"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32">
                  <a:moveTo>
                    <a:pt x="14" y="31"/>
                  </a:moveTo>
                  <a:cubicBezTo>
                    <a:pt x="13" y="31"/>
                    <a:pt x="12" y="32"/>
                    <a:pt x="11" y="32"/>
                  </a:cubicBezTo>
                  <a:cubicBezTo>
                    <a:pt x="6" y="32"/>
                    <a:pt x="4" y="29"/>
                    <a:pt x="4" y="25"/>
                  </a:cubicBezTo>
                  <a:cubicBezTo>
                    <a:pt x="4" y="10"/>
                    <a:pt x="4" y="10"/>
                    <a:pt x="4" y="10"/>
                  </a:cubicBezTo>
                  <a:cubicBezTo>
                    <a:pt x="0" y="10"/>
                    <a:pt x="0" y="10"/>
                    <a:pt x="0" y="10"/>
                  </a:cubicBezTo>
                  <a:cubicBezTo>
                    <a:pt x="0" y="7"/>
                    <a:pt x="0" y="7"/>
                    <a:pt x="0" y="7"/>
                  </a:cubicBezTo>
                  <a:cubicBezTo>
                    <a:pt x="4" y="7"/>
                    <a:pt x="4" y="7"/>
                    <a:pt x="4" y="7"/>
                  </a:cubicBezTo>
                  <a:cubicBezTo>
                    <a:pt x="4" y="1"/>
                    <a:pt x="4" y="1"/>
                    <a:pt x="4" y="1"/>
                  </a:cubicBezTo>
                  <a:cubicBezTo>
                    <a:pt x="8" y="0"/>
                    <a:pt x="8" y="0"/>
                    <a:pt x="8" y="0"/>
                  </a:cubicBezTo>
                  <a:cubicBezTo>
                    <a:pt x="8" y="7"/>
                    <a:pt x="8" y="7"/>
                    <a:pt x="8" y="7"/>
                  </a:cubicBezTo>
                  <a:cubicBezTo>
                    <a:pt x="14" y="7"/>
                    <a:pt x="14" y="7"/>
                    <a:pt x="14" y="7"/>
                  </a:cubicBezTo>
                  <a:cubicBezTo>
                    <a:pt x="14" y="10"/>
                    <a:pt x="14" y="10"/>
                    <a:pt x="14" y="10"/>
                  </a:cubicBezTo>
                  <a:cubicBezTo>
                    <a:pt x="8" y="10"/>
                    <a:pt x="8" y="10"/>
                    <a:pt x="8" y="10"/>
                  </a:cubicBezTo>
                  <a:cubicBezTo>
                    <a:pt x="8" y="24"/>
                    <a:pt x="8" y="24"/>
                    <a:pt x="8" y="24"/>
                  </a:cubicBezTo>
                  <a:cubicBezTo>
                    <a:pt x="8" y="25"/>
                    <a:pt x="9" y="27"/>
                    <a:pt x="9" y="27"/>
                  </a:cubicBezTo>
                  <a:cubicBezTo>
                    <a:pt x="10" y="28"/>
                    <a:pt x="11" y="28"/>
                    <a:pt x="12" y="28"/>
                  </a:cubicBezTo>
                  <a:cubicBezTo>
                    <a:pt x="13" y="28"/>
                    <a:pt x="14" y="28"/>
                    <a:pt x="14" y="28"/>
                  </a:cubicBezTo>
                  <a:lnTo>
                    <a:pt x="14"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grpSp>
      <p:sp>
        <p:nvSpPr>
          <p:cNvPr id="211" name="Freeform 33"/>
          <p:cNvSpPr>
            <a:spLocks noChangeAspect="1" noEditPoints="1"/>
          </p:cNvSpPr>
          <p:nvPr/>
        </p:nvSpPr>
        <p:spPr bwMode="auto">
          <a:xfrm>
            <a:off x="2343883" y="5802095"/>
            <a:ext cx="837158" cy="347040"/>
          </a:xfrm>
          <a:custGeom>
            <a:avLst/>
            <a:gdLst>
              <a:gd name="T0" fmla="*/ 88 w 232"/>
              <a:gd name="T1" fmla="*/ 84 h 96"/>
              <a:gd name="T2" fmla="*/ 84 w 232"/>
              <a:gd name="T3" fmla="*/ 72 h 96"/>
              <a:gd name="T4" fmla="*/ 60 w 232"/>
              <a:gd name="T5" fmla="*/ 60 h 96"/>
              <a:gd name="T6" fmla="*/ 60 w 232"/>
              <a:gd name="T7" fmla="*/ 56 h 96"/>
              <a:gd name="T8" fmla="*/ 84 w 232"/>
              <a:gd name="T9" fmla="*/ 44 h 96"/>
              <a:gd name="T10" fmla="*/ 84 w 232"/>
              <a:gd name="T11" fmla="*/ 36 h 96"/>
              <a:gd name="T12" fmla="*/ 60 w 232"/>
              <a:gd name="T13" fmla="*/ 24 h 96"/>
              <a:gd name="T14" fmla="*/ 60 w 232"/>
              <a:gd name="T15" fmla="*/ 20 h 96"/>
              <a:gd name="T16" fmla="*/ 92 w 232"/>
              <a:gd name="T17" fmla="*/ 16 h 96"/>
              <a:gd name="T18" fmla="*/ 0 w 232"/>
              <a:gd name="T19" fmla="*/ 83 h 96"/>
              <a:gd name="T20" fmla="*/ 48 w 232"/>
              <a:gd name="T21" fmla="*/ 28 h 96"/>
              <a:gd name="T22" fmla="*/ 36 w 232"/>
              <a:gd name="T23" fmla="*/ 53 h 96"/>
              <a:gd name="T24" fmla="*/ 36 w 232"/>
              <a:gd name="T25" fmla="*/ 56 h 96"/>
              <a:gd name="T26" fmla="*/ 35 w 232"/>
              <a:gd name="T27" fmla="*/ 54 h 96"/>
              <a:gd name="T28" fmla="*/ 30 w 232"/>
              <a:gd name="T29" fmla="*/ 29 h 96"/>
              <a:gd name="T30" fmla="*/ 18 w 232"/>
              <a:gd name="T31" fmla="*/ 53 h 96"/>
              <a:gd name="T32" fmla="*/ 18 w 232"/>
              <a:gd name="T33" fmla="*/ 56 h 96"/>
              <a:gd name="T34" fmla="*/ 18 w 232"/>
              <a:gd name="T35" fmla="*/ 53 h 96"/>
              <a:gd name="T36" fmla="*/ 14 w 232"/>
              <a:gd name="T37" fmla="*/ 30 h 96"/>
              <a:gd name="T38" fmla="*/ 21 w 232"/>
              <a:gd name="T39" fmla="*/ 63 h 96"/>
              <a:gd name="T40" fmla="*/ 26 w 232"/>
              <a:gd name="T41" fmla="*/ 40 h 96"/>
              <a:gd name="T42" fmla="*/ 26 w 232"/>
              <a:gd name="T43" fmla="*/ 38 h 96"/>
              <a:gd name="T44" fmla="*/ 27 w 232"/>
              <a:gd name="T45" fmla="*/ 41 h 96"/>
              <a:gd name="T46" fmla="*/ 39 w 232"/>
              <a:gd name="T47" fmla="*/ 64 h 96"/>
              <a:gd name="T48" fmla="*/ 159 w 232"/>
              <a:gd name="T49" fmla="*/ 65 h 96"/>
              <a:gd name="T50" fmla="*/ 147 w 232"/>
              <a:gd name="T51" fmla="*/ 37 h 96"/>
              <a:gd name="T52" fmla="*/ 139 w 232"/>
              <a:gd name="T53" fmla="*/ 65 h 96"/>
              <a:gd name="T54" fmla="*/ 129 w 232"/>
              <a:gd name="T55" fmla="*/ 31 h 96"/>
              <a:gd name="T56" fmla="*/ 137 w 232"/>
              <a:gd name="T57" fmla="*/ 61 h 96"/>
              <a:gd name="T58" fmla="*/ 149 w 232"/>
              <a:gd name="T59" fmla="*/ 31 h 96"/>
              <a:gd name="T60" fmla="*/ 156 w 232"/>
              <a:gd name="T61" fmla="*/ 61 h 96"/>
              <a:gd name="T62" fmla="*/ 168 w 232"/>
              <a:gd name="T63" fmla="*/ 31 h 96"/>
              <a:gd name="T64" fmla="*/ 180 w 232"/>
              <a:gd name="T65" fmla="*/ 66 h 96"/>
              <a:gd name="T66" fmla="*/ 172 w 232"/>
              <a:gd name="T67" fmla="*/ 44 h 96"/>
              <a:gd name="T68" fmla="*/ 192 w 232"/>
              <a:gd name="T69" fmla="*/ 53 h 96"/>
              <a:gd name="T70" fmla="*/ 180 w 232"/>
              <a:gd name="T71" fmla="*/ 44 h 96"/>
              <a:gd name="T72" fmla="*/ 174 w 232"/>
              <a:gd name="T73" fmla="*/ 60 h 96"/>
              <a:gd name="T74" fmla="*/ 188 w 232"/>
              <a:gd name="T75" fmla="*/ 53 h 96"/>
              <a:gd name="T76" fmla="*/ 202 w 232"/>
              <a:gd name="T77" fmla="*/ 47 h 96"/>
              <a:gd name="T78" fmla="*/ 197 w 232"/>
              <a:gd name="T79" fmla="*/ 65 h 96"/>
              <a:gd name="T80" fmla="*/ 200 w 232"/>
              <a:gd name="T81" fmla="*/ 46 h 96"/>
              <a:gd name="T82" fmla="*/ 207 w 232"/>
              <a:gd name="T83" fmla="*/ 41 h 96"/>
              <a:gd name="T84" fmla="*/ 232 w 232"/>
              <a:gd name="T85" fmla="*/ 65 h 96"/>
              <a:gd name="T86" fmla="*/ 228 w 232"/>
              <a:gd name="T87" fmla="*/ 61 h 96"/>
              <a:gd name="T88" fmla="*/ 210 w 232"/>
              <a:gd name="T89" fmla="*/ 54 h 96"/>
              <a:gd name="T90" fmla="*/ 228 w 232"/>
              <a:gd name="T91" fmla="*/ 44 h 96"/>
              <a:gd name="T92" fmla="*/ 232 w 232"/>
              <a:gd name="T93" fmla="*/ 29 h 96"/>
              <a:gd name="T94" fmla="*/ 228 w 232"/>
              <a:gd name="T95" fmla="*/ 51 h 96"/>
              <a:gd name="T96" fmla="*/ 216 w 232"/>
              <a:gd name="T97" fmla="*/ 46 h 96"/>
              <a:gd name="T98" fmla="*/ 221 w 232"/>
              <a:gd name="T99"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2" h="96">
                <a:moveTo>
                  <a:pt x="92" y="16"/>
                </a:moveTo>
                <a:cubicBezTo>
                  <a:pt x="92" y="80"/>
                  <a:pt x="92" y="80"/>
                  <a:pt x="92" y="80"/>
                </a:cubicBezTo>
                <a:cubicBezTo>
                  <a:pt x="92" y="83"/>
                  <a:pt x="90" y="84"/>
                  <a:pt x="88" y="84"/>
                </a:cubicBezTo>
                <a:cubicBezTo>
                  <a:pt x="60" y="84"/>
                  <a:pt x="60" y="84"/>
                  <a:pt x="60" y="84"/>
                </a:cubicBezTo>
                <a:cubicBezTo>
                  <a:pt x="60" y="72"/>
                  <a:pt x="60" y="72"/>
                  <a:pt x="60" y="72"/>
                </a:cubicBezTo>
                <a:cubicBezTo>
                  <a:pt x="84" y="72"/>
                  <a:pt x="84" y="72"/>
                  <a:pt x="84" y="72"/>
                </a:cubicBezTo>
                <a:cubicBezTo>
                  <a:pt x="84" y="68"/>
                  <a:pt x="84" y="68"/>
                  <a:pt x="84" y="68"/>
                </a:cubicBezTo>
                <a:cubicBezTo>
                  <a:pt x="60" y="68"/>
                  <a:pt x="60" y="68"/>
                  <a:pt x="60" y="68"/>
                </a:cubicBezTo>
                <a:cubicBezTo>
                  <a:pt x="60" y="60"/>
                  <a:pt x="60" y="60"/>
                  <a:pt x="60" y="60"/>
                </a:cubicBezTo>
                <a:cubicBezTo>
                  <a:pt x="84" y="60"/>
                  <a:pt x="84" y="60"/>
                  <a:pt x="84" y="60"/>
                </a:cubicBezTo>
                <a:cubicBezTo>
                  <a:pt x="84" y="56"/>
                  <a:pt x="84" y="56"/>
                  <a:pt x="84" y="56"/>
                </a:cubicBezTo>
                <a:cubicBezTo>
                  <a:pt x="60" y="56"/>
                  <a:pt x="60" y="56"/>
                  <a:pt x="60" y="56"/>
                </a:cubicBezTo>
                <a:cubicBezTo>
                  <a:pt x="60" y="48"/>
                  <a:pt x="60" y="48"/>
                  <a:pt x="60" y="48"/>
                </a:cubicBezTo>
                <a:cubicBezTo>
                  <a:pt x="84" y="48"/>
                  <a:pt x="84" y="48"/>
                  <a:pt x="84" y="48"/>
                </a:cubicBezTo>
                <a:cubicBezTo>
                  <a:pt x="84" y="44"/>
                  <a:pt x="84" y="44"/>
                  <a:pt x="84" y="44"/>
                </a:cubicBezTo>
                <a:cubicBezTo>
                  <a:pt x="60" y="44"/>
                  <a:pt x="60" y="44"/>
                  <a:pt x="60" y="44"/>
                </a:cubicBezTo>
                <a:cubicBezTo>
                  <a:pt x="60" y="36"/>
                  <a:pt x="60" y="36"/>
                  <a:pt x="60" y="36"/>
                </a:cubicBezTo>
                <a:cubicBezTo>
                  <a:pt x="84" y="36"/>
                  <a:pt x="84" y="36"/>
                  <a:pt x="84" y="36"/>
                </a:cubicBezTo>
                <a:cubicBezTo>
                  <a:pt x="84" y="32"/>
                  <a:pt x="84" y="32"/>
                  <a:pt x="84" y="32"/>
                </a:cubicBezTo>
                <a:cubicBezTo>
                  <a:pt x="60" y="32"/>
                  <a:pt x="60" y="32"/>
                  <a:pt x="60" y="32"/>
                </a:cubicBezTo>
                <a:cubicBezTo>
                  <a:pt x="60" y="24"/>
                  <a:pt x="60" y="24"/>
                  <a:pt x="60" y="24"/>
                </a:cubicBezTo>
                <a:cubicBezTo>
                  <a:pt x="84" y="24"/>
                  <a:pt x="84" y="24"/>
                  <a:pt x="84" y="24"/>
                </a:cubicBezTo>
                <a:cubicBezTo>
                  <a:pt x="84" y="20"/>
                  <a:pt x="84" y="20"/>
                  <a:pt x="84" y="20"/>
                </a:cubicBezTo>
                <a:cubicBezTo>
                  <a:pt x="60" y="20"/>
                  <a:pt x="60" y="20"/>
                  <a:pt x="60" y="20"/>
                </a:cubicBezTo>
                <a:cubicBezTo>
                  <a:pt x="60" y="12"/>
                  <a:pt x="60" y="12"/>
                  <a:pt x="60" y="12"/>
                </a:cubicBezTo>
                <a:cubicBezTo>
                  <a:pt x="88" y="12"/>
                  <a:pt x="88" y="12"/>
                  <a:pt x="88" y="12"/>
                </a:cubicBezTo>
                <a:cubicBezTo>
                  <a:pt x="90" y="12"/>
                  <a:pt x="92" y="14"/>
                  <a:pt x="92" y="16"/>
                </a:cubicBezTo>
                <a:close/>
                <a:moveTo>
                  <a:pt x="56" y="0"/>
                </a:moveTo>
                <a:cubicBezTo>
                  <a:pt x="56" y="96"/>
                  <a:pt x="56" y="96"/>
                  <a:pt x="56" y="96"/>
                </a:cubicBezTo>
                <a:cubicBezTo>
                  <a:pt x="0" y="83"/>
                  <a:pt x="0" y="83"/>
                  <a:pt x="0" y="83"/>
                </a:cubicBezTo>
                <a:cubicBezTo>
                  <a:pt x="0" y="13"/>
                  <a:pt x="0" y="13"/>
                  <a:pt x="0" y="13"/>
                </a:cubicBezTo>
                <a:lnTo>
                  <a:pt x="56" y="0"/>
                </a:lnTo>
                <a:close/>
                <a:moveTo>
                  <a:pt x="48" y="28"/>
                </a:moveTo>
                <a:cubicBezTo>
                  <a:pt x="40" y="29"/>
                  <a:pt x="40" y="29"/>
                  <a:pt x="40" y="29"/>
                </a:cubicBezTo>
                <a:cubicBezTo>
                  <a:pt x="36" y="52"/>
                  <a:pt x="36" y="52"/>
                  <a:pt x="36" y="52"/>
                </a:cubicBezTo>
                <a:cubicBezTo>
                  <a:pt x="36" y="53"/>
                  <a:pt x="36" y="53"/>
                  <a:pt x="36" y="53"/>
                </a:cubicBezTo>
                <a:cubicBezTo>
                  <a:pt x="36" y="54"/>
                  <a:pt x="36" y="54"/>
                  <a:pt x="36" y="54"/>
                </a:cubicBezTo>
                <a:cubicBezTo>
                  <a:pt x="36" y="55"/>
                  <a:pt x="36" y="55"/>
                  <a:pt x="36" y="55"/>
                </a:cubicBezTo>
                <a:cubicBezTo>
                  <a:pt x="36" y="56"/>
                  <a:pt x="36" y="56"/>
                  <a:pt x="36" y="56"/>
                </a:cubicBezTo>
                <a:cubicBezTo>
                  <a:pt x="36" y="56"/>
                  <a:pt x="36" y="56"/>
                  <a:pt x="36" y="56"/>
                </a:cubicBezTo>
                <a:cubicBezTo>
                  <a:pt x="36" y="56"/>
                  <a:pt x="35" y="55"/>
                  <a:pt x="35" y="55"/>
                </a:cubicBezTo>
                <a:cubicBezTo>
                  <a:pt x="35" y="55"/>
                  <a:pt x="35" y="54"/>
                  <a:pt x="35" y="54"/>
                </a:cubicBezTo>
                <a:cubicBezTo>
                  <a:pt x="35" y="54"/>
                  <a:pt x="35" y="53"/>
                  <a:pt x="35" y="53"/>
                </a:cubicBezTo>
                <a:cubicBezTo>
                  <a:pt x="35" y="53"/>
                  <a:pt x="35" y="53"/>
                  <a:pt x="35" y="52"/>
                </a:cubicBezTo>
                <a:cubicBezTo>
                  <a:pt x="30" y="29"/>
                  <a:pt x="30" y="29"/>
                  <a:pt x="30" y="29"/>
                </a:cubicBezTo>
                <a:cubicBezTo>
                  <a:pt x="23" y="30"/>
                  <a:pt x="23" y="30"/>
                  <a:pt x="23" y="30"/>
                </a:cubicBezTo>
                <a:cubicBezTo>
                  <a:pt x="18" y="52"/>
                  <a:pt x="18" y="52"/>
                  <a:pt x="18" y="52"/>
                </a:cubicBezTo>
                <a:cubicBezTo>
                  <a:pt x="18" y="52"/>
                  <a:pt x="18" y="52"/>
                  <a:pt x="18" y="53"/>
                </a:cubicBezTo>
                <a:cubicBezTo>
                  <a:pt x="18" y="53"/>
                  <a:pt x="18" y="53"/>
                  <a:pt x="18" y="54"/>
                </a:cubicBezTo>
                <a:cubicBezTo>
                  <a:pt x="18" y="54"/>
                  <a:pt x="18" y="54"/>
                  <a:pt x="18" y="55"/>
                </a:cubicBezTo>
                <a:cubicBezTo>
                  <a:pt x="18" y="55"/>
                  <a:pt x="18" y="55"/>
                  <a:pt x="18" y="56"/>
                </a:cubicBezTo>
                <a:cubicBezTo>
                  <a:pt x="18" y="56"/>
                  <a:pt x="18" y="56"/>
                  <a:pt x="18" y="56"/>
                </a:cubicBezTo>
                <a:cubicBezTo>
                  <a:pt x="18" y="55"/>
                  <a:pt x="18" y="55"/>
                  <a:pt x="18" y="54"/>
                </a:cubicBezTo>
                <a:cubicBezTo>
                  <a:pt x="18" y="54"/>
                  <a:pt x="18" y="54"/>
                  <a:pt x="18" y="53"/>
                </a:cubicBezTo>
                <a:cubicBezTo>
                  <a:pt x="18" y="53"/>
                  <a:pt x="18" y="53"/>
                  <a:pt x="18" y="53"/>
                </a:cubicBezTo>
                <a:cubicBezTo>
                  <a:pt x="18" y="52"/>
                  <a:pt x="18" y="52"/>
                  <a:pt x="17" y="52"/>
                </a:cubicBezTo>
                <a:cubicBezTo>
                  <a:pt x="14" y="30"/>
                  <a:pt x="14" y="30"/>
                  <a:pt x="14" y="30"/>
                </a:cubicBezTo>
                <a:cubicBezTo>
                  <a:pt x="8" y="31"/>
                  <a:pt x="8" y="31"/>
                  <a:pt x="8" y="31"/>
                </a:cubicBezTo>
                <a:cubicBezTo>
                  <a:pt x="14" y="63"/>
                  <a:pt x="14" y="63"/>
                  <a:pt x="14" y="63"/>
                </a:cubicBezTo>
                <a:cubicBezTo>
                  <a:pt x="21" y="63"/>
                  <a:pt x="21" y="63"/>
                  <a:pt x="21" y="63"/>
                </a:cubicBezTo>
                <a:cubicBezTo>
                  <a:pt x="26" y="42"/>
                  <a:pt x="26" y="42"/>
                  <a:pt x="26" y="42"/>
                </a:cubicBezTo>
                <a:cubicBezTo>
                  <a:pt x="26" y="41"/>
                  <a:pt x="26" y="41"/>
                  <a:pt x="26" y="41"/>
                </a:cubicBezTo>
                <a:cubicBezTo>
                  <a:pt x="26" y="40"/>
                  <a:pt x="26" y="40"/>
                  <a:pt x="26" y="40"/>
                </a:cubicBezTo>
                <a:cubicBezTo>
                  <a:pt x="26" y="40"/>
                  <a:pt x="26" y="39"/>
                  <a:pt x="26" y="39"/>
                </a:cubicBezTo>
                <a:cubicBezTo>
                  <a:pt x="26" y="39"/>
                  <a:pt x="26" y="38"/>
                  <a:pt x="26" y="38"/>
                </a:cubicBezTo>
                <a:cubicBezTo>
                  <a:pt x="26" y="38"/>
                  <a:pt x="26" y="38"/>
                  <a:pt x="26" y="38"/>
                </a:cubicBezTo>
                <a:cubicBezTo>
                  <a:pt x="26" y="38"/>
                  <a:pt x="26" y="38"/>
                  <a:pt x="26" y="39"/>
                </a:cubicBezTo>
                <a:cubicBezTo>
                  <a:pt x="27" y="39"/>
                  <a:pt x="27" y="39"/>
                  <a:pt x="27" y="40"/>
                </a:cubicBezTo>
                <a:cubicBezTo>
                  <a:pt x="27" y="40"/>
                  <a:pt x="27" y="40"/>
                  <a:pt x="27" y="41"/>
                </a:cubicBezTo>
                <a:cubicBezTo>
                  <a:pt x="27" y="41"/>
                  <a:pt x="27" y="41"/>
                  <a:pt x="27" y="42"/>
                </a:cubicBezTo>
                <a:cubicBezTo>
                  <a:pt x="32" y="64"/>
                  <a:pt x="32" y="64"/>
                  <a:pt x="32" y="64"/>
                </a:cubicBezTo>
                <a:cubicBezTo>
                  <a:pt x="39" y="64"/>
                  <a:pt x="39" y="64"/>
                  <a:pt x="39" y="64"/>
                </a:cubicBezTo>
                <a:lnTo>
                  <a:pt x="48" y="28"/>
                </a:lnTo>
                <a:close/>
                <a:moveTo>
                  <a:pt x="168" y="31"/>
                </a:moveTo>
                <a:cubicBezTo>
                  <a:pt x="159" y="65"/>
                  <a:pt x="159" y="65"/>
                  <a:pt x="159" y="65"/>
                </a:cubicBezTo>
                <a:cubicBezTo>
                  <a:pt x="154" y="65"/>
                  <a:pt x="154" y="65"/>
                  <a:pt x="154" y="65"/>
                </a:cubicBezTo>
                <a:cubicBezTo>
                  <a:pt x="147" y="40"/>
                  <a:pt x="147" y="40"/>
                  <a:pt x="147" y="40"/>
                </a:cubicBezTo>
                <a:cubicBezTo>
                  <a:pt x="147" y="40"/>
                  <a:pt x="147" y="38"/>
                  <a:pt x="147" y="37"/>
                </a:cubicBezTo>
                <a:cubicBezTo>
                  <a:pt x="146" y="37"/>
                  <a:pt x="146" y="37"/>
                  <a:pt x="146" y="37"/>
                </a:cubicBezTo>
                <a:cubicBezTo>
                  <a:pt x="146" y="38"/>
                  <a:pt x="146" y="39"/>
                  <a:pt x="146" y="40"/>
                </a:cubicBezTo>
                <a:cubicBezTo>
                  <a:pt x="139" y="65"/>
                  <a:pt x="139" y="65"/>
                  <a:pt x="139" y="65"/>
                </a:cubicBezTo>
                <a:cubicBezTo>
                  <a:pt x="134" y="65"/>
                  <a:pt x="134" y="65"/>
                  <a:pt x="134" y="65"/>
                </a:cubicBezTo>
                <a:cubicBezTo>
                  <a:pt x="124" y="31"/>
                  <a:pt x="124" y="31"/>
                  <a:pt x="124" y="31"/>
                </a:cubicBezTo>
                <a:cubicBezTo>
                  <a:pt x="129" y="31"/>
                  <a:pt x="129" y="31"/>
                  <a:pt x="129" y="31"/>
                </a:cubicBezTo>
                <a:cubicBezTo>
                  <a:pt x="136" y="57"/>
                  <a:pt x="136" y="57"/>
                  <a:pt x="136" y="57"/>
                </a:cubicBezTo>
                <a:cubicBezTo>
                  <a:pt x="136" y="58"/>
                  <a:pt x="136" y="59"/>
                  <a:pt x="137" y="61"/>
                </a:cubicBezTo>
                <a:cubicBezTo>
                  <a:pt x="137" y="61"/>
                  <a:pt x="137" y="61"/>
                  <a:pt x="137" y="61"/>
                </a:cubicBezTo>
                <a:cubicBezTo>
                  <a:pt x="137" y="60"/>
                  <a:pt x="137" y="58"/>
                  <a:pt x="137" y="57"/>
                </a:cubicBezTo>
                <a:cubicBezTo>
                  <a:pt x="145" y="31"/>
                  <a:pt x="145" y="31"/>
                  <a:pt x="145" y="31"/>
                </a:cubicBezTo>
                <a:cubicBezTo>
                  <a:pt x="149" y="31"/>
                  <a:pt x="149" y="31"/>
                  <a:pt x="149" y="31"/>
                </a:cubicBezTo>
                <a:cubicBezTo>
                  <a:pt x="156" y="57"/>
                  <a:pt x="156" y="57"/>
                  <a:pt x="156" y="57"/>
                </a:cubicBezTo>
                <a:cubicBezTo>
                  <a:pt x="156" y="58"/>
                  <a:pt x="156" y="59"/>
                  <a:pt x="156" y="61"/>
                </a:cubicBezTo>
                <a:cubicBezTo>
                  <a:pt x="156" y="61"/>
                  <a:pt x="156" y="61"/>
                  <a:pt x="156" y="61"/>
                </a:cubicBezTo>
                <a:cubicBezTo>
                  <a:pt x="156" y="60"/>
                  <a:pt x="157" y="59"/>
                  <a:pt x="157" y="57"/>
                </a:cubicBezTo>
                <a:cubicBezTo>
                  <a:pt x="164" y="31"/>
                  <a:pt x="164" y="31"/>
                  <a:pt x="164" y="31"/>
                </a:cubicBezTo>
                <a:lnTo>
                  <a:pt x="168" y="31"/>
                </a:lnTo>
                <a:close/>
                <a:moveTo>
                  <a:pt x="192" y="53"/>
                </a:moveTo>
                <a:cubicBezTo>
                  <a:pt x="192" y="57"/>
                  <a:pt x="191" y="60"/>
                  <a:pt x="189" y="62"/>
                </a:cubicBezTo>
                <a:cubicBezTo>
                  <a:pt x="187" y="64"/>
                  <a:pt x="184" y="66"/>
                  <a:pt x="180" y="66"/>
                </a:cubicBezTo>
                <a:cubicBezTo>
                  <a:pt x="176" y="66"/>
                  <a:pt x="174" y="64"/>
                  <a:pt x="171" y="62"/>
                </a:cubicBezTo>
                <a:cubicBezTo>
                  <a:pt x="169" y="60"/>
                  <a:pt x="168" y="57"/>
                  <a:pt x="168" y="53"/>
                </a:cubicBezTo>
                <a:cubicBezTo>
                  <a:pt x="168" y="49"/>
                  <a:pt x="169" y="46"/>
                  <a:pt x="172" y="44"/>
                </a:cubicBezTo>
                <a:cubicBezTo>
                  <a:pt x="174" y="42"/>
                  <a:pt x="177" y="40"/>
                  <a:pt x="181" y="40"/>
                </a:cubicBezTo>
                <a:cubicBezTo>
                  <a:pt x="184" y="40"/>
                  <a:pt x="187" y="42"/>
                  <a:pt x="189" y="44"/>
                </a:cubicBezTo>
                <a:cubicBezTo>
                  <a:pt x="191" y="46"/>
                  <a:pt x="192" y="49"/>
                  <a:pt x="192" y="53"/>
                </a:cubicBezTo>
                <a:close/>
                <a:moveTo>
                  <a:pt x="188" y="53"/>
                </a:moveTo>
                <a:cubicBezTo>
                  <a:pt x="188" y="50"/>
                  <a:pt x="187" y="48"/>
                  <a:pt x="186" y="46"/>
                </a:cubicBezTo>
                <a:cubicBezTo>
                  <a:pt x="185" y="45"/>
                  <a:pt x="183" y="44"/>
                  <a:pt x="180" y="44"/>
                </a:cubicBezTo>
                <a:cubicBezTo>
                  <a:pt x="178" y="44"/>
                  <a:pt x="176" y="45"/>
                  <a:pt x="174" y="46"/>
                </a:cubicBezTo>
                <a:cubicBezTo>
                  <a:pt x="173" y="48"/>
                  <a:pt x="172" y="50"/>
                  <a:pt x="172" y="53"/>
                </a:cubicBezTo>
                <a:cubicBezTo>
                  <a:pt x="172" y="56"/>
                  <a:pt x="173" y="58"/>
                  <a:pt x="174" y="60"/>
                </a:cubicBezTo>
                <a:cubicBezTo>
                  <a:pt x="176" y="62"/>
                  <a:pt x="178" y="62"/>
                  <a:pt x="180" y="62"/>
                </a:cubicBezTo>
                <a:cubicBezTo>
                  <a:pt x="183" y="62"/>
                  <a:pt x="185" y="62"/>
                  <a:pt x="186" y="60"/>
                </a:cubicBezTo>
                <a:cubicBezTo>
                  <a:pt x="187" y="58"/>
                  <a:pt x="188" y="56"/>
                  <a:pt x="188" y="53"/>
                </a:cubicBezTo>
                <a:close/>
                <a:moveTo>
                  <a:pt x="209" y="45"/>
                </a:moveTo>
                <a:cubicBezTo>
                  <a:pt x="208" y="44"/>
                  <a:pt x="207" y="44"/>
                  <a:pt x="206" y="44"/>
                </a:cubicBezTo>
                <a:cubicBezTo>
                  <a:pt x="204" y="44"/>
                  <a:pt x="203" y="45"/>
                  <a:pt x="202" y="47"/>
                </a:cubicBezTo>
                <a:cubicBezTo>
                  <a:pt x="201" y="48"/>
                  <a:pt x="200" y="50"/>
                  <a:pt x="200" y="53"/>
                </a:cubicBezTo>
                <a:cubicBezTo>
                  <a:pt x="200" y="65"/>
                  <a:pt x="200" y="65"/>
                  <a:pt x="200" y="65"/>
                </a:cubicBezTo>
                <a:cubicBezTo>
                  <a:pt x="197" y="65"/>
                  <a:pt x="197" y="65"/>
                  <a:pt x="197" y="65"/>
                </a:cubicBezTo>
                <a:cubicBezTo>
                  <a:pt x="197" y="41"/>
                  <a:pt x="197" y="41"/>
                  <a:pt x="197" y="41"/>
                </a:cubicBezTo>
                <a:cubicBezTo>
                  <a:pt x="200" y="41"/>
                  <a:pt x="200" y="41"/>
                  <a:pt x="200" y="41"/>
                </a:cubicBezTo>
                <a:cubicBezTo>
                  <a:pt x="200" y="46"/>
                  <a:pt x="200" y="46"/>
                  <a:pt x="200" y="46"/>
                </a:cubicBezTo>
                <a:cubicBezTo>
                  <a:pt x="201" y="46"/>
                  <a:pt x="201" y="46"/>
                  <a:pt x="201" y="46"/>
                </a:cubicBezTo>
                <a:cubicBezTo>
                  <a:pt x="201" y="44"/>
                  <a:pt x="202" y="43"/>
                  <a:pt x="203" y="42"/>
                </a:cubicBezTo>
                <a:cubicBezTo>
                  <a:pt x="204" y="41"/>
                  <a:pt x="205" y="41"/>
                  <a:pt x="207" y="41"/>
                </a:cubicBezTo>
                <a:cubicBezTo>
                  <a:pt x="208" y="41"/>
                  <a:pt x="209" y="41"/>
                  <a:pt x="209" y="41"/>
                </a:cubicBezTo>
                <a:lnTo>
                  <a:pt x="209" y="45"/>
                </a:lnTo>
                <a:close/>
                <a:moveTo>
                  <a:pt x="232" y="65"/>
                </a:moveTo>
                <a:cubicBezTo>
                  <a:pt x="228" y="65"/>
                  <a:pt x="228" y="65"/>
                  <a:pt x="228" y="65"/>
                </a:cubicBezTo>
                <a:cubicBezTo>
                  <a:pt x="228" y="61"/>
                  <a:pt x="228" y="61"/>
                  <a:pt x="228" y="61"/>
                </a:cubicBezTo>
                <a:cubicBezTo>
                  <a:pt x="228" y="61"/>
                  <a:pt x="228" y="61"/>
                  <a:pt x="228" y="61"/>
                </a:cubicBezTo>
                <a:cubicBezTo>
                  <a:pt x="226" y="64"/>
                  <a:pt x="223" y="66"/>
                  <a:pt x="219" y="66"/>
                </a:cubicBezTo>
                <a:cubicBezTo>
                  <a:pt x="216" y="66"/>
                  <a:pt x="214" y="65"/>
                  <a:pt x="212" y="62"/>
                </a:cubicBezTo>
                <a:cubicBezTo>
                  <a:pt x="210" y="60"/>
                  <a:pt x="210" y="57"/>
                  <a:pt x="210" y="54"/>
                </a:cubicBezTo>
                <a:cubicBezTo>
                  <a:pt x="210" y="50"/>
                  <a:pt x="211" y="46"/>
                  <a:pt x="213" y="44"/>
                </a:cubicBezTo>
                <a:cubicBezTo>
                  <a:pt x="215" y="42"/>
                  <a:pt x="217" y="40"/>
                  <a:pt x="221" y="40"/>
                </a:cubicBezTo>
                <a:cubicBezTo>
                  <a:pt x="224" y="40"/>
                  <a:pt x="226" y="42"/>
                  <a:pt x="228" y="44"/>
                </a:cubicBezTo>
                <a:cubicBezTo>
                  <a:pt x="228" y="44"/>
                  <a:pt x="228" y="44"/>
                  <a:pt x="228" y="44"/>
                </a:cubicBezTo>
                <a:cubicBezTo>
                  <a:pt x="228" y="29"/>
                  <a:pt x="228" y="29"/>
                  <a:pt x="228" y="29"/>
                </a:cubicBezTo>
                <a:cubicBezTo>
                  <a:pt x="232" y="29"/>
                  <a:pt x="232" y="29"/>
                  <a:pt x="232" y="29"/>
                </a:cubicBezTo>
                <a:lnTo>
                  <a:pt x="232" y="65"/>
                </a:lnTo>
                <a:close/>
                <a:moveTo>
                  <a:pt x="228" y="54"/>
                </a:moveTo>
                <a:cubicBezTo>
                  <a:pt x="228" y="51"/>
                  <a:pt x="228" y="51"/>
                  <a:pt x="228" y="51"/>
                </a:cubicBezTo>
                <a:cubicBezTo>
                  <a:pt x="228" y="49"/>
                  <a:pt x="227" y="47"/>
                  <a:pt x="226" y="46"/>
                </a:cubicBezTo>
                <a:cubicBezTo>
                  <a:pt x="225" y="44"/>
                  <a:pt x="223" y="44"/>
                  <a:pt x="221" y="44"/>
                </a:cubicBezTo>
                <a:cubicBezTo>
                  <a:pt x="219" y="44"/>
                  <a:pt x="217" y="45"/>
                  <a:pt x="216" y="46"/>
                </a:cubicBezTo>
                <a:cubicBezTo>
                  <a:pt x="214" y="48"/>
                  <a:pt x="213" y="50"/>
                  <a:pt x="213" y="53"/>
                </a:cubicBezTo>
                <a:cubicBezTo>
                  <a:pt x="213" y="56"/>
                  <a:pt x="214" y="58"/>
                  <a:pt x="215" y="60"/>
                </a:cubicBezTo>
                <a:cubicBezTo>
                  <a:pt x="217" y="62"/>
                  <a:pt x="218" y="62"/>
                  <a:pt x="221" y="62"/>
                </a:cubicBezTo>
                <a:cubicBezTo>
                  <a:pt x="223" y="62"/>
                  <a:pt x="224" y="62"/>
                  <a:pt x="226" y="60"/>
                </a:cubicBezTo>
                <a:cubicBezTo>
                  <a:pt x="227" y="59"/>
                  <a:pt x="228" y="57"/>
                  <a:pt x="228"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pic>
        <p:nvPicPr>
          <p:cNvPr id="212" name="Picture 2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43882" y="6224411"/>
            <a:ext cx="1058231" cy="255612"/>
          </a:xfrm>
          <a:prstGeom prst="rect">
            <a:avLst/>
          </a:prstGeom>
        </p:spPr>
      </p:pic>
      <p:sp>
        <p:nvSpPr>
          <p:cNvPr id="213" name="Rectangle 212"/>
          <p:cNvSpPr/>
          <p:nvPr/>
        </p:nvSpPr>
        <p:spPr bwMode="auto">
          <a:xfrm>
            <a:off x="4319470" y="2990779"/>
            <a:ext cx="3807922" cy="896577"/>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ctr" anchorCtr="0" forceAA="0" compatLnSpc="1">
            <a:prstTxWarp prst="textNoShape">
              <a:avLst/>
            </a:prstTxWarp>
            <a:noAutofit/>
          </a:bodyPr>
          <a:lstStyle/>
          <a:p>
            <a:pPr defTabSz="932013" fontAlgn="base">
              <a:lnSpc>
                <a:spcPct val="90000"/>
              </a:lnSpc>
              <a:spcBef>
                <a:spcPct val="0"/>
              </a:spcBef>
              <a:spcAft>
                <a:spcPct val="0"/>
              </a:spcAft>
            </a:pPr>
            <a:endParaRPr lang="en-US" sz="1999"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214" name="Rectangle 213"/>
          <p:cNvSpPr/>
          <p:nvPr/>
        </p:nvSpPr>
        <p:spPr bwMode="auto">
          <a:xfrm>
            <a:off x="4319470" y="2990779"/>
            <a:ext cx="3807922" cy="89657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ctr" anchorCtr="0" forceAA="0" compatLnSpc="1">
            <a:prstTxWarp prst="textNoShape">
              <a:avLst/>
            </a:prstTxWarp>
            <a:noAutofit/>
          </a:bodyPr>
          <a:lstStyle/>
          <a:p>
            <a:pPr defTabSz="932013" fontAlgn="base">
              <a:lnSpc>
                <a:spcPct val="90000"/>
              </a:lnSpc>
              <a:spcBef>
                <a:spcPct val="0"/>
              </a:spcBef>
              <a:spcAft>
                <a:spcPct val="0"/>
              </a:spcAft>
            </a:pPr>
            <a:r>
              <a:rPr lang="en-US" sz="1999"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CONNECT TO </a:t>
            </a:r>
            <a:br>
              <a:rPr lang="en-US" sz="1999"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br>
            <a:r>
              <a:rPr lang="en-US" sz="1999"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OFFICE 365 SERVICES</a:t>
            </a:r>
          </a:p>
        </p:txBody>
      </p:sp>
      <p:grpSp>
        <p:nvGrpSpPr>
          <p:cNvPr id="215" name="Group 214"/>
          <p:cNvGrpSpPr/>
          <p:nvPr/>
        </p:nvGrpSpPr>
        <p:grpSpPr>
          <a:xfrm>
            <a:off x="4319470" y="3887355"/>
            <a:ext cx="3807922" cy="2831383"/>
            <a:chOff x="4318705" y="3887512"/>
            <a:chExt cx="3809455" cy="2832522"/>
          </a:xfrm>
        </p:grpSpPr>
        <p:sp>
          <p:nvSpPr>
            <p:cNvPr id="216" name="Rectangle 215"/>
            <p:cNvSpPr/>
            <p:nvPr/>
          </p:nvSpPr>
          <p:spPr bwMode="auto">
            <a:xfrm>
              <a:off x="4318705" y="3887512"/>
              <a:ext cx="3809455" cy="2806701"/>
            </a:xfrm>
            <a:prstGeom prst="rect">
              <a:avLst/>
            </a:prstGeom>
            <a:solidFill>
              <a:srgbClr val="7F7F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013"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217" name="Group 216"/>
            <p:cNvGrpSpPr/>
            <p:nvPr/>
          </p:nvGrpSpPr>
          <p:grpSpPr>
            <a:xfrm>
              <a:off x="4438782" y="4623735"/>
              <a:ext cx="3568568" cy="2096299"/>
              <a:chOff x="4438782" y="4444622"/>
              <a:chExt cx="3568568" cy="2096299"/>
            </a:xfrm>
          </p:grpSpPr>
          <p:sp>
            <p:nvSpPr>
              <p:cNvPr id="223" name="Freeform 5"/>
              <p:cNvSpPr>
                <a:spLocks noEditPoints="1"/>
              </p:cNvSpPr>
              <p:nvPr/>
            </p:nvSpPr>
            <p:spPr bwMode="auto">
              <a:xfrm>
                <a:off x="5569353" y="4911722"/>
                <a:ext cx="415730" cy="384482"/>
              </a:xfrm>
              <a:custGeom>
                <a:avLst/>
                <a:gdLst>
                  <a:gd name="T0" fmla="*/ 1446 w 2030"/>
                  <a:gd name="T1" fmla="*/ 1047 h 1877"/>
                  <a:gd name="T2" fmla="*/ 1218 w 2030"/>
                  <a:gd name="T3" fmla="*/ 583 h 1877"/>
                  <a:gd name="T4" fmla="*/ 901 w 2030"/>
                  <a:gd name="T5" fmla="*/ 375 h 1877"/>
                  <a:gd name="T6" fmla="*/ 773 w 2030"/>
                  <a:gd name="T7" fmla="*/ 109 h 1877"/>
                  <a:gd name="T8" fmla="*/ 555 w 2030"/>
                  <a:gd name="T9" fmla="*/ 109 h 1877"/>
                  <a:gd name="T10" fmla="*/ 317 w 2030"/>
                  <a:gd name="T11" fmla="*/ 593 h 1877"/>
                  <a:gd name="T12" fmla="*/ 0 w 2030"/>
                  <a:gd name="T13" fmla="*/ 810 h 1877"/>
                  <a:gd name="T14" fmla="*/ 317 w 2030"/>
                  <a:gd name="T15" fmla="*/ 1027 h 1877"/>
                  <a:gd name="T16" fmla="*/ 327 w 2030"/>
                  <a:gd name="T17" fmla="*/ 1531 h 1877"/>
                  <a:gd name="T18" fmla="*/ 1010 w 2030"/>
                  <a:gd name="T19" fmla="*/ 1531 h 1877"/>
                  <a:gd name="T20" fmla="*/ 1297 w 2030"/>
                  <a:gd name="T21" fmla="*/ 1462 h 1877"/>
                  <a:gd name="T22" fmla="*/ 2030 w 2030"/>
                  <a:gd name="T23" fmla="*/ 1353 h 1877"/>
                  <a:gd name="T24" fmla="*/ 703 w 2030"/>
                  <a:gd name="T25" fmla="*/ 1195 h 1877"/>
                  <a:gd name="T26" fmla="*/ 783 w 2030"/>
                  <a:gd name="T27" fmla="*/ 1067 h 1877"/>
                  <a:gd name="T28" fmla="*/ 703 w 2030"/>
                  <a:gd name="T29" fmla="*/ 1195 h 1877"/>
                  <a:gd name="T30" fmla="*/ 703 w 2030"/>
                  <a:gd name="T31" fmla="*/ 711 h 1877"/>
                  <a:gd name="T32" fmla="*/ 882 w 2030"/>
                  <a:gd name="T33" fmla="*/ 770 h 1877"/>
                  <a:gd name="T34" fmla="*/ 703 w 2030"/>
                  <a:gd name="T35" fmla="*/ 948 h 1877"/>
                  <a:gd name="T36" fmla="*/ 466 w 2030"/>
                  <a:gd name="T37" fmla="*/ 780 h 1877"/>
                  <a:gd name="T38" fmla="*/ 624 w 2030"/>
                  <a:gd name="T39" fmla="*/ 919 h 1877"/>
                  <a:gd name="T40" fmla="*/ 466 w 2030"/>
                  <a:gd name="T41" fmla="*/ 810 h 1877"/>
                  <a:gd name="T42" fmla="*/ 703 w 2030"/>
                  <a:gd name="T43" fmla="*/ 227 h 1877"/>
                  <a:gd name="T44" fmla="*/ 773 w 2030"/>
                  <a:gd name="T45" fmla="*/ 583 h 1877"/>
                  <a:gd name="T46" fmla="*/ 703 w 2030"/>
                  <a:gd name="T47" fmla="*/ 632 h 1877"/>
                  <a:gd name="T48" fmla="*/ 703 w 2030"/>
                  <a:gd name="T49" fmla="*/ 227 h 1877"/>
                  <a:gd name="T50" fmla="*/ 1000 w 2030"/>
                  <a:gd name="T51" fmla="*/ 800 h 1877"/>
                  <a:gd name="T52" fmla="*/ 1387 w 2030"/>
                  <a:gd name="T53" fmla="*/ 1096 h 1877"/>
                  <a:gd name="T54" fmla="*/ 882 w 2030"/>
                  <a:gd name="T55" fmla="*/ 1017 h 1877"/>
                  <a:gd name="T56" fmla="*/ 961 w 2030"/>
                  <a:gd name="T57" fmla="*/ 800 h 1877"/>
                  <a:gd name="T58" fmla="*/ 624 w 2030"/>
                  <a:gd name="T59" fmla="*/ 652 h 1877"/>
                  <a:gd name="T60" fmla="*/ 387 w 2030"/>
                  <a:gd name="T61" fmla="*/ 642 h 1877"/>
                  <a:gd name="T62" fmla="*/ 624 w 2030"/>
                  <a:gd name="T63" fmla="*/ 247 h 1877"/>
                  <a:gd name="T64" fmla="*/ 436 w 2030"/>
                  <a:gd name="T65" fmla="*/ 928 h 1877"/>
                  <a:gd name="T66" fmla="*/ 624 w 2030"/>
                  <a:gd name="T67" fmla="*/ 1195 h 1877"/>
                  <a:gd name="T68" fmla="*/ 387 w 2030"/>
                  <a:gd name="T69" fmla="*/ 988 h 1877"/>
                  <a:gd name="T70" fmla="*/ 990 w 2030"/>
                  <a:gd name="T71" fmla="*/ 1432 h 1877"/>
                  <a:gd name="T72" fmla="*/ 862 w 2030"/>
                  <a:gd name="T73" fmla="*/ 1096 h 1877"/>
                  <a:gd name="T74" fmla="*/ 1278 w 2030"/>
                  <a:gd name="T75" fmla="*/ 1353 h 1877"/>
                  <a:gd name="T76" fmla="*/ 990 w 2030"/>
                  <a:gd name="T77" fmla="*/ 1432 h 1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30" h="1877">
                    <a:moveTo>
                      <a:pt x="1654" y="978"/>
                    </a:moveTo>
                    <a:cubicBezTo>
                      <a:pt x="1575" y="978"/>
                      <a:pt x="1505" y="1007"/>
                      <a:pt x="1446" y="1047"/>
                    </a:cubicBezTo>
                    <a:cubicBezTo>
                      <a:pt x="1169" y="721"/>
                      <a:pt x="1169" y="721"/>
                      <a:pt x="1169" y="721"/>
                    </a:cubicBezTo>
                    <a:cubicBezTo>
                      <a:pt x="1198" y="681"/>
                      <a:pt x="1218" y="632"/>
                      <a:pt x="1218" y="583"/>
                    </a:cubicBezTo>
                    <a:cubicBezTo>
                      <a:pt x="1218" y="454"/>
                      <a:pt x="1119" y="355"/>
                      <a:pt x="1000" y="355"/>
                    </a:cubicBezTo>
                    <a:cubicBezTo>
                      <a:pt x="961" y="355"/>
                      <a:pt x="931" y="365"/>
                      <a:pt x="901" y="375"/>
                    </a:cubicBezTo>
                    <a:cubicBezTo>
                      <a:pt x="753" y="168"/>
                      <a:pt x="753" y="168"/>
                      <a:pt x="753" y="168"/>
                    </a:cubicBezTo>
                    <a:cubicBezTo>
                      <a:pt x="763" y="148"/>
                      <a:pt x="773" y="128"/>
                      <a:pt x="773" y="109"/>
                    </a:cubicBezTo>
                    <a:cubicBezTo>
                      <a:pt x="773" y="49"/>
                      <a:pt x="723" y="0"/>
                      <a:pt x="664" y="0"/>
                    </a:cubicBezTo>
                    <a:cubicBezTo>
                      <a:pt x="604" y="0"/>
                      <a:pt x="555" y="49"/>
                      <a:pt x="555" y="109"/>
                    </a:cubicBezTo>
                    <a:cubicBezTo>
                      <a:pt x="555" y="128"/>
                      <a:pt x="565" y="158"/>
                      <a:pt x="575" y="168"/>
                    </a:cubicBezTo>
                    <a:cubicBezTo>
                      <a:pt x="317" y="593"/>
                      <a:pt x="317" y="593"/>
                      <a:pt x="317" y="593"/>
                    </a:cubicBezTo>
                    <a:cubicBezTo>
                      <a:pt x="287" y="583"/>
                      <a:pt x="268" y="583"/>
                      <a:pt x="238" y="583"/>
                    </a:cubicBezTo>
                    <a:cubicBezTo>
                      <a:pt x="109" y="583"/>
                      <a:pt x="0" y="681"/>
                      <a:pt x="0" y="810"/>
                    </a:cubicBezTo>
                    <a:cubicBezTo>
                      <a:pt x="0" y="938"/>
                      <a:pt x="109" y="1047"/>
                      <a:pt x="238" y="1047"/>
                    </a:cubicBezTo>
                    <a:cubicBezTo>
                      <a:pt x="258" y="1047"/>
                      <a:pt x="287" y="1037"/>
                      <a:pt x="317" y="1027"/>
                    </a:cubicBezTo>
                    <a:cubicBezTo>
                      <a:pt x="456" y="1264"/>
                      <a:pt x="456" y="1264"/>
                      <a:pt x="456" y="1264"/>
                    </a:cubicBezTo>
                    <a:cubicBezTo>
                      <a:pt x="377" y="1323"/>
                      <a:pt x="327" y="1422"/>
                      <a:pt x="327" y="1531"/>
                    </a:cubicBezTo>
                    <a:cubicBezTo>
                      <a:pt x="327" y="1719"/>
                      <a:pt x="476" y="1877"/>
                      <a:pt x="664" y="1877"/>
                    </a:cubicBezTo>
                    <a:cubicBezTo>
                      <a:pt x="852" y="1877"/>
                      <a:pt x="1010" y="1719"/>
                      <a:pt x="1010" y="1531"/>
                    </a:cubicBezTo>
                    <a:cubicBezTo>
                      <a:pt x="1010" y="1531"/>
                      <a:pt x="1000" y="1521"/>
                      <a:pt x="1000" y="1511"/>
                    </a:cubicBezTo>
                    <a:cubicBezTo>
                      <a:pt x="1297" y="1462"/>
                      <a:pt x="1297" y="1462"/>
                      <a:pt x="1297" y="1462"/>
                    </a:cubicBezTo>
                    <a:cubicBezTo>
                      <a:pt x="1337" y="1620"/>
                      <a:pt x="1486" y="1728"/>
                      <a:pt x="1654" y="1728"/>
                    </a:cubicBezTo>
                    <a:cubicBezTo>
                      <a:pt x="1862" y="1728"/>
                      <a:pt x="2030" y="1561"/>
                      <a:pt x="2030" y="1353"/>
                    </a:cubicBezTo>
                    <a:cubicBezTo>
                      <a:pt x="2030" y="1146"/>
                      <a:pt x="1862" y="978"/>
                      <a:pt x="1654" y="978"/>
                    </a:cubicBezTo>
                    <a:close/>
                    <a:moveTo>
                      <a:pt x="703" y="1195"/>
                    </a:moveTo>
                    <a:cubicBezTo>
                      <a:pt x="703" y="1037"/>
                      <a:pt x="703" y="1037"/>
                      <a:pt x="703" y="1037"/>
                    </a:cubicBezTo>
                    <a:cubicBezTo>
                      <a:pt x="783" y="1067"/>
                      <a:pt x="783" y="1067"/>
                      <a:pt x="783" y="1067"/>
                    </a:cubicBezTo>
                    <a:cubicBezTo>
                      <a:pt x="733" y="1205"/>
                      <a:pt x="733" y="1205"/>
                      <a:pt x="733" y="1205"/>
                    </a:cubicBezTo>
                    <a:cubicBezTo>
                      <a:pt x="723" y="1195"/>
                      <a:pt x="713" y="1195"/>
                      <a:pt x="703" y="1195"/>
                    </a:cubicBezTo>
                    <a:close/>
                    <a:moveTo>
                      <a:pt x="703" y="948"/>
                    </a:moveTo>
                    <a:cubicBezTo>
                      <a:pt x="703" y="711"/>
                      <a:pt x="703" y="711"/>
                      <a:pt x="703" y="711"/>
                    </a:cubicBezTo>
                    <a:cubicBezTo>
                      <a:pt x="802" y="681"/>
                      <a:pt x="802" y="681"/>
                      <a:pt x="802" y="681"/>
                    </a:cubicBezTo>
                    <a:cubicBezTo>
                      <a:pt x="822" y="721"/>
                      <a:pt x="852" y="751"/>
                      <a:pt x="882" y="770"/>
                    </a:cubicBezTo>
                    <a:cubicBezTo>
                      <a:pt x="812" y="988"/>
                      <a:pt x="812" y="988"/>
                      <a:pt x="812" y="988"/>
                    </a:cubicBezTo>
                    <a:cubicBezTo>
                      <a:pt x="703" y="948"/>
                      <a:pt x="703" y="948"/>
                      <a:pt x="703" y="948"/>
                    </a:cubicBezTo>
                    <a:cubicBezTo>
                      <a:pt x="703" y="948"/>
                      <a:pt x="703" y="948"/>
                      <a:pt x="703" y="948"/>
                    </a:cubicBezTo>
                    <a:close/>
                    <a:moveTo>
                      <a:pt x="466" y="780"/>
                    </a:moveTo>
                    <a:cubicBezTo>
                      <a:pt x="624" y="731"/>
                      <a:pt x="624" y="731"/>
                      <a:pt x="624" y="731"/>
                    </a:cubicBezTo>
                    <a:cubicBezTo>
                      <a:pt x="624" y="919"/>
                      <a:pt x="624" y="919"/>
                      <a:pt x="624" y="919"/>
                    </a:cubicBezTo>
                    <a:cubicBezTo>
                      <a:pt x="466" y="859"/>
                      <a:pt x="466" y="859"/>
                      <a:pt x="466" y="859"/>
                    </a:cubicBezTo>
                    <a:cubicBezTo>
                      <a:pt x="466" y="839"/>
                      <a:pt x="466" y="830"/>
                      <a:pt x="466" y="810"/>
                    </a:cubicBezTo>
                    <a:cubicBezTo>
                      <a:pt x="466" y="800"/>
                      <a:pt x="466" y="790"/>
                      <a:pt x="466" y="780"/>
                    </a:cubicBezTo>
                    <a:close/>
                    <a:moveTo>
                      <a:pt x="703" y="227"/>
                    </a:moveTo>
                    <a:cubicBezTo>
                      <a:pt x="842" y="425"/>
                      <a:pt x="842" y="425"/>
                      <a:pt x="842" y="425"/>
                    </a:cubicBezTo>
                    <a:cubicBezTo>
                      <a:pt x="802" y="464"/>
                      <a:pt x="773" y="523"/>
                      <a:pt x="773" y="583"/>
                    </a:cubicBezTo>
                    <a:cubicBezTo>
                      <a:pt x="773" y="593"/>
                      <a:pt x="773" y="602"/>
                      <a:pt x="773" y="602"/>
                    </a:cubicBezTo>
                    <a:cubicBezTo>
                      <a:pt x="703" y="632"/>
                      <a:pt x="703" y="632"/>
                      <a:pt x="703" y="632"/>
                    </a:cubicBezTo>
                    <a:cubicBezTo>
                      <a:pt x="703" y="227"/>
                      <a:pt x="703" y="227"/>
                      <a:pt x="703" y="227"/>
                    </a:cubicBezTo>
                    <a:cubicBezTo>
                      <a:pt x="703" y="227"/>
                      <a:pt x="703" y="227"/>
                      <a:pt x="703" y="227"/>
                    </a:cubicBezTo>
                    <a:close/>
                    <a:moveTo>
                      <a:pt x="961" y="800"/>
                    </a:moveTo>
                    <a:cubicBezTo>
                      <a:pt x="971" y="800"/>
                      <a:pt x="981" y="800"/>
                      <a:pt x="1000" y="800"/>
                    </a:cubicBezTo>
                    <a:cubicBezTo>
                      <a:pt x="1040" y="800"/>
                      <a:pt x="1070" y="790"/>
                      <a:pt x="1109" y="770"/>
                    </a:cubicBezTo>
                    <a:cubicBezTo>
                      <a:pt x="1387" y="1096"/>
                      <a:pt x="1387" y="1096"/>
                      <a:pt x="1387" y="1096"/>
                    </a:cubicBezTo>
                    <a:cubicBezTo>
                      <a:pt x="1357" y="1126"/>
                      <a:pt x="1337" y="1156"/>
                      <a:pt x="1317" y="1185"/>
                    </a:cubicBezTo>
                    <a:cubicBezTo>
                      <a:pt x="882" y="1017"/>
                      <a:pt x="882" y="1017"/>
                      <a:pt x="882" y="1017"/>
                    </a:cubicBezTo>
                    <a:cubicBezTo>
                      <a:pt x="961" y="800"/>
                      <a:pt x="961" y="800"/>
                      <a:pt x="961" y="800"/>
                    </a:cubicBezTo>
                    <a:cubicBezTo>
                      <a:pt x="961" y="800"/>
                      <a:pt x="961" y="800"/>
                      <a:pt x="961" y="800"/>
                    </a:cubicBezTo>
                    <a:close/>
                    <a:moveTo>
                      <a:pt x="624" y="247"/>
                    </a:moveTo>
                    <a:cubicBezTo>
                      <a:pt x="624" y="652"/>
                      <a:pt x="624" y="652"/>
                      <a:pt x="624" y="652"/>
                    </a:cubicBezTo>
                    <a:cubicBezTo>
                      <a:pt x="436" y="711"/>
                      <a:pt x="436" y="711"/>
                      <a:pt x="436" y="711"/>
                    </a:cubicBezTo>
                    <a:cubicBezTo>
                      <a:pt x="426" y="681"/>
                      <a:pt x="406" y="662"/>
                      <a:pt x="387" y="642"/>
                    </a:cubicBezTo>
                    <a:cubicBezTo>
                      <a:pt x="624" y="247"/>
                      <a:pt x="624" y="247"/>
                      <a:pt x="624" y="247"/>
                    </a:cubicBezTo>
                    <a:cubicBezTo>
                      <a:pt x="624" y="247"/>
                      <a:pt x="624" y="247"/>
                      <a:pt x="624" y="247"/>
                    </a:cubicBezTo>
                    <a:close/>
                    <a:moveTo>
                      <a:pt x="387" y="988"/>
                    </a:moveTo>
                    <a:cubicBezTo>
                      <a:pt x="406" y="968"/>
                      <a:pt x="416" y="948"/>
                      <a:pt x="436" y="928"/>
                    </a:cubicBezTo>
                    <a:cubicBezTo>
                      <a:pt x="624" y="1007"/>
                      <a:pt x="624" y="1007"/>
                      <a:pt x="624" y="1007"/>
                    </a:cubicBezTo>
                    <a:cubicBezTo>
                      <a:pt x="624" y="1195"/>
                      <a:pt x="624" y="1195"/>
                      <a:pt x="624" y="1195"/>
                    </a:cubicBezTo>
                    <a:cubicBezTo>
                      <a:pt x="585" y="1195"/>
                      <a:pt x="555" y="1205"/>
                      <a:pt x="525" y="1225"/>
                    </a:cubicBezTo>
                    <a:cubicBezTo>
                      <a:pt x="387" y="988"/>
                      <a:pt x="387" y="988"/>
                      <a:pt x="387" y="988"/>
                    </a:cubicBezTo>
                    <a:cubicBezTo>
                      <a:pt x="387" y="988"/>
                      <a:pt x="387" y="988"/>
                      <a:pt x="387" y="988"/>
                    </a:cubicBezTo>
                    <a:close/>
                    <a:moveTo>
                      <a:pt x="990" y="1432"/>
                    </a:moveTo>
                    <a:cubicBezTo>
                      <a:pt x="961" y="1343"/>
                      <a:pt x="901" y="1264"/>
                      <a:pt x="812" y="1225"/>
                    </a:cubicBezTo>
                    <a:cubicBezTo>
                      <a:pt x="862" y="1096"/>
                      <a:pt x="862" y="1096"/>
                      <a:pt x="862" y="1096"/>
                    </a:cubicBezTo>
                    <a:cubicBezTo>
                      <a:pt x="1288" y="1254"/>
                      <a:pt x="1288" y="1254"/>
                      <a:pt x="1288" y="1254"/>
                    </a:cubicBezTo>
                    <a:cubicBezTo>
                      <a:pt x="1278" y="1294"/>
                      <a:pt x="1278" y="1323"/>
                      <a:pt x="1278" y="1353"/>
                    </a:cubicBezTo>
                    <a:cubicBezTo>
                      <a:pt x="1278" y="1363"/>
                      <a:pt x="1278" y="1373"/>
                      <a:pt x="1278" y="1383"/>
                    </a:cubicBezTo>
                    <a:cubicBezTo>
                      <a:pt x="990" y="1432"/>
                      <a:pt x="990" y="1432"/>
                      <a:pt x="990" y="1432"/>
                    </a:cubicBezTo>
                    <a:cubicBezTo>
                      <a:pt x="990" y="1432"/>
                      <a:pt x="990" y="1432"/>
                      <a:pt x="990" y="1432"/>
                    </a:cubicBezTo>
                    <a:close/>
                  </a:path>
                </a:pathLst>
              </a:custGeom>
              <a:solidFill>
                <a:schemeClr val="tx1"/>
              </a:solidFill>
              <a:ln>
                <a:noFill/>
              </a:ln>
            </p:spPr>
            <p:txBody>
              <a:bodyPr vert="horz" wrap="square" lIns="91403" tIns="45701" rIns="91403" bIns="45701" numCol="1" anchor="t" anchorCtr="0" compatLnSpc="1">
                <a:prstTxWarp prst="textNoShape">
                  <a:avLst/>
                </a:prstTxWarp>
              </a:bodyPr>
              <a:lstStyle/>
              <a:p>
                <a:pPr defTabSz="932283"/>
                <a:endParaRPr lang="en-US" sz="1999">
                  <a:solidFill>
                    <a:srgbClr val="FFFFFF"/>
                  </a:solidFill>
                </a:endParaRPr>
              </a:p>
            </p:txBody>
          </p:sp>
          <p:grpSp>
            <p:nvGrpSpPr>
              <p:cNvPr id="224" name="Group 223"/>
              <p:cNvGrpSpPr/>
              <p:nvPr/>
            </p:nvGrpSpPr>
            <p:grpSpPr>
              <a:xfrm>
                <a:off x="4438782" y="4444622"/>
                <a:ext cx="3568568" cy="2096299"/>
                <a:chOff x="4438782" y="4444622"/>
                <a:chExt cx="3568568" cy="2096299"/>
              </a:xfrm>
            </p:grpSpPr>
            <p:sp>
              <p:nvSpPr>
                <p:cNvPr id="225" name="TextBox 224"/>
                <p:cNvSpPr txBox="1"/>
                <p:nvPr/>
              </p:nvSpPr>
              <p:spPr>
                <a:xfrm>
                  <a:off x="4487524" y="4444622"/>
                  <a:ext cx="812022" cy="312438"/>
                </a:xfrm>
                <a:prstGeom prst="rect">
                  <a:avLst/>
                </a:prstGeom>
                <a:noFill/>
              </p:spPr>
              <p:txBody>
                <a:bodyPr wrap="square" lIns="0" tIns="0" rIns="0" bIns="0" rtlCol="0">
                  <a:noAutofit/>
                </a:bodyPr>
                <a:lstStyle/>
                <a:p>
                  <a:pPr algn="ctr" defTabSz="932283">
                    <a:lnSpc>
                      <a:spcPct val="90000"/>
                    </a:lnSpc>
                    <a:spcAft>
                      <a:spcPts val="600"/>
                    </a:spcAft>
                  </a:pPr>
                  <a:r>
                    <a:rPr lang="en-US" sz="1199" dirty="0">
                      <a:gradFill>
                        <a:gsLst>
                          <a:gs pos="2917">
                            <a:srgbClr val="FFFFFF"/>
                          </a:gs>
                          <a:gs pos="30000">
                            <a:srgbClr val="FFFFFF"/>
                          </a:gs>
                        </a:gsLst>
                        <a:lin ang="5400000" scaled="0"/>
                      </a:gradFill>
                    </a:rPr>
                    <a:t>Users and </a:t>
                  </a:r>
                  <a:br>
                    <a:rPr lang="en-US" sz="1199" dirty="0">
                      <a:gradFill>
                        <a:gsLst>
                          <a:gs pos="2917">
                            <a:srgbClr val="FFFFFF"/>
                          </a:gs>
                          <a:gs pos="30000">
                            <a:srgbClr val="FFFFFF"/>
                          </a:gs>
                        </a:gsLst>
                        <a:lin ang="5400000" scaled="0"/>
                      </a:gradFill>
                    </a:rPr>
                  </a:br>
                  <a:r>
                    <a:rPr lang="en-US" sz="1199" dirty="0">
                      <a:gradFill>
                        <a:gsLst>
                          <a:gs pos="2917">
                            <a:srgbClr val="FFFFFF"/>
                          </a:gs>
                          <a:gs pos="30000">
                            <a:srgbClr val="FFFFFF"/>
                          </a:gs>
                        </a:gsLst>
                        <a:lin ang="5400000" scaled="0"/>
                      </a:gradFill>
                    </a:rPr>
                    <a:t>groups</a:t>
                  </a:r>
                </a:p>
              </p:txBody>
            </p:sp>
            <p:sp>
              <p:nvSpPr>
                <p:cNvPr id="226" name="TextBox 225"/>
                <p:cNvSpPr txBox="1"/>
                <p:nvPr/>
              </p:nvSpPr>
              <p:spPr>
                <a:xfrm>
                  <a:off x="5371207" y="4444622"/>
                  <a:ext cx="812022" cy="312438"/>
                </a:xfrm>
                <a:prstGeom prst="rect">
                  <a:avLst/>
                </a:prstGeom>
                <a:noFill/>
              </p:spPr>
              <p:txBody>
                <a:bodyPr wrap="square" lIns="0" tIns="0" rIns="0" bIns="0" rtlCol="0">
                  <a:noAutofit/>
                </a:bodyPr>
                <a:lstStyle>
                  <a:defPPr>
                    <a:defRPr lang="en-US"/>
                  </a:defPPr>
                  <a:lvl1pPr algn="ctr">
                    <a:lnSpc>
                      <a:spcPct val="90000"/>
                    </a:lnSpc>
                    <a:spcAft>
                      <a:spcPts val="600"/>
                    </a:spcAft>
                    <a:defRPr sz="1200">
                      <a:gradFill>
                        <a:gsLst>
                          <a:gs pos="2917">
                            <a:schemeClr val="tx1"/>
                          </a:gs>
                          <a:gs pos="30000">
                            <a:schemeClr val="tx1"/>
                          </a:gs>
                        </a:gsLst>
                        <a:lin ang="5400000" scaled="0"/>
                      </a:gradFill>
                    </a:defRPr>
                  </a:lvl1pPr>
                </a:lstStyle>
                <a:p>
                  <a:pPr defTabSz="932283"/>
                  <a:r>
                    <a:rPr lang="en-US" sz="1199" dirty="0">
                      <a:gradFill>
                        <a:gsLst>
                          <a:gs pos="2917">
                            <a:srgbClr val="FFFFFF"/>
                          </a:gs>
                          <a:gs pos="30000">
                            <a:srgbClr val="FFFFFF"/>
                          </a:gs>
                        </a:gsLst>
                        <a:lin ang="5400000" scaled="0"/>
                      </a:gradFill>
                    </a:rPr>
                    <a:t>Files</a:t>
                  </a:r>
                </a:p>
              </p:txBody>
            </p:sp>
            <p:sp>
              <p:nvSpPr>
                <p:cNvPr id="227" name="TextBox 226"/>
                <p:cNvSpPr txBox="1"/>
                <p:nvPr/>
              </p:nvSpPr>
              <p:spPr>
                <a:xfrm>
                  <a:off x="6270324" y="4444622"/>
                  <a:ext cx="812022" cy="312438"/>
                </a:xfrm>
                <a:prstGeom prst="rect">
                  <a:avLst/>
                </a:prstGeom>
                <a:noFill/>
              </p:spPr>
              <p:txBody>
                <a:bodyPr wrap="square" lIns="0" tIns="0" rIns="0" bIns="0" rtlCol="0">
                  <a:noAutofit/>
                </a:bodyPr>
                <a:lstStyle>
                  <a:defPPr>
                    <a:defRPr lang="en-US"/>
                  </a:defPPr>
                  <a:lvl1pPr algn="ctr">
                    <a:lnSpc>
                      <a:spcPct val="90000"/>
                    </a:lnSpc>
                    <a:spcAft>
                      <a:spcPts val="600"/>
                    </a:spcAft>
                    <a:defRPr sz="1200">
                      <a:gradFill>
                        <a:gsLst>
                          <a:gs pos="2917">
                            <a:schemeClr val="tx1"/>
                          </a:gs>
                          <a:gs pos="30000">
                            <a:schemeClr val="tx1"/>
                          </a:gs>
                        </a:gsLst>
                        <a:lin ang="5400000" scaled="0"/>
                      </a:gradFill>
                    </a:defRPr>
                  </a:lvl1pPr>
                </a:lstStyle>
                <a:p>
                  <a:pPr defTabSz="932283"/>
                  <a:r>
                    <a:rPr lang="en-US" sz="1199" dirty="0">
                      <a:gradFill>
                        <a:gsLst>
                          <a:gs pos="2917">
                            <a:srgbClr val="FFFFFF"/>
                          </a:gs>
                          <a:gs pos="30000">
                            <a:srgbClr val="FFFFFF"/>
                          </a:gs>
                        </a:gsLst>
                        <a:lin ang="5400000" scaled="0"/>
                      </a:gradFill>
                    </a:rPr>
                    <a:t>Mail</a:t>
                  </a:r>
                </a:p>
              </p:txBody>
            </p:sp>
            <p:sp>
              <p:nvSpPr>
                <p:cNvPr id="228" name="TextBox 227"/>
                <p:cNvSpPr txBox="1"/>
                <p:nvPr/>
              </p:nvSpPr>
              <p:spPr>
                <a:xfrm>
                  <a:off x="7195328" y="4444622"/>
                  <a:ext cx="812022" cy="312438"/>
                </a:xfrm>
                <a:prstGeom prst="rect">
                  <a:avLst/>
                </a:prstGeom>
                <a:noFill/>
              </p:spPr>
              <p:txBody>
                <a:bodyPr wrap="square" lIns="0" tIns="0" rIns="0" bIns="0" rtlCol="0">
                  <a:noAutofit/>
                </a:bodyPr>
                <a:lstStyle>
                  <a:defPPr>
                    <a:defRPr lang="en-US"/>
                  </a:defPPr>
                  <a:lvl1pPr algn="ctr">
                    <a:lnSpc>
                      <a:spcPct val="90000"/>
                    </a:lnSpc>
                    <a:spcAft>
                      <a:spcPts val="600"/>
                    </a:spcAft>
                    <a:defRPr sz="1200">
                      <a:gradFill>
                        <a:gsLst>
                          <a:gs pos="2917">
                            <a:schemeClr val="tx1"/>
                          </a:gs>
                          <a:gs pos="30000">
                            <a:schemeClr val="tx1"/>
                          </a:gs>
                        </a:gsLst>
                        <a:lin ang="5400000" scaled="0"/>
                      </a:gradFill>
                    </a:defRPr>
                  </a:lvl1pPr>
                </a:lstStyle>
                <a:p>
                  <a:pPr defTabSz="932283"/>
                  <a:r>
                    <a:rPr lang="en-US" sz="1199" dirty="0">
                      <a:gradFill>
                        <a:gsLst>
                          <a:gs pos="2917">
                            <a:srgbClr val="FFFFFF"/>
                          </a:gs>
                          <a:gs pos="30000">
                            <a:srgbClr val="FFFFFF"/>
                          </a:gs>
                        </a:gsLst>
                        <a:lin ang="5400000" scaled="0"/>
                      </a:gradFill>
                    </a:rPr>
                    <a:t>Calendar</a:t>
                  </a:r>
                </a:p>
              </p:txBody>
            </p:sp>
            <p:sp>
              <p:nvSpPr>
                <p:cNvPr id="229" name="TextBox 228"/>
                <p:cNvSpPr txBox="1"/>
                <p:nvPr/>
              </p:nvSpPr>
              <p:spPr>
                <a:xfrm>
                  <a:off x="4487524" y="5415577"/>
                  <a:ext cx="812022" cy="312438"/>
                </a:xfrm>
                <a:prstGeom prst="rect">
                  <a:avLst/>
                </a:prstGeom>
                <a:noFill/>
              </p:spPr>
              <p:txBody>
                <a:bodyPr wrap="square" lIns="0" tIns="0" rIns="0" bIns="0" rtlCol="0">
                  <a:noAutofit/>
                </a:bodyPr>
                <a:lstStyle/>
                <a:p>
                  <a:pPr algn="ctr" defTabSz="932283">
                    <a:lnSpc>
                      <a:spcPct val="90000"/>
                    </a:lnSpc>
                    <a:spcAft>
                      <a:spcPts val="600"/>
                    </a:spcAft>
                  </a:pPr>
                  <a:r>
                    <a:rPr lang="en-US" sz="1199" dirty="0">
                      <a:gradFill>
                        <a:gsLst>
                          <a:gs pos="2917">
                            <a:srgbClr val="FFFFFF"/>
                          </a:gs>
                          <a:gs pos="30000">
                            <a:srgbClr val="FFFFFF"/>
                          </a:gs>
                        </a:gsLst>
                        <a:lin ang="5400000" scaled="0"/>
                      </a:gradFill>
                    </a:rPr>
                    <a:t>Contacts</a:t>
                  </a:r>
                </a:p>
              </p:txBody>
            </p:sp>
            <p:sp>
              <p:nvSpPr>
                <p:cNvPr id="230" name="TextBox 229"/>
                <p:cNvSpPr txBox="1"/>
                <p:nvPr/>
              </p:nvSpPr>
              <p:spPr>
                <a:xfrm>
                  <a:off x="5077770" y="5415577"/>
                  <a:ext cx="1398896" cy="312438"/>
                </a:xfrm>
                <a:prstGeom prst="rect">
                  <a:avLst/>
                </a:prstGeom>
                <a:noFill/>
              </p:spPr>
              <p:txBody>
                <a:bodyPr wrap="square" lIns="0" tIns="0" rIns="0" bIns="0" rtlCol="0">
                  <a:noAutofit/>
                </a:bodyPr>
                <a:lstStyle/>
                <a:p>
                  <a:pPr algn="ctr" defTabSz="932283">
                    <a:lnSpc>
                      <a:spcPct val="90000"/>
                    </a:lnSpc>
                    <a:spcAft>
                      <a:spcPts val="600"/>
                    </a:spcAft>
                  </a:pPr>
                  <a:r>
                    <a:rPr lang="en-US" sz="1199" spc="-30" dirty="0">
                      <a:gradFill>
                        <a:gsLst>
                          <a:gs pos="2917">
                            <a:srgbClr val="FFFFFF"/>
                          </a:gs>
                          <a:gs pos="30000">
                            <a:srgbClr val="FFFFFF"/>
                          </a:gs>
                        </a:gsLst>
                        <a:lin ang="5400000" scaled="0"/>
                      </a:gradFill>
                    </a:rPr>
                    <a:t>Office Graph</a:t>
                  </a:r>
                </a:p>
              </p:txBody>
            </p:sp>
            <p:sp>
              <p:nvSpPr>
                <p:cNvPr id="231" name="TextBox 230"/>
                <p:cNvSpPr txBox="1"/>
                <p:nvPr/>
              </p:nvSpPr>
              <p:spPr>
                <a:xfrm>
                  <a:off x="7195328" y="5415577"/>
                  <a:ext cx="812022" cy="312438"/>
                </a:xfrm>
                <a:prstGeom prst="rect">
                  <a:avLst/>
                </a:prstGeom>
                <a:noFill/>
              </p:spPr>
              <p:txBody>
                <a:bodyPr wrap="square" lIns="0" tIns="0" rIns="0" bIns="0" rtlCol="0">
                  <a:noAutofit/>
                </a:bodyPr>
                <a:lstStyle/>
                <a:p>
                  <a:pPr algn="ctr" defTabSz="932283">
                    <a:lnSpc>
                      <a:spcPct val="90000"/>
                    </a:lnSpc>
                    <a:spcAft>
                      <a:spcPts val="600"/>
                    </a:spcAft>
                  </a:pPr>
                  <a:r>
                    <a:rPr lang="en-US" sz="1199" spc="-30" dirty="0">
                      <a:gradFill>
                        <a:gsLst>
                          <a:gs pos="2917">
                            <a:srgbClr val="FFFFFF"/>
                          </a:gs>
                          <a:gs pos="30000">
                            <a:srgbClr val="FFFFFF"/>
                          </a:gs>
                        </a:gsLst>
                        <a:lin ang="5400000" scaled="0"/>
                      </a:gradFill>
                    </a:rPr>
                    <a:t>Documents</a:t>
                  </a:r>
                </a:p>
              </p:txBody>
            </p:sp>
            <p:sp>
              <p:nvSpPr>
                <p:cNvPr id="232" name="TextBox 231"/>
                <p:cNvSpPr txBox="1"/>
                <p:nvPr/>
              </p:nvSpPr>
              <p:spPr>
                <a:xfrm>
                  <a:off x="6198803" y="5415577"/>
                  <a:ext cx="955064" cy="312438"/>
                </a:xfrm>
                <a:prstGeom prst="rect">
                  <a:avLst/>
                </a:prstGeom>
                <a:noFill/>
              </p:spPr>
              <p:txBody>
                <a:bodyPr wrap="square" lIns="0" tIns="0" rIns="0" bIns="0" rtlCol="0">
                  <a:noAutofit/>
                </a:bodyPr>
                <a:lstStyle/>
                <a:p>
                  <a:pPr algn="ctr" defTabSz="932283">
                    <a:lnSpc>
                      <a:spcPct val="90000"/>
                    </a:lnSpc>
                    <a:spcAft>
                      <a:spcPts val="600"/>
                    </a:spcAft>
                  </a:pPr>
                  <a:r>
                    <a:rPr lang="en-US" sz="1199" spc="-30" dirty="0">
                      <a:gradFill>
                        <a:gsLst>
                          <a:gs pos="2917">
                            <a:srgbClr val="FFFFFF"/>
                          </a:gs>
                          <a:gs pos="30000">
                            <a:srgbClr val="FFFFFF"/>
                          </a:gs>
                        </a:gsLst>
                        <a:lin ang="5400000" scaled="0"/>
                      </a:gradFill>
                    </a:rPr>
                    <a:t>Presentations</a:t>
                  </a:r>
                </a:p>
              </p:txBody>
            </p:sp>
            <p:sp>
              <p:nvSpPr>
                <p:cNvPr id="233" name="Freeform 7"/>
                <p:cNvSpPr>
                  <a:spLocks noChangeAspect="1" noEditPoints="1"/>
                </p:cNvSpPr>
                <p:nvPr/>
              </p:nvSpPr>
              <p:spPr bwMode="auto">
                <a:xfrm>
                  <a:off x="6462861" y="5731634"/>
                  <a:ext cx="446061" cy="468570"/>
                </a:xfrm>
                <a:custGeom>
                  <a:avLst/>
                  <a:gdLst>
                    <a:gd name="T0" fmla="*/ 92 w 92"/>
                    <a:gd name="T1" fmla="*/ 40 h 96"/>
                    <a:gd name="T2" fmla="*/ 84 w 92"/>
                    <a:gd name="T3" fmla="*/ 56 h 96"/>
                    <a:gd name="T4" fmla="*/ 84 w 92"/>
                    <a:gd name="T5" fmla="*/ 76 h 96"/>
                    <a:gd name="T6" fmla="*/ 92 w 92"/>
                    <a:gd name="T7" fmla="*/ 60 h 96"/>
                    <a:gd name="T8" fmla="*/ 84 w 92"/>
                    <a:gd name="T9" fmla="*/ 76 h 96"/>
                    <a:gd name="T10" fmla="*/ 80 w 92"/>
                    <a:gd name="T11" fmla="*/ 16 h 96"/>
                    <a:gd name="T12" fmla="*/ 60 w 92"/>
                    <a:gd name="T13" fmla="*/ 12 h 96"/>
                    <a:gd name="T14" fmla="*/ 72 w 92"/>
                    <a:gd name="T15" fmla="*/ 20 h 96"/>
                    <a:gd name="T16" fmla="*/ 60 w 92"/>
                    <a:gd name="T17" fmla="*/ 24 h 96"/>
                    <a:gd name="T18" fmla="*/ 72 w 92"/>
                    <a:gd name="T19" fmla="*/ 32 h 96"/>
                    <a:gd name="T20" fmla="*/ 60 w 92"/>
                    <a:gd name="T21" fmla="*/ 36 h 96"/>
                    <a:gd name="T22" fmla="*/ 72 w 92"/>
                    <a:gd name="T23" fmla="*/ 44 h 96"/>
                    <a:gd name="T24" fmla="*/ 60 w 92"/>
                    <a:gd name="T25" fmla="*/ 48 h 96"/>
                    <a:gd name="T26" fmla="*/ 72 w 92"/>
                    <a:gd name="T27" fmla="*/ 56 h 96"/>
                    <a:gd name="T28" fmla="*/ 60 w 92"/>
                    <a:gd name="T29" fmla="*/ 60 h 96"/>
                    <a:gd name="T30" fmla="*/ 72 w 92"/>
                    <a:gd name="T31" fmla="*/ 68 h 96"/>
                    <a:gd name="T32" fmla="*/ 60 w 92"/>
                    <a:gd name="T33" fmla="*/ 72 h 96"/>
                    <a:gd name="T34" fmla="*/ 76 w 92"/>
                    <a:gd name="T35" fmla="*/ 84 h 96"/>
                    <a:gd name="T36" fmla="*/ 80 w 92"/>
                    <a:gd name="T37" fmla="*/ 36 h 96"/>
                    <a:gd name="T38" fmla="*/ 92 w 92"/>
                    <a:gd name="T39" fmla="*/ 20 h 96"/>
                    <a:gd name="T40" fmla="*/ 56 w 92"/>
                    <a:gd name="T41" fmla="*/ 0 h 96"/>
                    <a:gd name="T42" fmla="*/ 0 w 92"/>
                    <a:gd name="T43" fmla="*/ 83 h 96"/>
                    <a:gd name="T44" fmla="*/ 56 w 92"/>
                    <a:gd name="T45" fmla="*/ 0 h 96"/>
                    <a:gd name="T46" fmla="*/ 36 w 92"/>
                    <a:gd name="T47" fmla="*/ 29 h 96"/>
                    <a:gd name="T48" fmla="*/ 37 w 92"/>
                    <a:gd name="T49" fmla="*/ 52 h 96"/>
                    <a:gd name="T50" fmla="*/ 37 w 92"/>
                    <a:gd name="T51" fmla="*/ 55 h 96"/>
                    <a:gd name="T52" fmla="*/ 37 w 92"/>
                    <a:gd name="T53" fmla="*/ 56 h 96"/>
                    <a:gd name="T54" fmla="*/ 36 w 92"/>
                    <a:gd name="T55" fmla="*/ 54 h 96"/>
                    <a:gd name="T56" fmla="*/ 35 w 92"/>
                    <a:gd name="T57" fmla="*/ 52 h 96"/>
                    <a:gd name="T58" fmla="*/ 13 w 92"/>
                    <a:gd name="T59" fmla="*/ 30 h 96"/>
                    <a:gd name="T60" fmla="*/ 20 w 92"/>
                    <a:gd name="T61" fmla="*/ 67 h 96"/>
                    <a:gd name="T62" fmla="*/ 20 w 92"/>
                    <a:gd name="T63" fmla="*/ 44 h 96"/>
                    <a:gd name="T64" fmla="*/ 20 w 92"/>
                    <a:gd name="T65" fmla="*/ 41 h 96"/>
                    <a:gd name="T66" fmla="*/ 20 w 92"/>
                    <a:gd name="T67" fmla="*/ 40 h 96"/>
                    <a:gd name="T68" fmla="*/ 21 w 92"/>
                    <a:gd name="T69" fmla="*/ 42 h 96"/>
                    <a:gd name="T70" fmla="*/ 22 w 92"/>
                    <a:gd name="T71" fmla="*/ 43 h 96"/>
                    <a:gd name="T72" fmla="*/ 44 w 92"/>
                    <a:gd name="T73" fmla="*/ 6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96">
                      <a:moveTo>
                        <a:pt x="84" y="40"/>
                      </a:moveTo>
                      <a:cubicBezTo>
                        <a:pt x="92" y="40"/>
                        <a:pt x="92" y="40"/>
                        <a:pt x="92" y="40"/>
                      </a:cubicBezTo>
                      <a:cubicBezTo>
                        <a:pt x="92" y="56"/>
                        <a:pt x="92" y="56"/>
                        <a:pt x="92" y="56"/>
                      </a:cubicBezTo>
                      <a:cubicBezTo>
                        <a:pt x="84" y="56"/>
                        <a:pt x="84" y="56"/>
                        <a:pt x="84" y="56"/>
                      </a:cubicBezTo>
                      <a:lnTo>
                        <a:pt x="84" y="40"/>
                      </a:lnTo>
                      <a:close/>
                      <a:moveTo>
                        <a:pt x="84" y="76"/>
                      </a:moveTo>
                      <a:cubicBezTo>
                        <a:pt x="92" y="76"/>
                        <a:pt x="92" y="76"/>
                        <a:pt x="92" y="76"/>
                      </a:cubicBezTo>
                      <a:cubicBezTo>
                        <a:pt x="92" y="60"/>
                        <a:pt x="92" y="60"/>
                        <a:pt x="92" y="60"/>
                      </a:cubicBezTo>
                      <a:cubicBezTo>
                        <a:pt x="84" y="60"/>
                        <a:pt x="84" y="60"/>
                        <a:pt x="84" y="60"/>
                      </a:cubicBezTo>
                      <a:lnTo>
                        <a:pt x="84" y="76"/>
                      </a:lnTo>
                      <a:close/>
                      <a:moveTo>
                        <a:pt x="80" y="20"/>
                      </a:moveTo>
                      <a:cubicBezTo>
                        <a:pt x="80" y="16"/>
                        <a:pt x="80" y="16"/>
                        <a:pt x="80" y="16"/>
                      </a:cubicBezTo>
                      <a:cubicBezTo>
                        <a:pt x="80" y="15"/>
                        <a:pt x="77" y="12"/>
                        <a:pt x="76" y="12"/>
                      </a:cubicBezTo>
                      <a:cubicBezTo>
                        <a:pt x="60" y="12"/>
                        <a:pt x="60" y="12"/>
                        <a:pt x="60" y="12"/>
                      </a:cubicBezTo>
                      <a:cubicBezTo>
                        <a:pt x="60" y="20"/>
                        <a:pt x="60" y="20"/>
                        <a:pt x="60" y="20"/>
                      </a:cubicBezTo>
                      <a:cubicBezTo>
                        <a:pt x="72" y="20"/>
                        <a:pt x="72" y="20"/>
                        <a:pt x="72" y="20"/>
                      </a:cubicBezTo>
                      <a:cubicBezTo>
                        <a:pt x="72" y="24"/>
                        <a:pt x="72" y="24"/>
                        <a:pt x="72" y="24"/>
                      </a:cubicBezTo>
                      <a:cubicBezTo>
                        <a:pt x="60" y="24"/>
                        <a:pt x="60" y="24"/>
                        <a:pt x="60" y="24"/>
                      </a:cubicBezTo>
                      <a:cubicBezTo>
                        <a:pt x="60" y="32"/>
                        <a:pt x="60" y="32"/>
                        <a:pt x="60" y="32"/>
                      </a:cubicBezTo>
                      <a:cubicBezTo>
                        <a:pt x="72" y="32"/>
                        <a:pt x="72" y="32"/>
                        <a:pt x="72" y="32"/>
                      </a:cubicBezTo>
                      <a:cubicBezTo>
                        <a:pt x="72" y="36"/>
                        <a:pt x="72" y="36"/>
                        <a:pt x="72" y="36"/>
                      </a:cubicBezTo>
                      <a:cubicBezTo>
                        <a:pt x="60" y="36"/>
                        <a:pt x="60" y="36"/>
                        <a:pt x="60" y="36"/>
                      </a:cubicBezTo>
                      <a:cubicBezTo>
                        <a:pt x="60" y="44"/>
                        <a:pt x="60" y="44"/>
                        <a:pt x="60" y="44"/>
                      </a:cubicBezTo>
                      <a:cubicBezTo>
                        <a:pt x="72" y="44"/>
                        <a:pt x="72" y="44"/>
                        <a:pt x="72" y="44"/>
                      </a:cubicBezTo>
                      <a:cubicBezTo>
                        <a:pt x="72" y="48"/>
                        <a:pt x="72" y="48"/>
                        <a:pt x="72" y="48"/>
                      </a:cubicBezTo>
                      <a:cubicBezTo>
                        <a:pt x="60" y="48"/>
                        <a:pt x="60" y="48"/>
                        <a:pt x="60" y="48"/>
                      </a:cubicBezTo>
                      <a:cubicBezTo>
                        <a:pt x="60" y="56"/>
                        <a:pt x="60" y="56"/>
                        <a:pt x="60" y="56"/>
                      </a:cubicBezTo>
                      <a:cubicBezTo>
                        <a:pt x="72" y="56"/>
                        <a:pt x="72" y="56"/>
                        <a:pt x="72" y="56"/>
                      </a:cubicBezTo>
                      <a:cubicBezTo>
                        <a:pt x="72" y="60"/>
                        <a:pt x="72" y="60"/>
                        <a:pt x="72" y="60"/>
                      </a:cubicBezTo>
                      <a:cubicBezTo>
                        <a:pt x="60" y="60"/>
                        <a:pt x="60" y="60"/>
                        <a:pt x="60" y="60"/>
                      </a:cubicBezTo>
                      <a:cubicBezTo>
                        <a:pt x="60" y="68"/>
                        <a:pt x="60" y="68"/>
                        <a:pt x="60" y="68"/>
                      </a:cubicBezTo>
                      <a:cubicBezTo>
                        <a:pt x="72" y="68"/>
                        <a:pt x="72" y="68"/>
                        <a:pt x="72" y="68"/>
                      </a:cubicBezTo>
                      <a:cubicBezTo>
                        <a:pt x="72" y="72"/>
                        <a:pt x="72" y="72"/>
                        <a:pt x="72" y="72"/>
                      </a:cubicBezTo>
                      <a:cubicBezTo>
                        <a:pt x="60" y="72"/>
                        <a:pt x="60" y="72"/>
                        <a:pt x="60" y="72"/>
                      </a:cubicBezTo>
                      <a:cubicBezTo>
                        <a:pt x="60" y="84"/>
                        <a:pt x="60" y="84"/>
                        <a:pt x="60" y="84"/>
                      </a:cubicBezTo>
                      <a:cubicBezTo>
                        <a:pt x="76" y="84"/>
                        <a:pt x="76" y="84"/>
                        <a:pt x="76" y="84"/>
                      </a:cubicBezTo>
                      <a:cubicBezTo>
                        <a:pt x="77" y="84"/>
                        <a:pt x="80" y="81"/>
                        <a:pt x="80" y="80"/>
                      </a:cubicBezTo>
                      <a:cubicBezTo>
                        <a:pt x="80" y="36"/>
                        <a:pt x="80" y="36"/>
                        <a:pt x="80" y="36"/>
                      </a:cubicBezTo>
                      <a:cubicBezTo>
                        <a:pt x="92" y="36"/>
                        <a:pt x="92" y="36"/>
                        <a:pt x="92" y="36"/>
                      </a:cubicBezTo>
                      <a:cubicBezTo>
                        <a:pt x="92" y="20"/>
                        <a:pt x="92" y="20"/>
                        <a:pt x="92" y="20"/>
                      </a:cubicBezTo>
                      <a:lnTo>
                        <a:pt x="80" y="20"/>
                      </a:lnTo>
                      <a:close/>
                      <a:moveTo>
                        <a:pt x="56" y="0"/>
                      </a:moveTo>
                      <a:cubicBezTo>
                        <a:pt x="56" y="96"/>
                        <a:pt x="56" y="96"/>
                        <a:pt x="56" y="96"/>
                      </a:cubicBezTo>
                      <a:cubicBezTo>
                        <a:pt x="0" y="83"/>
                        <a:pt x="0" y="83"/>
                        <a:pt x="0" y="83"/>
                      </a:cubicBezTo>
                      <a:cubicBezTo>
                        <a:pt x="0" y="13"/>
                        <a:pt x="0" y="13"/>
                        <a:pt x="0" y="13"/>
                      </a:cubicBezTo>
                      <a:lnTo>
                        <a:pt x="56" y="0"/>
                      </a:lnTo>
                      <a:close/>
                      <a:moveTo>
                        <a:pt x="44" y="28"/>
                      </a:moveTo>
                      <a:cubicBezTo>
                        <a:pt x="36" y="29"/>
                        <a:pt x="36" y="29"/>
                        <a:pt x="36" y="29"/>
                      </a:cubicBezTo>
                      <a:cubicBezTo>
                        <a:pt x="36" y="50"/>
                        <a:pt x="36" y="50"/>
                        <a:pt x="36" y="50"/>
                      </a:cubicBezTo>
                      <a:cubicBezTo>
                        <a:pt x="36" y="51"/>
                        <a:pt x="37" y="52"/>
                        <a:pt x="37" y="52"/>
                      </a:cubicBezTo>
                      <a:cubicBezTo>
                        <a:pt x="37" y="53"/>
                        <a:pt x="37" y="53"/>
                        <a:pt x="37" y="54"/>
                      </a:cubicBezTo>
                      <a:cubicBezTo>
                        <a:pt x="37" y="54"/>
                        <a:pt x="37" y="54"/>
                        <a:pt x="37" y="55"/>
                      </a:cubicBezTo>
                      <a:cubicBezTo>
                        <a:pt x="37" y="55"/>
                        <a:pt x="37" y="55"/>
                        <a:pt x="37" y="56"/>
                      </a:cubicBezTo>
                      <a:cubicBezTo>
                        <a:pt x="37" y="56"/>
                        <a:pt x="37" y="56"/>
                        <a:pt x="37" y="56"/>
                      </a:cubicBezTo>
                      <a:cubicBezTo>
                        <a:pt x="36" y="55"/>
                        <a:pt x="36" y="55"/>
                        <a:pt x="36" y="55"/>
                      </a:cubicBezTo>
                      <a:cubicBezTo>
                        <a:pt x="36" y="54"/>
                        <a:pt x="36" y="54"/>
                        <a:pt x="36" y="54"/>
                      </a:cubicBezTo>
                      <a:cubicBezTo>
                        <a:pt x="35" y="54"/>
                        <a:pt x="35" y="53"/>
                        <a:pt x="35" y="53"/>
                      </a:cubicBezTo>
                      <a:cubicBezTo>
                        <a:pt x="35" y="53"/>
                        <a:pt x="35" y="53"/>
                        <a:pt x="35" y="52"/>
                      </a:cubicBezTo>
                      <a:cubicBezTo>
                        <a:pt x="21" y="29"/>
                        <a:pt x="21" y="29"/>
                        <a:pt x="21" y="29"/>
                      </a:cubicBezTo>
                      <a:cubicBezTo>
                        <a:pt x="13" y="30"/>
                        <a:pt x="13" y="30"/>
                        <a:pt x="13" y="30"/>
                      </a:cubicBezTo>
                      <a:cubicBezTo>
                        <a:pt x="13" y="66"/>
                        <a:pt x="13" y="66"/>
                        <a:pt x="13" y="66"/>
                      </a:cubicBezTo>
                      <a:cubicBezTo>
                        <a:pt x="20" y="67"/>
                        <a:pt x="20" y="67"/>
                        <a:pt x="20" y="67"/>
                      </a:cubicBezTo>
                      <a:cubicBezTo>
                        <a:pt x="20" y="46"/>
                        <a:pt x="20" y="46"/>
                        <a:pt x="20" y="46"/>
                      </a:cubicBezTo>
                      <a:cubicBezTo>
                        <a:pt x="20" y="46"/>
                        <a:pt x="20" y="45"/>
                        <a:pt x="20" y="44"/>
                      </a:cubicBezTo>
                      <a:cubicBezTo>
                        <a:pt x="20" y="44"/>
                        <a:pt x="20" y="43"/>
                        <a:pt x="20" y="43"/>
                      </a:cubicBezTo>
                      <a:cubicBezTo>
                        <a:pt x="20" y="42"/>
                        <a:pt x="20" y="42"/>
                        <a:pt x="20" y="41"/>
                      </a:cubicBezTo>
                      <a:cubicBezTo>
                        <a:pt x="20" y="41"/>
                        <a:pt x="20" y="41"/>
                        <a:pt x="20" y="40"/>
                      </a:cubicBezTo>
                      <a:cubicBezTo>
                        <a:pt x="20" y="40"/>
                        <a:pt x="20" y="40"/>
                        <a:pt x="20" y="40"/>
                      </a:cubicBezTo>
                      <a:cubicBezTo>
                        <a:pt x="20" y="40"/>
                        <a:pt x="20" y="41"/>
                        <a:pt x="20" y="41"/>
                      </a:cubicBezTo>
                      <a:cubicBezTo>
                        <a:pt x="20" y="41"/>
                        <a:pt x="21" y="41"/>
                        <a:pt x="21" y="42"/>
                      </a:cubicBezTo>
                      <a:cubicBezTo>
                        <a:pt x="21" y="42"/>
                        <a:pt x="21" y="42"/>
                        <a:pt x="21" y="42"/>
                      </a:cubicBezTo>
                      <a:cubicBezTo>
                        <a:pt x="21" y="43"/>
                        <a:pt x="22" y="43"/>
                        <a:pt x="22" y="43"/>
                      </a:cubicBezTo>
                      <a:cubicBezTo>
                        <a:pt x="36" y="68"/>
                        <a:pt x="36" y="68"/>
                        <a:pt x="36" y="68"/>
                      </a:cubicBezTo>
                      <a:cubicBezTo>
                        <a:pt x="44" y="68"/>
                        <a:pt x="44" y="68"/>
                        <a:pt x="44" y="68"/>
                      </a:cubicBezTo>
                      <a:lnTo>
                        <a:pt x="44" y="28"/>
                      </a:lnTo>
                      <a:close/>
                    </a:path>
                  </a:pathLst>
                </a:custGeom>
                <a:solidFill>
                  <a:schemeClr val="tx1"/>
                </a:solidFill>
                <a:ln>
                  <a:noFill/>
                </a:ln>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234" name="Freeform 5"/>
                <p:cNvSpPr>
                  <a:spLocks noChangeAspect="1" noEditPoints="1"/>
                </p:cNvSpPr>
                <p:nvPr/>
              </p:nvSpPr>
              <p:spPr bwMode="auto">
                <a:xfrm>
                  <a:off x="5671185" y="5731634"/>
                  <a:ext cx="424574" cy="415227"/>
                </a:xfrm>
                <a:custGeom>
                  <a:avLst/>
                  <a:gdLst>
                    <a:gd name="T0" fmla="*/ 62 w 98"/>
                    <a:gd name="T1" fmla="*/ 26 h 96"/>
                    <a:gd name="T2" fmla="*/ 60 w 98"/>
                    <a:gd name="T3" fmla="*/ 23 h 96"/>
                    <a:gd name="T4" fmla="*/ 64 w 98"/>
                    <a:gd name="T5" fmla="*/ 19 h 96"/>
                    <a:gd name="T6" fmla="*/ 67 w 98"/>
                    <a:gd name="T7" fmla="*/ 20 h 96"/>
                    <a:gd name="T8" fmla="*/ 67 w 98"/>
                    <a:gd name="T9" fmla="*/ 20 h 96"/>
                    <a:gd name="T10" fmla="*/ 79 w 98"/>
                    <a:gd name="T11" fmla="*/ 36 h 96"/>
                    <a:gd name="T12" fmla="*/ 69 w 98"/>
                    <a:gd name="T13" fmla="*/ 36 h 96"/>
                    <a:gd name="T14" fmla="*/ 69 w 98"/>
                    <a:gd name="T15" fmla="*/ 36 h 96"/>
                    <a:gd name="T16" fmla="*/ 66 w 98"/>
                    <a:gd name="T17" fmla="*/ 36 h 96"/>
                    <a:gd name="T18" fmla="*/ 66 w 98"/>
                    <a:gd name="T19" fmla="*/ 36 h 96"/>
                    <a:gd name="T20" fmla="*/ 66 w 98"/>
                    <a:gd name="T21" fmla="*/ 36 h 96"/>
                    <a:gd name="T22" fmla="*/ 60 w 98"/>
                    <a:gd name="T23" fmla="*/ 38 h 96"/>
                    <a:gd name="T24" fmla="*/ 60 w 98"/>
                    <a:gd name="T25" fmla="*/ 29 h 96"/>
                    <a:gd name="T26" fmla="*/ 63 w 98"/>
                    <a:gd name="T27" fmla="*/ 28 h 96"/>
                    <a:gd name="T28" fmla="*/ 62 w 98"/>
                    <a:gd name="T29" fmla="*/ 26 h 96"/>
                    <a:gd name="T30" fmla="*/ 60 w 98"/>
                    <a:gd name="T31" fmla="*/ 64 h 96"/>
                    <a:gd name="T32" fmla="*/ 65 w 98"/>
                    <a:gd name="T33" fmla="*/ 65 h 96"/>
                    <a:gd name="T34" fmla="*/ 65 w 98"/>
                    <a:gd name="T35" fmla="*/ 66 h 96"/>
                    <a:gd name="T36" fmla="*/ 66 w 98"/>
                    <a:gd name="T37" fmla="*/ 66 h 96"/>
                    <a:gd name="T38" fmla="*/ 68 w 98"/>
                    <a:gd name="T39" fmla="*/ 66 h 96"/>
                    <a:gd name="T40" fmla="*/ 60 w 98"/>
                    <a:gd name="T41" fmla="*/ 55 h 96"/>
                    <a:gd name="T42" fmla="*/ 60 w 98"/>
                    <a:gd name="T43" fmla="*/ 64 h 96"/>
                    <a:gd name="T44" fmla="*/ 98 w 98"/>
                    <a:gd name="T45" fmla="*/ 47 h 96"/>
                    <a:gd name="T46" fmla="*/ 81 w 98"/>
                    <a:gd name="T47" fmla="*/ 28 h 96"/>
                    <a:gd name="T48" fmla="*/ 81 w 98"/>
                    <a:gd name="T49" fmla="*/ 28 h 96"/>
                    <a:gd name="T50" fmla="*/ 80 w 98"/>
                    <a:gd name="T51" fmla="*/ 28 h 96"/>
                    <a:gd name="T52" fmla="*/ 79 w 98"/>
                    <a:gd name="T53" fmla="*/ 28 h 96"/>
                    <a:gd name="T54" fmla="*/ 87 w 98"/>
                    <a:gd name="T55" fmla="*/ 39 h 96"/>
                    <a:gd name="T56" fmla="*/ 90 w 98"/>
                    <a:gd name="T57" fmla="*/ 47 h 96"/>
                    <a:gd name="T58" fmla="*/ 80 w 98"/>
                    <a:gd name="T59" fmla="*/ 58 h 96"/>
                    <a:gd name="T60" fmla="*/ 80 w 98"/>
                    <a:gd name="T61" fmla="*/ 58 h 96"/>
                    <a:gd name="T62" fmla="*/ 79 w 98"/>
                    <a:gd name="T63" fmla="*/ 58 h 96"/>
                    <a:gd name="T64" fmla="*/ 78 w 98"/>
                    <a:gd name="T65" fmla="*/ 58 h 96"/>
                    <a:gd name="T66" fmla="*/ 78 w 98"/>
                    <a:gd name="T67" fmla="*/ 58 h 96"/>
                    <a:gd name="T68" fmla="*/ 67 w 98"/>
                    <a:gd name="T69" fmla="*/ 58 h 96"/>
                    <a:gd name="T70" fmla="*/ 79 w 98"/>
                    <a:gd name="T71" fmla="*/ 73 h 96"/>
                    <a:gd name="T72" fmla="*/ 79 w 98"/>
                    <a:gd name="T73" fmla="*/ 73 h 96"/>
                    <a:gd name="T74" fmla="*/ 82 w 98"/>
                    <a:gd name="T75" fmla="*/ 75 h 96"/>
                    <a:gd name="T76" fmla="*/ 86 w 98"/>
                    <a:gd name="T77" fmla="*/ 70 h 96"/>
                    <a:gd name="T78" fmla="*/ 85 w 98"/>
                    <a:gd name="T79" fmla="*/ 68 h 96"/>
                    <a:gd name="T80" fmla="*/ 84 w 98"/>
                    <a:gd name="T81" fmla="*/ 66 h 96"/>
                    <a:gd name="T82" fmla="*/ 98 w 98"/>
                    <a:gd name="T83" fmla="*/ 47 h 96"/>
                    <a:gd name="T84" fmla="*/ 56 w 98"/>
                    <a:gd name="T85" fmla="*/ 0 h 96"/>
                    <a:gd name="T86" fmla="*/ 56 w 98"/>
                    <a:gd name="T87" fmla="*/ 96 h 96"/>
                    <a:gd name="T88" fmla="*/ 0 w 98"/>
                    <a:gd name="T89" fmla="*/ 83 h 96"/>
                    <a:gd name="T90" fmla="*/ 0 w 98"/>
                    <a:gd name="T91" fmla="*/ 13 h 96"/>
                    <a:gd name="T92" fmla="*/ 56 w 98"/>
                    <a:gd name="T93" fmla="*/ 0 h 96"/>
                    <a:gd name="T94" fmla="*/ 40 w 98"/>
                    <a:gd name="T95" fmla="*/ 60 h 96"/>
                    <a:gd name="T96" fmla="*/ 26 w 98"/>
                    <a:gd name="T97" fmla="*/ 60 h 96"/>
                    <a:gd name="T98" fmla="*/ 26 w 98"/>
                    <a:gd name="T99" fmla="*/ 28 h 96"/>
                    <a:gd name="T100" fmla="*/ 20 w 98"/>
                    <a:gd name="T101" fmla="*/ 28 h 96"/>
                    <a:gd name="T102" fmla="*/ 20 w 98"/>
                    <a:gd name="T103" fmla="*/ 66 h 96"/>
                    <a:gd name="T104" fmla="*/ 40 w 98"/>
                    <a:gd name="T105" fmla="*/ 67 h 96"/>
                    <a:gd name="T106" fmla="*/ 40 w 98"/>
                    <a:gd name="T107" fmla="*/ 6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96">
                      <a:moveTo>
                        <a:pt x="62" y="26"/>
                      </a:moveTo>
                      <a:cubicBezTo>
                        <a:pt x="61" y="25"/>
                        <a:pt x="60" y="24"/>
                        <a:pt x="60" y="23"/>
                      </a:cubicBezTo>
                      <a:cubicBezTo>
                        <a:pt x="60" y="20"/>
                        <a:pt x="62" y="19"/>
                        <a:pt x="64" y="19"/>
                      </a:cubicBezTo>
                      <a:cubicBezTo>
                        <a:pt x="66" y="19"/>
                        <a:pt x="67" y="19"/>
                        <a:pt x="67" y="20"/>
                      </a:cubicBezTo>
                      <a:cubicBezTo>
                        <a:pt x="67" y="20"/>
                        <a:pt x="67" y="20"/>
                        <a:pt x="67" y="20"/>
                      </a:cubicBezTo>
                      <a:cubicBezTo>
                        <a:pt x="79" y="36"/>
                        <a:pt x="79" y="36"/>
                        <a:pt x="79" y="36"/>
                      </a:cubicBezTo>
                      <a:cubicBezTo>
                        <a:pt x="69" y="36"/>
                        <a:pt x="69" y="36"/>
                        <a:pt x="69" y="36"/>
                      </a:cubicBezTo>
                      <a:cubicBezTo>
                        <a:pt x="69" y="36"/>
                        <a:pt x="69" y="36"/>
                        <a:pt x="69" y="36"/>
                      </a:cubicBezTo>
                      <a:cubicBezTo>
                        <a:pt x="66" y="36"/>
                        <a:pt x="66" y="36"/>
                        <a:pt x="66" y="36"/>
                      </a:cubicBezTo>
                      <a:cubicBezTo>
                        <a:pt x="66" y="36"/>
                        <a:pt x="66" y="36"/>
                        <a:pt x="66" y="36"/>
                      </a:cubicBezTo>
                      <a:cubicBezTo>
                        <a:pt x="66" y="36"/>
                        <a:pt x="66" y="36"/>
                        <a:pt x="66" y="36"/>
                      </a:cubicBezTo>
                      <a:cubicBezTo>
                        <a:pt x="63" y="36"/>
                        <a:pt x="61" y="37"/>
                        <a:pt x="60" y="38"/>
                      </a:cubicBezTo>
                      <a:cubicBezTo>
                        <a:pt x="60" y="29"/>
                        <a:pt x="60" y="29"/>
                        <a:pt x="60" y="29"/>
                      </a:cubicBezTo>
                      <a:cubicBezTo>
                        <a:pt x="61" y="28"/>
                        <a:pt x="62" y="28"/>
                        <a:pt x="63" y="28"/>
                      </a:cubicBezTo>
                      <a:lnTo>
                        <a:pt x="62" y="26"/>
                      </a:lnTo>
                      <a:close/>
                      <a:moveTo>
                        <a:pt x="60" y="64"/>
                      </a:moveTo>
                      <a:cubicBezTo>
                        <a:pt x="61" y="65"/>
                        <a:pt x="63" y="65"/>
                        <a:pt x="65" y="65"/>
                      </a:cubicBezTo>
                      <a:cubicBezTo>
                        <a:pt x="65" y="66"/>
                        <a:pt x="65" y="66"/>
                        <a:pt x="65" y="66"/>
                      </a:cubicBezTo>
                      <a:cubicBezTo>
                        <a:pt x="66" y="66"/>
                        <a:pt x="66" y="66"/>
                        <a:pt x="66" y="66"/>
                      </a:cubicBezTo>
                      <a:cubicBezTo>
                        <a:pt x="68" y="66"/>
                        <a:pt x="68" y="66"/>
                        <a:pt x="68" y="66"/>
                      </a:cubicBezTo>
                      <a:cubicBezTo>
                        <a:pt x="60" y="55"/>
                        <a:pt x="60" y="55"/>
                        <a:pt x="60" y="55"/>
                      </a:cubicBezTo>
                      <a:lnTo>
                        <a:pt x="60" y="64"/>
                      </a:lnTo>
                      <a:close/>
                      <a:moveTo>
                        <a:pt x="98" y="47"/>
                      </a:moveTo>
                      <a:cubicBezTo>
                        <a:pt x="98" y="37"/>
                        <a:pt x="91" y="28"/>
                        <a:pt x="81" y="28"/>
                      </a:cubicBezTo>
                      <a:cubicBezTo>
                        <a:pt x="81" y="28"/>
                        <a:pt x="81" y="28"/>
                        <a:pt x="81" y="28"/>
                      </a:cubicBezTo>
                      <a:cubicBezTo>
                        <a:pt x="80" y="28"/>
                        <a:pt x="80" y="28"/>
                        <a:pt x="80" y="28"/>
                      </a:cubicBezTo>
                      <a:cubicBezTo>
                        <a:pt x="79" y="28"/>
                        <a:pt x="79" y="28"/>
                        <a:pt x="79" y="28"/>
                      </a:cubicBezTo>
                      <a:cubicBezTo>
                        <a:pt x="87" y="39"/>
                        <a:pt x="87" y="39"/>
                        <a:pt x="87" y="39"/>
                      </a:cubicBezTo>
                      <a:cubicBezTo>
                        <a:pt x="89" y="41"/>
                        <a:pt x="90" y="44"/>
                        <a:pt x="90" y="47"/>
                      </a:cubicBezTo>
                      <a:cubicBezTo>
                        <a:pt x="90" y="53"/>
                        <a:pt x="86" y="57"/>
                        <a:pt x="80" y="58"/>
                      </a:cubicBezTo>
                      <a:cubicBezTo>
                        <a:pt x="80" y="58"/>
                        <a:pt x="80" y="58"/>
                        <a:pt x="80" y="58"/>
                      </a:cubicBezTo>
                      <a:cubicBezTo>
                        <a:pt x="79" y="58"/>
                        <a:pt x="79" y="58"/>
                        <a:pt x="79" y="58"/>
                      </a:cubicBezTo>
                      <a:cubicBezTo>
                        <a:pt x="78" y="58"/>
                        <a:pt x="78" y="58"/>
                        <a:pt x="78" y="58"/>
                      </a:cubicBezTo>
                      <a:cubicBezTo>
                        <a:pt x="78" y="58"/>
                        <a:pt x="78" y="58"/>
                        <a:pt x="78" y="58"/>
                      </a:cubicBezTo>
                      <a:cubicBezTo>
                        <a:pt x="67" y="58"/>
                        <a:pt x="67" y="58"/>
                        <a:pt x="67" y="58"/>
                      </a:cubicBezTo>
                      <a:cubicBezTo>
                        <a:pt x="79" y="73"/>
                        <a:pt x="79" y="73"/>
                        <a:pt x="79" y="73"/>
                      </a:cubicBezTo>
                      <a:cubicBezTo>
                        <a:pt x="79" y="73"/>
                        <a:pt x="79" y="73"/>
                        <a:pt x="79" y="73"/>
                      </a:cubicBezTo>
                      <a:cubicBezTo>
                        <a:pt x="80" y="74"/>
                        <a:pt x="81" y="75"/>
                        <a:pt x="82" y="75"/>
                      </a:cubicBezTo>
                      <a:cubicBezTo>
                        <a:pt x="85" y="75"/>
                        <a:pt x="86" y="73"/>
                        <a:pt x="86" y="70"/>
                      </a:cubicBezTo>
                      <a:cubicBezTo>
                        <a:pt x="86" y="69"/>
                        <a:pt x="86" y="68"/>
                        <a:pt x="85" y="68"/>
                      </a:cubicBezTo>
                      <a:cubicBezTo>
                        <a:pt x="84" y="66"/>
                        <a:pt x="84" y="66"/>
                        <a:pt x="84" y="66"/>
                      </a:cubicBezTo>
                      <a:cubicBezTo>
                        <a:pt x="93" y="64"/>
                        <a:pt x="98" y="56"/>
                        <a:pt x="98" y="47"/>
                      </a:cubicBezTo>
                      <a:close/>
                      <a:moveTo>
                        <a:pt x="56" y="0"/>
                      </a:moveTo>
                      <a:cubicBezTo>
                        <a:pt x="56" y="96"/>
                        <a:pt x="56" y="96"/>
                        <a:pt x="56" y="96"/>
                      </a:cubicBezTo>
                      <a:cubicBezTo>
                        <a:pt x="0" y="83"/>
                        <a:pt x="0" y="83"/>
                        <a:pt x="0" y="83"/>
                      </a:cubicBezTo>
                      <a:cubicBezTo>
                        <a:pt x="0" y="13"/>
                        <a:pt x="0" y="13"/>
                        <a:pt x="0" y="13"/>
                      </a:cubicBezTo>
                      <a:lnTo>
                        <a:pt x="56" y="0"/>
                      </a:lnTo>
                      <a:close/>
                      <a:moveTo>
                        <a:pt x="40" y="60"/>
                      </a:moveTo>
                      <a:cubicBezTo>
                        <a:pt x="26" y="60"/>
                        <a:pt x="26" y="60"/>
                        <a:pt x="26" y="60"/>
                      </a:cubicBezTo>
                      <a:cubicBezTo>
                        <a:pt x="26" y="28"/>
                        <a:pt x="26" y="28"/>
                        <a:pt x="26" y="28"/>
                      </a:cubicBezTo>
                      <a:cubicBezTo>
                        <a:pt x="20" y="28"/>
                        <a:pt x="20" y="28"/>
                        <a:pt x="20" y="28"/>
                      </a:cubicBezTo>
                      <a:cubicBezTo>
                        <a:pt x="20" y="66"/>
                        <a:pt x="20" y="66"/>
                        <a:pt x="20" y="66"/>
                      </a:cubicBezTo>
                      <a:cubicBezTo>
                        <a:pt x="40" y="67"/>
                        <a:pt x="40" y="67"/>
                        <a:pt x="40" y="67"/>
                      </a:cubicBezTo>
                      <a:lnTo>
                        <a:pt x="40" y="60"/>
                      </a:lnTo>
                      <a:close/>
                    </a:path>
                  </a:pathLst>
                </a:custGeom>
                <a:solidFill>
                  <a:schemeClr val="tx1"/>
                </a:solidFill>
                <a:ln>
                  <a:noFill/>
                </a:ln>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pic>
              <p:nvPicPr>
                <p:cNvPr id="235" name="Picture 234"/>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344756" y="5788784"/>
                  <a:ext cx="402632" cy="350470"/>
                </a:xfrm>
                <a:prstGeom prst="rect">
                  <a:avLst/>
                </a:prstGeom>
              </p:spPr>
            </p:pic>
            <p:grpSp>
              <p:nvGrpSpPr>
                <p:cNvPr id="236" name="Group 8"/>
                <p:cNvGrpSpPr>
                  <a:grpSpLocks noChangeAspect="1"/>
                </p:cNvGrpSpPr>
                <p:nvPr/>
              </p:nvGrpSpPr>
              <p:grpSpPr bwMode="auto">
                <a:xfrm>
                  <a:off x="7342345" y="4895634"/>
                  <a:ext cx="517988" cy="400570"/>
                  <a:chOff x="1226" y="121"/>
                  <a:chExt cx="5382" cy="4162"/>
                </a:xfrm>
                <a:solidFill>
                  <a:schemeClr val="tx1"/>
                </a:solidFill>
              </p:grpSpPr>
              <p:sp>
                <p:nvSpPr>
                  <p:cNvPr id="249" name="Freeform 9"/>
                  <p:cNvSpPr>
                    <a:spLocks/>
                  </p:cNvSpPr>
                  <p:nvPr/>
                </p:nvSpPr>
                <p:spPr bwMode="auto">
                  <a:xfrm>
                    <a:off x="1694" y="121"/>
                    <a:ext cx="4446" cy="1244"/>
                  </a:xfrm>
                  <a:custGeom>
                    <a:avLst/>
                    <a:gdLst>
                      <a:gd name="T0" fmla="*/ 1857 w 1880"/>
                      <a:gd name="T1" fmla="*/ 266 h 526"/>
                      <a:gd name="T2" fmla="*/ 1701 w 1880"/>
                      <a:gd name="T3" fmla="*/ 266 h 526"/>
                      <a:gd name="T4" fmla="*/ 1626 w 1880"/>
                      <a:gd name="T5" fmla="*/ 0 h 526"/>
                      <a:gd name="T6" fmla="*/ 689 w 1880"/>
                      <a:gd name="T7" fmla="*/ 266 h 526"/>
                      <a:gd name="T8" fmla="*/ 579 w 1880"/>
                      <a:gd name="T9" fmla="*/ 266 h 526"/>
                      <a:gd name="T10" fmla="*/ 457 w 1880"/>
                      <a:gd name="T11" fmla="*/ 162 h 526"/>
                      <a:gd name="T12" fmla="*/ 417 w 1880"/>
                      <a:gd name="T13" fmla="*/ 144 h 526"/>
                      <a:gd name="T14" fmla="*/ 24 w 1880"/>
                      <a:gd name="T15" fmla="*/ 144 h 526"/>
                      <a:gd name="T16" fmla="*/ 0 w 1880"/>
                      <a:gd name="T17" fmla="*/ 167 h 526"/>
                      <a:gd name="T18" fmla="*/ 0 w 1880"/>
                      <a:gd name="T19" fmla="*/ 526 h 526"/>
                      <a:gd name="T20" fmla="*/ 180 w 1880"/>
                      <a:gd name="T21" fmla="*/ 526 h 526"/>
                      <a:gd name="T22" fmla="*/ 1550 w 1880"/>
                      <a:gd name="T23" fmla="*/ 133 h 526"/>
                      <a:gd name="T24" fmla="*/ 1660 w 1880"/>
                      <a:gd name="T25" fmla="*/ 526 h 526"/>
                      <a:gd name="T26" fmla="*/ 1880 w 1880"/>
                      <a:gd name="T27" fmla="*/ 526 h 526"/>
                      <a:gd name="T28" fmla="*/ 1880 w 1880"/>
                      <a:gd name="T29" fmla="*/ 289 h 526"/>
                      <a:gd name="T30" fmla="*/ 1857 w 1880"/>
                      <a:gd name="T31" fmla="*/ 26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80" h="526">
                        <a:moveTo>
                          <a:pt x="1857" y="266"/>
                        </a:moveTo>
                        <a:cubicBezTo>
                          <a:pt x="1701" y="266"/>
                          <a:pt x="1701" y="266"/>
                          <a:pt x="1701" y="266"/>
                        </a:cubicBezTo>
                        <a:cubicBezTo>
                          <a:pt x="1626" y="0"/>
                          <a:pt x="1626" y="0"/>
                          <a:pt x="1626" y="0"/>
                        </a:cubicBezTo>
                        <a:cubicBezTo>
                          <a:pt x="689" y="266"/>
                          <a:pt x="689" y="266"/>
                          <a:pt x="689" y="266"/>
                        </a:cubicBezTo>
                        <a:cubicBezTo>
                          <a:pt x="579" y="266"/>
                          <a:pt x="579" y="266"/>
                          <a:pt x="579" y="266"/>
                        </a:cubicBezTo>
                        <a:cubicBezTo>
                          <a:pt x="457" y="162"/>
                          <a:pt x="457" y="162"/>
                          <a:pt x="457" y="162"/>
                        </a:cubicBezTo>
                        <a:cubicBezTo>
                          <a:pt x="452" y="150"/>
                          <a:pt x="428" y="144"/>
                          <a:pt x="417" y="144"/>
                        </a:cubicBezTo>
                        <a:cubicBezTo>
                          <a:pt x="24" y="144"/>
                          <a:pt x="24" y="144"/>
                          <a:pt x="24" y="144"/>
                        </a:cubicBezTo>
                        <a:cubicBezTo>
                          <a:pt x="12" y="144"/>
                          <a:pt x="0" y="156"/>
                          <a:pt x="0" y="167"/>
                        </a:cubicBezTo>
                        <a:cubicBezTo>
                          <a:pt x="0" y="526"/>
                          <a:pt x="0" y="526"/>
                          <a:pt x="0" y="526"/>
                        </a:cubicBezTo>
                        <a:cubicBezTo>
                          <a:pt x="180" y="526"/>
                          <a:pt x="180" y="526"/>
                          <a:pt x="180" y="526"/>
                        </a:cubicBezTo>
                        <a:cubicBezTo>
                          <a:pt x="1550" y="133"/>
                          <a:pt x="1550" y="133"/>
                          <a:pt x="1550" y="133"/>
                        </a:cubicBezTo>
                        <a:cubicBezTo>
                          <a:pt x="1660" y="526"/>
                          <a:pt x="1660" y="526"/>
                          <a:pt x="1660" y="526"/>
                        </a:cubicBezTo>
                        <a:cubicBezTo>
                          <a:pt x="1880" y="526"/>
                          <a:pt x="1880" y="526"/>
                          <a:pt x="1880" y="526"/>
                        </a:cubicBezTo>
                        <a:cubicBezTo>
                          <a:pt x="1880" y="289"/>
                          <a:pt x="1880" y="289"/>
                          <a:pt x="1880" y="289"/>
                        </a:cubicBezTo>
                        <a:cubicBezTo>
                          <a:pt x="1880" y="277"/>
                          <a:pt x="1868" y="266"/>
                          <a:pt x="1857" y="2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250" name="Freeform 10"/>
                  <p:cNvSpPr>
                    <a:spLocks/>
                  </p:cNvSpPr>
                  <p:nvPr/>
                </p:nvSpPr>
                <p:spPr bwMode="auto">
                  <a:xfrm>
                    <a:off x="1226" y="1559"/>
                    <a:ext cx="5382" cy="2724"/>
                  </a:xfrm>
                  <a:custGeom>
                    <a:avLst/>
                    <a:gdLst>
                      <a:gd name="T0" fmla="*/ 2259 w 2276"/>
                      <a:gd name="T1" fmla="*/ 0 h 1151"/>
                      <a:gd name="T2" fmla="*/ 23 w 2276"/>
                      <a:gd name="T3" fmla="*/ 0 h 1151"/>
                      <a:gd name="T4" fmla="*/ 0 w 2276"/>
                      <a:gd name="T5" fmla="*/ 23 h 1151"/>
                      <a:gd name="T6" fmla="*/ 191 w 2276"/>
                      <a:gd name="T7" fmla="*/ 1104 h 1151"/>
                      <a:gd name="T8" fmla="*/ 243 w 2276"/>
                      <a:gd name="T9" fmla="*/ 1151 h 1151"/>
                      <a:gd name="T10" fmla="*/ 2033 w 2276"/>
                      <a:gd name="T11" fmla="*/ 1151 h 1151"/>
                      <a:gd name="T12" fmla="*/ 2085 w 2276"/>
                      <a:gd name="T13" fmla="*/ 1104 h 1151"/>
                      <a:gd name="T14" fmla="*/ 2276 w 2276"/>
                      <a:gd name="T15" fmla="*/ 23 h 1151"/>
                      <a:gd name="T16" fmla="*/ 2259 w 2276"/>
                      <a:gd name="T17" fmla="*/ 0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6" h="1151">
                        <a:moveTo>
                          <a:pt x="2259" y="0"/>
                        </a:moveTo>
                        <a:cubicBezTo>
                          <a:pt x="23" y="0"/>
                          <a:pt x="23" y="0"/>
                          <a:pt x="23" y="0"/>
                        </a:cubicBezTo>
                        <a:cubicBezTo>
                          <a:pt x="6" y="0"/>
                          <a:pt x="0" y="11"/>
                          <a:pt x="0" y="23"/>
                        </a:cubicBezTo>
                        <a:cubicBezTo>
                          <a:pt x="191" y="1104"/>
                          <a:pt x="191" y="1104"/>
                          <a:pt x="191" y="1104"/>
                        </a:cubicBezTo>
                        <a:cubicBezTo>
                          <a:pt x="191" y="1133"/>
                          <a:pt x="220" y="1151"/>
                          <a:pt x="243" y="1151"/>
                        </a:cubicBezTo>
                        <a:cubicBezTo>
                          <a:pt x="2033" y="1151"/>
                          <a:pt x="2033" y="1151"/>
                          <a:pt x="2033" y="1151"/>
                        </a:cubicBezTo>
                        <a:cubicBezTo>
                          <a:pt x="2056" y="1151"/>
                          <a:pt x="2085" y="1133"/>
                          <a:pt x="2085" y="1104"/>
                        </a:cubicBezTo>
                        <a:cubicBezTo>
                          <a:pt x="2276" y="23"/>
                          <a:pt x="2276" y="23"/>
                          <a:pt x="2276" y="23"/>
                        </a:cubicBezTo>
                        <a:cubicBezTo>
                          <a:pt x="2276" y="11"/>
                          <a:pt x="2270" y="0"/>
                          <a:pt x="22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grpSp>
            <p:sp>
              <p:nvSpPr>
                <p:cNvPr id="237" name="Freeform 14"/>
                <p:cNvSpPr>
                  <a:spLocks noEditPoints="1"/>
                </p:cNvSpPr>
                <p:nvPr/>
              </p:nvSpPr>
              <p:spPr bwMode="auto">
                <a:xfrm>
                  <a:off x="6450910" y="4767442"/>
                  <a:ext cx="450850" cy="528762"/>
                </a:xfrm>
                <a:custGeom>
                  <a:avLst/>
                  <a:gdLst>
                    <a:gd name="T0" fmla="*/ 0 w 1834"/>
                    <a:gd name="T1" fmla="*/ 1186 h 2152"/>
                    <a:gd name="T2" fmla="*/ 1834 w 1834"/>
                    <a:gd name="T3" fmla="*/ 1186 h 2152"/>
                    <a:gd name="T4" fmla="*/ 1834 w 1834"/>
                    <a:gd name="T5" fmla="*/ 1962 h 2152"/>
                    <a:gd name="T6" fmla="*/ 1650 w 1834"/>
                    <a:gd name="T7" fmla="*/ 2152 h 2152"/>
                    <a:gd name="T8" fmla="*/ 189 w 1834"/>
                    <a:gd name="T9" fmla="*/ 2152 h 2152"/>
                    <a:gd name="T10" fmla="*/ 0 w 1834"/>
                    <a:gd name="T11" fmla="*/ 1962 h 2152"/>
                    <a:gd name="T12" fmla="*/ 0 w 1834"/>
                    <a:gd name="T13" fmla="*/ 1186 h 2152"/>
                    <a:gd name="T14" fmla="*/ 0 w 1834"/>
                    <a:gd name="T15" fmla="*/ 1186 h 2152"/>
                    <a:gd name="T16" fmla="*/ 543 w 1834"/>
                    <a:gd name="T17" fmla="*/ 832 h 2152"/>
                    <a:gd name="T18" fmla="*/ 234 w 1834"/>
                    <a:gd name="T19" fmla="*/ 832 h 2152"/>
                    <a:gd name="T20" fmla="*/ 79 w 1834"/>
                    <a:gd name="T21" fmla="*/ 1146 h 2152"/>
                    <a:gd name="T22" fmla="*/ 384 w 1834"/>
                    <a:gd name="T23" fmla="*/ 1146 h 2152"/>
                    <a:gd name="T24" fmla="*/ 543 w 1834"/>
                    <a:gd name="T25" fmla="*/ 832 h 2152"/>
                    <a:gd name="T26" fmla="*/ 543 w 1834"/>
                    <a:gd name="T27" fmla="*/ 832 h 2152"/>
                    <a:gd name="T28" fmla="*/ 917 w 1834"/>
                    <a:gd name="T29" fmla="*/ 1146 h 2152"/>
                    <a:gd name="T30" fmla="*/ 1076 w 1834"/>
                    <a:gd name="T31" fmla="*/ 832 h 2152"/>
                    <a:gd name="T32" fmla="*/ 767 w 1834"/>
                    <a:gd name="T33" fmla="*/ 832 h 2152"/>
                    <a:gd name="T34" fmla="*/ 613 w 1834"/>
                    <a:gd name="T35" fmla="*/ 1146 h 2152"/>
                    <a:gd name="T36" fmla="*/ 917 w 1834"/>
                    <a:gd name="T37" fmla="*/ 1146 h 2152"/>
                    <a:gd name="T38" fmla="*/ 917 w 1834"/>
                    <a:gd name="T39" fmla="*/ 1146 h 2152"/>
                    <a:gd name="T40" fmla="*/ 1146 w 1834"/>
                    <a:gd name="T41" fmla="*/ 1146 h 2152"/>
                    <a:gd name="T42" fmla="*/ 1450 w 1834"/>
                    <a:gd name="T43" fmla="*/ 1146 h 2152"/>
                    <a:gd name="T44" fmla="*/ 1610 w 1834"/>
                    <a:gd name="T45" fmla="*/ 832 h 2152"/>
                    <a:gd name="T46" fmla="*/ 1301 w 1834"/>
                    <a:gd name="T47" fmla="*/ 832 h 2152"/>
                    <a:gd name="T48" fmla="*/ 1146 w 1834"/>
                    <a:gd name="T49" fmla="*/ 1146 h 2152"/>
                    <a:gd name="T50" fmla="*/ 1146 w 1834"/>
                    <a:gd name="T51" fmla="*/ 1146 h 2152"/>
                    <a:gd name="T52" fmla="*/ 1680 w 1834"/>
                    <a:gd name="T53" fmla="*/ 1146 h 2152"/>
                    <a:gd name="T54" fmla="*/ 1834 w 1834"/>
                    <a:gd name="T55" fmla="*/ 1146 h 2152"/>
                    <a:gd name="T56" fmla="*/ 1834 w 1834"/>
                    <a:gd name="T57" fmla="*/ 832 h 2152"/>
                    <a:gd name="T58" fmla="*/ 1680 w 1834"/>
                    <a:gd name="T59" fmla="*/ 1146 h 2152"/>
                    <a:gd name="T60" fmla="*/ 1680 w 1834"/>
                    <a:gd name="T61" fmla="*/ 1146 h 2152"/>
                    <a:gd name="T62" fmla="*/ 234 w 1834"/>
                    <a:gd name="T63" fmla="*/ 707 h 2152"/>
                    <a:gd name="T64" fmla="*/ 234 w 1834"/>
                    <a:gd name="T65" fmla="*/ 707 h 2152"/>
                    <a:gd name="T66" fmla="*/ 1530 w 1834"/>
                    <a:gd name="T67" fmla="*/ 369 h 2152"/>
                    <a:gd name="T68" fmla="*/ 1560 w 1834"/>
                    <a:gd name="T69" fmla="*/ 364 h 2152"/>
                    <a:gd name="T70" fmla="*/ 1560 w 1834"/>
                    <a:gd name="T71" fmla="*/ 364 h 2152"/>
                    <a:gd name="T72" fmla="*/ 1779 w 1834"/>
                    <a:gd name="T73" fmla="*/ 304 h 2152"/>
                    <a:gd name="T74" fmla="*/ 1779 w 1834"/>
                    <a:gd name="T75" fmla="*/ 304 h 2152"/>
                    <a:gd name="T76" fmla="*/ 1779 w 1834"/>
                    <a:gd name="T77" fmla="*/ 304 h 2152"/>
                    <a:gd name="T78" fmla="*/ 1700 w 1834"/>
                    <a:gd name="T79" fmla="*/ 0 h 2152"/>
                    <a:gd name="T80" fmla="*/ 1550 w 1834"/>
                    <a:gd name="T81" fmla="*/ 40 h 2152"/>
                    <a:gd name="T82" fmla="*/ 1745 w 1834"/>
                    <a:gd name="T83" fmla="*/ 264 h 2152"/>
                    <a:gd name="T84" fmla="*/ 1525 w 1834"/>
                    <a:gd name="T85" fmla="*/ 324 h 2152"/>
                    <a:gd name="T86" fmla="*/ 1326 w 1834"/>
                    <a:gd name="T87" fmla="*/ 100 h 2152"/>
                    <a:gd name="T88" fmla="*/ 1032 w 1834"/>
                    <a:gd name="T89" fmla="*/ 175 h 2152"/>
                    <a:gd name="T90" fmla="*/ 1226 w 1834"/>
                    <a:gd name="T91" fmla="*/ 399 h 2152"/>
                    <a:gd name="T92" fmla="*/ 1007 w 1834"/>
                    <a:gd name="T93" fmla="*/ 459 h 2152"/>
                    <a:gd name="T94" fmla="*/ 812 w 1834"/>
                    <a:gd name="T95" fmla="*/ 234 h 2152"/>
                    <a:gd name="T96" fmla="*/ 518 w 1834"/>
                    <a:gd name="T97" fmla="*/ 309 h 2152"/>
                    <a:gd name="T98" fmla="*/ 713 w 1834"/>
                    <a:gd name="T99" fmla="*/ 533 h 2152"/>
                    <a:gd name="T100" fmla="*/ 493 w 1834"/>
                    <a:gd name="T101" fmla="*/ 593 h 2152"/>
                    <a:gd name="T102" fmla="*/ 294 w 1834"/>
                    <a:gd name="T103" fmla="*/ 369 h 2152"/>
                    <a:gd name="T104" fmla="*/ 0 w 1834"/>
                    <a:gd name="T105" fmla="*/ 444 h 2152"/>
                    <a:gd name="T106" fmla="*/ 229 w 1834"/>
                    <a:gd name="T107" fmla="*/ 707 h 2152"/>
                    <a:gd name="T108" fmla="*/ 234 w 1834"/>
                    <a:gd name="T109" fmla="*/ 707 h 2152"/>
                    <a:gd name="T110" fmla="*/ 234 w 1834"/>
                    <a:gd name="T111" fmla="*/ 707 h 2152"/>
                    <a:gd name="T112" fmla="*/ 74 w 1834"/>
                    <a:gd name="T113" fmla="*/ 707 h 2152"/>
                    <a:gd name="T114" fmla="*/ 0 w 1834"/>
                    <a:gd name="T115" fmla="*/ 782 h 2152"/>
                    <a:gd name="T116" fmla="*/ 74 w 1834"/>
                    <a:gd name="T117" fmla="*/ 852 h 2152"/>
                    <a:gd name="T118" fmla="*/ 144 w 1834"/>
                    <a:gd name="T119" fmla="*/ 782 h 2152"/>
                    <a:gd name="T120" fmla="*/ 74 w 1834"/>
                    <a:gd name="T121" fmla="*/ 707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34" h="2152">
                      <a:moveTo>
                        <a:pt x="0" y="1186"/>
                      </a:moveTo>
                      <a:cubicBezTo>
                        <a:pt x="1834" y="1186"/>
                        <a:pt x="1834" y="1186"/>
                        <a:pt x="1834" y="1186"/>
                      </a:cubicBezTo>
                      <a:cubicBezTo>
                        <a:pt x="1834" y="1962"/>
                        <a:pt x="1834" y="1962"/>
                        <a:pt x="1834" y="1962"/>
                      </a:cubicBezTo>
                      <a:cubicBezTo>
                        <a:pt x="1834" y="2067"/>
                        <a:pt x="1750" y="2152"/>
                        <a:pt x="1650" y="2152"/>
                      </a:cubicBezTo>
                      <a:cubicBezTo>
                        <a:pt x="189" y="2152"/>
                        <a:pt x="189" y="2152"/>
                        <a:pt x="189" y="2152"/>
                      </a:cubicBezTo>
                      <a:cubicBezTo>
                        <a:pt x="84" y="2152"/>
                        <a:pt x="0" y="2067"/>
                        <a:pt x="0" y="1962"/>
                      </a:cubicBezTo>
                      <a:cubicBezTo>
                        <a:pt x="0" y="1186"/>
                        <a:pt x="0" y="1186"/>
                        <a:pt x="0" y="1186"/>
                      </a:cubicBezTo>
                      <a:cubicBezTo>
                        <a:pt x="0" y="1186"/>
                        <a:pt x="0" y="1186"/>
                        <a:pt x="0" y="1186"/>
                      </a:cubicBezTo>
                      <a:close/>
                      <a:moveTo>
                        <a:pt x="543" y="832"/>
                      </a:moveTo>
                      <a:cubicBezTo>
                        <a:pt x="234" y="832"/>
                        <a:pt x="234" y="832"/>
                        <a:pt x="234" y="832"/>
                      </a:cubicBezTo>
                      <a:cubicBezTo>
                        <a:pt x="79" y="1146"/>
                        <a:pt x="79" y="1146"/>
                        <a:pt x="79" y="1146"/>
                      </a:cubicBezTo>
                      <a:cubicBezTo>
                        <a:pt x="384" y="1146"/>
                        <a:pt x="384" y="1146"/>
                        <a:pt x="384" y="1146"/>
                      </a:cubicBezTo>
                      <a:cubicBezTo>
                        <a:pt x="543" y="832"/>
                        <a:pt x="543" y="832"/>
                        <a:pt x="543" y="832"/>
                      </a:cubicBezTo>
                      <a:cubicBezTo>
                        <a:pt x="543" y="832"/>
                        <a:pt x="543" y="832"/>
                        <a:pt x="543" y="832"/>
                      </a:cubicBezTo>
                      <a:close/>
                      <a:moveTo>
                        <a:pt x="917" y="1146"/>
                      </a:moveTo>
                      <a:cubicBezTo>
                        <a:pt x="1076" y="832"/>
                        <a:pt x="1076" y="832"/>
                        <a:pt x="1076" y="832"/>
                      </a:cubicBezTo>
                      <a:cubicBezTo>
                        <a:pt x="767" y="832"/>
                        <a:pt x="767" y="832"/>
                        <a:pt x="767" y="832"/>
                      </a:cubicBezTo>
                      <a:cubicBezTo>
                        <a:pt x="613" y="1146"/>
                        <a:pt x="613" y="1146"/>
                        <a:pt x="613" y="1146"/>
                      </a:cubicBezTo>
                      <a:cubicBezTo>
                        <a:pt x="917" y="1146"/>
                        <a:pt x="917" y="1146"/>
                        <a:pt x="917" y="1146"/>
                      </a:cubicBezTo>
                      <a:cubicBezTo>
                        <a:pt x="917" y="1146"/>
                        <a:pt x="917" y="1146"/>
                        <a:pt x="917" y="1146"/>
                      </a:cubicBezTo>
                      <a:close/>
                      <a:moveTo>
                        <a:pt x="1146" y="1146"/>
                      </a:moveTo>
                      <a:cubicBezTo>
                        <a:pt x="1450" y="1146"/>
                        <a:pt x="1450" y="1146"/>
                        <a:pt x="1450" y="1146"/>
                      </a:cubicBezTo>
                      <a:cubicBezTo>
                        <a:pt x="1610" y="832"/>
                        <a:pt x="1610" y="832"/>
                        <a:pt x="1610" y="832"/>
                      </a:cubicBezTo>
                      <a:cubicBezTo>
                        <a:pt x="1301" y="832"/>
                        <a:pt x="1301" y="832"/>
                        <a:pt x="1301" y="832"/>
                      </a:cubicBezTo>
                      <a:cubicBezTo>
                        <a:pt x="1146" y="1146"/>
                        <a:pt x="1146" y="1146"/>
                        <a:pt x="1146" y="1146"/>
                      </a:cubicBezTo>
                      <a:cubicBezTo>
                        <a:pt x="1146" y="1146"/>
                        <a:pt x="1146" y="1146"/>
                        <a:pt x="1146" y="1146"/>
                      </a:cubicBezTo>
                      <a:close/>
                      <a:moveTo>
                        <a:pt x="1680" y="1146"/>
                      </a:moveTo>
                      <a:cubicBezTo>
                        <a:pt x="1834" y="1146"/>
                        <a:pt x="1834" y="1146"/>
                        <a:pt x="1834" y="1146"/>
                      </a:cubicBezTo>
                      <a:cubicBezTo>
                        <a:pt x="1834" y="832"/>
                        <a:pt x="1834" y="832"/>
                        <a:pt x="1834" y="832"/>
                      </a:cubicBezTo>
                      <a:cubicBezTo>
                        <a:pt x="1680" y="1146"/>
                        <a:pt x="1680" y="1146"/>
                        <a:pt x="1680" y="1146"/>
                      </a:cubicBezTo>
                      <a:cubicBezTo>
                        <a:pt x="1680" y="1146"/>
                        <a:pt x="1680" y="1146"/>
                        <a:pt x="1680" y="1146"/>
                      </a:cubicBezTo>
                      <a:close/>
                      <a:moveTo>
                        <a:pt x="234" y="707"/>
                      </a:moveTo>
                      <a:cubicBezTo>
                        <a:pt x="234" y="707"/>
                        <a:pt x="234" y="707"/>
                        <a:pt x="234" y="707"/>
                      </a:cubicBezTo>
                      <a:cubicBezTo>
                        <a:pt x="1530" y="369"/>
                        <a:pt x="1530" y="369"/>
                        <a:pt x="1530" y="369"/>
                      </a:cubicBezTo>
                      <a:cubicBezTo>
                        <a:pt x="1560" y="364"/>
                        <a:pt x="1560" y="364"/>
                        <a:pt x="1560" y="364"/>
                      </a:cubicBezTo>
                      <a:cubicBezTo>
                        <a:pt x="1560" y="364"/>
                        <a:pt x="1560" y="364"/>
                        <a:pt x="1560" y="364"/>
                      </a:cubicBezTo>
                      <a:cubicBezTo>
                        <a:pt x="1779" y="304"/>
                        <a:pt x="1779" y="304"/>
                        <a:pt x="1779" y="304"/>
                      </a:cubicBezTo>
                      <a:cubicBezTo>
                        <a:pt x="1779" y="304"/>
                        <a:pt x="1779" y="304"/>
                        <a:pt x="1779" y="304"/>
                      </a:cubicBezTo>
                      <a:cubicBezTo>
                        <a:pt x="1779" y="304"/>
                        <a:pt x="1779" y="304"/>
                        <a:pt x="1779" y="304"/>
                      </a:cubicBezTo>
                      <a:cubicBezTo>
                        <a:pt x="1700" y="0"/>
                        <a:pt x="1700" y="0"/>
                        <a:pt x="1700" y="0"/>
                      </a:cubicBezTo>
                      <a:cubicBezTo>
                        <a:pt x="1550" y="40"/>
                        <a:pt x="1550" y="40"/>
                        <a:pt x="1550" y="40"/>
                      </a:cubicBezTo>
                      <a:cubicBezTo>
                        <a:pt x="1745" y="264"/>
                        <a:pt x="1745" y="264"/>
                        <a:pt x="1745" y="264"/>
                      </a:cubicBezTo>
                      <a:cubicBezTo>
                        <a:pt x="1525" y="324"/>
                        <a:pt x="1525" y="324"/>
                        <a:pt x="1525" y="324"/>
                      </a:cubicBezTo>
                      <a:cubicBezTo>
                        <a:pt x="1326" y="100"/>
                        <a:pt x="1326" y="100"/>
                        <a:pt x="1326" y="100"/>
                      </a:cubicBezTo>
                      <a:cubicBezTo>
                        <a:pt x="1032" y="175"/>
                        <a:pt x="1032" y="175"/>
                        <a:pt x="1032" y="175"/>
                      </a:cubicBezTo>
                      <a:cubicBezTo>
                        <a:pt x="1226" y="399"/>
                        <a:pt x="1226" y="399"/>
                        <a:pt x="1226" y="399"/>
                      </a:cubicBezTo>
                      <a:cubicBezTo>
                        <a:pt x="1007" y="459"/>
                        <a:pt x="1007" y="459"/>
                        <a:pt x="1007" y="459"/>
                      </a:cubicBezTo>
                      <a:cubicBezTo>
                        <a:pt x="812" y="234"/>
                        <a:pt x="812" y="234"/>
                        <a:pt x="812" y="234"/>
                      </a:cubicBezTo>
                      <a:cubicBezTo>
                        <a:pt x="518" y="309"/>
                        <a:pt x="518" y="309"/>
                        <a:pt x="518" y="309"/>
                      </a:cubicBezTo>
                      <a:cubicBezTo>
                        <a:pt x="713" y="533"/>
                        <a:pt x="713" y="533"/>
                        <a:pt x="713" y="533"/>
                      </a:cubicBezTo>
                      <a:cubicBezTo>
                        <a:pt x="493" y="593"/>
                        <a:pt x="493" y="593"/>
                        <a:pt x="493" y="593"/>
                      </a:cubicBezTo>
                      <a:cubicBezTo>
                        <a:pt x="294" y="369"/>
                        <a:pt x="294" y="369"/>
                        <a:pt x="294" y="369"/>
                      </a:cubicBezTo>
                      <a:cubicBezTo>
                        <a:pt x="0" y="444"/>
                        <a:pt x="0" y="444"/>
                        <a:pt x="0" y="444"/>
                      </a:cubicBezTo>
                      <a:cubicBezTo>
                        <a:pt x="229" y="707"/>
                        <a:pt x="229" y="707"/>
                        <a:pt x="229" y="707"/>
                      </a:cubicBezTo>
                      <a:cubicBezTo>
                        <a:pt x="234" y="707"/>
                        <a:pt x="234" y="707"/>
                        <a:pt x="234" y="707"/>
                      </a:cubicBezTo>
                      <a:cubicBezTo>
                        <a:pt x="234" y="707"/>
                        <a:pt x="234" y="707"/>
                        <a:pt x="234" y="707"/>
                      </a:cubicBezTo>
                      <a:close/>
                      <a:moveTo>
                        <a:pt x="74" y="707"/>
                      </a:moveTo>
                      <a:cubicBezTo>
                        <a:pt x="35" y="707"/>
                        <a:pt x="0" y="742"/>
                        <a:pt x="0" y="782"/>
                      </a:cubicBezTo>
                      <a:cubicBezTo>
                        <a:pt x="0" y="822"/>
                        <a:pt x="35" y="852"/>
                        <a:pt x="74" y="852"/>
                      </a:cubicBezTo>
                      <a:cubicBezTo>
                        <a:pt x="114" y="852"/>
                        <a:pt x="144" y="822"/>
                        <a:pt x="144" y="782"/>
                      </a:cubicBezTo>
                      <a:cubicBezTo>
                        <a:pt x="144" y="742"/>
                        <a:pt x="114" y="707"/>
                        <a:pt x="74" y="707"/>
                      </a:cubicBezTo>
                      <a:close/>
                    </a:path>
                  </a:pathLst>
                </a:custGeom>
                <a:solidFill>
                  <a:schemeClr val="tx1"/>
                </a:solidFill>
                <a:ln>
                  <a:noFill/>
                </a:ln>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238" name="TextBox 237"/>
                <p:cNvSpPr txBox="1"/>
                <p:nvPr/>
              </p:nvSpPr>
              <p:spPr>
                <a:xfrm>
                  <a:off x="4438782" y="6228483"/>
                  <a:ext cx="909506" cy="312438"/>
                </a:xfrm>
                <a:prstGeom prst="rect">
                  <a:avLst/>
                </a:prstGeom>
                <a:noFill/>
              </p:spPr>
              <p:txBody>
                <a:bodyPr wrap="square" lIns="0" tIns="0" rIns="0" bIns="0" rtlCol="0">
                  <a:noAutofit/>
                </a:bodyPr>
                <a:lstStyle/>
                <a:p>
                  <a:pPr algn="ctr" defTabSz="932283">
                    <a:lnSpc>
                      <a:spcPct val="90000"/>
                    </a:lnSpc>
                    <a:spcAft>
                      <a:spcPts val="600"/>
                    </a:spcAft>
                  </a:pPr>
                  <a:r>
                    <a:rPr lang="en-US" sz="1199" dirty="0">
                      <a:gradFill>
                        <a:gsLst>
                          <a:gs pos="2917">
                            <a:srgbClr val="FFFFFF"/>
                          </a:gs>
                          <a:gs pos="30000">
                            <a:srgbClr val="FFFFFF"/>
                          </a:gs>
                        </a:gsLst>
                        <a:lin ang="5400000" scaled="0"/>
                      </a:gradFill>
                    </a:rPr>
                    <a:t>Spreadsheets</a:t>
                  </a:r>
                </a:p>
              </p:txBody>
            </p:sp>
            <p:grpSp>
              <p:nvGrpSpPr>
                <p:cNvPr id="239" name="Group 17"/>
                <p:cNvGrpSpPr>
                  <a:grpSpLocks noChangeAspect="1"/>
                </p:cNvGrpSpPr>
                <p:nvPr/>
              </p:nvGrpSpPr>
              <p:grpSpPr bwMode="auto">
                <a:xfrm>
                  <a:off x="4615163" y="5731988"/>
                  <a:ext cx="556744" cy="402112"/>
                  <a:chOff x="889" y="17"/>
                  <a:chExt cx="6056" cy="4374"/>
                </a:xfrm>
                <a:solidFill>
                  <a:schemeClr val="tx1"/>
                </a:solidFill>
              </p:grpSpPr>
              <p:sp>
                <p:nvSpPr>
                  <p:cNvPr id="243" name="Freeform 18"/>
                  <p:cNvSpPr>
                    <a:spLocks noEditPoints="1"/>
                  </p:cNvSpPr>
                  <p:nvPr/>
                </p:nvSpPr>
                <p:spPr bwMode="auto">
                  <a:xfrm>
                    <a:off x="889" y="17"/>
                    <a:ext cx="6056" cy="4374"/>
                  </a:xfrm>
                  <a:custGeom>
                    <a:avLst/>
                    <a:gdLst>
                      <a:gd name="T0" fmla="*/ 0 w 2560"/>
                      <a:gd name="T1" fmla="*/ 228 h 1849"/>
                      <a:gd name="T2" fmla="*/ 0 w 2560"/>
                      <a:gd name="T3" fmla="*/ 1797 h 1849"/>
                      <a:gd name="T4" fmla="*/ 53 w 2560"/>
                      <a:gd name="T5" fmla="*/ 1849 h 1849"/>
                      <a:gd name="T6" fmla="*/ 2508 w 2560"/>
                      <a:gd name="T7" fmla="*/ 1849 h 1849"/>
                      <a:gd name="T8" fmla="*/ 2560 w 2560"/>
                      <a:gd name="T9" fmla="*/ 1797 h 1849"/>
                      <a:gd name="T10" fmla="*/ 2560 w 2560"/>
                      <a:gd name="T11" fmla="*/ 52 h 1849"/>
                      <a:gd name="T12" fmla="*/ 2508 w 2560"/>
                      <a:gd name="T13" fmla="*/ 0 h 1849"/>
                      <a:gd name="T14" fmla="*/ 823 w 2560"/>
                      <a:gd name="T15" fmla="*/ 0 h 1849"/>
                      <a:gd name="T16" fmla="*/ 399 w 2560"/>
                      <a:gd name="T17" fmla="*/ 391 h 1849"/>
                      <a:gd name="T18" fmla="*/ 0 w 2560"/>
                      <a:gd name="T19" fmla="*/ 228 h 1849"/>
                      <a:gd name="T20" fmla="*/ 0 w 2560"/>
                      <a:gd name="T21" fmla="*/ 228 h 1849"/>
                      <a:gd name="T22" fmla="*/ 2430 w 2560"/>
                      <a:gd name="T23" fmla="*/ 130 h 1849"/>
                      <a:gd name="T24" fmla="*/ 2430 w 2560"/>
                      <a:gd name="T25" fmla="*/ 1719 h 1849"/>
                      <a:gd name="T26" fmla="*/ 131 w 2560"/>
                      <a:gd name="T27" fmla="*/ 1719 h 1849"/>
                      <a:gd name="T28" fmla="*/ 131 w 2560"/>
                      <a:gd name="T29" fmla="*/ 482 h 1849"/>
                      <a:gd name="T30" fmla="*/ 477 w 2560"/>
                      <a:gd name="T31" fmla="*/ 710 h 1849"/>
                      <a:gd name="T32" fmla="*/ 875 w 2560"/>
                      <a:gd name="T33" fmla="*/ 130 h 1849"/>
                      <a:gd name="T34" fmla="*/ 2430 w 2560"/>
                      <a:gd name="T35" fmla="*/ 130 h 1849"/>
                      <a:gd name="T36" fmla="*/ 2430 w 2560"/>
                      <a:gd name="T37" fmla="*/ 13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60" h="1849">
                        <a:moveTo>
                          <a:pt x="0" y="228"/>
                        </a:moveTo>
                        <a:cubicBezTo>
                          <a:pt x="0" y="1797"/>
                          <a:pt x="0" y="1797"/>
                          <a:pt x="0" y="1797"/>
                        </a:cubicBezTo>
                        <a:cubicBezTo>
                          <a:pt x="0" y="1830"/>
                          <a:pt x="20" y="1849"/>
                          <a:pt x="53" y="1849"/>
                        </a:cubicBezTo>
                        <a:cubicBezTo>
                          <a:pt x="2508" y="1849"/>
                          <a:pt x="2508" y="1849"/>
                          <a:pt x="2508" y="1849"/>
                        </a:cubicBezTo>
                        <a:cubicBezTo>
                          <a:pt x="2541" y="1849"/>
                          <a:pt x="2560" y="1830"/>
                          <a:pt x="2560" y="1797"/>
                        </a:cubicBezTo>
                        <a:cubicBezTo>
                          <a:pt x="2560" y="52"/>
                          <a:pt x="2560" y="52"/>
                          <a:pt x="2560" y="52"/>
                        </a:cubicBezTo>
                        <a:cubicBezTo>
                          <a:pt x="2560" y="20"/>
                          <a:pt x="2541" y="0"/>
                          <a:pt x="2508" y="0"/>
                        </a:cubicBezTo>
                        <a:cubicBezTo>
                          <a:pt x="823" y="0"/>
                          <a:pt x="823" y="0"/>
                          <a:pt x="823" y="0"/>
                        </a:cubicBezTo>
                        <a:cubicBezTo>
                          <a:pt x="399" y="391"/>
                          <a:pt x="399" y="391"/>
                          <a:pt x="399" y="391"/>
                        </a:cubicBezTo>
                        <a:cubicBezTo>
                          <a:pt x="0" y="228"/>
                          <a:pt x="0" y="228"/>
                          <a:pt x="0" y="228"/>
                        </a:cubicBezTo>
                        <a:cubicBezTo>
                          <a:pt x="0" y="228"/>
                          <a:pt x="0" y="228"/>
                          <a:pt x="0" y="228"/>
                        </a:cubicBezTo>
                        <a:close/>
                        <a:moveTo>
                          <a:pt x="2430" y="130"/>
                        </a:moveTo>
                        <a:cubicBezTo>
                          <a:pt x="2430" y="1719"/>
                          <a:pt x="2430" y="1719"/>
                          <a:pt x="2430" y="1719"/>
                        </a:cubicBezTo>
                        <a:cubicBezTo>
                          <a:pt x="131" y="1719"/>
                          <a:pt x="131" y="1719"/>
                          <a:pt x="131" y="1719"/>
                        </a:cubicBezTo>
                        <a:cubicBezTo>
                          <a:pt x="131" y="482"/>
                          <a:pt x="131" y="482"/>
                          <a:pt x="131" y="482"/>
                        </a:cubicBezTo>
                        <a:cubicBezTo>
                          <a:pt x="477" y="710"/>
                          <a:pt x="477" y="710"/>
                          <a:pt x="477" y="710"/>
                        </a:cubicBezTo>
                        <a:cubicBezTo>
                          <a:pt x="875" y="130"/>
                          <a:pt x="875" y="130"/>
                          <a:pt x="875" y="130"/>
                        </a:cubicBezTo>
                        <a:cubicBezTo>
                          <a:pt x="2430" y="130"/>
                          <a:pt x="2430" y="130"/>
                          <a:pt x="2430" y="130"/>
                        </a:cubicBezTo>
                        <a:cubicBezTo>
                          <a:pt x="2430" y="130"/>
                          <a:pt x="2430" y="130"/>
                          <a:pt x="2430"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244" name="Freeform 19"/>
                  <p:cNvSpPr>
                    <a:spLocks/>
                  </p:cNvSpPr>
                  <p:nvPr/>
                </p:nvSpPr>
                <p:spPr bwMode="auto">
                  <a:xfrm>
                    <a:off x="1902" y="3211"/>
                    <a:ext cx="4042" cy="194"/>
                  </a:xfrm>
                  <a:custGeom>
                    <a:avLst/>
                    <a:gdLst>
                      <a:gd name="T0" fmla="*/ 0 w 4042"/>
                      <a:gd name="T1" fmla="*/ 0 h 194"/>
                      <a:gd name="T2" fmla="*/ 4042 w 4042"/>
                      <a:gd name="T3" fmla="*/ 0 h 194"/>
                      <a:gd name="T4" fmla="*/ 4042 w 4042"/>
                      <a:gd name="T5" fmla="*/ 194 h 194"/>
                      <a:gd name="T6" fmla="*/ 0 w 4042"/>
                      <a:gd name="T7" fmla="*/ 194 h 194"/>
                      <a:gd name="T8" fmla="*/ 0 w 4042"/>
                      <a:gd name="T9" fmla="*/ 0 h 194"/>
                      <a:gd name="T10" fmla="*/ 0 w 4042"/>
                      <a:gd name="T11" fmla="*/ 0 h 194"/>
                    </a:gdLst>
                    <a:ahLst/>
                    <a:cxnLst>
                      <a:cxn ang="0">
                        <a:pos x="T0" y="T1"/>
                      </a:cxn>
                      <a:cxn ang="0">
                        <a:pos x="T2" y="T3"/>
                      </a:cxn>
                      <a:cxn ang="0">
                        <a:pos x="T4" y="T5"/>
                      </a:cxn>
                      <a:cxn ang="0">
                        <a:pos x="T6" y="T7"/>
                      </a:cxn>
                      <a:cxn ang="0">
                        <a:pos x="T8" y="T9"/>
                      </a:cxn>
                      <a:cxn ang="0">
                        <a:pos x="T10" y="T11"/>
                      </a:cxn>
                    </a:cxnLst>
                    <a:rect l="0" t="0" r="r" b="b"/>
                    <a:pathLst>
                      <a:path w="4042" h="194">
                        <a:moveTo>
                          <a:pt x="0" y="0"/>
                        </a:moveTo>
                        <a:lnTo>
                          <a:pt x="4042" y="0"/>
                        </a:lnTo>
                        <a:lnTo>
                          <a:pt x="4042" y="194"/>
                        </a:lnTo>
                        <a:lnTo>
                          <a:pt x="0" y="19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245" name="Freeform 20"/>
                  <p:cNvSpPr>
                    <a:spLocks/>
                  </p:cNvSpPr>
                  <p:nvPr/>
                </p:nvSpPr>
                <p:spPr bwMode="auto">
                  <a:xfrm>
                    <a:off x="5093" y="1427"/>
                    <a:ext cx="567" cy="1578"/>
                  </a:xfrm>
                  <a:custGeom>
                    <a:avLst/>
                    <a:gdLst>
                      <a:gd name="T0" fmla="*/ 0 w 567"/>
                      <a:gd name="T1" fmla="*/ 0 h 1578"/>
                      <a:gd name="T2" fmla="*/ 567 w 567"/>
                      <a:gd name="T3" fmla="*/ 0 h 1578"/>
                      <a:gd name="T4" fmla="*/ 567 w 567"/>
                      <a:gd name="T5" fmla="*/ 1578 h 1578"/>
                      <a:gd name="T6" fmla="*/ 0 w 567"/>
                      <a:gd name="T7" fmla="*/ 1578 h 1578"/>
                      <a:gd name="T8" fmla="*/ 0 w 567"/>
                      <a:gd name="T9" fmla="*/ 0 h 1578"/>
                      <a:gd name="T10" fmla="*/ 0 w 567"/>
                      <a:gd name="T11" fmla="*/ 0 h 1578"/>
                    </a:gdLst>
                    <a:ahLst/>
                    <a:cxnLst>
                      <a:cxn ang="0">
                        <a:pos x="T0" y="T1"/>
                      </a:cxn>
                      <a:cxn ang="0">
                        <a:pos x="T2" y="T3"/>
                      </a:cxn>
                      <a:cxn ang="0">
                        <a:pos x="T4" y="T5"/>
                      </a:cxn>
                      <a:cxn ang="0">
                        <a:pos x="T6" y="T7"/>
                      </a:cxn>
                      <a:cxn ang="0">
                        <a:pos x="T8" y="T9"/>
                      </a:cxn>
                      <a:cxn ang="0">
                        <a:pos x="T10" y="T11"/>
                      </a:cxn>
                    </a:cxnLst>
                    <a:rect l="0" t="0" r="r" b="b"/>
                    <a:pathLst>
                      <a:path w="567" h="1578">
                        <a:moveTo>
                          <a:pt x="0" y="0"/>
                        </a:moveTo>
                        <a:lnTo>
                          <a:pt x="567" y="0"/>
                        </a:lnTo>
                        <a:lnTo>
                          <a:pt x="567" y="1578"/>
                        </a:lnTo>
                        <a:lnTo>
                          <a:pt x="0" y="157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246" name="Freeform 21"/>
                  <p:cNvSpPr>
                    <a:spLocks/>
                  </p:cNvSpPr>
                  <p:nvPr/>
                </p:nvSpPr>
                <p:spPr bwMode="auto">
                  <a:xfrm>
                    <a:off x="4116" y="2052"/>
                    <a:ext cx="567" cy="953"/>
                  </a:xfrm>
                  <a:custGeom>
                    <a:avLst/>
                    <a:gdLst>
                      <a:gd name="T0" fmla="*/ 0 w 567"/>
                      <a:gd name="T1" fmla="*/ 0 h 953"/>
                      <a:gd name="T2" fmla="*/ 567 w 567"/>
                      <a:gd name="T3" fmla="*/ 0 h 953"/>
                      <a:gd name="T4" fmla="*/ 567 w 567"/>
                      <a:gd name="T5" fmla="*/ 953 h 953"/>
                      <a:gd name="T6" fmla="*/ 0 w 567"/>
                      <a:gd name="T7" fmla="*/ 953 h 953"/>
                      <a:gd name="T8" fmla="*/ 0 w 567"/>
                      <a:gd name="T9" fmla="*/ 0 h 953"/>
                      <a:gd name="T10" fmla="*/ 0 w 567"/>
                      <a:gd name="T11" fmla="*/ 0 h 953"/>
                    </a:gdLst>
                    <a:ahLst/>
                    <a:cxnLst>
                      <a:cxn ang="0">
                        <a:pos x="T0" y="T1"/>
                      </a:cxn>
                      <a:cxn ang="0">
                        <a:pos x="T2" y="T3"/>
                      </a:cxn>
                      <a:cxn ang="0">
                        <a:pos x="T4" y="T5"/>
                      </a:cxn>
                      <a:cxn ang="0">
                        <a:pos x="T6" y="T7"/>
                      </a:cxn>
                      <a:cxn ang="0">
                        <a:pos x="T8" y="T9"/>
                      </a:cxn>
                      <a:cxn ang="0">
                        <a:pos x="T10" y="T11"/>
                      </a:cxn>
                    </a:cxnLst>
                    <a:rect l="0" t="0" r="r" b="b"/>
                    <a:pathLst>
                      <a:path w="567" h="953">
                        <a:moveTo>
                          <a:pt x="0" y="0"/>
                        </a:moveTo>
                        <a:lnTo>
                          <a:pt x="567" y="0"/>
                        </a:lnTo>
                        <a:lnTo>
                          <a:pt x="567" y="953"/>
                        </a:lnTo>
                        <a:lnTo>
                          <a:pt x="0" y="95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247" name="Freeform 22"/>
                  <p:cNvSpPr>
                    <a:spLocks/>
                  </p:cNvSpPr>
                  <p:nvPr/>
                </p:nvSpPr>
                <p:spPr bwMode="auto">
                  <a:xfrm>
                    <a:off x="3151" y="1756"/>
                    <a:ext cx="567" cy="1249"/>
                  </a:xfrm>
                  <a:custGeom>
                    <a:avLst/>
                    <a:gdLst>
                      <a:gd name="T0" fmla="*/ 0 w 567"/>
                      <a:gd name="T1" fmla="*/ 0 h 1249"/>
                      <a:gd name="T2" fmla="*/ 567 w 567"/>
                      <a:gd name="T3" fmla="*/ 0 h 1249"/>
                      <a:gd name="T4" fmla="*/ 567 w 567"/>
                      <a:gd name="T5" fmla="*/ 1249 h 1249"/>
                      <a:gd name="T6" fmla="*/ 0 w 567"/>
                      <a:gd name="T7" fmla="*/ 1249 h 1249"/>
                      <a:gd name="T8" fmla="*/ 0 w 567"/>
                      <a:gd name="T9" fmla="*/ 0 h 1249"/>
                      <a:gd name="T10" fmla="*/ 0 w 567"/>
                      <a:gd name="T11" fmla="*/ 0 h 1249"/>
                    </a:gdLst>
                    <a:ahLst/>
                    <a:cxnLst>
                      <a:cxn ang="0">
                        <a:pos x="T0" y="T1"/>
                      </a:cxn>
                      <a:cxn ang="0">
                        <a:pos x="T2" y="T3"/>
                      </a:cxn>
                      <a:cxn ang="0">
                        <a:pos x="T4" y="T5"/>
                      </a:cxn>
                      <a:cxn ang="0">
                        <a:pos x="T6" y="T7"/>
                      </a:cxn>
                      <a:cxn ang="0">
                        <a:pos x="T8" y="T9"/>
                      </a:cxn>
                      <a:cxn ang="0">
                        <a:pos x="T10" y="T11"/>
                      </a:cxn>
                    </a:cxnLst>
                    <a:rect l="0" t="0" r="r" b="b"/>
                    <a:pathLst>
                      <a:path w="567" h="1249">
                        <a:moveTo>
                          <a:pt x="0" y="0"/>
                        </a:moveTo>
                        <a:lnTo>
                          <a:pt x="567" y="0"/>
                        </a:lnTo>
                        <a:lnTo>
                          <a:pt x="567" y="1249"/>
                        </a:lnTo>
                        <a:lnTo>
                          <a:pt x="0" y="1249"/>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248" name="Freeform 23"/>
                  <p:cNvSpPr>
                    <a:spLocks/>
                  </p:cNvSpPr>
                  <p:nvPr/>
                </p:nvSpPr>
                <p:spPr bwMode="auto">
                  <a:xfrm>
                    <a:off x="2186" y="2335"/>
                    <a:ext cx="567" cy="670"/>
                  </a:xfrm>
                  <a:custGeom>
                    <a:avLst/>
                    <a:gdLst>
                      <a:gd name="T0" fmla="*/ 0 w 567"/>
                      <a:gd name="T1" fmla="*/ 0 h 670"/>
                      <a:gd name="T2" fmla="*/ 567 w 567"/>
                      <a:gd name="T3" fmla="*/ 0 h 670"/>
                      <a:gd name="T4" fmla="*/ 567 w 567"/>
                      <a:gd name="T5" fmla="*/ 670 h 670"/>
                      <a:gd name="T6" fmla="*/ 0 w 567"/>
                      <a:gd name="T7" fmla="*/ 670 h 670"/>
                      <a:gd name="T8" fmla="*/ 0 w 567"/>
                      <a:gd name="T9" fmla="*/ 0 h 670"/>
                      <a:gd name="T10" fmla="*/ 0 w 567"/>
                      <a:gd name="T11" fmla="*/ 0 h 670"/>
                    </a:gdLst>
                    <a:ahLst/>
                    <a:cxnLst>
                      <a:cxn ang="0">
                        <a:pos x="T0" y="T1"/>
                      </a:cxn>
                      <a:cxn ang="0">
                        <a:pos x="T2" y="T3"/>
                      </a:cxn>
                      <a:cxn ang="0">
                        <a:pos x="T4" y="T5"/>
                      </a:cxn>
                      <a:cxn ang="0">
                        <a:pos x="T6" y="T7"/>
                      </a:cxn>
                      <a:cxn ang="0">
                        <a:pos x="T8" y="T9"/>
                      </a:cxn>
                      <a:cxn ang="0">
                        <a:pos x="T10" y="T11"/>
                      </a:cxn>
                    </a:cxnLst>
                    <a:rect l="0" t="0" r="r" b="b"/>
                    <a:pathLst>
                      <a:path w="567" h="670">
                        <a:moveTo>
                          <a:pt x="0" y="0"/>
                        </a:moveTo>
                        <a:lnTo>
                          <a:pt x="567" y="0"/>
                        </a:lnTo>
                        <a:lnTo>
                          <a:pt x="567" y="670"/>
                        </a:lnTo>
                        <a:lnTo>
                          <a:pt x="0" y="67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grpSp>
            <p:sp>
              <p:nvSpPr>
                <p:cNvPr id="240" name="TextBox 239"/>
                <p:cNvSpPr txBox="1"/>
                <p:nvPr/>
              </p:nvSpPr>
              <p:spPr>
                <a:xfrm>
                  <a:off x="5371207" y="6228483"/>
                  <a:ext cx="909506" cy="312438"/>
                </a:xfrm>
                <a:prstGeom prst="rect">
                  <a:avLst/>
                </a:prstGeom>
                <a:noFill/>
              </p:spPr>
              <p:txBody>
                <a:bodyPr wrap="square" lIns="0" tIns="0" rIns="0" bIns="0" rtlCol="0">
                  <a:noAutofit/>
                </a:bodyPr>
                <a:lstStyle/>
                <a:p>
                  <a:pPr algn="ctr" defTabSz="932283">
                    <a:lnSpc>
                      <a:spcPct val="90000"/>
                    </a:lnSpc>
                    <a:spcAft>
                      <a:spcPts val="600"/>
                    </a:spcAft>
                  </a:pPr>
                  <a:r>
                    <a:rPr lang="en-US" sz="1199" dirty="0">
                      <a:gradFill>
                        <a:gsLst>
                          <a:gs pos="2917">
                            <a:srgbClr val="FFFFFF"/>
                          </a:gs>
                          <a:gs pos="30000">
                            <a:srgbClr val="FFFFFF"/>
                          </a:gs>
                        </a:gsLst>
                        <a:lin ang="5400000" scaled="0"/>
                      </a:gradFill>
                    </a:rPr>
                    <a:t>Lync</a:t>
                  </a:r>
                </a:p>
              </p:txBody>
            </p:sp>
            <p:sp>
              <p:nvSpPr>
                <p:cNvPr id="241" name="TextBox 240"/>
                <p:cNvSpPr txBox="1"/>
                <p:nvPr/>
              </p:nvSpPr>
              <p:spPr>
                <a:xfrm>
                  <a:off x="6225029" y="6228483"/>
                  <a:ext cx="909506" cy="312438"/>
                </a:xfrm>
                <a:prstGeom prst="rect">
                  <a:avLst/>
                </a:prstGeom>
                <a:noFill/>
              </p:spPr>
              <p:txBody>
                <a:bodyPr wrap="square" lIns="0" tIns="0" rIns="0" bIns="0" rtlCol="0">
                  <a:noAutofit/>
                </a:bodyPr>
                <a:lstStyle/>
                <a:p>
                  <a:pPr algn="ctr" defTabSz="932283">
                    <a:lnSpc>
                      <a:spcPct val="90000"/>
                    </a:lnSpc>
                    <a:spcAft>
                      <a:spcPts val="600"/>
                    </a:spcAft>
                  </a:pPr>
                  <a:r>
                    <a:rPr lang="en-US" sz="1199" dirty="0">
                      <a:gradFill>
                        <a:gsLst>
                          <a:gs pos="2917">
                            <a:srgbClr val="FFFFFF"/>
                          </a:gs>
                          <a:gs pos="30000">
                            <a:srgbClr val="FFFFFF"/>
                          </a:gs>
                        </a:gsLst>
                        <a:lin ang="5400000" scaled="0"/>
                      </a:gradFill>
                    </a:rPr>
                    <a:t>OneNote</a:t>
                  </a:r>
                </a:p>
              </p:txBody>
            </p:sp>
            <p:sp>
              <p:nvSpPr>
                <p:cNvPr id="242" name="TextBox 241"/>
                <p:cNvSpPr txBox="1"/>
                <p:nvPr/>
              </p:nvSpPr>
              <p:spPr>
                <a:xfrm>
                  <a:off x="7097844" y="6228483"/>
                  <a:ext cx="909506" cy="312438"/>
                </a:xfrm>
                <a:prstGeom prst="rect">
                  <a:avLst/>
                </a:prstGeom>
                <a:noFill/>
              </p:spPr>
              <p:txBody>
                <a:bodyPr wrap="square" lIns="0" tIns="0" rIns="0" bIns="0" rtlCol="0">
                  <a:noAutofit/>
                </a:bodyPr>
                <a:lstStyle/>
                <a:p>
                  <a:pPr algn="ctr" defTabSz="932283">
                    <a:lnSpc>
                      <a:spcPct val="90000"/>
                    </a:lnSpc>
                    <a:spcAft>
                      <a:spcPts val="600"/>
                    </a:spcAft>
                  </a:pPr>
                  <a:r>
                    <a:rPr lang="en-US" sz="1199" dirty="0">
                      <a:gradFill>
                        <a:gsLst>
                          <a:gs pos="2917">
                            <a:srgbClr val="FFFFFF"/>
                          </a:gs>
                          <a:gs pos="30000">
                            <a:srgbClr val="FFFFFF"/>
                          </a:gs>
                        </a:gsLst>
                        <a:lin ang="5400000" scaled="0"/>
                      </a:gradFill>
                    </a:rPr>
                    <a:t>Yammer</a:t>
                  </a:r>
                </a:p>
              </p:txBody>
            </p:sp>
          </p:grpSp>
        </p:grpSp>
        <p:sp>
          <p:nvSpPr>
            <p:cNvPr id="218" name="Freeform 5"/>
            <p:cNvSpPr>
              <a:spLocks noChangeAspect="1" noEditPoints="1"/>
            </p:cNvSpPr>
            <p:nvPr/>
          </p:nvSpPr>
          <p:spPr bwMode="auto">
            <a:xfrm>
              <a:off x="5623701" y="4083912"/>
              <a:ext cx="308106" cy="409530"/>
            </a:xfrm>
            <a:custGeom>
              <a:avLst/>
              <a:gdLst>
                <a:gd name="T0" fmla="*/ 120 w 304"/>
                <a:gd name="T1" fmla="*/ 0 h 390"/>
                <a:gd name="T2" fmla="*/ 45 w 304"/>
                <a:gd name="T3" fmla="*/ 65 h 390"/>
                <a:gd name="T4" fmla="*/ 45 w 304"/>
                <a:gd name="T5" fmla="*/ 91 h 390"/>
                <a:gd name="T6" fmla="*/ 0 w 304"/>
                <a:gd name="T7" fmla="*/ 132 h 390"/>
                <a:gd name="T8" fmla="*/ 0 w 304"/>
                <a:gd name="T9" fmla="*/ 390 h 390"/>
                <a:gd name="T10" fmla="*/ 263 w 304"/>
                <a:gd name="T11" fmla="*/ 390 h 390"/>
                <a:gd name="T12" fmla="*/ 263 w 304"/>
                <a:gd name="T13" fmla="*/ 323 h 390"/>
                <a:gd name="T14" fmla="*/ 304 w 304"/>
                <a:gd name="T15" fmla="*/ 323 h 390"/>
                <a:gd name="T16" fmla="*/ 304 w 304"/>
                <a:gd name="T17" fmla="*/ 0 h 390"/>
                <a:gd name="T18" fmla="*/ 120 w 304"/>
                <a:gd name="T19" fmla="*/ 0 h 390"/>
                <a:gd name="T20" fmla="*/ 120 w 304"/>
                <a:gd name="T21" fmla="*/ 0 h 390"/>
                <a:gd name="T22" fmla="*/ 120 w 304"/>
                <a:gd name="T23" fmla="*/ 0 h 390"/>
                <a:gd name="T24" fmla="*/ 237 w 304"/>
                <a:gd name="T25" fmla="*/ 366 h 390"/>
                <a:gd name="T26" fmla="*/ 26 w 304"/>
                <a:gd name="T27" fmla="*/ 366 h 390"/>
                <a:gd name="T28" fmla="*/ 26 w 304"/>
                <a:gd name="T29" fmla="*/ 156 h 390"/>
                <a:gd name="T30" fmla="*/ 45 w 304"/>
                <a:gd name="T31" fmla="*/ 156 h 390"/>
                <a:gd name="T32" fmla="*/ 45 w 304"/>
                <a:gd name="T33" fmla="*/ 323 h 390"/>
                <a:gd name="T34" fmla="*/ 237 w 304"/>
                <a:gd name="T35" fmla="*/ 323 h 390"/>
                <a:gd name="T36" fmla="*/ 237 w 304"/>
                <a:gd name="T37" fmla="*/ 366 h 390"/>
                <a:gd name="T38" fmla="*/ 237 w 304"/>
                <a:gd name="T39" fmla="*/ 366 h 390"/>
                <a:gd name="T40" fmla="*/ 237 w 304"/>
                <a:gd name="T41" fmla="*/ 366 h 390"/>
                <a:gd name="T42" fmla="*/ 278 w 304"/>
                <a:gd name="T43" fmla="*/ 299 h 390"/>
                <a:gd name="T44" fmla="*/ 72 w 304"/>
                <a:gd name="T45" fmla="*/ 299 h 390"/>
                <a:gd name="T46" fmla="*/ 72 w 304"/>
                <a:gd name="T47" fmla="*/ 87 h 390"/>
                <a:gd name="T48" fmla="*/ 152 w 304"/>
                <a:gd name="T49" fmla="*/ 87 h 390"/>
                <a:gd name="T50" fmla="*/ 152 w 304"/>
                <a:gd name="T51" fmla="*/ 24 h 390"/>
                <a:gd name="T52" fmla="*/ 278 w 304"/>
                <a:gd name="T53" fmla="*/ 24 h 390"/>
                <a:gd name="T54" fmla="*/ 278 w 304"/>
                <a:gd name="T55" fmla="*/ 299 h 390"/>
                <a:gd name="T56" fmla="*/ 278 w 304"/>
                <a:gd name="T57" fmla="*/ 299 h 390"/>
                <a:gd name="T58" fmla="*/ 278 w 304"/>
                <a:gd name="T59" fmla="*/ 299 h 390"/>
                <a:gd name="T60" fmla="*/ 113 w 304"/>
                <a:gd name="T61" fmla="*/ 135 h 390"/>
                <a:gd name="T62" fmla="*/ 251 w 304"/>
                <a:gd name="T63" fmla="*/ 135 h 390"/>
                <a:gd name="T64" fmla="*/ 251 w 304"/>
                <a:gd name="T65" fmla="*/ 159 h 390"/>
                <a:gd name="T66" fmla="*/ 113 w 304"/>
                <a:gd name="T67" fmla="*/ 159 h 390"/>
                <a:gd name="T68" fmla="*/ 113 w 304"/>
                <a:gd name="T69" fmla="*/ 135 h 390"/>
                <a:gd name="T70" fmla="*/ 113 w 304"/>
                <a:gd name="T71" fmla="*/ 135 h 390"/>
                <a:gd name="T72" fmla="*/ 113 w 304"/>
                <a:gd name="T73" fmla="*/ 173 h 390"/>
                <a:gd name="T74" fmla="*/ 251 w 304"/>
                <a:gd name="T75" fmla="*/ 173 h 390"/>
                <a:gd name="T76" fmla="*/ 251 w 304"/>
                <a:gd name="T77" fmla="*/ 197 h 390"/>
                <a:gd name="T78" fmla="*/ 113 w 304"/>
                <a:gd name="T79" fmla="*/ 197 h 390"/>
                <a:gd name="T80" fmla="*/ 113 w 304"/>
                <a:gd name="T81" fmla="*/ 173 h 390"/>
                <a:gd name="T82" fmla="*/ 113 w 304"/>
                <a:gd name="T83" fmla="*/ 173 h 390"/>
                <a:gd name="T84" fmla="*/ 113 w 304"/>
                <a:gd name="T85" fmla="*/ 212 h 390"/>
                <a:gd name="T86" fmla="*/ 251 w 304"/>
                <a:gd name="T87" fmla="*/ 212 h 390"/>
                <a:gd name="T88" fmla="*/ 251 w 304"/>
                <a:gd name="T89" fmla="*/ 236 h 390"/>
                <a:gd name="T90" fmla="*/ 113 w 304"/>
                <a:gd name="T91" fmla="*/ 236 h 390"/>
                <a:gd name="T92" fmla="*/ 113 w 304"/>
                <a:gd name="T93" fmla="*/ 212 h 390"/>
                <a:gd name="T94" fmla="*/ 113 w 304"/>
                <a:gd name="T95" fmla="*/ 212 h 390"/>
                <a:gd name="T96" fmla="*/ 113 w 304"/>
                <a:gd name="T97" fmla="*/ 250 h 390"/>
                <a:gd name="T98" fmla="*/ 251 w 304"/>
                <a:gd name="T99" fmla="*/ 250 h 390"/>
                <a:gd name="T100" fmla="*/ 251 w 304"/>
                <a:gd name="T101" fmla="*/ 274 h 390"/>
                <a:gd name="T102" fmla="*/ 113 w 304"/>
                <a:gd name="T103" fmla="*/ 274 h 390"/>
                <a:gd name="T104" fmla="*/ 113 w 304"/>
                <a:gd name="T105" fmla="*/ 250 h 390"/>
                <a:gd name="T106" fmla="*/ 113 w 304"/>
                <a:gd name="T107" fmla="*/ 25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390">
                  <a:moveTo>
                    <a:pt x="120" y="0"/>
                  </a:moveTo>
                  <a:lnTo>
                    <a:pt x="45" y="65"/>
                  </a:lnTo>
                  <a:lnTo>
                    <a:pt x="45" y="91"/>
                  </a:lnTo>
                  <a:lnTo>
                    <a:pt x="0" y="132"/>
                  </a:lnTo>
                  <a:lnTo>
                    <a:pt x="0" y="390"/>
                  </a:lnTo>
                  <a:lnTo>
                    <a:pt x="263" y="390"/>
                  </a:lnTo>
                  <a:lnTo>
                    <a:pt x="263" y="323"/>
                  </a:lnTo>
                  <a:lnTo>
                    <a:pt x="304" y="323"/>
                  </a:lnTo>
                  <a:lnTo>
                    <a:pt x="304" y="0"/>
                  </a:lnTo>
                  <a:lnTo>
                    <a:pt x="120" y="0"/>
                  </a:lnTo>
                  <a:lnTo>
                    <a:pt x="120" y="0"/>
                  </a:lnTo>
                  <a:lnTo>
                    <a:pt x="120" y="0"/>
                  </a:lnTo>
                  <a:close/>
                  <a:moveTo>
                    <a:pt x="237" y="366"/>
                  </a:moveTo>
                  <a:lnTo>
                    <a:pt x="26" y="366"/>
                  </a:lnTo>
                  <a:lnTo>
                    <a:pt x="26" y="156"/>
                  </a:lnTo>
                  <a:lnTo>
                    <a:pt x="45" y="156"/>
                  </a:lnTo>
                  <a:lnTo>
                    <a:pt x="45" y="323"/>
                  </a:lnTo>
                  <a:lnTo>
                    <a:pt x="237" y="323"/>
                  </a:lnTo>
                  <a:lnTo>
                    <a:pt x="237" y="366"/>
                  </a:lnTo>
                  <a:lnTo>
                    <a:pt x="237" y="366"/>
                  </a:lnTo>
                  <a:lnTo>
                    <a:pt x="237" y="366"/>
                  </a:lnTo>
                  <a:close/>
                  <a:moveTo>
                    <a:pt x="278" y="299"/>
                  </a:moveTo>
                  <a:lnTo>
                    <a:pt x="72" y="299"/>
                  </a:lnTo>
                  <a:lnTo>
                    <a:pt x="72" y="87"/>
                  </a:lnTo>
                  <a:lnTo>
                    <a:pt x="152" y="87"/>
                  </a:lnTo>
                  <a:lnTo>
                    <a:pt x="152" y="24"/>
                  </a:lnTo>
                  <a:lnTo>
                    <a:pt x="278" y="24"/>
                  </a:lnTo>
                  <a:lnTo>
                    <a:pt x="278" y="299"/>
                  </a:lnTo>
                  <a:lnTo>
                    <a:pt x="278" y="299"/>
                  </a:lnTo>
                  <a:lnTo>
                    <a:pt x="278" y="299"/>
                  </a:lnTo>
                  <a:close/>
                  <a:moveTo>
                    <a:pt x="113" y="135"/>
                  </a:moveTo>
                  <a:lnTo>
                    <a:pt x="251" y="135"/>
                  </a:lnTo>
                  <a:lnTo>
                    <a:pt x="251" y="159"/>
                  </a:lnTo>
                  <a:lnTo>
                    <a:pt x="113" y="159"/>
                  </a:lnTo>
                  <a:lnTo>
                    <a:pt x="113" y="135"/>
                  </a:lnTo>
                  <a:lnTo>
                    <a:pt x="113" y="135"/>
                  </a:lnTo>
                  <a:close/>
                  <a:moveTo>
                    <a:pt x="113" y="173"/>
                  </a:moveTo>
                  <a:lnTo>
                    <a:pt x="251" y="173"/>
                  </a:lnTo>
                  <a:lnTo>
                    <a:pt x="251" y="197"/>
                  </a:lnTo>
                  <a:lnTo>
                    <a:pt x="113" y="197"/>
                  </a:lnTo>
                  <a:lnTo>
                    <a:pt x="113" y="173"/>
                  </a:lnTo>
                  <a:lnTo>
                    <a:pt x="113" y="173"/>
                  </a:lnTo>
                  <a:close/>
                  <a:moveTo>
                    <a:pt x="113" y="212"/>
                  </a:moveTo>
                  <a:lnTo>
                    <a:pt x="251" y="212"/>
                  </a:lnTo>
                  <a:lnTo>
                    <a:pt x="251" y="236"/>
                  </a:lnTo>
                  <a:lnTo>
                    <a:pt x="113" y="236"/>
                  </a:lnTo>
                  <a:lnTo>
                    <a:pt x="113" y="212"/>
                  </a:lnTo>
                  <a:lnTo>
                    <a:pt x="113" y="212"/>
                  </a:lnTo>
                  <a:close/>
                  <a:moveTo>
                    <a:pt x="113" y="250"/>
                  </a:moveTo>
                  <a:lnTo>
                    <a:pt x="251" y="250"/>
                  </a:lnTo>
                  <a:lnTo>
                    <a:pt x="251" y="274"/>
                  </a:lnTo>
                  <a:lnTo>
                    <a:pt x="113" y="274"/>
                  </a:lnTo>
                  <a:lnTo>
                    <a:pt x="113" y="250"/>
                  </a:lnTo>
                  <a:lnTo>
                    <a:pt x="113" y="250"/>
                  </a:lnTo>
                  <a:close/>
                </a:path>
              </a:pathLst>
            </a:custGeom>
            <a:solidFill>
              <a:srgbClr val="F0F0F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558" tIns="45678" rIns="0" bIns="45678" numCol="1" spcCol="0" rtlCol="0" fromWordArt="0" anchor="ctr" anchorCtr="0" forceAA="0" compatLnSpc="1">
              <a:prstTxWarp prst="textNoShape">
                <a:avLst/>
              </a:prstTxWarp>
              <a:noAutofit/>
            </a:bodyPr>
            <a:lstStyle/>
            <a:p>
              <a:pPr defTabSz="931647">
                <a:lnSpc>
                  <a:spcPct val="90000"/>
                </a:lnSpc>
                <a:spcAft>
                  <a:spcPts val="600"/>
                </a:spcAft>
              </a:pPr>
              <a:endParaRPr lang="en-US" sz="1397" b="1" dirty="0">
                <a:gradFill>
                  <a:gsLst>
                    <a:gs pos="50427">
                      <a:srgbClr val="FFFFFF"/>
                    </a:gs>
                    <a:gs pos="30000">
                      <a:srgbClr val="FFFFFF"/>
                    </a:gs>
                  </a:gsLst>
                  <a:lin ang="5400000" scaled="0"/>
                </a:gradFill>
              </a:endParaRPr>
            </a:p>
          </p:txBody>
        </p:sp>
        <p:sp>
          <p:nvSpPr>
            <p:cNvPr id="219" name="Freeform 5"/>
            <p:cNvSpPr>
              <a:spLocks noChangeAspect="1" noEditPoints="1"/>
            </p:cNvSpPr>
            <p:nvPr/>
          </p:nvSpPr>
          <p:spPr bwMode="auto">
            <a:xfrm>
              <a:off x="4661060" y="4095618"/>
              <a:ext cx="464949" cy="385126"/>
            </a:xfrm>
            <a:custGeom>
              <a:avLst/>
              <a:gdLst>
                <a:gd name="T0" fmla="*/ 240 w 400"/>
                <a:gd name="T1" fmla="*/ 84 h 342"/>
                <a:gd name="T2" fmla="*/ 160 w 400"/>
                <a:gd name="T3" fmla="*/ 84 h 342"/>
                <a:gd name="T4" fmla="*/ 136 w 400"/>
                <a:gd name="T5" fmla="*/ 108 h 342"/>
                <a:gd name="T6" fmla="*/ 136 w 400"/>
                <a:gd name="T7" fmla="*/ 217 h 342"/>
                <a:gd name="T8" fmla="*/ 160 w 400"/>
                <a:gd name="T9" fmla="*/ 241 h 342"/>
                <a:gd name="T10" fmla="*/ 160 w 400"/>
                <a:gd name="T11" fmla="*/ 241 h 342"/>
                <a:gd name="T12" fmla="*/ 160 w 400"/>
                <a:gd name="T13" fmla="*/ 318 h 342"/>
                <a:gd name="T14" fmla="*/ 183 w 400"/>
                <a:gd name="T15" fmla="*/ 342 h 342"/>
                <a:gd name="T16" fmla="*/ 217 w 400"/>
                <a:gd name="T17" fmla="*/ 342 h 342"/>
                <a:gd name="T18" fmla="*/ 240 w 400"/>
                <a:gd name="T19" fmla="*/ 318 h 342"/>
                <a:gd name="T20" fmla="*/ 240 w 400"/>
                <a:gd name="T21" fmla="*/ 241 h 342"/>
                <a:gd name="T22" fmla="*/ 240 w 400"/>
                <a:gd name="T23" fmla="*/ 241 h 342"/>
                <a:gd name="T24" fmla="*/ 264 w 400"/>
                <a:gd name="T25" fmla="*/ 217 h 342"/>
                <a:gd name="T26" fmla="*/ 264 w 400"/>
                <a:gd name="T27" fmla="*/ 108 h 342"/>
                <a:gd name="T28" fmla="*/ 240 w 400"/>
                <a:gd name="T29" fmla="*/ 84 h 342"/>
                <a:gd name="T30" fmla="*/ 200 w 400"/>
                <a:gd name="T31" fmla="*/ 0 h 342"/>
                <a:gd name="T32" fmla="*/ 238 w 400"/>
                <a:gd name="T33" fmla="*/ 38 h 342"/>
                <a:gd name="T34" fmla="*/ 200 w 400"/>
                <a:gd name="T35" fmla="*/ 77 h 342"/>
                <a:gd name="T36" fmla="*/ 162 w 400"/>
                <a:gd name="T37" fmla="*/ 38 h 342"/>
                <a:gd name="T38" fmla="*/ 200 w 400"/>
                <a:gd name="T39" fmla="*/ 0 h 342"/>
                <a:gd name="T40" fmla="*/ 380 w 400"/>
                <a:gd name="T41" fmla="*/ 93 h 342"/>
                <a:gd name="T42" fmla="*/ 311 w 400"/>
                <a:gd name="T43" fmla="*/ 93 h 342"/>
                <a:gd name="T44" fmla="*/ 291 w 400"/>
                <a:gd name="T45" fmla="*/ 113 h 342"/>
                <a:gd name="T46" fmla="*/ 291 w 400"/>
                <a:gd name="T47" fmla="*/ 207 h 342"/>
                <a:gd name="T48" fmla="*/ 311 w 400"/>
                <a:gd name="T49" fmla="*/ 227 h 342"/>
                <a:gd name="T50" fmla="*/ 311 w 400"/>
                <a:gd name="T51" fmla="*/ 227 h 342"/>
                <a:gd name="T52" fmla="*/ 311 w 400"/>
                <a:gd name="T53" fmla="*/ 294 h 342"/>
                <a:gd name="T54" fmla="*/ 330 w 400"/>
                <a:gd name="T55" fmla="*/ 314 h 342"/>
                <a:gd name="T56" fmla="*/ 360 w 400"/>
                <a:gd name="T57" fmla="*/ 314 h 342"/>
                <a:gd name="T58" fmla="*/ 380 w 400"/>
                <a:gd name="T59" fmla="*/ 294 h 342"/>
                <a:gd name="T60" fmla="*/ 380 w 400"/>
                <a:gd name="T61" fmla="*/ 227 h 342"/>
                <a:gd name="T62" fmla="*/ 380 w 400"/>
                <a:gd name="T63" fmla="*/ 227 h 342"/>
                <a:gd name="T64" fmla="*/ 400 w 400"/>
                <a:gd name="T65" fmla="*/ 207 h 342"/>
                <a:gd name="T66" fmla="*/ 400 w 400"/>
                <a:gd name="T67" fmla="*/ 113 h 342"/>
                <a:gd name="T68" fmla="*/ 380 w 400"/>
                <a:gd name="T69" fmla="*/ 93 h 342"/>
                <a:gd name="T70" fmla="*/ 345 w 400"/>
                <a:gd name="T71" fmla="*/ 21 h 342"/>
                <a:gd name="T72" fmla="*/ 378 w 400"/>
                <a:gd name="T73" fmla="*/ 54 h 342"/>
                <a:gd name="T74" fmla="*/ 345 w 400"/>
                <a:gd name="T75" fmla="*/ 87 h 342"/>
                <a:gd name="T76" fmla="*/ 313 w 400"/>
                <a:gd name="T77" fmla="*/ 54 h 342"/>
                <a:gd name="T78" fmla="*/ 345 w 400"/>
                <a:gd name="T79" fmla="*/ 21 h 342"/>
                <a:gd name="T80" fmla="*/ 89 w 400"/>
                <a:gd name="T81" fmla="*/ 93 h 342"/>
                <a:gd name="T82" fmla="*/ 20 w 400"/>
                <a:gd name="T83" fmla="*/ 93 h 342"/>
                <a:gd name="T84" fmla="*/ 0 w 400"/>
                <a:gd name="T85" fmla="*/ 113 h 342"/>
                <a:gd name="T86" fmla="*/ 0 w 400"/>
                <a:gd name="T87" fmla="*/ 207 h 342"/>
                <a:gd name="T88" fmla="*/ 20 w 400"/>
                <a:gd name="T89" fmla="*/ 227 h 342"/>
                <a:gd name="T90" fmla="*/ 20 w 400"/>
                <a:gd name="T91" fmla="*/ 227 h 342"/>
                <a:gd name="T92" fmla="*/ 20 w 400"/>
                <a:gd name="T93" fmla="*/ 294 h 342"/>
                <a:gd name="T94" fmla="*/ 40 w 400"/>
                <a:gd name="T95" fmla="*/ 314 h 342"/>
                <a:gd name="T96" fmla="*/ 70 w 400"/>
                <a:gd name="T97" fmla="*/ 314 h 342"/>
                <a:gd name="T98" fmla="*/ 89 w 400"/>
                <a:gd name="T99" fmla="*/ 294 h 342"/>
                <a:gd name="T100" fmla="*/ 89 w 400"/>
                <a:gd name="T101" fmla="*/ 227 h 342"/>
                <a:gd name="T102" fmla="*/ 89 w 400"/>
                <a:gd name="T103" fmla="*/ 227 h 342"/>
                <a:gd name="T104" fmla="*/ 109 w 400"/>
                <a:gd name="T105" fmla="*/ 207 h 342"/>
                <a:gd name="T106" fmla="*/ 109 w 400"/>
                <a:gd name="T107" fmla="*/ 113 h 342"/>
                <a:gd name="T108" fmla="*/ 89 w 400"/>
                <a:gd name="T109" fmla="*/ 93 h 342"/>
                <a:gd name="T110" fmla="*/ 55 w 400"/>
                <a:gd name="T111" fmla="*/ 21 h 342"/>
                <a:gd name="T112" fmla="*/ 87 w 400"/>
                <a:gd name="T113" fmla="*/ 54 h 342"/>
                <a:gd name="T114" fmla="*/ 55 w 400"/>
                <a:gd name="T115" fmla="*/ 87 h 342"/>
                <a:gd name="T116" fmla="*/ 22 w 400"/>
                <a:gd name="T117" fmla="*/ 54 h 342"/>
                <a:gd name="T118" fmla="*/ 55 w 400"/>
                <a:gd name="T119" fmla="*/ 2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0" h="342">
                  <a:moveTo>
                    <a:pt x="240" y="84"/>
                  </a:moveTo>
                  <a:cubicBezTo>
                    <a:pt x="160" y="84"/>
                    <a:pt x="160" y="84"/>
                    <a:pt x="160" y="84"/>
                  </a:cubicBezTo>
                  <a:cubicBezTo>
                    <a:pt x="147" y="84"/>
                    <a:pt x="136" y="95"/>
                    <a:pt x="136" y="108"/>
                  </a:cubicBezTo>
                  <a:cubicBezTo>
                    <a:pt x="136" y="217"/>
                    <a:pt x="136" y="217"/>
                    <a:pt x="136" y="217"/>
                  </a:cubicBezTo>
                  <a:cubicBezTo>
                    <a:pt x="136" y="230"/>
                    <a:pt x="147" y="241"/>
                    <a:pt x="160" y="241"/>
                  </a:cubicBezTo>
                  <a:cubicBezTo>
                    <a:pt x="160" y="241"/>
                    <a:pt x="160" y="241"/>
                    <a:pt x="160" y="241"/>
                  </a:cubicBezTo>
                  <a:cubicBezTo>
                    <a:pt x="160" y="318"/>
                    <a:pt x="160" y="318"/>
                    <a:pt x="160" y="318"/>
                  </a:cubicBezTo>
                  <a:cubicBezTo>
                    <a:pt x="160" y="331"/>
                    <a:pt x="170" y="342"/>
                    <a:pt x="183" y="342"/>
                  </a:cubicBezTo>
                  <a:cubicBezTo>
                    <a:pt x="217" y="342"/>
                    <a:pt x="217" y="342"/>
                    <a:pt x="217" y="342"/>
                  </a:cubicBezTo>
                  <a:cubicBezTo>
                    <a:pt x="230" y="342"/>
                    <a:pt x="240" y="331"/>
                    <a:pt x="240" y="318"/>
                  </a:cubicBezTo>
                  <a:cubicBezTo>
                    <a:pt x="240" y="241"/>
                    <a:pt x="240" y="241"/>
                    <a:pt x="240" y="241"/>
                  </a:cubicBezTo>
                  <a:cubicBezTo>
                    <a:pt x="240" y="241"/>
                    <a:pt x="240" y="241"/>
                    <a:pt x="240" y="241"/>
                  </a:cubicBezTo>
                  <a:cubicBezTo>
                    <a:pt x="253" y="241"/>
                    <a:pt x="264" y="230"/>
                    <a:pt x="264" y="217"/>
                  </a:cubicBezTo>
                  <a:cubicBezTo>
                    <a:pt x="264" y="108"/>
                    <a:pt x="264" y="108"/>
                    <a:pt x="264" y="108"/>
                  </a:cubicBezTo>
                  <a:cubicBezTo>
                    <a:pt x="264" y="95"/>
                    <a:pt x="253" y="84"/>
                    <a:pt x="240" y="84"/>
                  </a:cubicBezTo>
                  <a:close/>
                  <a:moveTo>
                    <a:pt x="200" y="0"/>
                  </a:moveTo>
                  <a:cubicBezTo>
                    <a:pt x="221" y="0"/>
                    <a:pt x="238" y="17"/>
                    <a:pt x="238" y="38"/>
                  </a:cubicBezTo>
                  <a:cubicBezTo>
                    <a:pt x="238" y="59"/>
                    <a:pt x="221" y="77"/>
                    <a:pt x="200" y="77"/>
                  </a:cubicBezTo>
                  <a:cubicBezTo>
                    <a:pt x="179" y="77"/>
                    <a:pt x="162" y="59"/>
                    <a:pt x="162" y="38"/>
                  </a:cubicBezTo>
                  <a:cubicBezTo>
                    <a:pt x="162" y="17"/>
                    <a:pt x="179" y="0"/>
                    <a:pt x="200" y="0"/>
                  </a:cubicBezTo>
                  <a:close/>
                  <a:moveTo>
                    <a:pt x="380" y="93"/>
                  </a:moveTo>
                  <a:cubicBezTo>
                    <a:pt x="311" y="93"/>
                    <a:pt x="311" y="93"/>
                    <a:pt x="311" y="93"/>
                  </a:cubicBezTo>
                  <a:cubicBezTo>
                    <a:pt x="300" y="93"/>
                    <a:pt x="291" y="102"/>
                    <a:pt x="291" y="113"/>
                  </a:cubicBezTo>
                  <a:cubicBezTo>
                    <a:pt x="291" y="207"/>
                    <a:pt x="291" y="207"/>
                    <a:pt x="291" y="207"/>
                  </a:cubicBezTo>
                  <a:cubicBezTo>
                    <a:pt x="291" y="218"/>
                    <a:pt x="300" y="227"/>
                    <a:pt x="311" y="227"/>
                  </a:cubicBezTo>
                  <a:cubicBezTo>
                    <a:pt x="311" y="227"/>
                    <a:pt x="311" y="227"/>
                    <a:pt x="311" y="227"/>
                  </a:cubicBezTo>
                  <a:cubicBezTo>
                    <a:pt x="311" y="294"/>
                    <a:pt x="311" y="294"/>
                    <a:pt x="311" y="294"/>
                  </a:cubicBezTo>
                  <a:cubicBezTo>
                    <a:pt x="311" y="305"/>
                    <a:pt x="320" y="314"/>
                    <a:pt x="330" y="314"/>
                  </a:cubicBezTo>
                  <a:cubicBezTo>
                    <a:pt x="360" y="314"/>
                    <a:pt x="360" y="314"/>
                    <a:pt x="360" y="314"/>
                  </a:cubicBezTo>
                  <a:cubicBezTo>
                    <a:pt x="371" y="314"/>
                    <a:pt x="380" y="305"/>
                    <a:pt x="380" y="294"/>
                  </a:cubicBezTo>
                  <a:cubicBezTo>
                    <a:pt x="380" y="227"/>
                    <a:pt x="380" y="227"/>
                    <a:pt x="380" y="227"/>
                  </a:cubicBezTo>
                  <a:cubicBezTo>
                    <a:pt x="380" y="227"/>
                    <a:pt x="380" y="227"/>
                    <a:pt x="380" y="227"/>
                  </a:cubicBezTo>
                  <a:cubicBezTo>
                    <a:pt x="391" y="227"/>
                    <a:pt x="400" y="218"/>
                    <a:pt x="400" y="207"/>
                  </a:cubicBezTo>
                  <a:cubicBezTo>
                    <a:pt x="400" y="113"/>
                    <a:pt x="400" y="113"/>
                    <a:pt x="400" y="113"/>
                  </a:cubicBezTo>
                  <a:cubicBezTo>
                    <a:pt x="400" y="102"/>
                    <a:pt x="391" y="93"/>
                    <a:pt x="380" y="93"/>
                  </a:cubicBezTo>
                  <a:close/>
                  <a:moveTo>
                    <a:pt x="345" y="21"/>
                  </a:moveTo>
                  <a:cubicBezTo>
                    <a:pt x="363" y="21"/>
                    <a:pt x="378" y="36"/>
                    <a:pt x="378" y="54"/>
                  </a:cubicBezTo>
                  <a:cubicBezTo>
                    <a:pt x="378" y="72"/>
                    <a:pt x="363" y="87"/>
                    <a:pt x="345" y="87"/>
                  </a:cubicBezTo>
                  <a:cubicBezTo>
                    <a:pt x="327" y="87"/>
                    <a:pt x="313" y="72"/>
                    <a:pt x="313" y="54"/>
                  </a:cubicBezTo>
                  <a:cubicBezTo>
                    <a:pt x="313" y="36"/>
                    <a:pt x="327" y="21"/>
                    <a:pt x="345" y="21"/>
                  </a:cubicBezTo>
                  <a:close/>
                  <a:moveTo>
                    <a:pt x="89" y="93"/>
                  </a:moveTo>
                  <a:cubicBezTo>
                    <a:pt x="20" y="93"/>
                    <a:pt x="20" y="93"/>
                    <a:pt x="20" y="93"/>
                  </a:cubicBezTo>
                  <a:cubicBezTo>
                    <a:pt x="9" y="93"/>
                    <a:pt x="0" y="102"/>
                    <a:pt x="0" y="113"/>
                  </a:cubicBezTo>
                  <a:cubicBezTo>
                    <a:pt x="0" y="207"/>
                    <a:pt x="0" y="207"/>
                    <a:pt x="0" y="207"/>
                  </a:cubicBezTo>
                  <a:cubicBezTo>
                    <a:pt x="0" y="218"/>
                    <a:pt x="9" y="227"/>
                    <a:pt x="20" y="227"/>
                  </a:cubicBezTo>
                  <a:cubicBezTo>
                    <a:pt x="20" y="227"/>
                    <a:pt x="20" y="227"/>
                    <a:pt x="20" y="227"/>
                  </a:cubicBezTo>
                  <a:cubicBezTo>
                    <a:pt x="20" y="294"/>
                    <a:pt x="20" y="294"/>
                    <a:pt x="20" y="294"/>
                  </a:cubicBezTo>
                  <a:cubicBezTo>
                    <a:pt x="20" y="305"/>
                    <a:pt x="29" y="314"/>
                    <a:pt x="40" y="314"/>
                  </a:cubicBezTo>
                  <a:cubicBezTo>
                    <a:pt x="70" y="314"/>
                    <a:pt x="70" y="314"/>
                    <a:pt x="70" y="314"/>
                  </a:cubicBezTo>
                  <a:cubicBezTo>
                    <a:pt x="80" y="314"/>
                    <a:pt x="89" y="305"/>
                    <a:pt x="89" y="294"/>
                  </a:cubicBezTo>
                  <a:cubicBezTo>
                    <a:pt x="89" y="227"/>
                    <a:pt x="89" y="227"/>
                    <a:pt x="89" y="227"/>
                  </a:cubicBezTo>
                  <a:cubicBezTo>
                    <a:pt x="89" y="227"/>
                    <a:pt x="89" y="227"/>
                    <a:pt x="89" y="227"/>
                  </a:cubicBezTo>
                  <a:cubicBezTo>
                    <a:pt x="100" y="227"/>
                    <a:pt x="109" y="218"/>
                    <a:pt x="109" y="207"/>
                  </a:cubicBezTo>
                  <a:cubicBezTo>
                    <a:pt x="109" y="113"/>
                    <a:pt x="109" y="113"/>
                    <a:pt x="109" y="113"/>
                  </a:cubicBezTo>
                  <a:cubicBezTo>
                    <a:pt x="109" y="102"/>
                    <a:pt x="100" y="93"/>
                    <a:pt x="89" y="93"/>
                  </a:cubicBezTo>
                  <a:close/>
                  <a:moveTo>
                    <a:pt x="55" y="21"/>
                  </a:moveTo>
                  <a:cubicBezTo>
                    <a:pt x="73" y="21"/>
                    <a:pt x="87" y="36"/>
                    <a:pt x="87" y="54"/>
                  </a:cubicBezTo>
                  <a:cubicBezTo>
                    <a:pt x="87" y="72"/>
                    <a:pt x="73" y="87"/>
                    <a:pt x="55" y="87"/>
                  </a:cubicBezTo>
                  <a:cubicBezTo>
                    <a:pt x="37" y="87"/>
                    <a:pt x="22" y="72"/>
                    <a:pt x="22" y="54"/>
                  </a:cubicBezTo>
                  <a:cubicBezTo>
                    <a:pt x="22" y="36"/>
                    <a:pt x="37" y="21"/>
                    <a:pt x="55" y="21"/>
                  </a:cubicBezTo>
                  <a:close/>
                </a:path>
              </a:pathLst>
            </a:custGeom>
            <a:solidFill>
              <a:srgbClr val="F0F0F0"/>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558" tIns="45678" rIns="0" bIns="45678" numCol="1" spcCol="0" rtlCol="0" fromWordArt="0" anchor="ctr" anchorCtr="0" forceAA="0" compatLnSpc="1">
              <a:prstTxWarp prst="textNoShape">
                <a:avLst/>
              </a:prstTxWarp>
              <a:noAutofit/>
            </a:bodyPr>
            <a:lstStyle/>
            <a:p>
              <a:pPr defTabSz="931647">
                <a:lnSpc>
                  <a:spcPct val="90000"/>
                </a:lnSpc>
                <a:spcAft>
                  <a:spcPts val="600"/>
                </a:spcAft>
              </a:pPr>
              <a:endParaRPr lang="en-US" sz="1397" b="1" dirty="0">
                <a:gradFill>
                  <a:gsLst>
                    <a:gs pos="50427">
                      <a:srgbClr val="FFFFFF"/>
                    </a:gs>
                    <a:gs pos="30000">
                      <a:srgbClr val="FFFFFF"/>
                    </a:gs>
                  </a:gsLst>
                  <a:lin ang="5400000" scaled="0"/>
                </a:gradFill>
              </a:endParaRPr>
            </a:p>
          </p:txBody>
        </p:sp>
        <p:sp>
          <p:nvSpPr>
            <p:cNvPr id="220" name="Freeform 18"/>
            <p:cNvSpPr>
              <a:spLocks noChangeAspect="1" noEditPoints="1"/>
            </p:cNvSpPr>
            <p:nvPr/>
          </p:nvSpPr>
          <p:spPr bwMode="auto">
            <a:xfrm>
              <a:off x="6456387" y="4130487"/>
              <a:ext cx="427230" cy="315388"/>
            </a:xfrm>
            <a:custGeom>
              <a:avLst/>
              <a:gdLst>
                <a:gd name="T0" fmla="*/ 364 w 780"/>
                <a:gd name="T1" fmla="*/ 241 h 440"/>
                <a:gd name="T2" fmla="*/ 5 w 780"/>
                <a:gd name="T3" fmla="*/ 27 h 440"/>
                <a:gd name="T4" fmla="*/ 48 w 780"/>
                <a:gd name="T5" fmla="*/ 0 h 440"/>
                <a:gd name="T6" fmla="*/ 732 w 780"/>
                <a:gd name="T7" fmla="*/ 0 h 440"/>
                <a:gd name="T8" fmla="*/ 775 w 780"/>
                <a:gd name="T9" fmla="*/ 27 h 440"/>
                <a:gd name="T10" fmla="*/ 416 w 780"/>
                <a:gd name="T11" fmla="*/ 240 h 440"/>
                <a:gd name="T12" fmla="*/ 416 w 780"/>
                <a:gd name="T13" fmla="*/ 241 h 440"/>
                <a:gd name="T14" fmla="*/ 390 w 780"/>
                <a:gd name="T15" fmla="*/ 247 h 440"/>
                <a:gd name="T16" fmla="*/ 364 w 780"/>
                <a:gd name="T17" fmla="*/ 241 h 440"/>
                <a:gd name="T18" fmla="*/ 780 w 780"/>
                <a:gd name="T19" fmla="*/ 324 h 440"/>
                <a:gd name="T20" fmla="*/ 780 w 780"/>
                <a:gd name="T21" fmla="*/ 66 h 440"/>
                <a:gd name="T22" fmla="*/ 563 w 780"/>
                <a:gd name="T23" fmla="*/ 195 h 440"/>
                <a:gd name="T24" fmla="*/ 780 w 780"/>
                <a:gd name="T25" fmla="*/ 324 h 440"/>
                <a:gd name="T26" fmla="*/ 0 w 780"/>
                <a:gd name="T27" fmla="*/ 392 h 440"/>
                <a:gd name="T28" fmla="*/ 48 w 780"/>
                <a:gd name="T29" fmla="*/ 440 h 440"/>
                <a:gd name="T30" fmla="*/ 732 w 780"/>
                <a:gd name="T31" fmla="*/ 440 h 440"/>
                <a:gd name="T32" fmla="*/ 780 w 780"/>
                <a:gd name="T33" fmla="*/ 392 h 440"/>
                <a:gd name="T34" fmla="*/ 780 w 780"/>
                <a:gd name="T35" fmla="*/ 366 h 440"/>
                <a:gd name="T36" fmla="*/ 528 w 780"/>
                <a:gd name="T37" fmla="*/ 216 h 440"/>
                <a:gd name="T38" fmla="*/ 435 w 780"/>
                <a:gd name="T39" fmla="*/ 271 h 440"/>
                <a:gd name="T40" fmla="*/ 390 w 780"/>
                <a:gd name="T41" fmla="*/ 283 h 440"/>
                <a:gd name="T42" fmla="*/ 390 w 780"/>
                <a:gd name="T43" fmla="*/ 283 h 440"/>
                <a:gd name="T44" fmla="*/ 344 w 780"/>
                <a:gd name="T45" fmla="*/ 271 h 440"/>
                <a:gd name="T46" fmla="*/ 252 w 780"/>
                <a:gd name="T47" fmla="*/ 216 h 440"/>
                <a:gd name="T48" fmla="*/ 0 w 780"/>
                <a:gd name="T49" fmla="*/ 366 h 440"/>
                <a:gd name="T50" fmla="*/ 0 w 780"/>
                <a:gd name="T51" fmla="*/ 392 h 440"/>
                <a:gd name="T52" fmla="*/ 217 w 780"/>
                <a:gd name="T53" fmla="*/ 195 h 440"/>
                <a:gd name="T54" fmla="*/ 0 w 780"/>
                <a:gd name="T55" fmla="*/ 66 h 440"/>
                <a:gd name="T56" fmla="*/ 0 w 780"/>
                <a:gd name="T57" fmla="*/ 324 h 440"/>
                <a:gd name="T58" fmla="*/ 217 w 780"/>
                <a:gd name="T59" fmla="*/ 195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0" h="440">
                  <a:moveTo>
                    <a:pt x="364" y="241"/>
                  </a:moveTo>
                  <a:cubicBezTo>
                    <a:pt x="5" y="27"/>
                    <a:pt x="5" y="27"/>
                    <a:pt x="5" y="27"/>
                  </a:cubicBezTo>
                  <a:cubicBezTo>
                    <a:pt x="13" y="11"/>
                    <a:pt x="29" y="0"/>
                    <a:pt x="48" y="0"/>
                  </a:cubicBezTo>
                  <a:cubicBezTo>
                    <a:pt x="732" y="0"/>
                    <a:pt x="732" y="0"/>
                    <a:pt x="732" y="0"/>
                  </a:cubicBezTo>
                  <a:cubicBezTo>
                    <a:pt x="751" y="0"/>
                    <a:pt x="767" y="11"/>
                    <a:pt x="775" y="27"/>
                  </a:cubicBezTo>
                  <a:cubicBezTo>
                    <a:pt x="416" y="240"/>
                    <a:pt x="416" y="240"/>
                    <a:pt x="416" y="240"/>
                  </a:cubicBezTo>
                  <a:cubicBezTo>
                    <a:pt x="416" y="241"/>
                    <a:pt x="416" y="241"/>
                    <a:pt x="416" y="241"/>
                  </a:cubicBezTo>
                  <a:cubicBezTo>
                    <a:pt x="409" y="245"/>
                    <a:pt x="400" y="247"/>
                    <a:pt x="390" y="247"/>
                  </a:cubicBezTo>
                  <a:cubicBezTo>
                    <a:pt x="380" y="247"/>
                    <a:pt x="370" y="245"/>
                    <a:pt x="364" y="241"/>
                  </a:cubicBezTo>
                  <a:close/>
                  <a:moveTo>
                    <a:pt x="780" y="324"/>
                  </a:moveTo>
                  <a:cubicBezTo>
                    <a:pt x="780" y="66"/>
                    <a:pt x="780" y="66"/>
                    <a:pt x="780" y="66"/>
                  </a:cubicBezTo>
                  <a:cubicBezTo>
                    <a:pt x="563" y="195"/>
                    <a:pt x="563" y="195"/>
                    <a:pt x="563" y="195"/>
                  </a:cubicBezTo>
                  <a:lnTo>
                    <a:pt x="780" y="324"/>
                  </a:lnTo>
                  <a:close/>
                  <a:moveTo>
                    <a:pt x="0" y="392"/>
                  </a:moveTo>
                  <a:cubicBezTo>
                    <a:pt x="0" y="419"/>
                    <a:pt x="21" y="440"/>
                    <a:pt x="48" y="440"/>
                  </a:cubicBezTo>
                  <a:cubicBezTo>
                    <a:pt x="732" y="440"/>
                    <a:pt x="732" y="440"/>
                    <a:pt x="732" y="440"/>
                  </a:cubicBezTo>
                  <a:cubicBezTo>
                    <a:pt x="758" y="440"/>
                    <a:pt x="780" y="419"/>
                    <a:pt x="780" y="392"/>
                  </a:cubicBezTo>
                  <a:cubicBezTo>
                    <a:pt x="780" y="366"/>
                    <a:pt x="780" y="366"/>
                    <a:pt x="780" y="366"/>
                  </a:cubicBezTo>
                  <a:cubicBezTo>
                    <a:pt x="528" y="216"/>
                    <a:pt x="528" y="216"/>
                    <a:pt x="528" y="216"/>
                  </a:cubicBezTo>
                  <a:cubicBezTo>
                    <a:pt x="435" y="271"/>
                    <a:pt x="435" y="271"/>
                    <a:pt x="435" y="271"/>
                  </a:cubicBezTo>
                  <a:cubicBezTo>
                    <a:pt x="423" y="279"/>
                    <a:pt x="407" y="283"/>
                    <a:pt x="390" y="283"/>
                  </a:cubicBezTo>
                  <a:cubicBezTo>
                    <a:pt x="390" y="283"/>
                    <a:pt x="390" y="283"/>
                    <a:pt x="390" y="283"/>
                  </a:cubicBezTo>
                  <a:cubicBezTo>
                    <a:pt x="373" y="283"/>
                    <a:pt x="357" y="279"/>
                    <a:pt x="344" y="271"/>
                  </a:cubicBezTo>
                  <a:cubicBezTo>
                    <a:pt x="252" y="216"/>
                    <a:pt x="252" y="216"/>
                    <a:pt x="252" y="216"/>
                  </a:cubicBezTo>
                  <a:cubicBezTo>
                    <a:pt x="0" y="366"/>
                    <a:pt x="0" y="366"/>
                    <a:pt x="0" y="366"/>
                  </a:cubicBezTo>
                  <a:lnTo>
                    <a:pt x="0" y="392"/>
                  </a:lnTo>
                  <a:close/>
                  <a:moveTo>
                    <a:pt x="217" y="195"/>
                  </a:moveTo>
                  <a:cubicBezTo>
                    <a:pt x="0" y="66"/>
                    <a:pt x="0" y="66"/>
                    <a:pt x="0" y="66"/>
                  </a:cubicBezTo>
                  <a:cubicBezTo>
                    <a:pt x="0" y="324"/>
                    <a:pt x="0" y="324"/>
                    <a:pt x="0" y="324"/>
                  </a:cubicBezTo>
                  <a:lnTo>
                    <a:pt x="217" y="195"/>
                  </a:lnTo>
                  <a:close/>
                </a:path>
              </a:pathLst>
            </a:custGeom>
            <a:solidFill>
              <a:srgbClr val="F0F0F0"/>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558" tIns="45678" rIns="0" bIns="45678" numCol="1" spcCol="0" rtlCol="0" fromWordArt="0" anchor="ctr" anchorCtr="0" forceAA="0" compatLnSpc="1">
              <a:prstTxWarp prst="textNoShape">
                <a:avLst/>
              </a:prstTxWarp>
              <a:noAutofit/>
            </a:bodyPr>
            <a:lstStyle/>
            <a:p>
              <a:pPr defTabSz="931647">
                <a:lnSpc>
                  <a:spcPct val="90000"/>
                </a:lnSpc>
                <a:spcAft>
                  <a:spcPts val="600"/>
                </a:spcAft>
              </a:pPr>
              <a:endParaRPr lang="en-US" sz="1397" b="1" dirty="0">
                <a:gradFill>
                  <a:gsLst>
                    <a:gs pos="50427">
                      <a:srgbClr val="FFFFFF"/>
                    </a:gs>
                    <a:gs pos="30000">
                      <a:srgbClr val="FFFFFF"/>
                    </a:gs>
                  </a:gsLst>
                  <a:lin ang="5400000" scaled="0"/>
                </a:gradFill>
              </a:endParaRPr>
            </a:p>
          </p:txBody>
        </p:sp>
        <p:sp>
          <p:nvSpPr>
            <p:cNvPr id="221" name="Freeform 109"/>
            <p:cNvSpPr>
              <a:spLocks noChangeAspect="1" noEditPoints="1"/>
            </p:cNvSpPr>
            <p:nvPr/>
          </p:nvSpPr>
          <p:spPr bwMode="auto">
            <a:xfrm>
              <a:off x="7389901" y="4095618"/>
              <a:ext cx="427254" cy="400722"/>
            </a:xfrm>
            <a:custGeom>
              <a:avLst/>
              <a:gdLst>
                <a:gd name="T0" fmla="*/ 49 w 80"/>
                <a:gd name="T1" fmla="*/ 51 h 65"/>
                <a:gd name="T2" fmla="*/ 43 w 80"/>
                <a:gd name="T3" fmla="*/ 50 h 65"/>
                <a:gd name="T4" fmla="*/ 42 w 80"/>
                <a:gd name="T5" fmla="*/ 50 h 65"/>
                <a:gd name="T6" fmla="*/ 42 w 80"/>
                <a:gd name="T7" fmla="*/ 44 h 65"/>
                <a:gd name="T8" fmla="*/ 43 w 80"/>
                <a:gd name="T9" fmla="*/ 44 h 65"/>
                <a:gd name="T10" fmla="*/ 51 w 80"/>
                <a:gd name="T11" fmla="*/ 45 h 65"/>
                <a:gd name="T12" fmla="*/ 52 w 80"/>
                <a:gd name="T13" fmla="*/ 42 h 65"/>
                <a:gd name="T14" fmla="*/ 44 w 80"/>
                <a:gd name="T15" fmla="*/ 40 h 65"/>
                <a:gd name="T16" fmla="*/ 43 w 80"/>
                <a:gd name="T17" fmla="*/ 40 h 65"/>
                <a:gd name="T18" fmla="*/ 43 w 80"/>
                <a:gd name="T19" fmla="*/ 25 h 65"/>
                <a:gd name="T20" fmla="*/ 58 w 80"/>
                <a:gd name="T21" fmla="*/ 25 h 65"/>
                <a:gd name="T22" fmla="*/ 58 w 80"/>
                <a:gd name="T23" fmla="*/ 30 h 65"/>
                <a:gd name="T24" fmla="*/ 49 w 80"/>
                <a:gd name="T25" fmla="*/ 30 h 65"/>
                <a:gd name="T26" fmla="*/ 49 w 80"/>
                <a:gd name="T27" fmla="*/ 34 h 65"/>
                <a:gd name="T28" fmla="*/ 57 w 80"/>
                <a:gd name="T29" fmla="*/ 36 h 65"/>
                <a:gd name="T30" fmla="*/ 59 w 80"/>
                <a:gd name="T31" fmla="*/ 42 h 65"/>
                <a:gd name="T32" fmla="*/ 56 w 80"/>
                <a:gd name="T33" fmla="*/ 48 h 65"/>
                <a:gd name="T34" fmla="*/ 49 w 80"/>
                <a:gd name="T35" fmla="*/ 51 h 65"/>
                <a:gd name="T36" fmla="*/ 38 w 80"/>
                <a:gd name="T37" fmla="*/ 45 h 65"/>
                <a:gd name="T38" fmla="*/ 29 w 80"/>
                <a:gd name="T39" fmla="*/ 45 h 65"/>
                <a:gd name="T40" fmla="*/ 33 w 80"/>
                <a:gd name="T41" fmla="*/ 41 h 65"/>
                <a:gd name="T42" fmla="*/ 39 w 80"/>
                <a:gd name="T43" fmla="*/ 32 h 65"/>
                <a:gd name="T44" fmla="*/ 36 w 80"/>
                <a:gd name="T45" fmla="*/ 26 h 65"/>
                <a:gd name="T46" fmla="*/ 30 w 80"/>
                <a:gd name="T47" fmla="*/ 24 h 65"/>
                <a:gd name="T48" fmla="*/ 22 w 80"/>
                <a:gd name="T49" fmla="*/ 26 h 65"/>
                <a:gd name="T50" fmla="*/ 22 w 80"/>
                <a:gd name="T51" fmla="*/ 27 h 65"/>
                <a:gd name="T52" fmla="*/ 22 w 80"/>
                <a:gd name="T53" fmla="*/ 33 h 65"/>
                <a:gd name="T54" fmla="*/ 23 w 80"/>
                <a:gd name="T55" fmla="*/ 32 h 65"/>
                <a:gd name="T56" fmla="*/ 29 w 80"/>
                <a:gd name="T57" fmla="*/ 30 h 65"/>
                <a:gd name="T58" fmla="*/ 32 w 80"/>
                <a:gd name="T59" fmla="*/ 33 h 65"/>
                <a:gd name="T60" fmla="*/ 31 w 80"/>
                <a:gd name="T61" fmla="*/ 35 h 65"/>
                <a:gd name="T62" fmla="*/ 28 w 80"/>
                <a:gd name="T63" fmla="*/ 39 h 65"/>
                <a:gd name="T64" fmla="*/ 21 w 80"/>
                <a:gd name="T65" fmla="*/ 46 h 65"/>
                <a:gd name="T66" fmla="*/ 21 w 80"/>
                <a:gd name="T67" fmla="*/ 50 h 65"/>
                <a:gd name="T68" fmla="*/ 38 w 80"/>
                <a:gd name="T69" fmla="*/ 50 h 65"/>
                <a:gd name="T70" fmla="*/ 38 w 80"/>
                <a:gd name="T71" fmla="*/ 45 h 65"/>
                <a:gd name="T72" fmla="*/ 71 w 80"/>
                <a:gd name="T73" fmla="*/ 19 h 65"/>
                <a:gd name="T74" fmla="*/ 9 w 80"/>
                <a:gd name="T75" fmla="*/ 19 h 65"/>
                <a:gd name="T76" fmla="*/ 9 w 80"/>
                <a:gd name="T77" fmla="*/ 56 h 65"/>
                <a:gd name="T78" fmla="*/ 9 w 80"/>
                <a:gd name="T79" fmla="*/ 57 h 65"/>
                <a:gd name="T80" fmla="*/ 70 w 80"/>
                <a:gd name="T81" fmla="*/ 57 h 65"/>
                <a:gd name="T82" fmla="*/ 71 w 80"/>
                <a:gd name="T83" fmla="*/ 56 h 65"/>
                <a:gd name="T84" fmla="*/ 71 w 80"/>
                <a:gd name="T85" fmla="*/ 19 h 65"/>
                <a:gd name="T86" fmla="*/ 76 w 80"/>
                <a:gd name="T87" fmla="*/ 0 h 65"/>
                <a:gd name="T88" fmla="*/ 80 w 80"/>
                <a:gd name="T89" fmla="*/ 4 h 65"/>
                <a:gd name="T90" fmla="*/ 80 w 80"/>
                <a:gd name="T91" fmla="*/ 62 h 65"/>
                <a:gd name="T92" fmla="*/ 76 w 80"/>
                <a:gd name="T93" fmla="*/ 65 h 65"/>
                <a:gd name="T94" fmla="*/ 4 w 80"/>
                <a:gd name="T95" fmla="*/ 65 h 65"/>
                <a:gd name="T96" fmla="*/ 0 w 80"/>
                <a:gd name="T97" fmla="*/ 62 h 65"/>
                <a:gd name="T98" fmla="*/ 0 w 80"/>
                <a:gd name="T99" fmla="*/ 4 h 65"/>
                <a:gd name="T100" fmla="*/ 4 w 80"/>
                <a:gd name="T101" fmla="*/ 0 h 65"/>
                <a:gd name="T102" fmla="*/ 76 w 80"/>
                <a:gd name="T10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 h="65">
                  <a:moveTo>
                    <a:pt x="49" y="51"/>
                  </a:moveTo>
                  <a:cubicBezTo>
                    <a:pt x="46" y="51"/>
                    <a:pt x="44" y="51"/>
                    <a:pt x="43" y="50"/>
                  </a:cubicBezTo>
                  <a:cubicBezTo>
                    <a:pt x="42" y="50"/>
                    <a:pt x="42" y="50"/>
                    <a:pt x="42" y="50"/>
                  </a:cubicBezTo>
                  <a:cubicBezTo>
                    <a:pt x="42" y="44"/>
                    <a:pt x="42" y="44"/>
                    <a:pt x="42" y="44"/>
                  </a:cubicBezTo>
                  <a:cubicBezTo>
                    <a:pt x="43" y="44"/>
                    <a:pt x="43" y="44"/>
                    <a:pt x="43" y="44"/>
                  </a:cubicBezTo>
                  <a:cubicBezTo>
                    <a:pt x="46" y="46"/>
                    <a:pt x="50" y="46"/>
                    <a:pt x="51" y="45"/>
                  </a:cubicBezTo>
                  <a:cubicBezTo>
                    <a:pt x="52" y="44"/>
                    <a:pt x="52" y="43"/>
                    <a:pt x="52" y="42"/>
                  </a:cubicBezTo>
                  <a:cubicBezTo>
                    <a:pt x="52" y="41"/>
                    <a:pt x="51" y="39"/>
                    <a:pt x="44" y="40"/>
                  </a:cubicBezTo>
                  <a:cubicBezTo>
                    <a:pt x="43" y="40"/>
                    <a:pt x="43" y="40"/>
                    <a:pt x="43" y="40"/>
                  </a:cubicBezTo>
                  <a:cubicBezTo>
                    <a:pt x="43" y="25"/>
                    <a:pt x="43" y="25"/>
                    <a:pt x="43" y="25"/>
                  </a:cubicBezTo>
                  <a:cubicBezTo>
                    <a:pt x="58" y="25"/>
                    <a:pt x="58" y="25"/>
                    <a:pt x="58" y="25"/>
                  </a:cubicBezTo>
                  <a:cubicBezTo>
                    <a:pt x="58" y="30"/>
                    <a:pt x="58" y="30"/>
                    <a:pt x="58" y="30"/>
                  </a:cubicBezTo>
                  <a:cubicBezTo>
                    <a:pt x="49" y="30"/>
                    <a:pt x="49" y="30"/>
                    <a:pt x="49" y="30"/>
                  </a:cubicBezTo>
                  <a:cubicBezTo>
                    <a:pt x="49" y="34"/>
                    <a:pt x="49" y="34"/>
                    <a:pt x="49" y="34"/>
                  </a:cubicBezTo>
                  <a:cubicBezTo>
                    <a:pt x="52" y="34"/>
                    <a:pt x="55" y="34"/>
                    <a:pt x="57" y="36"/>
                  </a:cubicBezTo>
                  <a:cubicBezTo>
                    <a:pt x="58" y="38"/>
                    <a:pt x="59" y="40"/>
                    <a:pt x="59" y="42"/>
                  </a:cubicBezTo>
                  <a:cubicBezTo>
                    <a:pt x="59" y="44"/>
                    <a:pt x="58" y="47"/>
                    <a:pt x="56" y="48"/>
                  </a:cubicBezTo>
                  <a:cubicBezTo>
                    <a:pt x="55" y="50"/>
                    <a:pt x="52" y="51"/>
                    <a:pt x="49" y="51"/>
                  </a:cubicBezTo>
                  <a:moveTo>
                    <a:pt x="38" y="45"/>
                  </a:moveTo>
                  <a:cubicBezTo>
                    <a:pt x="29" y="45"/>
                    <a:pt x="29" y="45"/>
                    <a:pt x="29" y="45"/>
                  </a:cubicBezTo>
                  <a:cubicBezTo>
                    <a:pt x="33" y="41"/>
                    <a:pt x="33" y="41"/>
                    <a:pt x="33" y="41"/>
                  </a:cubicBezTo>
                  <a:cubicBezTo>
                    <a:pt x="37" y="38"/>
                    <a:pt x="39" y="35"/>
                    <a:pt x="39" y="32"/>
                  </a:cubicBezTo>
                  <a:cubicBezTo>
                    <a:pt x="39" y="30"/>
                    <a:pt x="38" y="28"/>
                    <a:pt x="36" y="26"/>
                  </a:cubicBezTo>
                  <a:cubicBezTo>
                    <a:pt x="35" y="25"/>
                    <a:pt x="33" y="24"/>
                    <a:pt x="30" y="24"/>
                  </a:cubicBezTo>
                  <a:cubicBezTo>
                    <a:pt x="27" y="24"/>
                    <a:pt x="25" y="25"/>
                    <a:pt x="22" y="26"/>
                  </a:cubicBezTo>
                  <a:cubicBezTo>
                    <a:pt x="22" y="27"/>
                    <a:pt x="22" y="27"/>
                    <a:pt x="22" y="27"/>
                  </a:cubicBezTo>
                  <a:cubicBezTo>
                    <a:pt x="22" y="33"/>
                    <a:pt x="22" y="33"/>
                    <a:pt x="22" y="33"/>
                  </a:cubicBezTo>
                  <a:cubicBezTo>
                    <a:pt x="23" y="32"/>
                    <a:pt x="23" y="32"/>
                    <a:pt x="23" y="32"/>
                  </a:cubicBezTo>
                  <a:cubicBezTo>
                    <a:pt x="25" y="30"/>
                    <a:pt x="27" y="30"/>
                    <a:pt x="29" y="30"/>
                  </a:cubicBezTo>
                  <a:cubicBezTo>
                    <a:pt x="31" y="30"/>
                    <a:pt x="32" y="31"/>
                    <a:pt x="32" y="33"/>
                  </a:cubicBezTo>
                  <a:cubicBezTo>
                    <a:pt x="32" y="33"/>
                    <a:pt x="32" y="34"/>
                    <a:pt x="31" y="35"/>
                  </a:cubicBezTo>
                  <a:cubicBezTo>
                    <a:pt x="31" y="36"/>
                    <a:pt x="30" y="37"/>
                    <a:pt x="28" y="39"/>
                  </a:cubicBezTo>
                  <a:cubicBezTo>
                    <a:pt x="21" y="46"/>
                    <a:pt x="21" y="46"/>
                    <a:pt x="21" y="46"/>
                  </a:cubicBezTo>
                  <a:cubicBezTo>
                    <a:pt x="21" y="50"/>
                    <a:pt x="21" y="50"/>
                    <a:pt x="21" y="50"/>
                  </a:cubicBezTo>
                  <a:cubicBezTo>
                    <a:pt x="38" y="50"/>
                    <a:pt x="38" y="50"/>
                    <a:pt x="38" y="50"/>
                  </a:cubicBezTo>
                  <a:lnTo>
                    <a:pt x="38" y="45"/>
                  </a:lnTo>
                  <a:close/>
                  <a:moveTo>
                    <a:pt x="71" y="19"/>
                  </a:moveTo>
                  <a:cubicBezTo>
                    <a:pt x="9" y="19"/>
                    <a:pt x="9" y="19"/>
                    <a:pt x="9" y="19"/>
                  </a:cubicBezTo>
                  <a:cubicBezTo>
                    <a:pt x="9" y="56"/>
                    <a:pt x="9" y="56"/>
                    <a:pt x="9" y="56"/>
                  </a:cubicBezTo>
                  <a:cubicBezTo>
                    <a:pt x="9" y="57"/>
                    <a:pt x="9" y="57"/>
                    <a:pt x="9" y="57"/>
                  </a:cubicBezTo>
                  <a:cubicBezTo>
                    <a:pt x="70" y="57"/>
                    <a:pt x="70" y="57"/>
                    <a:pt x="70" y="57"/>
                  </a:cubicBezTo>
                  <a:cubicBezTo>
                    <a:pt x="71" y="57"/>
                    <a:pt x="71" y="57"/>
                    <a:pt x="71" y="56"/>
                  </a:cubicBezTo>
                  <a:lnTo>
                    <a:pt x="71" y="19"/>
                  </a:lnTo>
                  <a:close/>
                  <a:moveTo>
                    <a:pt x="76" y="0"/>
                  </a:moveTo>
                  <a:cubicBezTo>
                    <a:pt x="78" y="0"/>
                    <a:pt x="80" y="1"/>
                    <a:pt x="80" y="4"/>
                  </a:cubicBezTo>
                  <a:cubicBezTo>
                    <a:pt x="80" y="62"/>
                    <a:pt x="80" y="62"/>
                    <a:pt x="80" y="62"/>
                  </a:cubicBezTo>
                  <a:cubicBezTo>
                    <a:pt x="80" y="64"/>
                    <a:pt x="78" y="65"/>
                    <a:pt x="76" y="65"/>
                  </a:cubicBezTo>
                  <a:cubicBezTo>
                    <a:pt x="4" y="65"/>
                    <a:pt x="4" y="65"/>
                    <a:pt x="4" y="65"/>
                  </a:cubicBezTo>
                  <a:cubicBezTo>
                    <a:pt x="2" y="65"/>
                    <a:pt x="0" y="64"/>
                    <a:pt x="0" y="62"/>
                  </a:cubicBezTo>
                  <a:cubicBezTo>
                    <a:pt x="0" y="4"/>
                    <a:pt x="0" y="4"/>
                    <a:pt x="0" y="4"/>
                  </a:cubicBezTo>
                  <a:cubicBezTo>
                    <a:pt x="0" y="1"/>
                    <a:pt x="2" y="0"/>
                    <a:pt x="4" y="0"/>
                  </a:cubicBezTo>
                  <a:cubicBezTo>
                    <a:pt x="76" y="0"/>
                    <a:pt x="76" y="0"/>
                    <a:pt x="76"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58" tIns="44777" rIns="89558" bIns="44777" numCol="1" anchor="t" anchorCtr="0" compatLnSpc="1">
              <a:prstTxWarp prst="textNoShape">
                <a:avLst/>
              </a:prstTxWarp>
            </a:bodyPr>
            <a:lstStyle/>
            <a:p>
              <a:pPr defTabSz="913290"/>
              <a:endParaRPr lang="en-US" sz="1798" dirty="0">
                <a:solidFill>
                  <a:srgbClr val="FFFFFF"/>
                </a:solidFill>
              </a:endParaRPr>
            </a:p>
          </p:txBody>
        </p:sp>
        <p:sp>
          <p:nvSpPr>
            <p:cNvPr id="222" name="Freeform 5"/>
            <p:cNvSpPr>
              <a:spLocks noEditPoints="1"/>
            </p:cNvSpPr>
            <p:nvPr/>
          </p:nvSpPr>
          <p:spPr bwMode="auto">
            <a:xfrm>
              <a:off x="4750642" y="5052706"/>
              <a:ext cx="368686" cy="413440"/>
            </a:xfrm>
            <a:custGeom>
              <a:avLst/>
              <a:gdLst>
                <a:gd name="T0" fmla="*/ 1986 w 2166"/>
                <a:gd name="T1" fmla="*/ 74 h 2429"/>
                <a:gd name="T2" fmla="*/ 2166 w 2166"/>
                <a:gd name="T3" fmla="*/ 169 h 2429"/>
                <a:gd name="T4" fmla="*/ 1986 w 2166"/>
                <a:gd name="T5" fmla="*/ 848 h 2429"/>
                <a:gd name="T6" fmla="*/ 1986 w 2166"/>
                <a:gd name="T7" fmla="*/ 880 h 2429"/>
                <a:gd name="T8" fmla="*/ 2166 w 2166"/>
                <a:gd name="T9" fmla="*/ 1485 h 2429"/>
                <a:gd name="T10" fmla="*/ 2071 w 2166"/>
                <a:gd name="T11" fmla="*/ 880 h 2429"/>
                <a:gd name="T12" fmla="*/ 850 w 2166"/>
                <a:gd name="T13" fmla="*/ 880 h 2429"/>
                <a:gd name="T14" fmla="*/ 743 w 2166"/>
                <a:gd name="T15" fmla="*/ 1156 h 2429"/>
                <a:gd name="T16" fmla="*/ 871 w 2166"/>
                <a:gd name="T17" fmla="*/ 1315 h 2429"/>
                <a:gd name="T18" fmla="*/ 988 w 2166"/>
                <a:gd name="T19" fmla="*/ 1251 h 2429"/>
                <a:gd name="T20" fmla="*/ 1073 w 2166"/>
                <a:gd name="T21" fmla="*/ 986 h 2429"/>
                <a:gd name="T22" fmla="*/ 956 w 2166"/>
                <a:gd name="T23" fmla="*/ 827 h 2429"/>
                <a:gd name="T24" fmla="*/ 1954 w 2166"/>
                <a:gd name="T25" fmla="*/ 2333 h 2429"/>
                <a:gd name="T26" fmla="*/ 96 w 2166"/>
                <a:gd name="T27" fmla="*/ 2429 h 2429"/>
                <a:gd name="T28" fmla="*/ 0 w 2166"/>
                <a:gd name="T29" fmla="*/ 95 h 2429"/>
                <a:gd name="T30" fmla="*/ 1858 w 2166"/>
                <a:gd name="T31" fmla="*/ 0 h 2429"/>
                <a:gd name="T32" fmla="*/ 1614 w 2166"/>
                <a:gd name="T33" fmla="*/ 1432 h 2429"/>
                <a:gd name="T34" fmla="*/ 1285 w 2166"/>
                <a:gd name="T35" fmla="*/ 1559 h 2429"/>
                <a:gd name="T36" fmla="*/ 712 w 2166"/>
                <a:gd name="T37" fmla="*/ 1548 h 2429"/>
                <a:gd name="T38" fmla="*/ 446 w 2166"/>
                <a:gd name="T39" fmla="*/ 1124 h 2429"/>
                <a:gd name="T40" fmla="*/ 701 w 2166"/>
                <a:gd name="T41" fmla="*/ 636 h 2429"/>
                <a:gd name="T42" fmla="*/ 1338 w 2166"/>
                <a:gd name="T43" fmla="*/ 668 h 2429"/>
                <a:gd name="T44" fmla="*/ 1423 w 2166"/>
                <a:gd name="T45" fmla="*/ 1124 h 2429"/>
                <a:gd name="T46" fmla="*/ 1221 w 2166"/>
                <a:gd name="T47" fmla="*/ 1304 h 2429"/>
                <a:gd name="T48" fmla="*/ 1200 w 2166"/>
                <a:gd name="T49" fmla="*/ 1273 h 2429"/>
                <a:gd name="T50" fmla="*/ 1306 w 2166"/>
                <a:gd name="T51" fmla="*/ 732 h 2429"/>
                <a:gd name="T52" fmla="*/ 1115 w 2166"/>
                <a:gd name="T53" fmla="*/ 806 h 2429"/>
                <a:gd name="T54" fmla="*/ 658 w 2166"/>
                <a:gd name="T55" fmla="*/ 870 h 2429"/>
                <a:gd name="T56" fmla="*/ 648 w 2166"/>
                <a:gd name="T57" fmla="*/ 1368 h 2429"/>
                <a:gd name="T58" fmla="*/ 1020 w 2166"/>
                <a:gd name="T59" fmla="*/ 1368 h 2429"/>
                <a:gd name="T60" fmla="*/ 1136 w 2166"/>
                <a:gd name="T61" fmla="*/ 1442 h 2429"/>
                <a:gd name="T62" fmla="*/ 1582 w 2166"/>
                <a:gd name="T63" fmla="*/ 954 h 2429"/>
                <a:gd name="T64" fmla="*/ 1306 w 2166"/>
                <a:gd name="T65" fmla="*/ 498 h 2429"/>
                <a:gd name="T66" fmla="*/ 648 w 2166"/>
                <a:gd name="T67" fmla="*/ 519 h 2429"/>
                <a:gd name="T68" fmla="*/ 319 w 2166"/>
                <a:gd name="T69" fmla="*/ 1113 h 2429"/>
                <a:gd name="T70" fmla="*/ 637 w 2166"/>
                <a:gd name="T71" fmla="*/ 1654 h 2429"/>
                <a:gd name="T72" fmla="*/ 1412 w 2166"/>
                <a:gd name="T73" fmla="*/ 1644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66" h="2429">
                  <a:moveTo>
                    <a:pt x="1986" y="848"/>
                  </a:moveTo>
                  <a:cubicBezTo>
                    <a:pt x="1986" y="74"/>
                    <a:pt x="1986" y="74"/>
                    <a:pt x="1986" y="74"/>
                  </a:cubicBezTo>
                  <a:cubicBezTo>
                    <a:pt x="2071" y="74"/>
                    <a:pt x="2071" y="74"/>
                    <a:pt x="2071" y="74"/>
                  </a:cubicBezTo>
                  <a:cubicBezTo>
                    <a:pt x="2124" y="74"/>
                    <a:pt x="2166" y="116"/>
                    <a:pt x="2166" y="169"/>
                  </a:cubicBezTo>
                  <a:cubicBezTo>
                    <a:pt x="2166" y="169"/>
                    <a:pt x="2166" y="583"/>
                    <a:pt x="2166" y="679"/>
                  </a:cubicBezTo>
                  <a:cubicBezTo>
                    <a:pt x="2156" y="763"/>
                    <a:pt x="2028" y="795"/>
                    <a:pt x="1986" y="848"/>
                  </a:cubicBezTo>
                  <a:close/>
                  <a:moveTo>
                    <a:pt x="2071" y="880"/>
                  </a:moveTo>
                  <a:cubicBezTo>
                    <a:pt x="1986" y="880"/>
                    <a:pt x="1986" y="880"/>
                    <a:pt x="1986" y="880"/>
                  </a:cubicBezTo>
                  <a:cubicBezTo>
                    <a:pt x="1986" y="1654"/>
                    <a:pt x="1986" y="1654"/>
                    <a:pt x="1986" y="1654"/>
                  </a:cubicBezTo>
                  <a:cubicBezTo>
                    <a:pt x="2028" y="1601"/>
                    <a:pt x="2156" y="1570"/>
                    <a:pt x="2166" y="1485"/>
                  </a:cubicBezTo>
                  <a:cubicBezTo>
                    <a:pt x="2166" y="1389"/>
                    <a:pt x="2166" y="976"/>
                    <a:pt x="2166" y="976"/>
                  </a:cubicBezTo>
                  <a:cubicBezTo>
                    <a:pt x="2166" y="923"/>
                    <a:pt x="2124" y="880"/>
                    <a:pt x="2071" y="880"/>
                  </a:cubicBezTo>
                  <a:close/>
                  <a:moveTo>
                    <a:pt x="956" y="827"/>
                  </a:moveTo>
                  <a:cubicBezTo>
                    <a:pt x="913" y="827"/>
                    <a:pt x="881" y="848"/>
                    <a:pt x="850" y="880"/>
                  </a:cubicBezTo>
                  <a:cubicBezTo>
                    <a:pt x="807" y="901"/>
                    <a:pt x="786" y="944"/>
                    <a:pt x="775" y="1007"/>
                  </a:cubicBezTo>
                  <a:cubicBezTo>
                    <a:pt x="754" y="1060"/>
                    <a:pt x="743" y="1113"/>
                    <a:pt x="743" y="1156"/>
                  </a:cubicBezTo>
                  <a:cubicBezTo>
                    <a:pt x="743" y="1209"/>
                    <a:pt x="754" y="1251"/>
                    <a:pt x="786" y="1273"/>
                  </a:cubicBezTo>
                  <a:cubicBezTo>
                    <a:pt x="807" y="1304"/>
                    <a:pt x="828" y="1315"/>
                    <a:pt x="871" y="1315"/>
                  </a:cubicBezTo>
                  <a:cubicBezTo>
                    <a:pt x="892" y="1315"/>
                    <a:pt x="913" y="1315"/>
                    <a:pt x="935" y="1294"/>
                  </a:cubicBezTo>
                  <a:cubicBezTo>
                    <a:pt x="956" y="1294"/>
                    <a:pt x="977" y="1273"/>
                    <a:pt x="988" y="1251"/>
                  </a:cubicBezTo>
                  <a:cubicBezTo>
                    <a:pt x="1009" y="1230"/>
                    <a:pt x="1030" y="1188"/>
                    <a:pt x="1051" y="1135"/>
                  </a:cubicBezTo>
                  <a:cubicBezTo>
                    <a:pt x="1073" y="1082"/>
                    <a:pt x="1073" y="1039"/>
                    <a:pt x="1073" y="986"/>
                  </a:cubicBezTo>
                  <a:cubicBezTo>
                    <a:pt x="1073" y="944"/>
                    <a:pt x="1062" y="901"/>
                    <a:pt x="1041" y="870"/>
                  </a:cubicBezTo>
                  <a:cubicBezTo>
                    <a:pt x="1020" y="848"/>
                    <a:pt x="988" y="827"/>
                    <a:pt x="956" y="827"/>
                  </a:cubicBezTo>
                  <a:close/>
                  <a:moveTo>
                    <a:pt x="1954" y="95"/>
                  </a:moveTo>
                  <a:cubicBezTo>
                    <a:pt x="1954" y="2333"/>
                    <a:pt x="1954" y="2333"/>
                    <a:pt x="1954" y="2333"/>
                  </a:cubicBezTo>
                  <a:cubicBezTo>
                    <a:pt x="1954" y="2386"/>
                    <a:pt x="1912" y="2429"/>
                    <a:pt x="1858" y="2429"/>
                  </a:cubicBezTo>
                  <a:cubicBezTo>
                    <a:pt x="96" y="2429"/>
                    <a:pt x="96" y="2429"/>
                    <a:pt x="96" y="2429"/>
                  </a:cubicBezTo>
                  <a:cubicBezTo>
                    <a:pt x="42" y="2429"/>
                    <a:pt x="0" y="2386"/>
                    <a:pt x="0" y="2333"/>
                  </a:cubicBezTo>
                  <a:cubicBezTo>
                    <a:pt x="0" y="95"/>
                    <a:pt x="0" y="95"/>
                    <a:pt x="0" y="95"/>
                  </a:cubicBezTo>
                  <a:cubicBezTo>
                    <a:pt x="0" y="42"/>
                    <a:pt x="42" y="0"/>
                    <a:pt x="96" y="0"/>
                  </a:cubicBezTo>
                  <a:cubicBezTo>
                    <a:pt x="1858" y="0"/>
                    <a:pt x="1858" y="0"/>
                    <a:pt x="1858" y="0"/>
                  </a:cubicBezTo>
                  <a:cubicBezTo>
                    <a:pt x="1912" y="0"/>
                    <a:pt x="1954" y="42"/>
                    <a:pt x="1954" y="95"/>
                  </a:cubicBezTo>
                  <a:close/>
                  <a:moveTo>
                    <a:pt x="1614" y="1432"/>
                  </a:moveTo>
                  <a:cubicBezTo>
                    <a:pt x="1476" y="1432"/>
                    <a:pt x="1476" y="1432"/>
                    <a:pt x="1476" y="1432"/>
                  </a:cubicBezTo>
                  <a:cubicBezTo>
                    <a:pt x="1423" y="1485"/>
                    <a:pt x="1370" y="1527"/>
                    <a:pt x="1285" y="1559"/>
                  </a:cubicBezTo>
                  <a:cubicBezTo>
                    <a:pt x="1211" y="1591"/>
                    <a:pt x="1115" y="1612"/>
                    <a:pt x="1009" y="1612"/>
                  </a:cubicBezTo>
                  <a:cubicBezTo>
                    <a:pt x="903" y="1612"/>
                    <a:pt x="796" y="1591"/>
                    <a:pt x="712" y="1548"/>
                  </a:cubicBezTo>
                  <a:cubicBezTo>
                    <a:pt x="627" y="1517"/>
                    <a:pt x="563" y="1464"/>
                    <a:pt x="510" y="1379"/>
                  </a:cubicBezTo>
                  <a:cubicBezTo>
                    <a:pt x="467" y="1304"/>
                    <a:pt x="446" y="1220"/>
                    <a:pt x="446" y="1124"/>
                  </a:cubicBezTo>
                  <a:cubicBezTo>
                    <a:pt x="446" y="1029"/>
                    <a:pt x="467" y="933"/>
                    <a:pt x="510" y="848"/>
                  </a:cubicBezTo>
                  <a:cubicBezTo>
                    <a:pt x="552" y="753"/>
                    <a:pt x="616" y="679"/>
                    <a:pt x="701" y="636"/>
                  </a:cubicBezTo>
                  <a:cubicBezTo>
                    <a:pt x="786" y="583"/>
                    <a:pt x="881" y="562"/>
                    <a:pt x="1009" y="562"/>
                  </a:cubicBezTo>
                  <a:cubicBezTo>
                    <a:pt x="1147" y="562"/>
                    <a:pt x="1264" y="594"/>
                    <a:pt x="1338" y="668"/>
                  </a:cubicBezTo>
                  <a:cubicBezTo>
                    <a:pt x="1423" y="742"/>
                    <a:pt x="1466" y="838"/>
                    <a:pt x="1466" y="944"/>
                  </a:cubicBezTo>
                  <a:cubicBezTo>
                    <a:pt x="1466" y="1007"/>
                    <a:pt x="1444" y="1071"/>
                    <a:pt x="1423" y="1124"/>
                  </a:cubicBezTo>
                  <a:cubicBezTo>
                    <a:pt x="1391" y="1188"/>
                    <a:pt x="1349" y="1230"/>
                    <a:pt x="1306" y="1262"/>
                  </a:cubicBezTo>
                  <a:cubicBezTo>
                    <a:pt x="1274" y="1294"/>
                    <a:pt x="1243" y="1304"/>
                    <a:pt x="1221" y="1304"/>
                  </a:cubicBezTo>
                  <a:cubicBezTo>
                    <a:pt x="1221" y="1304"/>
                    <a:pt x="1211" y="1304"/>
                    <a:pt x="1211" y="1294"/>
                  </a:cubicBezTo>
                  <a:cubicBezTo>
                    <a:pt x="1200" y="1294"/>
                    <a:pt x="1200" y="1283"/>
                    <a:pt x="1200" y="1273"/>
                  </a:cubicBezTo>
                  <a:cubicBezTo>
                    <a:pt x="1200" y="1262"/>
                    <a:pt x="1200" y="1241"/>
                    <a:pt x="1211" y="1209"/>
                  </a:cubicBezTo>
                  <a:cubicBezTo>
                    <a:pt x="1306" y="732"/>
                    <a:pt x="1306" y="732"/>
                    <a:pt x="1306" y="732"/>
                  </a:cubicBezTo>
                  <a:cubicBezTo>
                    <a:pt x="1136" y="732"/>
                    <a:pt x="1136" y="732"/>
                    <a:pt x="1136" y="732"/>
                  </a:cubicBezTo>
                  <a:cubicBezTo>
                    <a:pt x="1115" y="806"/>
                    <a:pt x="1115" y="806"/>
                    <a:pt x="1115" y="806"/>
                  </a:cubicBezTo>
                  <a:cubicBezTo>
                    <a:pt x="1073" y="742"/>
                    <a:pt x="1020" y="710"/>
                    <a:pt x="935" y="710"/>
                  </a:cubicBezTo>
                  <a:cubicBezTo>
                    <a:pt x="828" y="710"/>
                    <a:pt x="733" y="763"/>
                    <a:pt x="658" y="870"/>
                  </a:cubicBezTo>
                  <a:cubicBezTo>
                    <a:pt x="605" y="954"/>
                    <a:pt x="573" y="1050"/>
                    <a:pt x="573" y="1156"/>
                  </a:cubicBezTo>
                  <a:cubicBezTo>
                    <a:pt x="573" y="1241"/>
                    <a:pt x="595" y="1315"/>
                    <a:pt x="648" y="1368"/>
                  </a:cubicBezTo>
                  <a:cubicBezTo>
                    <a:pt x="690" y="1411"/>
                    <a:pt x="754" y="1442"/>
                    <a:pt x="828" y="1442"/>
                  </a:cubicBezTo>
                  <a:cubicBezTo>
                    <a:pt x="903" y="1442"/>
                    <a:pt x="966" y="1411"/>
                    <a:pt x="1020" y="1368"/>
                  </a:cubicBezTo>
                  <a:cubicBezTo>
                    <a:pt x="1020" y="1389"/>
                    <a:pt x="1030" y="1411"/>
                    <a:pt x="1051" y="1421"/>
                  </a:cubicBezTo>
                  <a:cubicBezTo>
                    <a:pt x="1073" y="1432"/>
                    <a:pt x="1094" y="1442"/>
                    <a:pt x="1136" y="1442"/>
                  </a:cubicBezTo>
                  <a:cubicBezTo>
                    <a:pt x="1274" y="1442"/>
                    <a:pt x="1391" y="1379"/>
                    <a:pt x="1476" y="1262"/>
                  </a:cubicBezTo>
                  <a:cubicBezTo>
                    <a:pt x="1551" y="1177"/>
                    <a:pt x="1582" y="1071"/>
                    <a:pt x="1582" y="954"/>
                  </a:cubicBezTo>
                  <a:cubicBezTo>
                    <a:pt x="1582" y="859"/>
                    <a:pt x="1561" y="774"/>
                    <a:pt x="1508" y="689"/>
                  </a:cubicBezTo>
                  <a:cubicBezTo>
                    <a:pt x="1466" y="604"/>
                    <a:pt x="1402" y="541"/>
                    <a:pt x="1306" y="498"/>
                  </a:cubicBezTo>
                  <a:cubicBezTo>
                    <a:pt x="1221" y="456"/>
                    <a:pt x="1126" y="435"/>
                    <a:pt x="1009" y="435"/>
                  </a:cubicBezTo>
                  <a:cubicBezTo>
                    <a:pt x="871" y="435"/>
                    <a:pt x="754" y="466"/>
                    <a:pt x="648" y="519"/>
                  </a:cubicBezTo>
                  <a:cubicBezTo>
                    <a:pt x="552" y="573"/>
                    <a:pt x="467" y="657"/>
                    <a:pt x="404" y="763"/>
                  </a:cubicBezTo>
                  <a:cubicBezTo>
                    <a:pt x="350" y="870"/>
                    <a:pt x="319" y="986"/>
                    <a:pt x="319" y="1113"/>
                  </a:cubicBezTo>
                  <a:cubicBezTo>
                    <a:pt x="319" y="1230"/>
                    <a:pt x="340" y="1336"/>
                    <a:pt x="393" y="1432"/>
                  </a:cubicBezTo>
                  <a:cubicBezTo>
                    <a:pt x="446" y="1527"/>
                    <a:pt x="531" y="1601"/>
                    <a:pt x="637" y="1654"/>
                  </a:cubicBezTo>
                  <a:cubicBezTo>
                    <a:pt x="743" y="1707"/>
                    <a:pt x="871" y="1729"/>
                    <a:pt x="1020" y="1729"/>
                  </a:cubicBezTo>
                  <a:cubicBezTo>
                    <a:pt x="1179" y="1729"/>
                    <a:pt x="1306" y="1697"/>
                    <a:pt x="1412" y="1644"/>
                  </a:cubicBezTo>
                  <a:cubicBezTo>
                    <a:pt x="1508" y="1591"/>
                    <a:pt x="1572" y="1517"/>
                    <a:pt x="1614" y="1432"/>
                  </a:cubicBezTo>
                  <a:close/>
                </a:path>
              </a:pathLst>
            </a:custGeom>
            <a:solidFill>
              <a:schemeClr val="tx1"/>
            </a:solidFill>
            <a:ln>
              <a:noFill/>
            </a:ln>
          </p:spPr>
          <p:txBody>
            <a:bodyPr vert="horz" wrap="square" lIns="91391" tIns="45694" rIns="91391" bIns="45694" numCol="1" anchor="t" anchorCtr="0" compatLnSpc="1">
              <a:prstTxWarp prst="textNoShape">
                <a:avLst/>
              </a:prstTxWarp>
            </a:bodyPr>
            <a:lstStyle/>
            <a:p>
              <a:pPr defTabSz="932105"/>
              <a:endParaRPr lang="en-US" sz="1799">
                <a:solidFill>
                  <a:srgbClr val="FFFFFF"/>
                </a:solidFill>
              </a:endParaRPr>
            </a:p>
          </p:txBody>
        </p:sp>
      </p:grpSp>
      <p:sp>
        <p:nvSpPr>
          <p:cNvPr id="251" name="Rectangle 250"/>
          <p:cNvSpPr/>
          <p:nvPr/>
        </p:nvSpPr>
        <p:spPr bwMode="auto">
          <a:xfrm>
            <a:off x="8169036" y="2990779"/>
            <a:ext cx="3807922" cy="89657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ctr" anchorCtr="0" forceAA="0" compatLnSpc="1">
            <a:prstTxWarp prst="textNoShape">
              <a:avLst/>
            </a:prstTxWarp>
            <a:noAutofit/>
          </a:bodyPr>
          <a:lstStyle/>
          <a:p>
            <a:pPr defTabSz="932013" fontAlgn="base">
              <a:lnSpc>
                <a:spcPct val="90000"/>
              </a:lnSpc>
              <a:spcBef>
                <a:spcPct val="0"/>
              </a:spcBef>
              <a:spcAft>
                <a:spcPct val="0"/>
              </a:spcAft>
            </a:pPr>
            <a:endParaRPr lang="en-US" sz="1999"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endParaRPr>
          </a:p>
        </p:txBody>
      </p:sp>
      <p:sp>
        <p:nvSpPr>
          <p:cNvPr id="252" name="Rectangle 251"/>
          <p:cNvSpPr/>
          <p:nvPr/>
        </p:nvSpPr>
        <p:spPr bwMode="auto">
          <a:xfrm>
            <a:off x="8169036" y="3887356"/>
            <a:ext cx="3807922" cy="2805571"/>
          </a:xfrm>
          <a:prstGeom prst="rect">
            <a:avLst/>
          </a:prstGeom>
          <a:solidFill>
            <a:srgbClr val="7F7F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013"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253" name="Rectangle 252"/>
          <p:cNvSpPr/>
          <p:nvPr/>
        </p:nvSpPr>
        <p:spPr bwMode="auto">
          <a:xfrm>
            <a:off x="8169036" y="2990779"/>
            <a:ext cx="3807922" cy="8965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ctr" anchorCtr="0" forceAA="0" compatLnSpc="1">
            <a:prstTxWarp prst="textNoShape">
              <a:avLst/>
            </a:prstTxWarp>
            <a:noAutofit/>
          </a:bodyPr>
          <a:lstStyle/>
          <a:p>
            <a:pPr defTabSz="932013" fontAlgn="base">
              <a:lnSpc>
                <a:spcPct val="90000"/>
              </a:lnSpc>
              <a:spcBef>
                <a:spcPct val="0"/>
              </a:spcBef>
              <a:spcAft>
                <a:spcPct val="0"/>
              </a:spcAft>
            </a:pPr>
            <a:r>
              <a:rPr lang="en-US" sz="1999"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BUILD USING </a:t>
            </a:r>
            <a:br>
              <a:rPr lang="en-US" sz="1999"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br>
            <a:r>
              <a:rPr lang="en-US" sz="1999" spc="-20" dirty="0">
                <a:gradFill>
                  <a:gsLst>
                    <a:gs pos="32743">
                      <a:srgbClr val="FFFFFF"/>
                    </a:gs>
                    <a:gs pos="64602">
                      <a:srgbClr val="FFFFFF"/>
                    </a:gs>
                  </a:gsLst>
                  <a:lin ang="5400000" scaled="0"/>
                </a:gradFill>
                <a:latin typeface="Segoe UI Semibold" panose="020B0702040204020203" pitchFamily="34" charset="0"/>
                <a:cs typeface="Segoe UI Semibold" panose="020B0702040204020203" pitchFamily="34" charset="0"/>
              </a:rPr>
              <a:t>AN OPEN PLATFORM</a:t>
            </a:r>
          </a:p>
        </p:txBody>
      </p:sp>
      <p:pic>
        <p:nvPicPr>
          <p:cNvPr id="254" name="Picture 4" descr="php"/>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110477" y="4920601"/>
            <a:ext cx="544841" cy="272420"/>
          </a:xfrm>
          <a:prstGeom prst="rect">
            <a:avLst/>
          </a:prstGeom>
          <a:noFill/>
          <a:extLst>
            <a:ext uri="{909E8E84-426E-40DD-AFC4-6F175D3DCCD1}">
              <a14:hiddenFill xmlns:a14="http://schemas.microsoft.com/office/drawing/2010/main">
                <a:solidFill>
                  <a:srgbClr val="FFFFFF"/>
                </a:solidFill>
              </a14:hiddenFill>
            </a:ext>
          </a:extLst>
        </p:spPr>
      </p:pic>
      <p:pic>
        <p:nvPicPr>
          <p:cNvPr id="255" name="Picture 25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826500" y="4934894"/>
            <a:ext cx="966411" cy="258900"/>
          </a:xfrm>
          <a:prstGeom prst="rect">
            <a:avLst/>
          </a:prstGeom>
        </p:spPr>
      </p:pic>
      <p:pic>
        <p:nvPicPr>
          <p:cNvPr id="256" name="Picture 25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629983" y="4846947"/>
            <a:ext cx="324509" cy="411770"/>
          </a:xfrm>
          <a:prstGeom prst="rect">
            <a:avLst/>
          </a:prstGeom>
        </p:spPr>
      </p:pic>
      <p:pic>
        <p:nvPicPr>
          <p:cNvPr id="257" name="Picture 256"/>
          <p:cNvPicPr>
            <a:picLocks noChangeAspect="1"/>
          </p:cNvPicPr>
          <p:nvPr/>
        </p:nvPicPr>
        <p:blipFill rotWithShape="1">
          <a:blip r:embed="rId14" cstate="print">
            <a:extLst>
              <a:ext uri="{28A0092B-C50C-407E-A947-70E740481C1C}">
                <a14:useLocalDpi xmlns:a14="http://schemas.microsoft.com/office/drawing/2010/main" val="0"/>
              </a:ext>
            </a:extLst>
          </a:blip>
          <a:srcRect r="74521" b="13629"/>
          <a:stretch/>
        </p:blipFill>
        <p:spPr>
          <a:xfrm>
            <a:off x="9066728" y="4854758"/>
            <a:ext cx="407270" cy="409011"/>
          </a:xfrm>
          <a:prstGeom prst="rect">
            <a:avLst/>
          </a:prstGeom>
        </p:spPr>
      </p:pic>
      <p:pic>
        <p:nvPicPr>
          <p:cNvPr id="258" name="Picture 25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324003" y="5652215"/>
            <a:ext cx="1019896" cy="339965"/>
          </a:xfrm>
          <a:prstGeom prst="rect">
            <a:avLst/>
          </a:prstGeom>
        </p:spPr>
      </p:pic>
      <p:pic>
        <p:nvPicPr>
          <p:cNvPr id="259" name="Picture 11" descr="\\sfp\Work\White_Whale\_Archive-Tracy\_Archive-Tracy\7-20642_Cloud_Services_Track\Art\Logos\PNGs\AmazonWebservices_Logo_white.png"/>
          <p:cNvPicPr>
            <a:picLocks noChangeAspect="1" noChangeArrowheads="1"/>
          </p:cNvPicPr>
          <p:nvPr/>
        </p:nvPicPr>
        <p:blipFill>
          <a:blip r:embed="rId16" cstate="print">
            <a:extLst>
              <a:ext uri="{BEBA8EAE-BF5A-486C-A8C5-ECC9F3942E4B}">
                <a14:imgProps xmlns:a14="http://schemas.microsoft.com/office/drawing/2010/main">
                  <a14:imgLayer r:embed="rId17">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8401690" y="6132364"/>
            <a:ext cx="1096786" cy="412392"/>
          </a:xfrm>
          <a:prstGeom prst="rect">
            <a:avLst/>
          </a:prstGeom>
          <a:noFill/>
          <a:extLst>
            <a:ext uri="{909E8E84-426E-40DD-AFC4-6F175D3DCCD1}">
              <a14:hiddenFill xmlns:a14="http://schemas.microsoft.com/office/drawing/2010/main">
                <a:solidFill>
                  <a:srgbClr val="FFFFFF"/>
                </a:solidFill>
              </a14:hiddenFill>
            </a:ext>
          </a:extLst>
        </p:spPr>
      </p:pic>
      <p:pic>
        <p:nvPicPr>
          <p:cNvPr id="260" name="Picture 259"/>
          <p:cNvPicPr>
            <a:picLocks noChangeAspect="1"/>
          </p:cNvPicPr>
          <p:nvPr/>
        </p:nvPicPr>
        <p:blipFill rotWithShape="1">
          <a:blip r:embed="rId18">
            <a:extLst>
              <a:ext uri="{28A0092B-C50C-407E-A947-70E740481C1C}">
                <a14:useLocalDpi xmlns:a14="http://schemas.microsoft.com/office/drawing/2010/main" val="0"/>
              </a:ext>
            </a:extLst>
          </a:blip>
          <a:srcRect l="4902" t="6073" r="7126" b="19348"/>
          <a:stretch/>
        </p:blipFill>
        <p:spPr>
          <a:xfrm>
            <a:off x="11309705" y="4115618"/>
            <a:ext cx="484844" cy="455870"/>
          </a:xfrm>
          <a:prstGeom prst="rect">
            <a:avLst/>
          </a:prstGeom>
        </p:spPr>
      </p:pic>
      <p:pic>
        <p:nvPicPr>
          <p:cNvPr id="261" name="Picture 260"/>
          <p:cNvPicPr>
            <a:picLocks noChangeAspect="1"/>
          </p:cNvPicPr>
          <p:nvPr/>
        </p:nvPicPr>
        <p:blipFill rotWithShape="1">
          <a:blip r:embed="rId19" cstate="print">
            <a:extLst>
              <a:ext uri="{28A0092B-C50C-407E-A947-70E740481C1C}">
                <a14:useLocalDpi xmlns:a14="http://schemas.microsoft.com/office/drawing/2010/main" val="0"/>
              </a:ext>
            </a:extLst>
          </a:blip>
          <a:srcRect l="13445" t="17569" r="13162" b="17640"/>
          <a:stretch/>
        </p:blipFill>
        <p:spPr>
          <a:xfrm>
            <a:off x="10583412" y="4107918"/>
            <a:ext cx="501074" cy="442349"/>
          </a:xfrm>
          <a:prstGeom prst="rect">
            <a:avLst/>
          </a:prstGeom>
        </p:spPr>
      </p:pic>
      <p:pic>
        <p:nvPicPr>
          <p:cNvPr id="262" name="Picture 14"/>
          <p:cNvPicPr>
            <a:picLocks noChangeAspect="1" noChangeArrowheads="1"/>
          </p:cNvPicPr>
          <p:nvPr/>
        </p:nvPicPr>
        <p:blipFill>
          <a:blip r:embed="rId3" cstate="print">
            <a:lum bright="100000"/>
            <a:extLst>
              <a:ext uri="{28A0092B-C50C-407E-A947-70E740481C1C}">
                <a14:useLocalDpi xmlns:a14="http://schemas.microsoft.com/office/drawing/2010/main" val="0"/>
              </a:ext>
            </a:extLst>
          </a:blip>
          <a:srcRect/>
          <a:stretch>
            <a:fillRect/>
          </a:stretch>
        </p:blipFill>
        <p:spPr bwMode="auto">
          <a:xfrm>
            <a:off x="9270363" y="4086849"/>
            <a:ext cx="414143" cy="484487"/>
          </a:xfrm>
          <a:prstGeom prst="rect">
            <a:avLst/>
          </a:prstGeom>
          <a:noFill/>
          <a:ln>
            <a:noFill/>
          </a:ln>
          <a:effectLst/>
          <a:extLst/>
        </p:spPr>
      </p:pic>
      <p:grpSp>
        <p:nvGrpSpPr>
          <p:cNvPr id="263" name="Group 262"/>
          <p:cNvGrpSpPr/>
          <p:nvPr/>
        </p:nvGrpSpPr>
        <p:grpSpPr>
          <a:xfrm>
            <a:off x="9915227" y="4098073"/>
            <a:ext cx="429194" cy="484456"/>
            <a:chOff x="8757833" y="2461626"/>
            <a:chExt cx="522153" cy="589383"/>
          </a:xfrm>
        </p:grpSpPr>
        <p:sp>
          <p:nvSpPr>
            <p:cNvPr id="264" name="Freeform 24"/>
            <p:cNvSpPr>
              <a:spLocks/>
            </p:cNvSpPr>
            <p:nvPr/>
          </p:nvSpPr>
          <p:spPr bwMode="auto">
            <a:xfrm>
              <a:off x="8757833" y="2599074"/>
              <a:ext cx="522153" cy="451935"/>
            </a:xfrm>
            <a:custGeom>
              <a:avLst/>
              <a:gdLst>
                <a:gd name="T0" fmla="*/ 296 w 296"/>
                <a:gd name="T1" fmla="*/ 167 h 256"/>
                <a:gd name="T2" fmla="*/ 274 w 296"/>
                <a:gd name="T3" fmla="*/ 207 h 256"/>
                <a:gd name="T4" fmla="*/ 216 w 296"/>
                <a:gd name="T5" fmla="*/ 256 h 256"/>
                <a:gd name="T6" fmla="*/ 159 w 296"/>
                <a:gd name="T7" fmla="*/ 242 h 256"/>
                <a:gd name="T8" fmla="*/ 101 w 296"/>
                <a:gd name="T9" fmla="*/ 256 h 256"/>
                <a:gd name="T10" fmla="*/ 44 w 296"/>
                <a:gd name="T11" fmla="*/ 210 h 256"/>
                <a:gd name="T12" fmla="*/ 24 w 296"/>
                <a:gd name="T13" fmla="*/ 42 h 256"/>
                <a:gd name="T14" fmla="*/ 94 w 296"/>
                <a:gd name="T15" fmla="*/ 0 h 256"/>
                <a:gd name="T16" fmla="*/ 158 w 296"/>
                <a:gd name="T17" fmla="*/ 15 h 256"/>
                <a:gd name="T18" fmla="*/ 222 w 296"/>
                <a:gd name="T19" fmla="*/ 0 h 256"/>
                <a:gd name="T20" fmla="*/ 286 w 296"/>
                <a:gd name="T21" fmla="*/ 34 h 256"/>
                <a:gd name="T22" fmla="*/ 296 w 296"/>
                <a:gd name="T23" fmla="*/ 16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6" h="256">
                  <a:moveTo>
                    <a:pt x="296" y="167"/>
                  </a:moveTo>
                  <a:cubicBezTo>
                    <a:pt x="288" y="184"/>
                    <a:pt x="284" y="192"/>
                    <a:pt x="274" y="207"/>
                  </a:cubicBezTo>
                  <a:cubicBezTo>
                    <a:pt x="260" y="229"/>
                    <a:pt x="240" y="255"/>
                    <a:pt x="216" y="256"/>
                  </a:cubicBezTo>
                  <a:cubicBezTo>
                    <a:pt x="194" y="256"/>
                    <a:pt x="188" y="241"/>
                    <a:pt x="159" y="242"/>
                  </a:cubicBezTo>
                  <a:cubicBezTo>
                    <a:pt x="129" y="242"/>
                    <a:pt x="123" y="256"/>
                    <a:pt x="101" y="256"/>
                  </a:cubicBezTo>
                  <a:cubicBezTo>
                    <a:pt x="76" y="255"/>
                    <a:pt x="58" y="231"/>
                    <a:pt x="44" y="210"/>
                  </a:cubicBezTo>
                  <a:cubicBezTo>
                    <a:pt x="4" y="150"/>
                    <a:pt x="0" y="80"/>
                    <a:pt x="24" y="42"/>
                  </a:cubicBezTo>
                  <a:cubicBezTo>
                    <a:pt x="42" y="16"/>
                    <a:pt x="69" y="0"/>
                    <a:pt x="94" y="0"/>
                  </a:cubicBezTo>
                  <a:cubicBezTo>
                    <a:pt x="120" y="0"/>
                    <a:pt x="137" y="15"/>
                    <a:pt x="158" y="15"/>
                  </a:cubicBezTo>
                  <a:cubicBezTo>
                    <a:pt x="179" y="15"/>
                    <a:pt x="192" y="0"/>
                    <a:pt x="222" y="0"/>
                  </a:cubicBezTo>
                  <a:cubicBezTo>
                    <a:pt x="245" y="0"/>
                    <a:pt x="269" y="13"/>
                    <a:pt x="286" y="34"/>
                  </a:cubicBezTo>
                  <a:cubicBezTo>
                    <a:pt x="230" y="65"/>
                    <a:pt x="239" y="145"/>
                    <a:pt x="296" y="167"/>
                  </a:cubicBezTo>
                  <a:close/>
                </a:path>
              </a:pathLst>
            </a:custGeom>
            <a:solidFill>
              <a:schemeClr val="tx1"/>
            </a:solidFill>
            <a:ln>
              <a:noFill/>
            </a:ln>
            <a:extLst/>
          </p:spPr>
          <p:txBody>
            <a:bodyPr vert="horz" wrap="square" lIns="91391" tIns="45694" rIns="91391" bIns="45694" numCol="1" anchor="t" anchorCtr="0" compatLnSpc="1">
              <a:prstTxWarp prst="textNoShape">
                <a:avLst/>
              </a:prstTxWarp>
            </a:bodyPr>
            <a:lstStyle/>
            <a:p>
              <a:pPr defTabSz="932105"/>
              <a:r>
                <a:rPr lang="en-US" sz="1799" dirty="0">
                  <a:solidFill>
                    <a:srgbClr val="FFFFFF"/>
                  </a:solidFill>
                </a:rPr>
                <a:t>z</a:t>
              </a:r>
            </a:p>
          </p:txBody>
        </p:sp>
        <p:sp>
          <p:nvSpPr>
            <p:cNvPr id="265" name="Freeform 25"/>
            <p:cNvSpPr>
              <a:spLocks/>
            </p:cNvSpPr>
            <p:nvPr/>
          </p:nvSpPr>
          <p:spPr bwMode="auto">
            <a:xfrm>
              <a:off x="9018907" y="2461626"/>
              <a:ext cx="130725" cy="142676"/>
            </a:xfrm>
            <a:custGeom>
              <a:avLst/>
              <a:gdLst>
                <a:gd name="T0" fmla="*/ 55 w 74"/>
                <a:gd name="T1" fmla="*/ 54 h 81"/>
                <a:gd name="T2" fmla="*/ 71 w 74"/>
                <a:gd name="T3" fmla="*/ 0 h 81"/>
                <a:gd name="T4" fmla="*/ 20 w 74"/>
                <a:gd name="T5" fmla="*/ 28 h 81"/>
                <a:gd name="T6" fmla="*/ 4 w 74"/>
                <a:gd name="T7" fmla="*/ 81 h 81"/>
                <a:gd name="T8" fmla="*/ 55 w 74"/>
                <a:gd name="T9" fmla="*/ 54 h 81"/>
              </a:gdLst>
              <a:ahLst/>
              <a:cxnLst>
                <a:cxn ang="0">
                  <a:pos x="T0" y="T1"/>
                </a:cxn>
                <a:cxn ang="0">
                  <a:pos x="T2" y="T3"/>
                </a:cxn>
                <a:cxn ang="0">
                  <a:pos x="T4" y="T5"/>
                </a:cxn>
                <a:cxn ang="0">
                  <a:pos x="T6" y="T7"/>
                </a:cxn>
                <a:cxn ang="0">
                  <a:pos x="T8" y="T9"/>
                </a:cxn>
              </a:cxnLst>
              <a:rect l="0" t="0" r="r" b="b"/>
              <a:pathLst>
                <a:path w="74" h="81">
                  <a:moveTo>
                    <a:pt x="55" y="54"/>
                  </a:moveTo>
                  <a:cubicBezTo>
                    <a:pt x="66" y="40"/>
                    <a:pt x="74" y="21"/>
                    <a:pt x="71" y="0"/>
                  </a:cubicBezTo>
                  <a:cubicBezTo>
                    <a:pt x="54" y="2"/>
                    <a:pt x="33" y="13"/>
                    <a:pt x="20" y="28"/>
                  </a:cubicBezTo>
                  <a:cubicBezTo>
                    <a:pt x="9" y="41"/>
                    <a:pt x="0" y="61"/>
                    <a:pt x="4" y="81"/>
                  </a:cubicBezTo>
                  <a:cubicBezTo>
                    <a:pt x="23" y="81"/>
                    <a:pt x="44" y="70"/>
                    <a:pt x="55" y="54"/>
                  </a:cubicBezTo>
                  <a:close/>
                </a:path>
              </a:pathLst>
            </a:custGeom>
            <a:solidFill>
              <a:schemeClr val="tx1"/>
            </a:solidFill>
            <a:ln>
              <a:noFill/>
            </a:ln>
            <a:extLst/>
          </p:spPr>
          <p:txBody>
            <a:bodyPr vert="horz" wrap="square" lIns="91391" tIns="45694" rIns="91391" bIns="45694" numCol="1" anchor="t" anchorCtr="0" compatLnSpc="1">
              <a:prstTxWarp prst="textNoShape">
                <a:avLst/>
              </a:prstTxWarp>
            </a:bodyPr>
            <a:lstStyle/>
            <a:p>
              <a:pPr defTabSz="932105"/>
              <a:endParaRPr lang="en-US" sz="1799">
                <a:solidFill>
                  <a:srgbClr val="FFFFFF"/>
                </a:solidFill>
              </a:endParaRPr>
            </a:p>
          </p:txBody>
        </p:sp>
      </p:grpSp>
      <p:grpSp>
        <p:nvGrpSpPr>
          <p:cNvPr id="266" name="Group 25"/>
          <p:cNvGrpSpPr>
            <a:grpSpLocks noChangeAspect="1"/>
          </p:cNvGrpSpPr>
          <p:nvPr/>
        </p:nvGrpSpPr>
        <p:grpSpPr bwMode="auto">
          <a:xfrm>
            <a:off x="8375698" y="5747213"/>
            <a:ext cx="1578794" cy="191325"/>
            <a:chOff x="-1699" y="18351"/>
            <a:chExt cx="11074" cy="1342"/>
          </a:xfrm>
        </p:grpSpPr>
        <p:sp>
          <p:nvSpPr>
            <p:cNvPr id="267" name="Freeform 26"/>
            <p:cNvSpPr>
              <a:spLocks/>
            </p:cNvSpPr>
            <p:nvPr/>
          </p:nvSpPr>
          <p:spPr bwMode="auto">
            <a:xfrm>
              <a:off x="-1699" y="18441"/>
              <a:ext cx="1250" cy="1231"/>
            </a:xfrm>
            <a:custGeom>
              <a:avLst/>
              <a:gdLst>
                <a:gd name="T0" fmla="*/ 1250 w 1250"/>
                <a:gd name="T1" fmla="*/ 1231 h 1231"/>
                <a:gd name="T2" fmla="*/ 1109 w 1250"/>
                <a:gd name="T3" fmla="*/ 1231 h 1231"/>
                <a:gd name="T4" fmla="*/ 1109 w 1250"/>
                <a:gd name="T5" fmla="*/ 228 h 1231"/>
                <a:gd name="T6" fmla="*/ 1104 w 1250"/>
                <a:gd name="T7" fmla="*/ 228 h 1231"/>
                <a:gd name="T8" fmla="*/ 662 w 1250"/>
                <a:gd name="T9" fmla="*/ 1231 h 1231"/>
                <a:gd name="T10" fmla="*/ 591 w 1250"/>
                <a:gd name="T11" fmla="*/ 1231 h 1231"/>
                <a:gd name="T12" fmla="*/ 142 w 1250"/>
                <a:gd name="T13" fmla="*/ 223 h 1231"/>
                <a:gd name="T14" fmla="*/ 139 w 1250"/>
                <a:gd name="T15" fmla="*/ 223 h 1231"/>
                <a:gd name="T16" fmla="*/ 139 w 1250"/>
                <a:gd name="T17" fmla="*/ 1231 h 1231"/>
                <a:gd name="T18" fmla="*/ 0 w 1250"/>
                <a:gd name="T19" fmla="*/ 1231 h 1231"/>
                <a:gd name="T20" fmla="*/ 0 w 1250"/>
                <a:gd name="T21" fmla="*/ 0 h 1231"/>
                <a:gd name="T22" fmla="*/ 191 w 1250"/>
                <a:gd name="T23" fmla="*/ 0 h 1231"/>
                <a:gd name="T24" fmla="*/ 622 w 1250"/>
                <a:gd name="T25" fmla="*/ 986 h 1231"/>
                <a:gd name="T26" fmla="*/ 629 w 1250"/>
                <a:gd name="T27" fmla="*/ 986 h 1231"/>
                <a:gd name="T28" fmla="*/ 1071 w 1250"/>
                <a:gd name="T29" fmla="*/ 0 h 1231"/>
                <a:gd name="T30" fmla="*/ 1250 w 1250"/>
                <a:gd name="T31" fmla="*/ 0 h 1231"/>
                <a:gd name="T32" fmla="*/ 1250 w 1250"/>
                <a:gd name="T33" fmla="*/ 1231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0" h="1231">
                  <a:moveTo>
                    <a:pt x="1250" y="1231"/>
                  </a:moveTo>
                  <a:lnTo>
                    <a:pt x="1109" y="1231"/>
                  </a:lnTo>
                  <a:lnTo>
                    <a:pt x="1109" y="228"/>
                  </a:lnTo>
                  <a:lnTo>
                    <a:pt x="1104" y="228"/>
                  </a:lnTo>
                  <a:lnTo>
                    <a:pt x="662" y="1231"/>
                  </a:lnTo>
                  <a:lnTo>
                    <a:pt x="591" y="1231"/>
                  </a:lnTo>
                  <a:lnTo>
                    <a:pt x="142" y="223"/>
                  </a:lnTo>
                  <a:lnTo>
                    <a:pt x="139" y="223"/>
                  </a:lnTo>
                  <a:lnTo>
                    <a:pt x="139" y="1231"/>
                  </a:lnTo>
                  <a:lnTo>
                    <a:pt x="0" y="1231"/>
                  </a:lnTo>
                  <a:lnTo>
                    <a:pt x="0" y="0"/>
                  </a:lnTo>
                  <a:lnTo>
                    <a:pt x="191" y="0"/>
                  </a:lnTo>
                  <a:lnTo>
                    <a:pt x="622" y="986"/>
                  </a:lnTo>
                  <a:lnTo>
                    <a:pt x="629" y="986"/>
                  </a:lnTo>
                  <a:lnTo>
                    <a:pt x="1071" y="0"/>
                  </a:lnTo>
                  <a:lnTo>
                    <a:pt x="1250" y="0"/>
                  </a:lnTo>
                  <a:lnTo>
                    <a:pt x="1250" y="12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268" name="Freeform 27"/>
            <p:cNvSpPr>
              <a:spLocks noEditPoints="1"/>
            </p:cNvSpPr>
            <p:nvPr/>
          </p:nvSpPr>
          <p:spPr bwMode="auto">
            <a:xfrm>
              <a:off x="-222" y="18386"/>
              <a:ext cx="185" cy="1286"/>
            </a:xfrm>
            <a:custGeom>
              <a:avLst/>
              <a:gdLst>
                <a:gd name="T0" fmla="*/ 78 w 78"/>
                <a:gd name="T1" fmla="*/ 38 h 541"/>
                <a:gd name="T2" fmla="*/ 67 w 78"/>
                <a:gd name="T3" fmla="*/ 66 h 541"/>
                <a:gd name="T4" fmla="*/ 39 w 78"/>
                <a:gd name="T5" fmla="*/ 77 h 541"/>
                <a:gd name="T6" fmla="*/ 12 w 78"/>
                <a:gd name="T7" fmla="*/ 66 h 541"/>
                <a:gd name="T8" fmla="*/ 0 w 78"/>
                <a:gd name="T9" fmla="*/ 38 h 541"/>
                <a:gd name="T10" fmla="*/ 11 w 78"/>
                <a:gd name="T11" fmla="*/ 11 h 541"/>
                <a:gd name="T12" fmla="*/ 39 w 78"/>
                <a:gd name="T13" fmla="*/ 0 h 541"/>
                <a:gd name="T14" fmla="*/ 67 w 78"/>
                <a:gd name="T15" fmla="*/ 11 h 541"/>
                <a:gd name="T16" fmla="*/ 78 w 78"/>
                <a:gd name="T17" fmla="*/ 38 h 541"/>
                <a:gd name="T18" fmla="*/ 68 w 78"/>
                <a:gd name="T19" fmla="*/ 541 h 541"/>
                <a:gd name="T20" fmla="*/ 9 w 78"/>
                <a:gd name="T21" fmla="*/ 541 h 541"/>
                <a:gd name="T22" fmla="*/ 9 w 78"/>
                <a:gd name="T23" fmla="*/ 171 h 541"/>
                <a:gd name="T24" fmla="*/ 68 w 78"/>
                <a:gd name="T25" fmla="*/ 171 h 541"/>
                <a:gd name="T26" fmla="*/ 68 w 78"/>
                <a:gd name="T27" fmla="*/ 54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541">
                  <a:moveTo>
                    <a:pt x="78" y="38"/>
                  </a:moveTo>
                  <a:cubicBezTo>
                    <a:pt x="78" y="49"/>
                    <a:pt x="74" y="59"/>
                    <a:pt x="67" y="66"/>
                  </a:cubicBezTo>
                  <a:cubicBezTo>
                    <a:pt x="59" y="73"/>
                    <a:pt x="50" y="77"/>
                    <a:pt x="39" y="77"/>
                  </a:cubicBezTo>
                  <a:cubicBezTo>
                    <a:pt x="28" y="77"/>
                    <a:pt x="19" y="73"/>
                    <a:pt x="12" y="66"/>
                  </a:cubicBezTo>
                  <a:cubicBezTo>
                    <a:pt x="4" y="59"/>
                    <a:pt x="0" y="50"/>
                    <a:pt x="0" y="38"/>
                  </a:cubicBezTo>
                  <a:cubicBezTo>
                    <a:pt x="0" y="28"/>
                    <a:pt x="4" y="19"/>
                    <a:pt x="11" y="11"/>
                  </a:cubicBezTo>
                  <a:cubicBezTo>
                    <a:pt x="19" y="4"/>
                    <a:pt x="28" y="0"/>
                    <a:pt x="39" y="0"/>
                  </a:cubicBezTo>
                  <a:cubicBezTo>
                    <a:pt x="50" y="0"/>
                    <a:pt x="59" y="4"/>
                    <a:pt x="67" y="11"/>
                  </a:cubicBezTo>
                  <a:cubicBezTo>
                    <a:pt x="74" y="19"/>
                    <a:pt x="78" y="28"/>
                    <a:pt x="78" y="38"/>
                  </a:cubicBezTo>
                  <a:close/>
                  <a:moveTo>
                    <a:pt x="68" y="541"/>
                  </a:moveTo>
                  <a:cubicBezTo>
                    <a:pt x="9" y="541"/>
                    <a:pt x="9" y="541"/>
                    <a:pt x="9" y="541"/>
                  </a:cubicBezTo>
                  <a:cubicBezTo>
                    <a:pt x="9" y="171"/>
                    <a:pt x="9" y="171"/>
                    <a:pt x="9" y="171"/>
                  </a:cubicBezTo>
                  <a:cubicBezTo>
                    <a:pt x="68" y="171"/>
                    <a:pt x="68" y="171"/>
                    <a:pt x="68" y="171"/>
                  </a:cubicBezTo>
                  <a:lnTo>
                    <a:pt x="68" y="5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269" name="Freeform 28"/>
            <p:cNvSpPr>
              <a:spLocks/>
            </p:cNvSpPr>
            <p:nvPr/>
          </p:nvSpPr>
          <p:spPr bwMode="auto">
            <a:xfrm>
              <a:off x="100" y="18771"/>
              <a:ext cx="659" cy="922"/>
            </a:xfrm>
            <a:custGeom>
              <a:avLst/>
              <a:gdLst>
                <a:gd name="T0" fmla="*/ 278 w 279"/>
                <a:gd name="T1" fmla="*/ 362 h 388"/>
                <a:gd name="T2" fmla="*/ 176 w 279"/>
                <a:gd name="T3" fmla="*/ 388 h 388"/>
                <a:gd name="T4" fmla="*/ 85 w 279"/>
                <a:gd name="T5" fmla="*/ 365 h 388"/>
                <a:gd name="T6" fmla="*/ 23 w 279"/>
                <a:gd name="T7" fmla="*/ 299 h 388"/>
                <a:gd name="T8" fmla="*/ 0 w 279"/>
                <a:gd name="T9" fmla="*/ 203 h 388"/>
                <a:gd name="T10" fmla="*/ 53 w 279"/>
                <a:gd name="T11" fmla="*/ 56 h 388"/>
                <a:gd name="T12" fmla="*/ 193 w 279"/>
                <a:gd name="T13" fmla="*/ 0 h 388"/>
                <a:gd name="T14" fmla="*/ 279 w 279"/>
                <a:gd name="T15" fmla="*/ 19 h 388"/>
                <a:gd name="T16" fmla="*/ 279 w 279"/>
                <a:gd name="T17" fmla="*/ 80 h 388"/>
                <a:gd name="T18" fmla="*/ 191 w 279"/>
                <a:gd name="T19" fmla="*/ 51 h 388"/>
                <a:gd name="T20" fmla="*/ 97 w 279"/>
                <a:gd name="T21" fmla="*/ 92 h 388"/>
                <a:gd name="T22" fmla="*/ 61 w 279"/>
                <a:gd name="T23" fmla="*/ 198 h 388"/>
                <a:gd name="T24" fmla="*/ 95 w 279"/>
                <a:gd name="T25" fmla="*/ 300 h 388"/>
                <a:gd name="T26" fmla="*/ 187 w 279"/>
                <a:gd name="T27" fmla="*/ 338 h 388"/>
                <a:gd name="T28" fmla="*/ 278 w 279"/>
                <a:gd name="T29" fmla="*/ 306 h 388"/>
                <a:gd name="T30" fmla="*/ 278 w 279"/>
                <a:gd name="T31" fmla="*/ 36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9" h="388">
                  <a:moveTo>
                    <a:pt x="278" y="362"/>
                  </a:moveTo>
                  <a:cubicBezTo>
                    <a:pt x="249" y="380"/>
                    <a:pt x="215" y="388"/>
                    <a:pt x="176" y="388"/>
                  </a:cubicBezTo>
                  <a:cubicBezTo>
                    <a:pt x="143" y="388"/>
                    <a:pt x="112" y="381"/>
                    <a:pt x="85" y="365"/>
                  </a:cubicBezTo>
                  <a:cubicBezTo>
                    <a:pt x="59" y="349"/>
                    <a:pt x="38" y="327"/>
                    <a:pt x="23" y="299"/>
                  </a:cubicBezTo>
                  <a:cubicBezTo>
                    <a:pt x="8" y="271"/>
                    <a:pt x="0" y="239"/>
                    <a:pt x="0" y="203"/>
                  </a:cubicBezTo>
                  <a:cubicBezTo>
                    <a:pt x="0" y="142"/>
                    <a:pt x="18" y="93"/>
                    <a:pt x="53" y="56"/>
                  </a:cubicBezTo>
                  <a:cubicBezTo>
                    <a:pt x="88" y="19"/>
                    <a:pt x="135" y="0"/>
                    <a:pt x="193" y="0"/>
                  </a:cubicBezTo>
                  <a:cubicBezTo>
                    <a:pt x="225" y="0"/>
                    <a:pt x="254" y="6"/>
                    <a:pt x="279" y="19"/>
                  </a:cubicBezTo>
                  <a:cubicBezTo>
                    <a:pt x="279" y="80"/>
                    <a:pt x="279" y="80"/>
                    <a:pt x="279" y="80"/>
                  </a:cubicBezTo>
                  <a:cubicBezTo>
                    <a:pt x="251" y="60"/>
                    <a:pt x="222" y="51"/>
                    <a:pt x="191" y="51"/>
                  </a:cubicBezTo>
                  <a:cubicBezTo>
                    <a:pt x="152" y="51"/>
                    <a:pt x="121" y="64"/>
                    <a:pt x="97" y="92"/>
                  </a:cubicBezTo>
                  <a:cubicBezTo>
                    <a:pt x="73" y="119"/>
                    <a:pt x="61" y="154"/>
                    <a:pt x="61" y="198"/>
                  </a:cubicBezTo>
                  <a:cubicBezTo>
                    <a:pt x="61" y="241"/>
                    <a:pt x="72" y="275"/>
                    <a:pt x="95" y="300"/>
                  </a:cubicBezTo>
                  <a:cubicBezTo>
                    <a:pt x="118" y="325"/>
                    <a:pt x="149" y="338"/>
                    <a:pt x="187" y="338"/>
                  </a:cubicBezTo>
                  <a:cubicBezTo>
                    <a:pt x="219" y="338"/>
                    <a:pt x="250" y="327"/>
                    <a:pt x="278" y="306"/>
                  </a:cubicBezTo>
                  <a:lnTo>
                    <a:pt x="278" y="3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270" name="Freeform 29"/>
            <p:cNvSpPr>
              <a:spLocks/>
            </p:cNvSpPr>
            <p:nvPr/>
          </p:nvSpPr>
          <p:spPr bwMode="auto">
            <a:xfrm>
              <a:off x="913" y="18776"/>
              <a:ext cx="456" cy="896"/>
            </a:xfrm>
            <a:custGeom>
              <a:avLst/>
              <a:gdLst>
                <a:gd name="T0" fmla="*/ 193 w 193"/>
                <a:gd name="T1" fmla="*/ 67 h 377"/>
                <a:gd name="T2" fmla="*/ 148 w 193"/>
                <a:gd name="T3" fmla="*/ 55 h 377"/>
                <a:gd name="T4" fmla="*/ 84 w 193"/>
                <a:gd name="T5" fmla="*/ 92 h 377"/>
                <a:gd name="T6" fmla="*/ 59 w 193"/>
                <a:gd name="T7" fmla="*/ 189 h 377"/>
                <a:gd name="T8" fmla="*/ 59 w 193"/>
                <a:gd name="T9" fmla="*/ 377 h 377"/>
                <a:gd name="T10" fmla="*/ 0 w 193"/>
                <a:gd name="T11" fmla="*/ 377 h 377"/>
                <a:gd name="T12" fmla="*/ 0 w 193"/>
                <a:gd name="T13" fmla="*/ 7 h 377"/>
                <a:gd name="T14" fmla="*/ 59 w 193"/>
                <a:gd name="T15" fmla="*/ 7 h 377"/>
                <a:gd name="T16" fmla="*/ 59 w 193"/>
                <a:gd name="T17" fmla="*/ 83 h 377"/>
                <a:gd name="T18" fmla="*/ 61 w 193"/>
                <a:gd name="T19" fmla="*/ 83 h 377"/>
                <a:gd name="T20" fmla="*/ 99 w 193"/>
                <a:gd name="T21" fmla="*/ 23 h 377"/>
                <a:gd name="T22" fmla="*/ 158 w 193"/>
                <a:gd name="T23" fmla="*/ 0 h 377"/>
                <a:gd name="T24" fmla="*/ 193 w 193"/>
                <a:gd name="T25" fmla="*/ 6 h 377"/>
                <a:gd name="T26" fmla="*/ 193 w 193"/>
                <a:gd name="T27" fmla="*/ 6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3" h="377">
                  <a:moveTo>
                    <a:pt x="193" y="67"/>
                  </a:moveTo>
                  <a:cubicBezTo>
                    <a:pt x="183" y="59"/>
                    <a:pt x="168" y="55"/>
                    <a:pt x="148" y="55"/>
                  </a:cubicBezTo>
                  <a:cubicBezTo>
                    <a:pt x="122" y="55"/>
                    <a:pt x="100" y="67"/>
                    <a:pt x="84" y="92"/>
                  </a:cubicBezTo>
                  <a:cubicBezTo>
                    <a:pt x="68" y="117"/>
                    <a:pt x="59" y="149"/>
                    <a:pt x="59" y="189"/>
                  </a:cubicBezTo>
                  <a:cubicBezTo>
                    <a:pt x="59" y="377"/>
                    <a:pt x="59" y="377"/>
                    <a:pt x="59" y="377"/>
                  </a:cubicBezTo>
                  <a:cubicBezTo>
                    <a:pt x="0" y="377"/>
                    <a:pt x="0" y="377"/>
                    <a:pt x="0" y="377"/>
                  </a:cubicBezTo>
                  <a:cubicBezTo>
                    <a:pt x="0" y="7"/>
                    <a:pt x="0" y="7"/>
                    <a:pt x="0" y="7"/>
                  </a:cubicBezTo>
                  <a:cubicBezTo>
                    <a:pt x="59" y="7"/>
                    <a:pt x="59" y="7"/>
                    <a:pt x="59" y="7"/>
                  </a:cubicBezTo>
                  <a:cubicBezTo>
                    <a:pt x="59" y="83"/>
                    <a:pt x="59" y="83"/>
                    <a:pt x="59" y="83"/>
                  </a:cubicBezTo>
                  <a:cubicBezTo>
                    <a:pt x="61" y="83"/>
                    <a:pt x="61" y="83"/>
                    <a:pt x="61" y="83"/>
                  </a:cubicBezTo>
                  <a:cubicBezTo>
                    <a:pt x="69" y="58"/>
                    <a:pt x="82" y="38"/>
                    <a:pt x="99" y="23"/>
                  </a:cubicBezTo>
                  <a:cubicBezTo>
                    <a:pt x="116" y="8"/>
                    <a:pt x="136" y="0"/>
                    <a:pt x="158" y="0"/>
                  </a:cubicBezTo>
                  <a:cubicBezTo>
                    <a:pt x="173" y="0"/>
                    <a:pt x="185" y="2"/>
                    <a:pt x="193" y="6"/>
                  </a:cubicBezTo>
                  <a:lnTo>
                    <a:pt x="193"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271" name="Freeform 30"/>
            <p:cNvSpPr>
              <a:spLocks noEditPoints="1"/>
            </p:cNvSpPr>
            <p:nvPr/>
          </p:nvSpPr>
          <p:spPr bwMode="auto">
            <a:xfrm>
              <a:off x="1376" y="18771"/>
              <a:ext cx="863" cy="922"/>
            </a:xfrm>
            <a:custGeom>
              <a:avLst/>
              <a:gdLst>
                <a:gd name="T0" fmla="*/ 365 w 365"/>
                <a:gd name="T1" fmla="*/ 193 h 388"/>
                <a:gd name="T2" fmla="*/ 315 w 365"/>
                <a:gd name="T3" fmla="*/ 335 h 388"/>
                <a:gd name="T4" fmla="*/ 181 w 365"/>
                <a:gd name="T5" fmla="*/ 388 h 388"/>
                <a:gd name="T6" fmla="*/ 49 w 365"/>
                <a:gd name="T7" fmla="*/ 336 h 388"/>
                <a:gd name="T8" fmla="*/ 0 w 365"/>
                <a:gd name="T9" fmla="*/ 198 h 388"/>
                <a:gd name="T10" fmla="*/ 51 w 365"/>
                <a:gd name="T11" fmla="*/ 53 h 388"/>
                <a:gd name="T12" fmla="*/ 189 w 365"/>
                <a:gd name="T13" fmla="*/ 0 h 388"/>
                <a:gd name="T14" fmla="*/ 318 w 365"/>
                <a:gd name="T15" fmla="*/ 51 h 388"/>
                <a:gd name="T16" fmla="*/ 365 w 365"/>
                <a:gd name="T17" fmla="*/ 193 h 388"/>
                <a:gd name="T18" fmla="*/ 304 w 365"/>
                <a:gd name="T19" fmla="*/ 195 h 388"/>
                <a:gd name="T20" fmla="*/ 273 w 365"/>
                <a:gd name="T21" fmla="*/ 88 h 388"/>
                <a:gd name="T22" fmla="*/ 185 w 365"/>
                <a:gd name="T23" fmla="*/ 51 h 388"/>
                <a:gd name="T24" fmla="*/ 94 w 365"/>
                <a:gd name="T25" fmla="*/ 89 h 388"/>
                <a:gd name="T26" fmla="*/ 61 w 365"/>
                <a:gd name="T27" fmla="*/ 196 h 388"/>
                <a:gd name="T28" fmla="*/ 95 w 365"/>
                <a:gd name="T29" fmla="*/ 300 h 388"/>
                <a:gd name="T30" fmla="*/ 185 w 365"/>
                <a:gd name="T31" fmla="*/ 338 h 388"/>
                <a:gd name="T32" fmla="*/ 273 w 365"/>
                <a:gd name="T33" fmla="*/ 301 h 388"/>
                <a:gd name="T34" fmla="*/ 304 w 365"/>
                <a:gd name="T35" fmla="*/ 195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 h="388">
                  <a:moveTo>
                    <a:pt x="365" y="193"/>
                  </a:moveTo>
                  <a:cubicBezTo>
                    <a:pt x="365" y="252"/>
                    <a:pt x="348" y="299"/>
                    <a:pt x="315" y="335"/>
                  </a:cubicBezTo>
                  <a:cubicBezTo>
                    <a:pt x="281" y="370"/>
                    <a:pt x="237" y="388"/>
                    <a:pt x="181" y="388"/>
                  </a:cubicBezTo>
                  <a:cubicBezTo>
                    <a:pt x="126" y="388"/>
                    <a:pt x="82" y="371"/>
                    <a:pt x="49" y="336"/>
                  </a:cubicBezTo>
                  <a:cubicBezTo>
                    <a:pt x="17" y="301"/>
                    <a:pt x="0" y="255"/>
                    <a:pt x="0" y="198"/>
                  </a:cubicBezTo>
                  <a:cubicBezTo>
                    <a:pt x="0" y="137"/>
                    <a:pt x="17" y="89"/>
                    <a:pt x="51" y="53"/>
                  </a:cubicBezTo>
                  <a:cubicBezTo>
                    <a:pt x="84" y="18"/>
                    <a:pt x="130" y="0"/>
                    <a:pt x="189" y="0"/>
                  </a:cubicBezTo>
                  <a:cubicBezTo>
                    <a:pt x="244" y="0"/>
                    <a:pt x="287" y="17"/>
                    <a:pt x="318" y="51"/>
                  </a:cubicBezTo>
                  <a:cubicBezTo>
                    <a:pt x="349" y="86"/>
                    <a:pt x="365" y="133"/>
                    <a:pt x="365" y="193"/>
                  </a:cubicBezTo>
                  <a:close/>
                  <a:moveTo>
                    <a:pt x="304" y="195"/>
                  </a:moveTo>
                  <a:cubicBezTo>
                    <a:pt x="304" y="148"/>
                    <a:pt x="294" y="113"/>
                    <a:pt x="273" y="88"/>
                  </a:cubicBezTo>
                  <a:cubicBezTo>
                    <a:pt x="253" y="63"/>
                    <a:pt x="223" y="51"/>
                    <a:pt x="185" y="51"/>
                  </a:cubicBezTo>
                  <a:cubicBezTo>
                    <a:pt x="147" y="51"/>
                    <a:pt x="117" y="63"/>
                    <a:pt x="94" y="89"/>
                  </a:cubicBezTo>
                  <a:cubicBezTo>
                    <a:pt x="72" y="114"/>
                    <a:pt x="61" y="150"/>
                    <a:pt x="61" y="196"/>
                  </a:cubicBezTo>
                  <a:cubicBezTo>
                    <a:pt x="61" y="241"/>
                    <a:pt x="72" y="275"/>
                    <a:pt x="95" y="300"/>
                  </a:cubicBezTo>
                  <a:cubicBezTo>
                    <a:pt x="117" y="325"/>
                    <a:pt x="147" y="338"/>
                    <a:pt x="185" y="338"/>
                  </a:cubicBezTo>
                  <a:cubicBezTo>
                    <a:pt x="223" y="338"/>
                    <a:pt x="253" y="325"/>
                    <a:pt x="273" y="301"/>
                  </a:cubicBezTo>
                  <a:cubicBezTo>
                    <a:pt x="294" y="276"/>
                    <a:pt x="304" y="241"/>
                    <a:pt x="304" y="1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272" name="Freeform 31"/>
            <p:cNvSpPr>
              <a:spLocks/>
            </p:cNvSpPr>
            <p:nvPr/>
          </p:nvSpPr>
          <p:spPr bwMode="auto">
            <a:xfrm>
              <a:off x="2341" y="18771"/>
              <a:ext cx="536" cy="922"/>
            </a:xfrm>
            <a:custGeom>
              <a:avLst/>
              <a:gdLst>
                <a:gd name="T0" fmla="*/ 227 w 227"/>
                <a:gd name="T1" fmla="*/ 280 h 388"/>
                <a:gd name="T2" fmla="*/ 190 w 227"/>
                <a:gd name="T3" fmla="*/ 358 h 388"/>
                <a:gd name="T4" fmla="*/ 92 w 227"/>
                <a:gd name="T5" fmla="*/ 388 h 388"/>
                <a:gd name="T6" fmla="*/ 0 w 227"/>
                <a:gd name="T7" fmla="*/ 366 h 388"/>
                <a:gd name="T8" fmla="*/ 0 w 227"/>
                <a:gd name="T9" fmla="*/ 302 h 388"/>
                <a:gd name="T10" fmla="*/ 96 w 227"/>
                <a:gd name="T11" fmla="*/ 338 h 388"/>
                <a:gd name="T12" fmla="*/ 167 w 227"/>
                <a:gd name="T13" fmla="*/ 286 h 388"/>
                <a:gd name="T14" fmla="*/ 153 w 227"/>
                <a:gd name="T15" fmla="*/ 252 h 388"/>
                <a:gd name="T16" fmla="*/ 90 w 227"/>
                <a:gd name="T17" fmla="*/ 216 h 388"/>
                <a:gd name="T18" fmla="*/ 21 w 227"/>
                <a:gd name="T19" fmla="*/ 171 h 388"/>
                <a:gd name="T20" fmla="*/ 1 w 227"/>
                <a:gd name="T21" fmla="*/ 107 h 388"/>
                <a:gd name="T22" fmla="*/ 38 w 227"/>
                <a:gd name="T23" fmla="*/ 31 h 388"/>
                <a:gd name="T24" fmla="*/ 131 w 227"/>
                <a:gd name="T25" fmla="*/ 0 h 388"/>
                <a:gd name="T26" fmla="*/ 210 w 227"/>
                <a:gd name="T27" fmla="*/ 17 h 388"/>
                <a:gd name="T28" fmla="*/ 210 w 227"/>
                <a:gd name="T29" fmla="*/ 77 h 388"/>
                <a:gd name="T30" fmla="*/ 126 w 227"/>
                <a:gd name="T31" fmla="*/ 51 h 388"/>
                <a:gd name="T32" fmla="*/ 79 w 227"/>
                <a:gd name="T33" fmla="*/ 65 h 388"/>
                <a:gd name="T34" fmla="*/ 61 w 227"/>
                <a:gd name="T35" fmla="*/ 102 h 388"/>
                <a:gd name="T36" fmla="*/ 75 w 227"/>
                <a:gd name="T37" fmla="*/ 140 h 388"/>
                <a:gd name="T38" fmla="*/ 132 w 227"/>
                <a:gd name="T39" fmla="*/ 171 h 388"/>
                <a:gd name="T40" fmla="*/ 206 w 227"/>
                <a:gd name="T41" fmla="*/ 218 h 388"/>
                <a:gd name="T42" fmla="*/ 227 w 227"/>
                <a:gd name="T43" fmla="*/ 28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388">
                  <a:moveTo>
                    <a:pt x="227" y="280"/>
                  </a:moveTo>
                  <a:cubicBezTo>
                    <a:pt x="227" y="312"/>
                    <a:pt x="215" y="338"/>
                    <a:pt x="190" y="358"/>
                  </a:cubicBezTo>
                  <a:cubicBezTo>
                    <a:pt x="166" y="378"/>
                    <a:pt x="133" y="388"/>
                    <a:pt x="92" y="388"/>
                  </a:cubicBezTo>
                  <a:cubicBezTo>
                    <a:pt x="57" y="388"/>
                    <a:pt x="26" y="381"/>
                    <a:pt x="0" y="366"/>
                  </a:cubicBezTo>
                  <a:cubicBezTo>
                    <a:pt x="0" y="302"/>
                    <a:pt x="0" y="302"/>
                    <a:pt x="0" y="302"/>
                  </a:cubicBezTo>
                  <a:cubicBezTo>
                    <a:pt x="29" y="326"/>
                    <a:pt x="61" y="338"/>
                    <a:pt x="96" y="338"/>
                  </a:cubicBezTo>
                  <a:cubicBezTo>
                    <a:pt x="143" y="338"/>
                    <a:pt x="167" y="320"/>
                    <a:pt x="167" y="286"/>
                  </a:cubicBezTo>
                  <a:cubicBezTo>
                    <a:pt x="167" y="272"/>
                    <a:pt x="162" y="261"/>
                    <a:pt x="153" y="252"/>
                  </a:cubicBezTo>
                  <a:cubicBezTo>
                    <a:pt x="144" y="243"/>
                    <a:pt x="123" y="231"/>
                    <a:pt x="90" y="216"/>
                  </a:cubicBezTo>
                  <a:cubicBezTo>
                    <a:pt x="58" y="202"/>
                    <a:pt x="34" y="187"/>
                    <a:pt x="21" y="171"/>
                  </a:cubicBezTo>
                  <a:cubicBezTo>
                    <a:pt x="7" y="155"/>
                    <a:pt x="1" y="134"/>
                    <a:pt x="1" y="107"/>
                  </a:cubicBezTo>
                  <a:cubicBezTo>
                    <a:pt x="1" y="77"/>
                    <a:pt x="13" y="51"/>
                    <a:pt x="38" y="31"/>
                  </a:cubicBezTo>
                  <a:cubicBezTo>
                    <a:pt x="62" y="10"/>
                    <a:pt x="93" y="0"/>
                    <a:pt x="131" y="0"/>
                  </a:cubicBezTo>
                  <a:cubicBezTo>
                    <a:pt x="160" y="0"/>
                    <a:pt x="187" y="6"/>
                    <a:pt x="210" y="17"/>
                  </a:cubicBezTo>
                  <a:cubicBezTo>
                    <a:pt x="210" y="77"/>
                    <a:pt x="210" y="77"/>
                    <a:pt x="210" y="77"/>
                  </a:cubicBezTo>
                  <a:cubicBezTo>
                    <a:pt x="186" y="59"/>
                    <a:pt x="158" y="51"/>
                    <a:pt x="126" y="51"/>
                  </a:cubicBezTo>
                  <a:cubicBezTo>
                    <a:pt x="107" y="51"/>
                    <a:pt x="91" y="55"/>
                    <a:pt x="79" y="65"/>
                  </a:cubicBezTo>
                  <a:cubicBezTo>
                    <a:pt x="67" y="75"/>
                    <a:pt x="61" y="87"/>
                    <a:pt x="61" y="102"/>
                  </a:cubicBezTo>
                  <a:cubicBezTo>
                    <a:pt x="61" y="119"/>
                    <a:pt x="66" y="131"/>
                    <a:pt x="75" y="140"/>
                  </a:cubicBezTo>
                  <a:cubicBezTo>
                    <a:pt x="84" y="149"/>
                    <a:pt x="103" y="159"/>
                    <a:pt x="132" y="171"/>
                  </a:cubicBezTo>
                  <a:cubicBezTo>
                    <a:pt x="167" y="186"/>
                    <a:pt x="192" y="202"/>
                    <a:pt x="206" y="218"/>
                  </a:cubicBezTo>
                  <a:cubicBezTo>
                    <a:pt x="220" y="235"/>
                    <a:pt x="227" y="255"/>
                    <a:pt x="227" y="2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273" name="Freeform 32"/>
            <p:cNvSpPr>
              <a:spLocks noEditPoints="1"/>
            </p:cNvSpPr>
            <p:nvPr/>
          </p:nvSpPr>
          <p:spPr bwMode="auto">
            <a:xfrm>
              <a:off x="2960" y="18771"/>
              <a:ext cx="863" cy="922"/>
            </a:xfrm>
            <a:custGeom>
              <a:avLst/>
              <a:gdLst>
                <a:gd name="T0" fmla="*/ 365 w 365"/>
                <a:gd name="T1" fmla="*/ 193 h 388"/>
                <a:gd name="T2" fmla="*/ 315 w 365"/>
                <a:gd name="T3" fmla="*/ 335 h 388"/>
                <a:gd name="T4" fmla="*/ 180 w 365"/>
                <a:gd name="T5" fmla="*/ 388 h 388"/>
                <a:gd name="T6" fmla="*/ 49 w 365"/>
                <a:gd name="T7" fmla="*/ 336 h 388"/>
                <a:gd name="T8" fmla="*/ 0 w 365"/>
                <a:gd name="T9" fmla="*/ 198 h 388"/>
                <a:gd name="T10" fmla="*/ 51 w 365"/>
                <a:gd name="T11" fmla="*/ 53 h 388"/>
                <a:gd name="T12" fmla="*/ 189 w 365"/>
                <a:gd name="T13" fmla="*/ 0 h 388"/>
                <a:gd name="T14" fmla="*/ 318 w 365"/>
                <a:gd name="T15" fmla="*/ 51 h 388"/>
                <a:gd name="T16" fmla="*/ 365 w 365"/>
                <a:gd name="T17" fmla="*/ 193 h 388"/>
                <a:gd name="T18" fmla="*/ 304 w 365"/>
                <a:gd name="T19" fmla="*/ 195 h 388"/>
                <a:gd name="T20" fmla="*/ 273 w 365"/>
                <a:gd name="T21" fmla="*/ 88 h 388"/>
                <a:gd name="T22" fmla="*/ 185 w 365"/>
                <a:gd name="T23" fmla="*/ 51 h 388"/>
                <a:gd name="T24" fmla="*/ 94 w 365"/>
                <a:gd name="T25" fmla="*/ 89 h 388"/>
                <a:gd name="T26" fmla="*/ 61 w 365"/>
                <a:gd name="T27" fmla="*/ 196 h 388"/>
                <a:gd name="T28" fmla="*/ 95 w 365"/>
                <a:gd name="T29" fmla="*/ 300 h 388"/>
                <a:gd name="T30" fmla="*/ 185 w 365"/>
                <a:gd name="T31" fmla="*/ 338 h 388"/>
                <a:gd name="T32" fmla="*/ 273 w 365"/>
                <a:gd name="T33" fmla="*/ 301 h 388"/>
                <a:gd name="T34" fmla="*/ 304 w 365"/>
                <a:gd name="T35" fmla="*/ 195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 h="388">
                  <a:moveTo>
                    <a:pt x="365" y="193"/>
                  </a:moveTo>
                  <a:cubicBezTo>
                    <a:pt x="365" y="252"/>
                    <a:pt x="348" y="299"/>
                    <a:pt x="315" y="335"/>
                  </a:cubicBezTo>
                  <a:cubicBezTo>
                    <a:pt x="281" y="370"/>
                    <a:pt x="237" y="388"/>
                    <a:pt x="180" y="388"/>
                  </a:cubicBezTo>
                  <a:cubicBezTo>
                    <a:pt x="126" y="388"/>
                    <a:pt x="82" y="371"/>
                    <a:pt x="49" y="336"/>
                  </a:cubicBezTo>
                  <a:cubicBezTo>
                    <a:pt x="17" y="301"/>
                    <a:pt x="0" y="255"/>
                    <a:pt x="0" y="198"/>
                  </a:cubicBezTo>
                  <a:cubicBezTo>
                    <a:pt x="0" y="137"/>
                    <a:pt x="17" y="89"/>
                    <a:pt x="51" y="53"/>
                  </a:cubicBezTo>
                  <a:cubicBezTo>
                    <a:pt x="84" y="18"/>
                    <a:pt x="130" y="0"/>
                    <a:pt x="189" y="0"/>
                  </a:cubicBezTo>
                  <a:cubicBezTo>
                    <a:pt x="244" y="0"/>
                    <a:pt x="287" y="17"/>
                    <a:pt x="318" y="51"/>
                  </a:cubicBezTo>
                  <a:cubicBezTo>
                    <a:pt x="349" y="86"/>
                    <a:pt x="365" y="133"/>
                    <a:pt x="365" y="193"/>
                  </a:cubicBezTo>
                  <a:close/>
                  <a:moveTo>
                    <a:pt x="304" y="195"/>
                  </a:moveTo>
                  <a:cubicBezTo>
                    <a:pt x="304" y="148"/>
                    <a:pt x="294" y="113"/>
                    <a:pt x="273" y="88"/>
                  </a:cubicBezTo>
                  <a:cubicBezTo>
                    <a:pt x="253" y="63"/>
                    <a:pt x="223" y="51"/>
                    <a:pt x="185" y="51"/>
                  </a:cubicBezTo>
                  <a:cubicBezTo>
                    <a:pt x="147" y="51"/>
                    <a:pt x="117" y="63"/>
                    <a:pt x="94" y="89"/>
                  </a:cubicBezTo>
                  <a:cubicBezTo>
                    <a:pt x="72" y="114"/>
                    <a:pt x="61" y="150"/>
                    <a:pt x="61" y="196"/>
                  </a:cubicBezTo>
                  <a:cubicBezTo>
                    <a:pt x="61" y="241"/>
                    <a:pt x="72" y="275"/>
                    <a:pt x="95" y="300"/>
                  </a:cubicBezTo>
                  <a:cubicBezTo>
                    <a:pt x="117" y="325"/>
                    <a:pt x="147" y="338"/>
                    <a:pt x="185" y="338"/>
                  </a:cubicBezTo>
                  <a:cubicBezTo>
                    <a:pt x="223" y="338"/>
                    <a:pt x="253" y="325"/>
                    <a:pt x="273" y="301"/>
                  </a:cubicBezTo>
                  <a:cubicBezTo>
                    <a:pt x="294" y="276"/>
                    <a:pt x="304" y="241"/>
                    <a:pt x="304" y="1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274" name="Freeform 33"/>
            <p:cNvSpPr>
              <a:spLocks/>
            </p:cNvSpPr>
            <p:nvPr/>
          </p:nvSpPr>
          <p:spPr bwMode="auto">
            <a:xfrm>
              <a:off x="3856" y="18351"/>
              <a:ext cx="529" cy="1321"/>
            </a:xfrm>
            <a:custGeom>
              <a:avLst/>
              <a:gdLst>
                <a:gd name="T0" fmla="*/ 224 w 224"/>
                <a:gd name="T1" fmla="*/ 60 h 556"/>
                <a:gd name="T2" fmla="*/ 184 w 224"/>
                <a:gd name="T3" fmla="*/ 50 h 556"/>
                <a:gd name="T4" fmla="*/ 122 w 224"/>
                <a:gd name="T5" fmla="*/ 129 h 556"/>
                <a:gd name="T6" fmla="*/ 122 w 224"/>
                <a:gd name="T7" fmla="*/ 186 h 556"/>
                <a:gd name="T8" fmla="*/ 209 w 224"/>
                <a:gd name="T9" fmla="*/ 186 h 556"/>
                <a:gd name="T10" fmla="*/ 209 w 224"/>
                <a:gd name="T11" fmla="*/ 236 h 556"/>
                <a:gd name="T12" fmla="*/ 122 w 224"/>
                <a:gd name="T13" fmla="*/ 236 h 556"/>
                <a:gd name="T14" fmla="*/ 122 w 224"/>
                <a:gd name="T15" fmla="*/ 556 h 556"/>
                <a:gd name="T16" fmla="*/ 63 w 224"/>
                <a:gd name="T17" fmla="*/ 556 h 556"/>
                <a:gd name="T18" fmla="*/ 63 w 224"/>
                <a:gd name="T19" fmla="*/ 236 h 556"/>
                <a:gd name="T20" fmla="*/ 0 w 224"/>
                <a:gd name="T21" fmla="*/ 236 h 556"/>
                <a:gd name="T22" fmla="*/ 0 w 224"/>
                <a:gd name="T23" fmla="*/ 186 h 556"/>
                <a:gd name="T24" fmla="*/ 63 w 224"/>
                <a:gd name="T25" fmla="*/ 186 h 556"/>
                <a:gd name="T26" fmla="*/ 63 w 224"/>
                <a:gd name="T27" fmla="*/ 126 h 556"/>
                <a:gd name="T28" fmla="*/ 96 w 224"/>
                <a:gd name="T29" fmla="*/ 35 h 556"/>
                <a:gd name="T30" fmla="*/ 181 w 224"/>
                <a:gd name="T31" fmla="*/ 0 h 556"/>
                <a:gd name="T32" fmla="*/ 224 w 224"/>
                <a:gd name="T33" fmla="*/ 7 h 556"/>
                <a:gd name="T34" fmla="*/ 224 w 224"/>
                <a:gd name="T35" fmla="*/ 6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4" h="556">
                  <a:moveTo>
                    <a:pt x="224" y="60"/>
                  </a:moveTo>
                  <a:cubicBezTo>
                    <a:pt x="212" y="54"/>
                    <a:pt x="199" y="50"/>
                    <a:pt x="184" y="50"/>
                  </a:cubicBezTo>
                  <a:cubicBezTo>
                    <a:pt x="143" y="50"/>
                    <a:pt x="122" y="77"/>
                    <a:pt x="122" y="129"/>
                  </a:cubicBezTo>
                  <a:cubicBezTo>
                    <a:pt x="122" y="186"/>
                    <a:pt x="122" y="186"/>
                    <a:pt x="122" y="186"/>
                  </a:cubicBezTo>
                  <a:cubicBezTo>
                    <a:pt x="209" y="186"/>
                    <a:pt x="209" y="186"/>
                    <a:pt x="209" y="186"/>
                  </a:cubicBezTo>
                  <a:cubicBezTo>
                    <a:pt x="209" y="236"/>
                    <a:pt x="209" y="236"/>
                    <a:pt x="209" y="236"/>
                  </a:cubicBezTo>
                  <a:cubicBezTo>
                    <a:pt x="122" y="236"/>
                    <a:pt x="122" y="236"/>
                    <a:pt x="122" y="236"/>
                  </a:cubicBezTo>
                  <a:cubicBezTo>
                    <a:pt x="122" y="556"/>
                    <a:pt x="122" y="556"/>
                    <a:pt x="122" y="556"/>
                  </a:cubicBezTo>
                  <a:cubicBezTo>
                    <a:pt x="63" y="556"/>
                    <a:pt x="63" y="556"/>
                    <a:pt x="63" y="556"/>
                  </a:cubicBezTo>
                  <a:cubicBezTo>
                    <a:pt x="63" y="236"/>
                    <a:pt x="63" y="236"/>
                    <a:pt x="63" y="236"/>
                  </a:cubicBezTo>
                  <a:cubicBezTo>
                    <a:pt x="0" y="236"/>
                    <a:pt x="0" y="236"/>
                    <a:pt x="0" y="236"/>
                  </a:cubicBezTo>
                  <a:cubicBezTo>
                    <a:pt x="0" y="186"/>
                    <a:pt x="0" y="186"/>
                    <a:pt x="0" y="186"/>
                  </a:cubicBezTo>
                  <a:cubicBezTo>
                    <a:pt x="63" y="186"/>
                    <a:pt x="63" y="186"/>
                    <a:pt x="63" y="186"/>
                  </a:cubicBezTo>
                  <a:cubicBezTo>
                    <a:pt x="63" y="126"/>
                    <a:pt x="63" y="126"/>
                    <a:pt x="63" y="126"/>
                  </a:cubicBezTo>
                  <a:cubicBezTo>
                    <a:pt x="63" y="88"/>
                    <a:pt x="74" y="58"/>
                    <a:pt x="96" y="35"/>
                  </a:cubicBezTo>
                  <a:cubicBezTo>
                    <a:pt x="118" y="12"/>
                    <a:pt x="146" y="0"/>
                    <a:pt x="181" y="0"/>
                  </a:cubicBezTo>
                  <a:cubicBezTo>
                    <a:pt x="199" y="0"/>
                    <a:pt x="213" y="2"/>
                    <a:pt x="224" y="7"/>
                  </a:cubicBezTo>
                  <a:lnTo>
                    <a:pt x="224"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275" name="Freeform 34"/>
            <p:cNvSpPr>
              <a:spLocks/>
            </p:cNvSpPr>
            <p:nvPr/>
          </p:nvSpPr>
          <p:spPr bwMode="auto">
            <a:xfrm>
              <a:off x="4338" y="18531"/>
              <a:ext cx="513" cy="1162"/>
            </a:xfrm>
            <a:custGeom>
              <a:avLst/>
              <a:gdLst>
                <a:gd name="T0" fmla="*/ 217 w 217"/>
                <a:gd name="T1" fmla="*/ 477 h 489"/>
                <a:gd name="T2" fmla="*/ 161 w 217"/>
                <a:gd name="T3" fmla="*/ 489 h 489"/>
                <a:gd name="T4" fmla="*/ 64 w 217"/>
                <a:gd name="T5" fmla="*/ 379 h 489"/>
                <a:gd name="T6" fmla="*/ 64 w 217"/>
                <a:gd name="T7" fmla="*/ 160 h 489"/>
                <a:gd name="T8" fmla="*/ 0 w 217"/>
                <a:gd name="T9" fmla="*/ 160 h 489"/>
                <a:gd name="T10" fmla="*/ 0 w 217"/>
                <a:gd name="T11" fmla="*/ 110 h 489"/>
                <a:gd name="T12" fmla="*/ 64 w 217"/>
                <a:gd name="T13" fmla="*/ 110 h 489"/>
                <a:gd name="T14" fmla="*/ 64 w 217"/>
                <a:gd name="T15" fmla="*/ 20 h 489"/>
                <a:gd name="T16" fmla="*/ 123 w 217"/>
                <a:gd name="T17" fmla="*/ 0 h 489"/>
                <a:gd name="T18" fmla="*/ 123 w 217"/>
                <a:gd name="T19" fmla="*/ 110 h 489"/>
                <a:gd name="T20" fmla="*/ 217 w 217"/>
                <a:gd name="T21" fmla="*/ 110 h 489"/>
                <a:gd name="T22" fmla="*/ 217 w 217"/>
                <a:gd name="T23" fmla="*/ 160 h 489"/>
                <a:gd name="T24" fmla="*/ 123 w 217"/>
                <a:gd name="T25" fmla="*/ 160 h 489"/>
                <a:gd name="T26" fmla="*/ 123 w 217"/>
                <a:gd name="T27" fmla="*/ 369 h 489"/>
                <a:gd name="T28" fmla="*/ 136 w 217"/>
                <a:gd name="T29" fmla="*/ 422 h 489"/>
                <a:gd name="T30" fmla="*/ 178 w 217"/>
                <a:gd name="T31" fmla="*/ 438 h 489"/>
                <a:gd name="T32" fmla="*/ 217 w 217"/>
                <a:gd name="T33" fmla="*/ 426 h 489"/>
                <a:gd name="T34" fmla="*/ 217 w 217"/>
                <a:gd name="T35" fmla="*/ 47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7" h="489">
                  <a:moveTo>
                    <a:pt x="217" y="477"/>
                  </a:moveTo>
                  <a:cubicBezTo>
                    <a:pt x="203" y="485"/>
                    <a:pt x="184" y="489"/>
                    <a:pt x="161" y="489"/>
                  </a:cubicBezTo>
                  <a:cubicBezTo>
                    <a:pt x="96" y="489"/>
                    <a:pt x="64" y="452"/>
                    <a:pt x="64" y="379"/>
                  </a:cubicBezTo>
                  <a:cubicBezTo>
                    <a:pt x="64" y="160"/>
                    <a:pt x="64" y="160"/>
                    <a:pt x="64" y="160"/>
                  </a:cubicBezTo>
                  <a:cubicBezTo>
                    <a:pt x="0" y="160"/>
                    <a:pt x="0" y="160"/>
                    <a:pt x="0" y="160"/>
                  </a:cubicBezTo>
                  <a:cubicBezTo>
                    <a:pt x="0" y="110"/>
                    <a:pt x="0" y="110"/>
                    <a:pt x="0" y="110"/>
                  </a:cubicBezTo>
                  <a:cubicBezTo>
                    <a:pt x="64" y="110"/>
                    <a:pt x="64" y="110"/>
                    <a:pt x="64" y="110"/>
                  </a:cubicBezTo>
                  <a:cubicBezTo>
                    <a:pt x="64" y="20"/>
                    <a:pt x="64" y="20"/>
                    <a:pt x="64" y="20"/>
                  </a:cubicBezTo>
                  <a:cubicBezTo>
                    <a:pt x="123" y="0"/>
                    <a:pt x="123" y="0"/>
                    <a:pt x="123" y="0"/>
                  </a:cubicBezTo>
                  <a:cubicBezTo>
                    <a:pt x="123" y="110"/>
                    <a:pt x="123" y="110"/>
                    <a:pt x="123" y="110"/>
                  </a:cubicBezTo>
                  <a:cubicBezTo>
                    <a:pt x="217" y="110"/>
                    <a:pt x="217" y="110"/>
                    <a:pt x="217" y="110"/>
                  </a:cubicBezTo>
                  <a:cubicBezTo>
                    <a:pt x="217" y="160"/>
                    <a:pt x="217" y="160"/>
                    <a:pt x="217" y="160"/>
                  </a:cubicBezTo>
                  <a:cubicBezTo>
                    <a:pt x="123" y="160"/>
                    <a:pt x="123" y="160"/>
                    <a:pt x="123" y="160"/>
                  </a:cubicBezTo>
                  <a:cubicBezTo>
                    <a:pt x="123" y="369"/>
                    <a:pt x="123" y="369"/>
                    <a:pt x="123" y="369"/>
                  </a:cubicBezTo>
                  <a:cubicBezTo>
                    <a:pt x="123" y="394"/>
                    <a:pt x="128" y="412"/>
                    <a:pt x="136" y="422"/>
                  </a:cubicBezTo>
                  <a:cubicBezTo>
                    <a:pt x="145" y="433"/>
                    <a:pt x="159" y="438"/>
                    <a:pt x="178" y="438"/>
                  </a:cubicBezTo>
                  <a:cubicBezTo>
                    <a:pt x="193" y="438"/>
                    <a:pt x="206" y="434"/>
                    <a:pt x="217" y="426"/>
                  </a:cubicBezTo>
                  <a:lnTo>
                    <a:pt x="217" y="4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276" name="Freeform 35"/>
            <p:cNvSpPr>
              <a:spLocks noEditPoints="1"/>
            </p:cNvSpPr>
            <p:nvPr/>
          </p:nvSpPr>
          <p:spPr bwMode="auto">
            <a:xfrm>
              <a:off x="5212" y="18441"/>
              <a:ext cx="1090" cy="1231"/>
            </a:xfrm>
            <a:custGeom>
              <a:avLst/>
              <a:gdLst>
                <a:gd name="T0" fmla="*/ 1090 w 1090"/>
                <a:gd name="T1" fmla="*/ 1231 h 1231"/>
                <a:gd name="T2" fmla="*/ 932 w 1090"/>
                <a:gd name="T3" fmla="*/ 1231 h 1231"/>
                <a:gd name="T4" fmla="*/ 802 w 1090"/>
                <a:gd name="T5" fmla="*/ 886 h 1231"/>
                <a:gd name="T6" fmla="*/ 282 w 1090"/>
                <a:gd name="T7" fmla="*/ 886 h 1231"/>
                <a:gd name="T8" fmla="*/ 159 w 1090"/>
                <a:gd name="T9" fmla="*/ 1231 h 1231"/>
                <a:gd name="T10" fmla="*/ 0 w 1090"/>
                <a:gd name="T11" fmla="*/ 1231 h 1231"/>
                <a:gd name="T12" fmla="*/ 468 w 1090"/>
                <a:gd name="T13" fmla="*/ 0 h 1231"/>
                <a:gd name="T14" fmla="*/ 617 w 1090"/>
                <a:gd name="T15" fmla="*/ 0 h 1231"/>
                <a:gd name="T16" fmla="*/ 1090 w 1090"/>
                <a:gd name="T17" fmla="*/ 1231 h 1231"/>
                <a:gd name="T18" fmla="*/ 754 w 1090"/>
                <a:gd name="T19" fmla="*/ 755 h 1231"/>
                <a:gd name="T20" fmla="*/ 542 w 1090"/>
                <a:gd name="T21" fmla="*/ 180 h 1231"/>
                <a:gd name="T22" fmla="*/ 539 w 1090"/>
                <a:gd name="T23" fmla="*/ 180 h 1231"/>
                <a:gd name="T24" fmla="*/ 329 w 1090"/>
                <a:gd name="T25" fmla="*/ 755 h 1231"/>
                <a:gd name="T26" fmla="*/ 754 w 1090"/>
                <a:gd name="T27" fmla="*/ 755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0" h="1231">
                  <a:moveTo>
                    <a:pt x="1090" y="1231"/>
                  </a:moveTo>
                  <a:lnTo>
                    <a:pt x="932" y="1231"/>
                  </a:lnTo>
                  <a:lnTo>
                    <a:pt x="802" y="886"/>
                  </a:lnTo>
                  <a:lnTo>
                    <a:pt x="282" y="886"/>
                  </a:lnTo>
                  <a:lnTo>
                    <a:pt x="159" y="1231"/>
                  </a:lnTo>
                  <a:lnTo>
                    <a:pt x="0" y="1231"/>
                  </a:lnTo>
                  <a:lnTo>
                    <a:pt x="468" y="0"/>
                  </a:lnTo>
                  <a:lnTo>
                    <a:pt x="617" y="0"/>
                  </a:lnTo>
                  <a:lnTo>
                    <a:pt x="1090" y="1231"/>
                  </a:lnTo>
                  <a:close/>
                  <a:moveTo>
                    <a:pt x="754" y="755"/>
                  </a:moveTo>
                  <a:lnTo>
                    <a:pt x="542" y="180"/>
                  </a:lnTo>
                  <a:lnTo>
                    <a:pt x="539" y="180"/>
                  </a:lnTo>
                  <a:lnTo>
                    <a:pt x="329" y="755"/>
                  </a:lnTo>
                  <a:lnTo>
                    <a:pt x="754" y="7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277" name="Freeform 36"/>
            <p:cNvSpPr>
              <a:spLocks/>
            </p:cNvSpPr>
            <p:nvPr/>
          </p:nvSpPr>
          <p:spPr bwMode="auto">
            <a:xfrm>
              <a:off x="6363" y="18793"/>
              <a:ext cx="726" cy="879"/>
            </a:xfrm>
            <a:custGeom>
              <a:avLst/>
              <a:gdLst>
                <a:gd name="T0" fmla="*/ 726 w 726"/>
                <a:gd name="T1" fmla="*/ 40 h 879"/>
                <a:gd name="T2" fmla="*/ 206 w 726"/>
                <a:gd name="T3" fmla="*/ 760 h 879"/>
                <a:gd name="T4" fmla="*/ 719 w 726"/>
                <a:gd name="T5" fmla="*/ 760 h 879"/>
                <a:gd name="T6" fmla="*/ 719 w 726"/>
                <a:gd name="T7" fmla="*/ 879 h 879"/>
                <a:gd name="T8" fmla="*/ 0 w 726"/>
                <a:gd name="T9" fmla="*/ 879 h 879"/>
                <a:gd name="T10" fmla="*/ 0 w 726"/>
                <a:gd name="T11" fmla="*/ 836 h 879"/>
                <a:gd name="T12" fmla="*/ 518 w 726"/>
                <a:gd name="T13" fmla="*/ 118 h 879"/>
                <a:gd name="T14" fmla="*/ 50 w 726"/>
                <a:gd name="T15" fmla="*/ 118 h 879"/>
                <a:gd name="T16" fmla="*/ 50 w 726"/>
                <a:gd name="T17" fmla="*/ 0 h 879"/>
                <a:gd name="T18" fmla="*/ 726 w 726"/>
                <a:gd name="T19" fmla="*/ 0 h 879"/>
                <a:gd name="T20" fmla="*/ 726 w 726"/>
                <a:gd name="T21" fmla="*/ 4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6" h="879">
                  <a:moveTo>
                    <a:pt x="726" y="40"/>
                  </a:moveTo>
                  <a:lnTo>
                    <a:pt x="206" y="760"/>
                  </a:lnTo>
                  <a:lnTo>
                    <a:pt x="719" y="760"/>
                  </a:lnTo>
                  <a:lnTo>
                    <a:pt x="719" y="879"/>
                  </a:lnTo>
                  <a:lnTo>
                    <a:pt x="0" y="879"/>
                  </a:lnTo>
                  <a:lnTo>
                    <a:pt x="0" y="836"/>
                  </a:lnTo>
                  <a:lnTo>
                    <a:pt x="518" y="118"/>
                  </a:lnTo>
                  <a:lnTo>
                    <a:pt x="50" y="118"/>
                  </a:lnTo>
                  <a:lnTo>
                    <a:pt x="50" y="0"/>
                  </a:lnTo>
                  <a:lnTo>
                    <a:pt x="726" y="0"/>
                  </a:lnTo>
                  <a:lnTo>
                    <a:pt x="72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278" name="Freeform 37"/>
            <p:cNvSpPr>
              <a:spLocks/>
            </p:cNvSpPr>
            <p:nvPr/>
          </p:nvSpPr>
          <p:spPr bwMode="auto">
            <a:xfrm>
              <a:off x="7193" y="18793"/>
              <a:ext cx="728" cy="900"/>
            </a:xfrm>
            <a:custGeom>
              <a:avLst/>
              <a:gdLst>
                <a:gd name="T0" fmla="*/ 308 w 308"/>
                <a:gd name="T1" fmla="*/ 370 h 379"/>
                <a:gd name="T2" fmla="*/ 248 w 308"/>
                <a:gd name="T3" fmla="*/ 370 h 379"/>
                <a:gd name="T4" fmla="*/ 248 w 308"/>
                <a:gd name="T5" fmla="*/ 312 h 379"/>
                <a:gd name="T6" fmla="*/ 247 w 308"/>
                <a:gd name="T7" fmla="*/ 312 h 379"/>
                <a:gd name="T8" fmla="*/ 133 w 308"/>
                <a:gd name="T9" fmla="*/ 379 h 379"/>
                <a:gd name="T10" fmla="*/ 0 w 308"/>
                <a:gd name="T11" fmla="*/ 221 h 379"/>
                <a:gd name="T12" fmla="*/ 0 w 308"/>
                <a:gd name="T13" fmla="*/ 0 h 379"/>
                <a:gd name="T14" fmla="*/ 60 w 308"/>
                <a:gd name="T15" fmla="*/ 0 h 379"/>
                <a:gd name="T16" fmla="*/ 60 w 308"/>
                <a:gd name="T17" fmla="*/ 212 h 379"/>
                <a:gd name="T18" fmla="*/ 149 w 308"/>
                <a:gd name="T19" fmla="*/ 329 h 379"/>
                <a:gd name="T20" fmla="*/ 221 w 308"/>
                <a:gd name="T21" fmla="*/ 297 h 379"/>
                <a:gd name="T22" fmla="*/ 248 w 308"/>
                <a:gd name="T23" fmla="*/ 213 h 379"/>
                <a:gd name="T24" fmla="*/ 248 w 308"/>
                <a:gd name="T25" fmla="*/ 0 h 379"/>
                <a:gd name="T26" fmla="*/ 308 w 308"/>
                <a:gd name="T27" fmla="*/ 0 h 379"/>
                <a:gd name="T28" fmla="*/ 308 w 308"/>
                <a:gd name="T29" fmla="*/ 37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8" h="379">
                  <a:moveTo>
                    <a:pt x="308" y="370"/>
                  </a:moveTo>
                  <a:cubicBezTo>
                    <a:pt x="248" y="370"/>
                    <a:pt x="248" y="370"/>
                    <a:pt x="248" y="370"/>
                  </a:cubicBezTo>
                  <a:cubicBezTo>
                    <a:pt x="248" y="312"/>
                    <a:pt x="248" y="312"/>
                    <a:pt x="248" y="312"/>
                  </a:cubicBezTo>
                  <a:cubicBezTo>
                    <a:pt x="247" y="312"/>
                    <a:pt x="247" y="312"/>
                    <a:pt x="247" y="312"/>
                  </a:cubicBezTo>
                  <a:cubicBezTo>
                    <a:pt x="222" y="357"/>
                    <a:pt x="184" y="379"/>
                    <a:pt x="133" y="379"/>
                  </a:cubicBezTo>
                  <a:cubicBezTo>
                    <a:pt x="45" y="379"/>
                    <a:pt x="0" y="327"/>
                    <a:pt x="0" y="221"/>
                  </a:cubicBezTo>
                  <a:cubicBezTo>
                    <a:pt x="0" y="0"/>
                    <a:pt x="0" y="0"/>
                    <a:pt x="0" y="0"/>
                  </a:cubicBezTo>
                  <a:cubicBezTo>
                    <a:pt x="60" y="0"/>
                    <a:pt x="60" y="0"/>
                    <a:pt x="60" y="0"/>
                  </a:cubicBezTo>
                  <a:cubicBezTo>
                    <a:pt x="60" y="212"/>
                    <a:pt x="60" y="212"/>
                    <a:pt x="60" y="212"/>
                  </a:cubicBezTo>
                  <a:cubicBezTo>
                    <a:pt x="60" y="290"/>
                    <a:pt x="90" y="329"/>
                    <a:pt x="149" y="329"/>
                  </a:cubicBezTo>
                  <a:cubicBezTo>
                    <a:pt x="179" y="329"/>
                    <a:pt x="203" y="318"/>
                    <a:pt x="221" y="297"/>
                  </a:cubicBezTo>
                  <a:cubicBezTo>
                    <a:pt x="239" y="275"/>
                    <a:pt x="248" y="248"/>
                    <a:pt x="248" y="213"/>
                  </a:cubicBezTo>
                  <a:cubicBezTo>
                    <a:pt x="248" y="0"/>
                    <a:pt x="248" y="0"/>
                    <a:pt x="248" y="0"/>
                  </a:cubicBezTo>
                  <a:cubicBezTo>
                    <a:pt x="308" y="0"/>
                    <a:pt x="308" y="0"/>
                    <a:pt x="308" y="0"/>
                  </a:cubicBezTo>
                  <a:lnTo>
                    <a:pt x="308" y="3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279" name="Freeform 38"/>
            <p:cNvSpPr>
              <a:spLocks/>
            </p:cNvSpPr>
            <p:nvPr/>
          </p:nvSpPr>
          <p:spPr bwMode="auto">
            <a:xfrm>
              <a:off x="8148" y="18776"/>
              <a:ext cx="456" cy="896"/>
            </a:xfrm>
            <a:custGeom>
              <a:avLst/>
              <a:gdLst>
                <a:gd name="T0" fmla="*/ 193 w 193"/>
                <a:gd name="T1" fmla="*/ 67 h 377"/>
                <a:gd name="T2" fmla="*/ 148 w 193"/>
                <a:gd name="T3" fmla="*/ 55 h 377"/>
                <a:gd name="T4" fmla="*/ 84 w 193"/>
                <a:gd name="T5" fmla="*/ 92 h 377"/>
                <a:gd name="T6" fmla="*/ 60 w 193"/>
                <a:gd name="T7" fmla="*/ 189 h 377"/>
                <a:gd name="T8" fmla="*/ 60 w 193"/>
                <a:gd name="T9" fmla="*/ 377 h 377"/>
                <a:gd name="T10" fmla="*/ 0 w 193"/>
                <a:gd name="T11" fmla="*/ 377 h 377"/>
                <a:gd name="T12" fmla="*/ 0 w 193"/>
                <a:gd name="T13" fmla="*/ 7 h 377"/>
                <a:gd name="T14" fmla="*/ 60 w 193"/>
                <a:gd name="T15" fmla="*/ 7 h 377"/>
                <a:gd name="T16" fmla="*/ 60 w 193"/>
                <a:gd name="T17" fmla="*/ 83 h 377"/>
                <a:gd name="T18" fmla="*/ 61 w 193"/>
                <a:gd name="T19" fmla="*/ 83 h 377"/>
                <a:gd name="T20" fmla="*/ 99 w 193"/>
                <a:gd name="T21" fmla="*/ 23 h 377"/>
                <a:gd name="T22" fmla="*/ 158 w 193"/>
                <a:gd name="T23" fmla="*/ 0 h 377"/>
                <a:gd name="T24" fmla="*/ 193 w 193"/>
                <a:gd name="T25" fmla="*/ 6 h 377"/>
                <a:gd name="T26" fmla="*/ 193 w 193"/>
                <a:gd name="T27" fmla="*/ 6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3" h="377">
                  <a:moveTo>
                    <a:pt x="193" y="67"/>
                  </a:moveTo>
                  <a:cubicBezTo>
                    <a:pt x="183" y="59"/>
                    <a:pt x="168" y="55"/>
                    <a:pt x="148" y="55"/>
                  </a:cubicBezTo>
                  <a:cubicBezTo>
                    <a:pt x="122" y="55"/>
                    <a:pt x="101" y="67"/>
                    <a:pt x="84" y="92"/>
                  </a:cubicBezTo>
                  <a:cubicBezTo>
                    <a:pt x="68" y="117"/>
                    <a:pt x="60" y="149"/>
                    <a:pt x="60" y="189"/>
                  </a:cubicBezTo>
                  <a:cubicBezTo>
                    <a:pt x="60" y="377"/>
                    <a:pt x="60" y="377"/>
                    <a:pt x="60" y="377"/>
                  </a:cubicBezTo>
                  <a:cubicBezTo>
                    <a:pt x="0" y="377"/>
                    <a:pt x="0" y="377"/>
                    <a:pt x="0" y="377"/>
                  </a:cubicBezTo>
                  <a:cubicBezTo>
                    <a:pt x="0" y="7"/>
                    <a:pt x="0" y="7"/>
                    <a:pt x="0" y="7"/>
                  </a:cubicBezTo>
                  <a:cubicBezTo>
                    <a:pt x="60" y="7"/>
                    <a:pt x="60" y="7"/>
                    <a:pt x="60" y="7"/>
                  </a:cubicBezTo>
                  <a:cubicBezTo>
                    <a:pt x="60" y="83"/>
                    <a:pt x="60" y="83"/>
                    <a:pt x="60" y="83"/>
                  </a:cubicBezTo>
                  <a:cubicBezTo>
                    <a:pt x="61" y="83"/>
                    <a:pt x="61" y="83"/>
                    <a:pt x="61" y="83"/>
                  </a:cubicBezTo>
                  <a:cubicBezTo>
                    <a:pt x="69" y="58"/>
                    <a:pt x="82" y="38"/>
                    <a:pt x="99" y="23"/>
                  </a:cubicBezTo>
                  <a:cubicBezTo>
                    <a:pt x="116" y="8"/>
                    <a:pt x="136" y="0"/>
                    <a:pt x="158" y="0"/>
                  </a:cubicBezTo>
                  <a:cubicBezTo>
                    <a:pt x="173" y="0"/>
                    <a:pt x="185" y="2"/>
                    <a:pt x="193" y="6"/>
                  </a:cubicBezTo>
                  <a:lnTo>
                    <a:pt x="193"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280" name="Freeform 39"/>
            <p:cNvSpPr>
              <a:spLocks noEditPoints="1"/>
            </p:cNvSpPr>
            <p:nvPr/>
          </p:nvSpPr>
          <p:spPr bwMode="auto">
            <a:xfrm>
              <a:off x="8611" y="18771"/>
              <a:ext cx="764" cy="922"/>
            </a:xfrm>
            <a:custGeom>
              <a:avLst/>
              <a:gdLst>
                <a:gd name="T0" fmla="*/ 323 w 323"/>
                <a:gd name="T1" fmla="*/ 209 h 388"/>
                <a:gd name="T2" fmla="*/ 62 w 323"/>
                <a:gd name="T3" fmla="*/ 209 h 388"/>
                <a:gd name="T4" fmla="*/ 95 w 323"/>
                <a:gd name="T5" fmla="*/ 305 h 388"/>
                <a:gd name="T6" fmla="*/ 183 w 323"/>
                <a:gd name="T7" fmla="*/ 338 h 388"/>
                <a:gd name="T8" fmla="*/ 297 w 323"/>
                <a:gd name="T9" fmla="*/ 297 h 388"/>
                <a:gd name="T10" fmla="*/ 297 w 323"/>
                <a:gd name="T11" fmla="*/ 353 h 388"/>
                <a:gd name="T12" fmla="*/ 169 w 323"/>
                <a:gd name="T13" fmla="*/ 388 h 388"/>
                <a:gd name="T14" fmla="*/ 45 w 323"/>
                <a:gd name="T15" fmla="*/ 337 h 388"/>
                <a:gd name="T16" fmla="*/ 0 w 323"/>
                <a:gd name="T17" fmla="*/ 196 h 388"/>
                <a:gd name="T18" fmla="*/ 23 w 323"/>
                <a:gd name="T19" fmla="*/ 95 h 388"/>
                <a:gd name="T20" fmla="*/ 84 w 323"/>
                <a:gd name="T21" fmla="*/ 25 h 388"/>
                <a:gd name="T22" fmla="*/ 171 w 323"/>
                <a:gd name="T23" fmla="*/ 0 h 388"/>
                <a:gd name="T24" fmla="*/ 283 w 323"/>
                <a:gd name="T25" fmla="*/ 47 h 388"/>
                <a:gd name="T26" fmla="*/ 323 w 323"/>
                <a:gd name="T27" fmla="*/ 178 h 388"/>
                <a:gd name="T28" fmla="*/ 323 w 323"/>
                <a:gd name="T29" fmla="*/ 209 h 388"/>
                <a:gd name="T30" fmla="*/ 263 w 323"/>
                <a:gd name="T31" fmla="*/ 159 h 388"/>
                <a:gd name="T32" fmla="*/ 238 w 323"/>
                <a:gd name="T33" fmla="*/ 79 h 388"/>
                <a:gd name="T34" fmla="*/ 170 w 323"/>
                <a:gd name="T35" fmla="*/ 51 h 388"/>
                <a:gd name="T36" fmla="*/ 100 w 323"/>
                <a:gd name="T37" fmla="*/ 80 h 388"/>
                <a:gd name="T38" fmla="*/ 63 w 323"/>
                <a:gd name="T39" fmla="*/ 159 h 388"/>
                <a:gd name="T40" fmla="*/ 263 w 323"/>
                <a:gd name="T41" fmla="*/ 159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3" h="388">
                  <a:moveTo>
                    <a:pt x="323" y="209"/>
                  </a:moveTo>
                  <a:cubicBezTo>
                    <a:pt x="62" y="209"/>
                    <a:pt x="62" y="209"/>
                    <a:pt x="62" y="209"/>
                  </a:cubicBezTo>
                  <a:cubicBezTo>
                    <a:pt x="63" y="251"/>
                    <a:pt x="74" y="283"/>
                    <a:pt x="95" y="305"/>
                  </a:cubicBezTo>
                  <a:cubicBezTo>
                    <a:pt x="116" y="327"/>
                    <a:pt x="145" y="338"/>
                    <a:pt x="183" y="338"/>
                  </a:cubicBezTo>
                  <a:cubicBezTo>
                    <a:pt x="225" y="338"/>
                    <a:pt x="263" y="324"/>
                    <a:pt x="297" y="297"/>
                  </a:cubicBezTo>
                  <a:cubicBezTo>
                    <a:pt x="297" y="353"/>
                    <a:pt x="297" y="353"/>
                    <a:pt x="297" y="353"/>
                  </a:cubicBezTo>
                  <a:cubicBezTo>
                    <a:pt x="265" y="376"/>
                    <a:pt x="222" y="388"/>
                    <a:pt x="169" y="388"/>
                  </a:cubicBezTo>
                  <a:cubicBezTo>
                    <a:pt x="116" y="388"/>
                    <a:pt x="75" y="371"/>
                    <a:pt x="45" y="337"/>
                  </a:cubicBezTo>
                  <a:cubicBezTo>
                    <a:pt x="15" y="303"/>
                    <a:pt x="0" y="256"/>
                    <a:pt x="0" y="196"/>
                  </a:cubicBezTo>
                  <a:cubicBezTo>
                    <a:pt x="0" y="159"/>
                    <a:pt x="8" y="125"/>
                    <a:pt x="23" y="95"/>
                  </a:cubicBezTo>
                  <a:cubicBezTo>
                    <a:pt x="38" y="65"/>
                    <a:pt x="58" y="42"/>
                    <a:pt x="84" y="25"/>
                  </a:cubicBezTo>
                  <a:cubicBezTo>
                    <a:pt x="110" y="8"/>
                    <a:pt x="139" y="0"/>
                    <a:pt x="171" y="0"/>
                  </a:cubicBezTo>
                  <a:cubicBezTo>
                    <a:pt x="219" y="0"/>
                    <a:pt x="256" y="16"/>
                    <a:pt x="283" y="47"/>
                  </a:cubicBezTo>
                  <a:cubicBezTo>
                    <a:pt x="310" y="78"/>
                    <a:pt x="323" y="122"/>
                    <a:pt x="323" y="178"/>
                  </a:cubicBezTo>
                  <a:lnTo>
                    <a:pt x="323" y="209"/>
                  </a:lnTo>
                  <a:close/>
                  <a:moveTo>
                    <a:pt x="263" y="159"/>
                  </a:moveTo>
                  <a:cubicBezTo>
                    <a:pt x="262" y="124"/>
                    <a:pt x="254" y="98"/>
                    <a:pt x="238" y="79"/>
                  </a:cubicBezTo>
                  <a:cubicBezTo>
                    <a:pt x="222" y="60"/>
                    <a:pt x="199" y="51"/>
                    <a:pt x="170" y="51"/>
                  </a:cubicBezTo>
                  <a:cubicBezTo>
                    <a:pt x="143" y="51"/>
                    <a:pt x="119" y="60"/>
                    <a:pt x="100" y="80"/>
                  </a:cubicBezTo>
                  <a:cubicBezTo>
                    <a:pt x="80" y="100"/>
                    <a:pt x="68" y="126"/>
                    <a:pt x="63" y="159"/>
                  </a:cubicBezTo>
                  <a:lnTo>
                    <a:pt x="263"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grpSp>
      <p:pic>
        <p:nvPicPr>
          <p:cNvPr id="281" name="Picture 280"/>
          <p:cNvPicPr>
            <a:picLocks noChangeAspect="1"/>
          </p:cNvPicPr>
          <p:nvPr/>
        </p:nvPicPr>
        <p:blipFill rotWithShape="1">
          <a:blip r:embed="rId20" cstate="print">
            <a:extLst>
              <a:ext uri="{28A0092B-C50C-407E-A947-70E740481C1C}">
                <a14:useLocalDpi xmlns:a14="http://schemas.microsoft.com/office/drawing/2010/main" val="0"/>
              </a:ext>
            </a:extLst>
          </a:blip>
          <a:srcRect t="44093" r="11119"/>
          <a:stretch/>
        </p:blipFill>
        <p:spPr>
          <a:xfrm>
            <a:off x="8300914" y="4133642"/>
            <a:ext cx="694718" cy="426538"/>
          </a:xfrm>
          <a:prstGeom prst="rect">
            <a:avLst/>
          </a:prstGeom>
        </p:spPr>
      </p:pic>
      <p:grpSp>
        <p:nvGrpSpPr>
          <p:cNvPr id="282" name="Group 281"/>
          <p:cNvGrpSpPr>
            <a:grpSpLocks noChangeAspect="1"/>
          </p:cNvGrpSpPr>
          <p:nvPr/>
        </p:nvGrpSpPr>
        <p:grpSpPr>
          <a:xfrm>
            <a:off x="8497332" y="4745329"/>
            <a:ext cx="401514" cy="566699"/>
            <a:chOff x="1214438" y="4121151"/>
            <a:chExt cx="1558925" cy="2200275"/>
          </a:xfrm>
        </p:grpSpPr>
        <p:sp>
          <p:nvSpPr>
            <p:cNvPr id="283" name="Freeform 5"/>
            <p:cNvSpPr>
              <a:spLocks noEditPoints="1"/>
            </p:cNvSpPr>
            <p:nvPr/>
          </p:nvSpPr>
          <p:spPr bwMode="auto">
            <a:xfrm>
              <a:off x="1214438" y="4121151"/>
              <a:ext cx="1558925" cy="2200275"/>
            </a:xfrm>
            <a:custGeom>
              <a:avLst/>
              <a:gdLst>
                <a:gd name="T0" fmla="*/ 89 w 982"/>
                <a:gd name="T1" fmla="*/ 1274 h 1386"/>
                <a:gd name="T2" fmla="*/ 892 w 982"/>
                <a:gd name="T3" fmla="*/ 1274 h 1386"/>
                <a:gd name="T4" fmla="*/ 0 w 982"/>
                <a:gd name="T5" fmla="*/ 272 h 1386"/>
                <a:gd name="T6" fmla="*/ 790 w 982"/>
                <a:gd name="T7" fmla="*/ 572 h 1386"/>
                <a:gd name="T8" fmla="*/ 787 w 982"/>
                <a:gd name="T9" fmla="*/ 600 h 1386"/>
                <a:gd name="T10" fmla="*/ 490 w 982"/>
                <a:gd name="T11" fmla="*/ 600 h 1386"/>
                <a:gd name="T12" fmla="*/ 328 w 982"/>
                <a:gd name="T13" fmla="*/ 725 h 1386"/>
                <a:gd name="T14" fmla="*/ 491 w 982"/>
                <a:gd name="T15" fmla="*/ 725 h 1386"/>
                <a:gd name="T16" fmla="*/ 776 w 982"/>
                <a:gd name="T17" fmla="*/ 725 h 1386"/>
                <a:gd name="T18" fmla="*/ 744 w 982"/>
                <a:gd name="T19" fmla="*/ 1082 h 1386"/>
                <a:gd name="T20" fmla="*/ 491 w 982"/>
                <a:gd name="T21" fmla="*/ 1173 h 1386"/>
                <a:gd name="T22" fmla="*/ 490 w 982"/>
                <a:gd name="T23" fmla="*/ 1173 h 1386"/>
                <a:gd name="T24" fmla="*/ 221 w 982"/>
                <a:gd name="T25" fmla="*/ 910 h 1386"/>
                <a:gd name="T26" fmla="*/ 344 w 982"/>
                <a:gd name="T27" fmla="*/ 910 h 1386"/>
                <a:gd name="T28" fmla="*/ 490 w 982"/>
                <a:gd name="T29" fmla="*/ 1045 h 1386"/>
                <a:gd name="T30" fmla="*/ 490 w 982"/>
                <a:gd name="T31" fmla="*/ 1045 h 1386"/>
                <a:gd name="T32" fmla="*/ 642 w 982"/>
                <a:gd name="T33" fmla="*/ 849 h 1386"/>
                <a:gd name="T34" fmla="*/ 490 w 982"/>
                <a:gd name="T35" fmla="*/ 849 h 1386"/>
                <a:gd name="T36" fmla="*/ 185 w 982"/>
                <a:gd name="T37" fmla="*/ 510 h 1386"/>
                <a:gd name="T38" fmla="*/ 490 w 982"/>
                <a:gd name="T39" fmla="*/ 477 h 1386"/>
                <a:gd name="T40" fmla="*/ 798 w 982"/>
                <a:gd name="T41" fmla="*/ 477 h 1386"/>
                <a:gd name="T42" fmla="*/ 91 w 982"/>
                <a:gd name="T43" fmla="*/ 0 h 1386"/>
                <a:gd name="T44" fmla="*/ 154 w 982"/>
                <a:gd name="T45" fmla="*/ 61 h 1386"/>
                <a:gd name="T46" fmla="*/ 210 w 982"/>
                <a:gd name="T47" fmla="*/ 0 h 1386"/>
                <a:gd name="T48" fmla="*/ 273 w 982"/>
                <a:gd name="T49" fmla="*/ 186 h 1386"/>
                <a:gd name="T50" fmla="*/ 210 w 982"/>
                <a:gd name="T51" fmla="*/ 124 h 1386"/>
                <a:gd name="T52" fmla="*/ 154 w 982"/>
                <a:gd name="T53" fmla="*/ 186 h 1386"/>
                <a:gd name="T54" fmla="*/ 91 w 982"/>
                <a:gd name="T55" fmla="*/ 0 h 1386"/>
                <a:gd name="T56" fmla="*/ 355 w 982"/>
                <a:gd name="T57" fmla="*/ 61 h 1386"/>
                <a:gd name="T58" fmla="*/ 300 w 982"/>
                <a:gd name="T59" fmla="*/ 0 h 1386"/>
                <a:gd name="T60" fmla="*/ 472 w 982"/>
                <a:gd name="T61" fmla="*/ 61 h 1386"/>
                <a:gd name="T62" fmla="*/ 418 w 982"/>
                <a:gd name="T63" fmla="*/ 186 h 1386"/>
                <a:gd name="T64" fmla="*/ 355 w 982"/>
                <a:gd name="T65" fmla="*/ 61 h 1386"/>
                <a:gd name="T66" fmla="*/ 500 w 982"/>
                <a:gd name="T67" fmla="*/ 0 h 1386"/>
                <a:gd name="T68" fmla="*/ 606 w 982"/>
                <a:gd name="T69" fmla="*/ 65 h 1386"/>
                <a:gd name="T70" fmla="*/ 710 w 982"/>
                <a:gd name="T71" fmla="*/ 0 h 1386"/>
                <a:gd name="T72" fmla="*/ 649 w 982"/>
                <a:gd name="T73" fmla="*/ 186 h 1386"/>
                <a:gd name="T74" fmla="*/ 606 w 982"/>
                <a:gd name="T75" fmla="*/ 160 h 1386"/>
                <a:gd name="T76" fmla="*/ 561 w 982"/>
                <a:gd name="T77" fmla="*/ 94 h 1386"/>
                <a:gd name="T78" fmla="*/ 500 w 982"/>
                <a:gd name="T79" fmla="*/ 186 h 1386"/>
                <a:gd name="T80" fmla="*/ 741 w 982"/>
                <a:gd name="T81" fmla="*/ 0 h 1386"/>
                <a:gd name="T82" fmla="*/ 804 w 982"/>
                <a:gd name="T83" fmla="*/ 125 h 1386"/>
                <a:gd name="T84" fmla="*/ 892 w 982"/>
                <a:gd name="T85" fmla="*/ 186 h 1386"/>
                <a:gd name="T86" fmla="*/ 741 w 982"/>
                <a:gd name="T87" fmla="*/ 0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2" h="1386">
                  <a:moveTo>
                    <a:pt x="0" y="272"/>
                  </a:moveTo>
                  <a:lnTo>
                    <a:pt x="89" y="1274"/>
                  </a:lnTo>
                  <a:lnTo>
                    <a:pt x="490" y="1386"/>
                  </a:lnTo>
                  <a:lnTo>
                    <a:pt x="892" y="1274"/>
                  </a:lnTo>
                  <a:lnTo>
                    <a:pt x="982" y="272"/>
                  </a:lnTo>
                  <a:lnTo>
                    <a:pt x="0" y="272"/>
                  </a:lnTo>
                  <a:close/>
                  <a:moveTo>
                    <a:pt x="795" y="510"/>
                  </a:moveTo>
                  <a:lnTo>
                    <a:pt x="790" y="572"/>
                  </a:lnTo>
                  <a:lnTo>
                    <a:pt x="787" y="600"/>
                  </a:lnTo>
                  <a:lnTo>
                    <a:pt x="787" y="600"/>
                  </a:lnTo>
                  <a:lnTo>
                    <a:pt x="491" y="600"/>
                  </a:lnTo>
                  <a:lnTo>
                    <a:pt x="490" y="600"/>
                  </a:lnTo>
                  <a:lnTo>
                    <a:pt x="317" y="600"/>
                  </a:lnTo>
                  <a:lnTo>
                    <a:pt x="328" y="725"/>
                  </a:lnTo>
                  <a:lnTo>
                    <a:pt x="490" y="725"/>
                  </a:lnTo>
                  <a:lnTo>
                    <a:pt x="491" y="725"/>
                  </a:lnTo>
                  <a:lnTo>
                    <a:pt x="743" y="725"/>
                  </a:lnTo>
                  <a:lnTo>
                    <a:pt x="776" y="725"/>
                  </a:lnTo>
                  <a:lnTo>
                    <a:pt x="773" y="759"/>
                  </a:lnTo>
                  <a:lnTo>
                    <a:pt x="744" y="1082"/>
                  </a:lnTo>
                  <a:lnTo>
                    <a:pt x="742" y="1103"/>
                  </a:lnTo>
                  <a:lnTo>
                    <a:pt x="491" y="1173"/>
                  </a:lnTo>
                  <a:lnTo>
                    <a:pt x="491" y="1173"/>
                  </a:lnTo>
                  <a:lnTo>
                    <a:pt x="490" y="1173"/>
                  </a:lnTo>
                  <a:lnTo>
                    <a:pt x="238" y="1103"/>
                  </a:lnTo>
                  <a:lnTo>
                    <a:pt x="221" y="910"/>
                  </a:lnTo>
                  <a:lnTo>
                    <a:pt x="278" y="910"/>
                  </a:lnTo>
                  <a:lnTo>
                    <a:pt x="344" y="910"/>
                  </a:lnTo>
                  <a:lnTo>
                    <a:pt x="353" y="1008"/>
                  </a:lnTo>
                  <a:lnTo>
                    <a:pt x="490" y="1045"/>
                  </a:lnTo>
                  <a:lnTo>
                    <a:pt x="490" y="1045"/>
                  </a:lnTo>
                  <a:lnTo>
                    <a:pt x="490" y="1045"/>
                  </a:lnTo>
                  <a:lnTo>
                    <a:pt x="627" y="1008"/>
                  </a:lnTo>
                  <a:lnTo>
                    <a:pt x="642" y="849"/>
                  </a:lnTo>
                  <a:lnTo>
                    <a:pt x="491" y="849"/>
                  </a:lnTo>
                  <a:lnTo>
                    <a:pt x="490" y="849"/>
                  </a:lnTo>
                  <a:lnTo>
                    <a:pt x="215" y="849"/>
                  </a:lnTo>
                  <a:lnTo>
                    <a:pt x="185" y="510"/>
                  </a:lnTo>
                  <a:lnTo>
                    <a:pt x="182" y="477"/>
                  </a:lnTo>
                  <a:lnTo>
                    <a:pt x="490" y="477"/>
                  </a:lnTo>
                  <a:lnTo>
                    <a:pt x="491" y="477"/>
                  </a:lnTo>
                  <a:lnTo>
                    <a:pt x="798" y="477"/>
                  </a:lnTo>
                  <a:lnTo>
                    <a:pt x="795" y="510"/>
                  </a:lnTo>
                  <a:close/>
                  <a:moveTo>
                    <a:pt x="91" y="0"/>
                  </a:moveTo>
                  <a:lnTo>
                    <a:pt x="154" y="0"/>
                  </a:lnTo>
                  <a:lnTo>
                    <a:pt x="154" y="61"/>
                  </a:lnTo>
                  <a:lnTo>
                    <a:pt x="210" y="61"/>
                  </a:lnTo>
                  <a:lnTo>
                    <a:pt x="210" y="0"/>
                  </a:lnTo>
                  <a:lnTo>
                    <a:pt x="273" y="0"/>
                  </a:lnTo>
                  <a:lnTo>
                    <a:pt x="273" y="186"/>
                  </a:lnTo>
                  <a:lnTo>
                    <a:pt x="210" y="186"/>
                  </a:lnTo>
                  <a:lnTo>
                    <a:pt x="210" y="124"/>
                  </a:lnTo>
                  <a:lnTo>
                    <a:pt x="154" y="124"/>
                  </a:lnTo>
                  <a:lnTo>
                    <a:pt x="154" y="186"/>
                  </a:lnTo>
                  <a:lnTo>
                    <a:pt x="91" y="186"/>
                  </a:lnTo>
                  <a:lnTo>
                    <a:pt x="91" y="0"/>
                  </a:lnTo>
                  <a:lnTo>
                    <a:pt x="91" y="0"/>
                  </a:lnTo>
                  <a:close/>
                  <a:moveTo>
                    <a:pt x="355" y="61"/>
                  </a:moveTo>
                  <a:lnTo>
                    <a:pt x="300" y="61"/>
                  </a:lnTo>
                  <a:lnTo>
                    <a:pt x="300" y="0"/>
                  </a:lnTo>
                  <a:lnTo>
                    <a:pt x="472" y="0"/>
                  </a:lnTo>
                  <a:lnTo>
                    <a:pt x="472" y="61"/>
                  </a:lnTo>
                  <a:lnTo>
                    <a:pt x="418" y="61"/>
                  </a:lnTo>
                  <a:lnTo>
                    <a:pt x="418" y="186"/>
                  </a:lnTo>
                  <a:lnTo>
                    <a:pt x="355" y="186"/>
                  </a:lnTo>
                  <a:lnTo>
                    <a:pt x="355" y="61"/>
                  </a:lnTo>
                  <a:lnTo>
                    <a:pt x="355" y="61"/>
                  </a:lnTo>
                  <a:close/>
                  <a:moveTo>
                    <a:pt x="500" y="0"/>
                  </a:moveTo>
                  <a:lnTo>
                    <a:pt x="565" y="0"/>
                  </a:lnTo>
                  <a:lnTo>
                    <a:pt x="606" y="65"/>
                  </a:lnTo>
                  <a:lnTo>
                    <a:pt x="645" y="0"/>
                  </a:lnTo>
                  <a:lnTo>
                    <a:pt x="710" y="0"/>
                  </a:lnTo>
                  <a:lnTo>
                    <a:pt x="710" y="186"/>
                  </a:lnTo>
                  <a:lnTo>
                    <a:pt x="649" y="186"/>
                  </a:lnTo>
                  <a:lnTo>
                    <a:pt x="649" y="94"/>
                  </a:lnTo>
                  <a:lnTo>
                    <a:pt x="606" y="160"/>
                  </a:lnTo>
                  <a:lnTo>
                    <a:pt x="604" y="160"/>
                  </a:lnTo>
                  <a:lnTo>
                    <a:pt x="561" y="94"/>
                  </a:lnTo>
                  <a:lnTo>
                    <a:pt x="561" y="186"/>
                  </a:lnTo>
                  <a:lnTo>
                    <a:pt x="500" y="186"/>
                  </a:lnTo>
                  <a:lnTo>
                    <a:pt x="500" y="0"/>
                  </a:lnTo>
                  <a:close/>
                  <a:moveTo>
                    <a:pt x="741" y="0"/>
                  </a:moveTo>
                  <a:lnTo>
                    <a:pt x="804" y="0"/>
                  </a:lnTo>
                  <a:lnTo>
                    <a:pt x="804" y="125"/>
                  </a:lnTo>
                  <a:lnTo>
                    <a:pt x="892" y="125"/>
                  </a:lnTo>
                  <a:lnTo>
                    <a:pt x="892" y="186"/>
                  </a:lnTo>
                  <a:lnTo>
                    <a:pt x="741" y="186"/>
                  </a:lnTo>
                  <a:lnTo>
                    <a:pt x="741" y="0"/>
                  </a:lnTo>
                  <a:close/>
                </a:path>
              </a:pathLst>
            </a:custGeom>
            <a:solidFill>
              <a:srgbClr val="FFFFFF"/>
            </a:solidFill>
            <a:ln>
              <a:noFill/>
            </a:ln>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sp>
          <p:nvSpPr>
            <p:cNvPr id="284" name="Freeform 7"/>
            <p:cNvSpPr>
              <a:spLocks/>
            </p:cNvSpPr>
            <p:nvPr/>
          </p:nvSpPr>
          <p:spPr bwMode="auto">
            <a:xfrm>
              <a:off x="1993900" y="4683126"/>
              <a:ext cx="636588" cy="1501775"/>
            </a:xfrm>
            <a:custGeom>
              <a:avLst/>
              <a:gdLst>
                <a:gd name="T0" fmla="*/ 0 w 401"/>
                <a:gd name="T1" fmla="*/ 0 h 946"/>
                <a:gd name="T2" fmla="*/ 0 w 401"/>
                <a:gd name="T3" fmla="*/ 123 h 946"/>
                <a:gd name="T4" fmla="*/ 307 w 401"/>
                <a:gd name="T5" fmla="*/ 123 h 946"/>
                <a:gd name="T6" fmla="*/ 304 w 401"/>
                <a:gd name="T7" fmla="*/ 156 h 946"/>
                <a:gd name="T8" fmla="*/ 299 w 401"/>
                <a:gd name="T9" fmla="*/ 218 h 946"/>
                <a:gd name="T10" fmla="*/ 296 w 401"/>
                <a:gd name="T11" fmla="*/ 246 h 946"/>
                <a:gd name="T12" fmla="*/ 296 w 401"/>
                <a:gd name="T13" fmla="*/ 246 h 946"/>
                <a:gd name="T14" fmla="*/ 0 w 401"/>
                <a:gd name="T15" fmla="*/ 246 h 946"/>
                <a:gd name="T16" fmla="*/ 0 w 401"/>
                <a:gd name="T17" fmla="*/ 371 h 946"/>
                <a:gd name="T18" fmla="*/ 252 w 401"/>
                <a:gd name="T19" fmla="*/ 371 h 946"/>
                <a:gd name="T20" fmla="*/ 285 w 401"/>
                <a:gd name="T21" fmla="*/ 371 h 946"/>
                <a:gd name="T22" fmla="*/ 282 w 401"/>
                <a:gd name="T23" fmla="*/ 405 h 946"/>
                <a:gd name="T24" fmla="*/ 253 w 401"/>
                <a:gd name="T25" fmla="*/ 728 h 946"/>
                <a:gd name="T26" fmla="*/ 251 w 401"/>
                <a:gd name="T27" fmla="*/ 749 h 946"/>
                <a:gd name="T28" fmla="*/ 0 w 401"/>
                <a:gd name="T29" fmla="*/ 819 h 946"/>
                <a:gd name="T30" fmla="*/ 0 w 401"/>
                <a:gd name="T31" fmla="*/ 946 h 946"/>
                <a:gd name="T32" fmla="*/ 325 w 401"/>
                <a:gd name="T33" fmla="*/ 856 h 946"/>
                <a:gd name="T34" fmla="*/ 401 w 401"/>
                <a:gd name="T35" fmla="*/ 0 h 946"/>
                <a:gd name="T36" fmla="*/ 0 w 401"/>
                <a:gd name="T37" fmla="*/ 0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1" h="946">
                  <a:moveTo>
                    <a:pt x="0" y="0"/>
                  </a:moveTo>
                  <a:lnTo>
                    <a:pt x="0" y="123"/>
                  </a:lnTo>
                  <a:lnTo>
                    <a:pt x="307" y="123"/>
                  </a:lnTo>
                  <a:lnTo>
                    <a:pt x="304" y="156"/>
                  </a:lnTo>
                  <a:lnTo>
                    <a:pt x="299" y="218"/>
                  </a:lnTo>
                  <a:lnTo>
                    <a:pt x="296" y="246"/>
                  </a:lnTo>
                  <a:lnTo>
                    <a:pt x="296" y="246"/>
                  </a:lnTo>
                  <a:lnTo>
                    <a:pt x="0" y="246"/>
                  </a:lnTo>
                  <a:lnTo>
                    <a:pt x="0" y="371"/>
                  </a:lnTo>
                  <a:lnTo>
                    <a:pt x="252" y="371"/>
                  </a:lnTo>
                  <a:lnTo>
                    <a:pt x="285" y="371"/>
                  </a:lnTo>
                  <a:lnTo>
                    <a:pt x="282" y="405"/>
                  </a:lnTo>
                  <a:lnTo>
                    <a:pt x="253" y="728"/>
                  </a:lnTo>
                  <a:lnTo>
                    <a:pt x="251" y="749"/>
                  </a:lnTo>
                  <a:lnTo>
                    <a:pt x="0" y="819"/>
                  </a:lnTo>
                  <a:lnTo>
                    <a:pt x="0" y="946"/>
                  </a:lnTo>
                  <a:lnTo>
                    <a:pt x="325" y="856"/>
                  </a:lnTo>
                  <a:lnTo>
                    <a:pt x="401" y="0"/>
                  </a:lnTo>
                  <a:lnTo>
                    <a:pt x="0" y="0"/>
                  </a:ln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defTabSz="932283"/>
              <a:endParaRPr lang="en-US" sz="1799">
                <a:solidFill>
                  <a:srgbClr val="FFFFFF"/>
                </a:solidFill>
              </a:endParaRPr>
            </a:p>
          </p:txBody>
        </p:sp>
      </p:grpSp>
    </p:spTree>
    <p:extLst>
      <p:ext uri="{BB962C8B-B14F-4D97-AF65-F5344CB8AC3E}">
        <p14:creationId xmlns:p14="http://schemas.microsoft.com/office/powerpoint/2010/main" val="355771667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Mobile Platform Decision Tree</a:t>
            </a:r>
            <a:endParaRPr lang="en-US" dirty="0"/>
          </a:p>
        </p:txBody>
      </p:sp>
      <p:pic>
        <p:nvPicPr>
          <p:cNvPr id="5" name="Picture 4"/>
          <p:cNvPicPr>
            <a:picLocks noChangeAspect="1"/>
          </p:cNvPicPr>
          <p:nvPr/>
        </p:nvPicPr>
        <p:blipFill>
          <a:blip r:embed="rId2"/>
          <a:stretch>
            <a:fillRect/>
          </a:stretch>
        </p:blipFill>
        <p:spPr>
          <a:xfrm>
            <a:off x="224494" y="1973262"/>
            <a:ext cx="12024593" cy="4038600"/>
          </a:xfrm>
          <a:prstGeom prst="rect">
            <a:avLst/>
          </a:prstGeom>
        </p:spPr>
      </p:pic>
    </p:spTree>
    <p:extLst>
      <p:ext uri="{BB962C8B-B14F-4D97-AF65-F5344CB8AC3E}">
        <p14:creationId xmlns:p14="http://schemas.microsoft.com/office/powerpoint/2010/main" val="88455884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365 APIs</a:t>
            </a:r>
            <a:endParaRPr lang="en-US" dirty="0"/>
          </a:p>
        </p:txBody>
      </p:sp>
      <p:sp>
        <p:nvSpPr>
          <p:cNvPr id="3" name="Text Placeholder 2"/>
          <p:cNvSpPr>
            <a:spLocks noGrp="1"/>
          </p:cNvSpPr>
          <p:nvPr>
            <p:ph type="body" sz="quarter" idx="10"/>
          </p:nvPr>
        </p:nvSpPr>
        <p:spPr>
          <a:xfrm>
            <a:off x="274640" y="1212849"/>
            <a:ext cx="5714997" cy="5613845"/>
          </a:xfrm>
        </p:spPr>
        <p:txBody>
          <a:bodyPr/>
          <a:lstStyle/>
          <a:p>
            <a:r>
              <a:rPr lang="en-US" sz="3600" dirty="0" smtClean="0"/>
              <a:t>What are they?</a:t>
            </a:r>
          </a:p>
          <a:p>
            <a:pPr lvl="1"/>
            <a:r>
              <a:rPr lang="en-US" dirty="0" smtClean="0"/>
              <a:t>Simple </a:t>
            </a:r>
            <a:r>
              <a:rPr lang="en-US" dirty="0"/>
              <a:t>REST/OData Service APIs</a:t>
            </a:r>
          </a:p>
          <a:p>
            <a:pPr lvl="1"/>
            <a:r>
              <a:rPr lang="en-US" dirty="0"/>
              <a:t>Many are wrapped in strongly-typed SDKs (SharePoint, Exchange, Azure AD)</a:t>
            </a:r>
          </a:p>
          <a:p>
            <a:pPr lvl="1"/>
            <a:r>
              <a:rPr lang="en-US" dirty="0"/>
              <a:t>Part of Azure AD Common Consent Framework</a:t>
            </a:r>
          </a:p>
          <a:p>
            <a:pPr lvl="1"/>
            <a:r>
              <a:rPr lang="en-US" dirty="0"/>
              <a:t>Leverages Azure AD OAuth</a:t>
            </a:r>
          </a:p>
          <a:p>
            <a:pPr lvl="1"/>
            <a:r>
              <a:rPr lang="en-US" dirty="0"/>
              <a:t>Supports both delegated and application </a:t>
            </a:r>
            <a:r>
              <a:rPr lang="en-US" dirty="0" smtClean="0"/>
              <a:t>permissions</a:t>
            </a:r>
          </a:p>
          <a:p>
            <a:r>
              <a:rPr lang="en-US" sz="3600" dirty="0" smtClean="0"/>
              <a:t>Launch </a:t>
            </a:r>
            <a:r>
              <a:rPr lang="en-US" sz="3600" dirty="0"/>
              <a:t>Services</a:t>
            </a:r>
          </a:p>
          <a:p>
            <a:pPr lvl="1"/>
            <a:r>
              <a:rPr lang="en-US" dirty="0" err="1"/>
              <a:t>MyFiles</a:t>
            </a:r>
            <a:r>
              <a:rPr lang="en-US" dirty="0"/>
              <a:t> (OneDrive for Business)</a:t>
            </a:r>
          </a:p>
          <a:p>
            <a:pPr lvl="1"/>
            <a:r>
              <a:rPr lang="en-US" dirty="0"/>
              <a:t>Sites (SharePoint Online)</a:t>
            </a:r>
          </a:p>
          <a:p>
            <a:pPr lvl="1"/>
            <a:r>
              <a:rPr lang="en-US" dirty="0"/>
              <a:t>Calendar (Exchange Online)</a:t>
            </a:r>
          </a:p>
          <a:p>
            <a:pPr lvl="1"/>
            <a:r>
              <a:rPr lang="en-US" dirty="0"/>
              <a:t>Contacts (Exchange Online)</a:t>
            </a:r>
          </a:p>
          <a:p>
            <a:pPr lvl="1"/>
            <a:r>
              <a:rPr lang="en-US" dirty="0"/>
              <a:t>Mail (Exchange Online)</a:t>
            </a:r>
          </a:p>
          <a:p>
            <a:pPr lvl="1"/>
            <a:r>
              <a:rPr lang="en-US" dirty="0"/>
              <a:t>Users/Groups (Azure AD</a:t>
            </a:r>
            <a:r>
              <a:rPr lang="en-US" dirty="0" smtClean="0"/>
              <a:t>)</a:t>
            </a:r>
            <a:endParaRPr lang="en-US" dirty="0"/>
          </a:p>
        </p:txBody>
      </p:sp>
      <p:sp>
        <p:nvSpPr>
          <p:cNvPr id="4" name="Text Placeholder 3"/>
          <p:cNvSpPr>
            <a:spLocks noGrp="1"/>
          </p:cNvSpPr>
          <p:nvPr>
            <p:ph type="body" sz="quarter" idx="11"/>
          </p:nvPr>
        </p:nvSpPr>
        <p:spPr>
          <a:xfrm>
            <a:off x="6675440" y="1212849"/>
            <a:ext cx="5486399" cy="4721292"/>
          </a:xfrm>
        </p:spPr>
        <p:txBody>
          <a:bodyPr/>
          <a:lstStyle/>
          <a:p>
            <a:r>
              <a:rPr lang="en-US" sz="3600" dirty="0"/>
              <a:t>NEW Services</a:t>
            </a:r>
          </a:p>
          <a:p>
            <a:pPr lvl="1"/>
            <a:r>
              <a:rPr lang="en-US" dirty="0"/>
              <a:t>OneNote with Office 365</a:t>
            </a:r>
          </a:p>
          <a:p>
            <a:pPr lvl="1"/>
            <a:r>
              <a:rPr lang="en-US" dirty="0"/>
              <a:t>User Profiles (SharePoint Online)</a:t>
            </a:r>
          </a:p>
          <a:p>
            <a:pPr lvl="1"/>
            <a:r>
              <a:rPr lang="en-US" dirty="0"/>
              <a:t>Managed Metadata (SharePoint Online)</a:t>
            </a:r>
          </a:p>
          <a:p>
            <a:pPr lvl="1"/>
            <a:r>
              <a:rPr lang="en-US" dirty="0"/>
              <a:t>Video Portals</a:t>
            </a:r>
          </a:p>
          <a:p>
            <a:pPr lvl="1"/>
            <a:r>
              <a:rPr lang="en-US" dirty="0"/>
              <a:t>Office 365 Groups</a:t>
            </a:r>
          </a:p>
          <a:p>
            <a:pPr lvl="1"/>
            <a:r>
              <a:rPr lang="en-US" dirty="0"/>
              <a:t>Office </a:t>
            </a:r>
            <a:r>
              <a:rPr lang="en-US" dirty="0" smtClean="0"/>
              <a:t>Graph</a:t>
            </a:r>
            <a:endParaRPr lang="en-US" sz="3600" dirty="0" smtClean="0"/>
          </a:p>
          <a:p>
            <a:r>
              <a:rPr lang="en-US" sz="3600" dirty="0" smtClean="0"/>
              <a:t>Not </a:t>
            </a:r>
            <a:r>
              <a:rPr lang="en-US" sz="3600" dirty="0"/>
              <a:t>limited to Office 365</a:t>
            </a:r>
          </a:p>
          <a:p>
            <a:pPr lvl="1"/>
            <a:r>
              <a:rPr lang="en-US" dirty="0"/>
              <a:t>Power BI</a:t>
            </a:r>
          </a:p>
          <a:p>
            <a:pPr lvl="1"/>
            <a:r>
              <a:rPr lang="en-US" dirty="0"/>
              <a:t>Dynamics CRM Online</a:t>
            </a:r>
          </a:p>
          <a:p>
            <a:pPr lvl="1"/>
            <a:r>
              <a:rPr lang="en-US" dirty="0"/>
              <a:t>3</a:t>
            </a:r>
            <a:r>
              <a:rPr lang="en-US" baseline="30000" dirty="0"/>
              <a:t>rd</a:t>
            </a:r>
            <a:r>
              <a:rPr lang="en-US" dirty="0"/>
              <a:t> Party Applications/Services</a:t>
            </a:r>
          </a:p>
          <a:p>
            <a:pPr lvl="1"/>
            <a:r>
              <a:rPr lang="en-US" dirty="0"/>
              <a:t>Your Own </a:t>
            </a:r>
            <a:r>
              <a:rPr lang="en-US" dirty="0" smtClean="0"/>
              <a:t>Applications/Services</a:t>
            </a:r>
            <a:endParaRPr lang="en-US" dirty="0"/>
          </a:p>
        </p:txBody>
      </p:sp>
    </p:spTree>
    <p:extLst>
      <p:ext uri="{BB962C8B-B14F-4D97-AF65-F5344CB8AC3E}">
        <p14:creationId xmlns:p14="http://schemas.microsoft.com/office/powerpoint/2010/main" val="308188200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Azure AD OAuth in Office 365</a:t>
            </a:r>
          </a:p>
        </p:txBody>
      </p:sp>
      <p:sp>
        <p:nvSpPr>
          <p:cNvPr id="4" name="Text Placeholder 3"/>
          <p:cNvSpPr>
            <a:spLocks noGrp="1"/>
          </p:cNvSpPr>
          <p:nvPr>
            <p:ph type="body" sz="quarter" idx="10"/>
          </p:nvPr>
        </p:nvSpPr>
        <p:spPr>
          <a:xfrm>
            <a:off x="274638" y="1212850"/>
            <a:ext cx="11887200" cy="5816977"/>
          </a:xfrm>
        </p:spPr>
        <p:txBody>
          <a:bodyPr/>
          <a:lstStyle/>
          <a:p>
            <a:r>
              <a:rPr lang="en-US" dirty="0"/>
              <a:t>Single authentication flow</a:t>
            </a:r>
          </a:p>
          <a:p>
            <a:pPr lvl="1"/>
            <a:r>
              <a:rPr lang="en-US" dirty="0"/>
              <a:t>Across all Office 365 services</a:t>
            </a:r>
          </a:p>
          <a:p>
            <a:pPr lvl="1"/>
            <a:r>
              <a:rPr lang="en-US" dirty="0"/>
              <a:t>Device apps and web sites</a:t>
            </a:r>
          </a:p>
          <a:p>
            <a:pPr lvl="1"/>
            <a:r>
              <a:rPr lang="en-US" dirty="0"/>
              <a:t>Admin and end-user consent</a:t>
            </a:r>
          </a:p>
          <a:p>
            <a:r>
              <a:rPr lang="en-US" dirty="0"/>
              <a:t>Secure protocol</a:t>
            </a:r>
          </a:p>
          <a:p>
            <a:pPr lvl="1"/>
            <a:r>
              <a:rPr lang="en-US" dirty="0"/>
              <a:t>OAuth </a:t>
            </a:r>
            <a:r>
              <a:rPr lang="en-US" dirty="0" smtClean="0"/>
              <a:t>2.0 (no </a:t>
            </a:r>
            <a:r>
              <a:rPr lang="en-US" dirty="0"/>
              <a:t>capturing user </a:t>
            </a:r>
            <a:r>
              <a:rPr lang="en-US" dirty="0" smtClean="0"/>
              <a:t>credentials)</a:t>
            </a:r>
            <a:endParaRPr lang="en-US" dirty="0"/>
          </a:p>
          <a:p>
            <a:pPr lvl="1"/>
            <a:r>
              <a:rPr lang="en-US" dirty="0"/>
              <a:t>Fine-grained access scopes</a:t>
            </a:r>
          </a:p>
          <a:p>
            <a:pPr lvl="1"/>
            <a:r>
              <a:rPr lang="en-US" dirty="0"/>
              <a:t>Supports MFA and federated user sign-in</a:t>
            </a:r>
          </a:p>
          <a:p>
            <a:pPr lvl="1"/>
            <a:r>
              <a:rPr lang="en-US" dirty="0"/>
              <a:t>Long-term access through refresh </a:t>
            </a:r>
            <a:r>
              <a:rPr lang="en-US" dirty="0" smtClean="0"/>
              <a:t>tokens</a:t>
            </a:r>
          </a:p>
          <a:p>
            <a:r>
              <a:rPr lang="en-US" dirty="0"/>
              <a:t>Unique Considerations of “Native” Azure Apps</a:t>
            </a:r>
          </a:p>
          <a:p>
            <a:pPr lvl="1"/>
            <a:r>
              <a:rPr lang="en-US" dirty="0"/>
              <a:t>Inherently multi-tenant</a:t>
            </a:r>
          </a:p>
          <a:p>
            <a:pPr lvl="1"/>
            <a:r>
              <a:rPr lang="en-US" dirty="0"/>
              <a:t>No client/app secret (think about distribution)</a:t>
            </a:r>
          </a:p>
          <a:p>
            <a:pPr lvl="1"/>
            <a:r>
              <a:rPr lang="en-US" dirty="0"/>
              <a:t>Leverage a web authentication broker (via ADAL)</a:t>
            </a:r>
          </a:p>
          <a:p>
            <a:pPr lvl="1"/>
            <a:r>
              <a:rPr lang="en-US" dirty="0" smtClean="0"/>
              <a:t>No </a:t>
            </a:r>
            <a:r>
              <a:rPr lang="en-US" dirty="0"/>
              <a:t>application-only permissions (can go through proxy service</a:t>
            </a:r>
            <a:r>
              <a:rPr lang="en-US" dirty="0" smtClean="0"/>
              <a:t>)</a:t>
            </a:r>
            <a:endParaRPr lang="en-US" dirty="0"/>
          </a:p>
        </p:txBody>
      </p:sp>
      <p:pic>
        <p:nvPicPr>
          <p:cNvPr id="6" name="Picture 11"/>
          <p:cNvPicPr>
            <a:picLocks noChangeAspect="1"/>
          </p:cNvPicPr>
          <p:nvPr/>
        </p:nvPicPr>
        <p:blipFill rotWithShape="1">
          <a:blip r:embed="rId2"/>
          <a:srcRect l="37512" r="2532" b="21991"/>
          <a:stretch/>
        </p:blipFill>
        <p:spPr>
          <a:xfrm>
            <a:off x="8580437" y="982662"/>
            <a:ext cx="3166532" cy="3733800"/>
          </a:xfrm>
          <a:prstGeom prst="rect">
            <a:avLst/>
          </a:prstGeom>
          <a:ln w="3175">
            <a:solidFill>
              <a:schemeClr val="tx1"/>
            </a:solidFill>
          </a:ln>
        </p:spPr>
      </p:pic>
    </p:spTree>
    <p:extLst>
      <p:ext uri="{BB962C8B-B14F-4D97-AF65-F5344CB8AC3E}">
        <p14:creationId xmlns:p14="http://schemas.microsoft.com/office/powerpoint/2010/main" val="64030461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40" y="1241106"/>
            <a:ext cx="5486399" cy="2012602"/>
          </a:xfrm>
        </p:spPr>
        <p:txBody>
          <a:bodyPr/>
          <a:lstStyle/>
          <a:p>
            <a:r>
              <a:rPr lang="en-US" dirty="0" smtClean="0"/>
              <a:t>Native Mobile Apps</a:t>
            </a:r>
            <a:endParaRPr lang="en-US" dirty="0"/>
          </a:p>
        </p:txBody>
      </p:sp>
      <p:sp>
        <p:nvSpPr>
          <p:cNvPr id="9" name="Picture Placeholder 8"/>
          <p:cNvSpPr>
            <a:spLocks noGrp="1"/>
          </p:cNvSpPr>
          <p:nvPr>
            <p:ph type="pic" sz="quarter" idx="10"/>
          </p:nvPr>
        </p:nvSpPr>
        <p:spPr/>
      </p:sp>
    </p:spTree>
    <p:extLst>
      <p:ext uri="{BB962C8B-B14F-4D97-AF65-F5344CB8AC3E}">
        <p14:creationId xmlns:p14="http://schemas.microsoft.com/office/powerpoint/2010/main" val="371683476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2.xml><?xml version="1.0" encoding="utf-8"?>
<a:theme xmlns:a="http://schemas.openxmlformats.org/drawingml/2006/main" name="1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_v02.potx" id="{DA6A3121-A306-4E81-BF43-CBCE095D8B76}" vid="{C3266B5A-74AF-44F8-8FA8-F258E4A695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McCormick Place</TermName>
          <TermId xmlns="http://schemas.microsoft.com/office/infopath/2007/PartnerControls">f42e8eaa-659e-42d3-85a5-a4ea6b6d2ed7</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Chicago</TermName>
          <TermId xmlns="http://schemas.microsoft.com/office/infopath/2007/PartnerControls">b2ea4b94-6e68-4e03-872e-ca2dcc35a47e</TermId>
        </TermInfo>
      </Terms>
    </pfbfa50075a04958bd8757dc155d3e08>
    <Presentation_x0020_Date xmlns="12a172fe-0250-434a-85cf-03b10810c5e5">2015-05-05T00:00:00-05:00</Presentation_x0020_Date>
    <o72fbe6ee5ae4131af0832c08ec51202 xmlns="12a172fe-0250-434a-85cf-03b10810c5e5">
      <Terms xmlns="http://schemas.microsoft.com/office/infopath/2007/PartnerControls"/>
    </o72fbe6ee5ae4131af0832c08ec51202>
    <Event_x0020_Start_x0020_Date xmlns="12a172fe-0250-434a-85cf-03b10810c5e5">2015-05-04T07:00:00+00:00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Richard diZerega</External_x0020_Speaker>
    <Session_x0020_Code xmlns="12a172fe-0250-434a-85cf-03b10810c5e5"> BRK3157</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2015-05-08T07:00:00+00:00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2015</TermName>
          <TermId xmlns="http://schemas.microsoft.com/office/infopath/2007/PartnerControls">9eb2896f-7457-4443-a47b-f60d2d30355c</TermId>
        </TermInfo>
      </Terms>
    </TaxKeywordTaxHTField>
    <TaxCatchAll xmlns="230e9df3-be65-4c73-a93b-d1236ebd677e">
      <Value>41</Value>
      <Value>44</Value>
      <Value>43</Value>
      <Value>42</Value>
    </TaxCatchAll>
    <eb9cf3a3af7b473faa5c9c98148a90a4 xmlns="12a172fe-0250-434a-85cf-03b10810c5e5">
      <Terms xmlns="http://schemas.microsoft.com/office/infopath/2007/PartnerControls"/>
    </eb9cf3a3af7b473faa5c9c98148a90a4>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3" ma:contentTypeDescription="Create a new document." ma:contentTypeScope="" ma:versionID="ad0318b59f0baaa5619a87a276b8590a">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26205b5b46d9ab9d881e0fa75366d1c2"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microsoft.com/office/infopath/2007/PartnerControls"/>
    <ds:schemaRef ds:uri="http://purl.org/dc/terms/"/>
    <ds:schemaRef ds:uri="http://schemas.microsoft.com/office/2006/metadata/properties"/>
    <ds:schemaRef ds:uri="http://schemas.openxmlformats.org/package/2006/metadata/core-properties"/>
    <ds:schemaRef ds:uri="230e9df3-be65-4c73-a93b-d1236ebd677e"/>
    <ds:schemaRef ds:uri="http://schemas.microsoft.com/office/2006/documentManagement/types"/>
    <ds:schemaRef ds:uri="http://purl.org/dc/dcmitype/"/>
    <ds:schemaRef ds:uri="http://www.w3.org/XML/1998/namespace"/>
    <ds:schemaRef ds:uri="12a172fe-0250-434a-85cf-03b10810c5e5"/>
    <ds:schemaRef ds:uri="http://schemas.microsoft.com/sharepoint/v3"/>
    <ds:schemaRef ds:uri="http://purl.org/dc/elements/1.1/"/>
  </ds:schemaRefs>
</ds:datastoreItem>
</file>

<file path=customXml/itemProps3.xml><?xml version="1.0" encoding="utf-8"?>
<ds:datastoreItem xmlns:ds="http://schemas.openxmlformats.org/officeDocument/2006/customXml" ds:itemID="{5D0DEFCE-63D4-4F88-8228-705C0AA705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Microsoft_Ignite_2015_Breakout_Template</Template>
  <TotalTime>127</TotalTime>
  <Words>2924</Words>
  <Application>Microsoft Office PowerPoint</Application>
  <PresentationFormat>Custom</PresentationFormat>
  <Paragraphs>304</Paragraphs>
  <Slides>31</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Arial</vt:lpstr>
      <vt:lpstr>Consolas</vt:lpstr>
      <vt:lpstr>Segoe UI</vt:lpstr>
      <vt:lpstr>Segoe UI Light</vt:lpstr>
      <vt:lpstr>Segoe UI Semibold</vt:lpstr>
      <vt:lpstr>Wingdings</vt:lpstr>
      <vt:lpstr>5-30610_Microsoft_Ignite_Keynote_Template</vt:lpstr>
      <vt:lpstr>1_5-30610_Microsoft_Ignite_Keynote_Template</vt:lpstr>
      <vt:lpstr>PowerPoint Presentation</vt:lpstr>
      <vt:lpstr>Light Up Mobile Apps with the Office 365 APIs</vt:lpstr>
      <vt:lpstr>Session Objectives and Takeaways</vt:lpstr>
      <vt:lpstr>Developer vision</vt:lpstr>
      <vt:lpstr>Office 365 Developer Vision</vt:lpstr>
      <vt:lpstr>Mobile Platform Decision Tree</vt:lpstr>
      <vt:lpstr>Office 365 APIs</vt:lpstr>
      <vt:lpstr>Azure AD OAuth in Office 365</vt:lpstr>
      <vt:lpstr>Native Mobile Apps</vt:lpstr>
      <vt:lpstr>Universal Windows Apps</vt:lpstr>
      <vt:lpstr>Universal Windows Apps</vt:lpstr>
      <vt:lpstr>Demo</vt:lpstr>
      <vt:lpstr>Android</vt:lpstr>
      <vt:lpstr>Android</vt:lpstr>
      <vt:lpstr>Demo</vt:lpstr>
      <vt:lpstr>iOS</vt:lpstr>
      <vt:lpstr>iOS</vt:lpstr>
      <vt:lpstr>Demo</vt:lpstr>
      <vt:lpstr>Cross-Platform Mobile Apps</vt:lpstr>
      <vt:lpstr>Apache Cordova</vt:lpstr>
      <vt:lpstr>Apache Cordova</vt:lpstr>
      <vt:lpstr>Demo</vt:lpstr>
      <vt:lpstr>Xamarin</vt:lpstr>
      <vt:lpstr>Xamarin</vt:lpstr>
      <vt:lpstr>Demo</vt:lpstr>
      <vt:lpstr>Session Objectives and Takeaways</vt:lpstr>
      <vt:lpstr>Questions???</vt:lpstr>
      <vt:lpstr>Developer Program Launch</vt:lpstr>
      <vt:lpstr>Call to action</vt:lpstr>
      <vt:lpstr>PowerPoint Presentation</vt:lpstr>
      <vt:lpstr>PowerPoint Presentation</vt:lpstr>
    </vt:vector>
  </TitlesOfParts>
  <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 Up Mobile Apps with the Office 365 APIs</dc:title>
  <dc:subject>Microsoft Ignite 2015</dc:subject>
  <dc:creator>Richard diZerega</dc:creator>
  <cp:keywords>Microsoft Ignite 2015</cp:keywords>
  <dc:description>Template: Mitchell Derrey, Silver Fox Productions
Formatting: 
Audience Type: Internal/External</dc:description>
  <cp:lastModifiedBy>Brittany Hart</cp:lastModifiedBy>
  <cp:revision>11</cp:revision>
  <dcterms:created xsi:type="dcterms:W3CDTF">2015-05-04T13:52:06Z</dcterms:created>
  <dcterms:modified xsi:type="dcterms:W3CDTF">2015-05-05T22:41:54Z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44;#McCormick Place|f42e8eaa-659e-42d3-85a5-a4ea6b6d2ed7</vt:lpwstr>
  </property>
  <property fmtid="{D5CDD505-2E9C-101B-9397-08002B2CF9AE}" pid="7" name="Track">
    <vt:lpwstr/>
  </property>
  <property fmtid="{D5CDD505-2E9C-101B-9397-08002B2CF9AE}" pid="8" name="Event Location">
    <vt:lpwstr>43;#Chicago|b2ea4b94-6e68-4e03-872e-ca2dcc35a47e</vt:lpwstr>
  </property>
  <property fmtid="{D5CDD505-2E9C-101B-9397-08002B2CF9AE}" pid="9" name="Campaign">
    <vt:lpwstr/>
  </property>
  <property fmtid="{D5CDD505-2E9C-101B-9397-08002B2CF9AE}" pid="10" name="IsMyDocuments">
    <vt:bool>true</vt:bool>
  </property>
  <property fmtid="{D5CDD505-2E9C-101B-9397-08002B2CF9AE}" pid="11" name="TaxKeyword">
    <vt:lpwstr>41;#Microsoft Ignite 2015|9eb2896f-7457-4443-a47b-f60d2d30355c</vt:lpwstr>
  </property>
  <property fmtid="{D5CDD505-2E9C-101B-9397-08002B2CF9AE}" pid="12" name="Audience1">
    <vt:lpwstr/>
  </property>
  <property fmtid="{D5CDD505-2E9C-101B-9397-08002B2CF9AE}" pid="13" name="Event Name">
    <vt:lpwstr>42;#Microsoft Ignite|9323c522-fe4b-4922-816b-10a1920d7afb</vt:lpwstr>
  </property>
</Properties>
</file>