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5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9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14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notesSlides/notesSlide15.xml" ContentType="application/vnd.openxmlformats-officedocument.presentationml.notesSlide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9" r:id="rId4"/>
    <p:sldMasterId id="2147484277" r:id="rId5"/>
    <p:sldMasterId id="2147484305" r:id="rId6"/>
    <p:sldMasterId id="2147484318" r:id="rId7"/>
    <p:sldMasterId id="2147484330" r:id="rId8"/>
    <p:sldMasterId id="2147484353" r:id="rId9"/>
  </p:sldMasterIdLst>
  <p:notesMasterIdLst>
    <p:notesMasterId r:id="rId50"/>
  </p:notesMasterIdLst>
  <p:handoutMasterIdLst>
    <p:handoutMasterId r:id="rId51"/>
  </p:handoutMasterIdLst>
  <p:sldIdLst>
    <p:sldId id="1460" r:id="rId10"/>
    <p:sldId id="1461" r:id="rId11"/>
    <p:sldId id="1462" r:id="rId12"/>
    <p:sldId id="1463" r:id="rId13"/>
    <p:sldId id="1464" r:id="rId14"/>
    <p:sldId id="1465" r:id="rId15"/>
    <p:sldId id="1466" r:id="rId16"/>
    <p:sldId id="1467" r:id="rId17"/>
    <p:sldId id="1468" r:id="rId18"/>
    <p:sldId id="1469" r:id="rId19"/>
    <p:sldId id="1470" r:id="rId20"/>
    <p:sldId id="1471" r:id="rId21"/>
    <p:sldId id="1472" r:id="rId22"/>
    <p:sldId id="1473" r:id="rId23"/>
    <p:sldId id="1474" r:id="rId24"/>
    <p:sldId id="1475" r:id="rId25"/>
    <p:sldId id="1476" r:id="rId26"/>
    <p:sldId id="1477" r:id="rId27"/>
    <p:sldId id="1478" r:id="rId28"/>
    <p:sldId id="1479" r:id="rId29"/>
    <p:sldId id="1480" r:id="rId30"/>
    <p:sldId id="1481" r:id="rId31"/>
    <p:sldId id="1482" r:id="rId32"/>
    <p:sldId id="1483" r:id="rId33"/>
    <p:sldId id="1484" r:id="rId34"/>
    <p:sldId id="1485" r:id="rId35"/>
    <p:sldId id="1486" r:id="rId36"/>
    <p:sldId id="1487" r:id="rId37"/>
    <p:sldId id="1488" r:id="rId38"/>
    <p:sldId id="1489" r:id="rId39"/>
    <p:sldId id="1490" r:id="rId40"/>
    <p:sldId id="1491" r:id="rId41"/>
    <p:sldId id="1492" r:id="rId42"/>
    <p:sldId id="1493" r:id="rId43"/>
    <p:sldId id="1494" r:id="rId44"/>
    <p:sldId id="1495" r:id="rId45"/>
    <p:sldId id="1496" r:id="rId46"/>
    <p:sldId id="1497" r:id="rId47"/>
    <p:sldId id="1498" r:id="rId48"/>
    <p:sldId id="1499" r:id="rId49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crosoft Ignite Breakout Template" id="{A073DAE3-B461-442F-A3D3-6642BD875E45}">
          <p14:sldIdLst>
            <p14:sldId id="1460"/>
            <p14:sldId id="1461"/>
            <p14:sldId id="1462"/>
            <p14:sldId id="1463"/>
            <p14:sldId id="1464"/>
            <p14:sldId id="1465"/>
            <p14:sldId id="1466"/>
            <p14:sldId id="1467"/>
            <p14:sldId id="1468"/>
            <p14:sldId id="1469"/>
            <p14:sldId id="1470"/>
            <p14:sldId id="1471"/>
            <p14:sldId id="1472"/>
            <p14:sldId id="1473"/>
            <p14:sldId id="1474"/>
            <p14:sldId id="1475"/>
            <p14:sldId id="1476"/>
            <p14:sldId id="1477"/>
            <p14:sldId id="1478"/>
            <p14:sldId id="1479"/>
            <p14:sldId id="1480"/>
            <p14:sldId id="1481"/>
            <p14:sldId id="1482"/>
            <p14:sldId id="1483"/>
            <p14:sldId id="1484"/>
            <p14:sldId id="1485"/>
            <p14:sldId id="1486"/>
            <p14:sldId id="1487"/>
            <p14:sldId id="1488"/>
            <p14:sldId id="1489"/>
            <p14:sldId id="1490"/>
            <p14:sldId id="1491"/>
            <p14:sldId id="1492"/>
            <p14:sldId id="1493"/>
            <p14:sldId id="1494"/>
            <p14:sldId id="1495"/>
            <p14:sldId id="1496"/>
            <p14:sldId id="1497"/>
            <p14:sldId id="1498"/>
            <p14:sldId id="149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2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7D8FF"/>
    <a:srgbClr val="11CCFF"/>
    <a:srgbClr val="85E5FF"/>
    <a:srgbClr val="43D7FF"/>
    <a:srgbClr val="B4A0FF"/>
    <a:srgbClr val="505050"/>
    <a:srgbClr val="000000"/>
    <a:srgbClr val="00BCF2"/>
    <a:srgbClr val="52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187" autoAdjust="0"/>
  </p:normalViewPr>
  <p:slideViewPr>
    <p:cSldViewPr>
      <p:cViewPr varScale="1">
        <p:scale>
          <a:sx n="114" d="100"/>
          <a:sy n="114" d="100"/>
        </p:scale>
        <p:origin x="84" y="258"/>
      </p:cViewPr>
      <p:guideLst/>
    </p:cSldViewPr>
  </p:slideViewPr>
  <p:outlineViewPr>
    <p:cViewPr>
      <p:scale>
        <a:sx n="33" d="100"/>
        <a:sy n="33" d="100"/>
      </p:scale>
      <p:origin x="0" y="-3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299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_rels/data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_rels/data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_rels/data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iagrams/_rels/data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iagrams/_rels/data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iagrams/_rels/data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_rels/data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_rels/data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_rels/data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iagrams/_rels/data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ata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_rels/data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_rels/data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_rels/data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_rels/data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iagrams/_rels/data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iagrams/_rels/data3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iagrams/_rels/data3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_rels/data4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_rels/data4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ata4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_rels/data4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_rels/data4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B64BFC-6D51-4FD0-8EB5-7F0CFF12ED8E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46AB99D6-83BC-4C8D-8A5C-033EDB4E386F}">
      <dgm:prSet phldrT="[Text]"/>
      <dgm:spPr/>
      <dgm:t>
        <a:bodyPr/>
        <a:lstStyle/>
        <a:p>
          <a:endParaRPr lang="nb-NO" dirty="0" smtClean="0"/>
        </a:p>
        <a:p>
          <a:endParaRPr lang="en-GB" dirty="0"/>
        </a:p>
      </dgm:t>
    </dgm:pt>
    <dgm:pt modelId="{C0281889-47E3-4FCF-B048-44D1E229A3C4}" type="sibTrans" cxnId="{BE301AAC-0FA7-4F15-BCA1-CA9003155E8B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en-GB"/>
        </a:p>
      </dgm:t>
    </dgm:pt>
    <dgm:pt modelId="{1803AF9E-52D8-46B8-80AC-0ADBB7F6D1E7}" type="parTrans" cxnId="{BE301AAC-0FA7-4F15-BCA1-CA9003155E8B}">
      <dgm:prSet/>
      <dgm:spPr/>
      <dgm:t>
        <a:bodyPr/>
        <a:lstStyle/>
        <a:p>
          <a:endParaRPr lang="en-GB"/>
        </a:p>
      </dgm:t>
    </dgm:pt>
    <dgm:pt modelId="{62FCCB03-E374-451D-98F2-5D828F934070}" type="pres">
      <dgm:prSet presAssocID="{A5B64BFC-6D51-4FD0-8EB5-7F0CFF12ED8E}" presName="Name0" presStyleCnt="0">
        <dgm:presLayoutVars>
          <dgm:chMax val="7"/>
          <dgm:chPref val="7"/>
          <dgm:dir/>
        </dgm:presLayoutVars>
      </dgm:prSet>
      <dgm:spPr/>
    </dgm:pt>
    <dgm:pt modelId="{8ADE9732-7F45-49AD-A367-88683D9353B9}" type="pres">
      <dgm:prSet presAssocID="{A5B64BFC-6D51-4FD0-8EB5-7F0CFF12ED8E}" presName="Name1" presStyleCnt="0"/>
      <dgm:spPr/>
    </dgm:pt>
    <dgm:pt modelId="{FC274685-C9F5-4094-86C4-B75E27DE907C}" type="pres">
      <dgm:prSet presAssocID="{C0281889-47E3-4FCF-B048-44D1E229A3C4}" presName="picture_1" presStyleCnt="0"/>
      <dgm:spPr/>
    </dgm:pt>
    <dgm:pt modelId="{46D36D89-423D-4446-B477-AB475692CC3D}" type="pres">
      <dgm:prSet presAssocID="{C0281889-47E3-4FCF-B048-44D1E229A3C4}" presName="pictureRepeatNode" presStyleLbl="alignImgPlace1" presStyleIdx="0" presStyleCnt="1" custScaleX="191440" custScaleY="191440"/>
      <dgm:spPr/>
      <dgm:t>
        <a:bodyPr/>
        <a:lstStyle/>
        <a:p>
          <a:endParaRPr lang="en-GB"/>
        </a:p>
      </dgm:t>
    </dgm:pt>
    <dgm:pt modelId="{79D7CEDB-8104-4451-ACE4-9C54728C8F31}" type="pres">
      <dgm:prSet presAssocID="{46AB99D6-83BC-4C8D-8A5C-033EDB4E386F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6A0C2EE-AFAE-44CB-AF69-8B335B9A1A74}" type="presOf" srcId="{C0281889-47E3-4FCF-B048-44D1E229A3C4}" destId="{46D36D89-423D-4446-B477-AB475692CC3D}" srcOrd="0" destOrd="0" presId="urn:microsoft.com/office/officeart/2008/layout/CircularPictureCallout"/>
    <dgm:cxn modelId="{BE301AAC-0FA7-4F15-BCA1-CA9003155E8B}" srcId="{A5B64BFC-6D51-4FD0-8EB5-7F0CFF12ED8E}" destId="{46AB99D6-83BC-4C8D-8A5C-033EDB4E386F}" srcOrd="0" destOrd="0" parTransId="{1803AF9E-52D8-46B8-80AC-0ADBB7F6D1E7}" sibTransId="{C0281889-47E3-4FCF-B048-44D1E229A3C4}"/>
    <dgm:cxn modelId="{F661B03F-91E0-4C3E-AF52-81B0D21371A3}" type="presOf" srcId="{46AB99D6-83BC-4C8D-8A5C-033EDB4E386F}" destId="{79D7CEDB-8104-4451-ACE4-9C54728C8F31}" srcOrd="0" destOrd="0" presId="urn:microsoft.com/office/officeart/2008/layout/CircularPictureCallout"/>
    <dgm:cxn modelId="{019D8FFC-6D96-4104-86DB-B082B3F12868}" type="presOf" srcId="{A5B64BFC-6D51-4FD0-8EB5-7F0CFF12ED8E}" destId="{62FCCB03-E374-451D-98F2-5D828F934070}" srcOrd="0" destOrd="0" presId="urn:microsoft.com/office/officeart/2008/layout/CircularPictureCallout"/>
    <dgm:cxn modelId="{773C7FFE-4C17-4B47-8A11-DCC2E5997B49}" type="presParOf" srcId="{62FCCB03-E374-451D-98F2-5D828F934070}" destId="{8ADE9732-7F45-49AD-A367-88683D9353B9}" srcOrd="0" destOrd="0" presId="urn:microsoft.com/office/officeart/2008/layout/CircularPictureCallout"/>
    <dgm:cxn modelId="{D1A6B5B8-D1AA-4CB8-9B13-B77A7F1B6F5B}" type="presParOf" srcId="{8ADE9732-7F45-49AD-A367-88683D9353B9}" destId="{FC274685-C9F5-4094-86C4-B75E27DE907C}" srcOrd="0" destOrd="0" presId="urn:microsoft.com/office/officeart/2008/layout/CircularPictureCallout"/>
    <dgm:cxn modelId="{0A0ABC92-A933-4AEB-95D9-6E9E25670FC3}" type="presParOf" srcId="{FC274685-C9F5-4094-86C4-B75E27DE907C}" destId="{46D36D89-423D-4446-B477-AB475692CC3D}" srcOrd="0" destOrd="0" presId="urn:microsoft.com/office/officeart/2008/layout/CircularPictureCallout"/>
    <dgm:cxn modelId="{84278803-9D60-41F3-93A9-DE3BFBE49FD0}" type="presParOf" srcId="{8ADE9732-7F45-49AD-A367-88683D9353B9}" destId="{79D7CEDB-8104-4451-ACE4-9C54728C8F31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E7E0F03-BAEE-4A08-BFB5-9B8E63E586F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9830AC34-8BEB-44A5-B545-497E7C2B9546}">
      <dgm:prSet phldrT="[Text]"/>
      <dgm:spPr/>
      <dgm:t>
        <a:bodyPr/>
        <a:lstStyle/>
        <a:p>
          <a:r>
            <a:rPr lang="nb-NO" dirty="0" smtClean="0"/>
            <a:t> </a:t>
          </a:r>
          <a:endParaRPr lang="en-GB" dirty="0"/>
        </a:p>
      </dgm:t>
    </dgm:pt>
    <dgm:pt modelId="{6047CC94-F81B-4DAA-BAD4-3A07003B6418}" type="sibTrans" cxnId="{6F9D9BB5-E974-4735-A441-41198F43FDD9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en-GB"/>
        </a:p>
      </dgm:t>
    </dgm:pt>
    <dgm:pt modelId="{C3B52A9E-B4BD-4ED4-BD21-9EB8D8925295}" type="parTrans" cxnId="{6F9D9BB5-E974-4735-A441-41198F43FDD9}">
      <dgm:prSet/>
      <dgm:spPr/>
      <dgm:t>
        <a:bodyPr/>
        <a:lstStyle/>
        <a:p>
          <a:endParaRPr lang="en-GB"/>
        </a:p>
      </dgm:t>
    </dgm:pt>
    <dgm:pt modelId="{051F52C1-6139-409E-8641-EB8734128EA4}" type="pres">
      <dgm:prSet presAssocID="{CE7E0F03-BAEE-4A08-BFB5-9B8E63E586FF}" presName="Name0" presStyleCnt="0">
        <dgm:presLayoutVars>
          <dgm:chMax val="7"/>
          <dgm:chPref val="7"/>
          <dgm:dir/>
        </dgm:presLayoutVars>
      </dgm:prSet>
      <dgm:spPr/>
    </dgm:pt>
    <dgm:pt modelId="{89DA9132-4571-4405-8C90-186411EA8AD8}" type="pres">
      <dgm:prSet presAssocID="{CE7E0F03-BAEE-4A08-BFB5-9B8E63E586FF}" presName="Name1" presStyleCnt="0"/>
      <dgm:spPr/>
    </dgm:pt>
    <dgm:pt modelId="{04D635B6-8F99-42A1-AE01-BA1F581CA3CC}" type="pres">
      <dgm:prSet presAssocID="{6047CC94-F81B-4DAA-BAD4-3A07003B6418}" presName="picture_1" presStyleCnt="0"/>
      <dgm:spPr/>
    </dgm:pt>
    <dgm:pt modelId="{306AFE9D-CCA1-4A93-9691-FC978F9CE9A1}" type="pres">
      <dgm:prSet presAssocID="{6047CC94-F81B-4DAA-BAD4-3A07003B6418}" presName="pictureRepeatNode" presStyleLbl="alignImgPlace1" presStyleIdx="0" presStyleCnt="1" custScaleX="195966" custScaleY="195966"/>
      <dgm:spPr/>
      <dgm:t>
        <a:bodyPr/>
        <a:lstStyle/>
        <a:p>
          <a:endParaRPr lang="en-GB"/>
        </a:p>
      </dgm:t>
    </dgm:pt>
    <dgm:pt modelId="{7B7E01F2-483A-4155-B3BF-14C3DB5E76A6}" type="pres">
      <dgm:prSet presAssocID="{9830AC34-8BEB-44A5-B545-497E7C2B9546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F9D9BB5-E974-4735-A441-41198F43FDD9}" srcId="{CE7E0F03-BAEE-4A08-BFB5-9B8E63E586FF}" destId="{9830AC34-8BEB-44A5-B545-497E7C2B9546}" srcOrd="0" destOrd="0" parTransId="{C3B52A9E-B4BD-4ED4-BD21-9EB8D8925295}" sibTransId="{6047CC94-F81B-4DAA-BAD4-3A07003B6418}"/>
    <dgm:cxn modelId="{47109C8A-F156-4D36-A3C3-7E261F5B2585}" type="presOf" srcId="{6047CC94-F81B-4DAA-BAD4-3A07003B6418}" destId="{306AFE9D-CCA1-4A93-9691-FC978F9CE9A1}" srcOrd="0" destOrd="0" presId="urn:microsoft.com/office/officeart/2008/layout/CircularPictureCallout"/>
    <dgm:cxn modelId="{DD9A4BC6-8302-48D5-806A-68A51337EF86}" type="presOf" srcId="{CE7E0F03-BAEE-4A08-BFB5-9B8E63E586FF}" destId="{051F52C1-6139-409E-8641-EB8734128EA4}" srcOrd="0" destOrd="0" presId="urn:microsoft.com/office/officeart/2008/layout/CircularPictureCallout"/>
    <dgm:cxn modelId="{1F00C163-D405-4E28-ADA9-8EF2056E933C}" type="presOf" srcId="{9830AC34-8BEB-44A5-B545-497E7C2B9546}" destId="{7B7E01F2-483A-4155-B3BF-14C3DB5E76A6}" srcOrd="0" destOrd="0" presId="urn:microsoft.com/office/officeart/2008/layout/CircularPictureCallout"/>
    <dgm:cxn modelId="{A38A8DA7-EC9B-494B-943F-A7F9055BDFC3}" type="presParOf" srcId="{051F52C1-6139-409E-8641-EB8734128EA4}" destId="{89DA9132-4571-4405-8C90-186411EA8AD8}" srcOrd="0" destOrd="0" presId="urn:microsoft.com/office/officeart/2008/layout/CircularPictureCallout"/>
    <dgm:cxn modelId="{C230FC15-EC77-4E1B-A25F-040FD52F41CD}" type="presParOf" srcId="{89DA9132-4571-4405-8C90-186411EA8AD8}" destId="{04D635B6-8F99-42A1-AE01-BA1F581CA3CC}" srcOrd="0" destOrd="0" presId="urn:microsoft.com/office/officeart/2008/layout/CircularPictureCallout"/>
    <dgm:cxn modelId="{BF83A480-02A5-4CC7-841A-6554F9A37A95}" type="presParOf" srcId="{04D635B6-8F99-42A1-AE01-BA1F581CA3CC}" destId="{306AFE9D-CCA1-4A93-9691-FC978F9CE9A1}" srcOrd="0" destOrd="0" presId="urn:microsoft.com/office/officeart/2008/layout/CircularPictureCallout"/>
    <dgm:cxn modelId="{BEAFBE61-8170-42A7-85A1-0ADD61A930C9}" type="presParOf" srcId="{89DA9132-4571-4405-8C90-186411EA8AD8}" destId="{7B7E01F2-483A-4155-B3BF-14C3DB5E76A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751C726-06BB-459F-8B88-45E00F7906DC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47C348FE-1FAD-4F31-ADE0-A8D4B06FAA3C}">
      <dgm:prSet phldrT="[Text]"/>
      <dgm:spPr/>
      <dgm:t>
        <a:bodyPr/>
        <a:lstStyle/>
        <a:p>
          <a:r>
            <a:rPr lang="nb-NO" dirty="0" smtClean="0"/>
            <a:t> </a:t>
          </a:r>
          <a:endParaRPr lang="en-GB" dirty="0"/>
        </a:p>
      </dgm:t>
    </dgm:pt>
    <dgm:pt modelId="{FADBC1F3-E587-4883-ADB5-17136167A4F9}" type="parTrans" cxnId="{99477DC9-D69A-4769-8AE7-085533AA2EDA}">
      <dgm:prSet/>
      <dgm:spPr/>
      <dgm:t>
        <a:bodyPr/>
        <a:lstStyle/>
        <a:p>
          <a:endParaRPr lang="en-GB"/>
        </a:p>
      </dgm:t>
    </dgm:pt>
    <dgm:pt modelId="{471EA7B6-4D84-4F6D-818A-CE146920DA27}" type="sibTrans" cxnId="{99477DC9-D69A-4769-8AE7-085533AA2EDA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GB"/>
        </a:p>
      </dgm:t>
    </dgm:pt>
    <dgm:pt modelId="{B90A6B99-15DE-4F71-BD33-9274A6D58730}" type="pres">
      <dgm:prSet presAssocID="{F751C726-06BB-459F-8B88-45E00F7906DC}" presName="Name0" presStyleCnt="0">
        <dgm:presLayoutVars>
          <dgm:chMax val="7"/>
          <dgm:chPref val="7"/>
          <dgm:dir/>
        </dgm:presLayoutVars>
      </dgm:prSet>
      <dgm:spPr/>
    </dgm:pt>
    <dgm:pt modelId="{EA1AC1E5-CFBF-4BBA-AE64-805ACE736B05}" type="pres">
      <dgm:prSet presAssocID="{F751C726-06BB-459F-8B88-45E00F7906DC}" presName="Name1" presStyleCnt="0"/>
      <dgm:spPr/>
    </dgm:pt>
    <dgm:pt modelId="{56BC542D-8DBB-46FD-A041-B4B308B06E2A}" type="pres">
      <dgm:prSet presAssocID="{471EA7B6-4D84-4F6D-818A-CE146920DA27}" presName="picture_1" presStyleCnt="0"/>
      <dgm:spPr/>
    </dgm:pt>
    <dgm:pt modelId="{F65DC68E-F7A5-4F7E-9236-6CA8F3ACDF82}" type="pres">
      <dgm:prSet presAssocID="{471EA7B6-4D84-4F6D-818A-CE146920DA27}" presName="pictureRepeatNode" presStyleLbl="alignImgPlace1" presStyleIdx="0" presStyleCnt="1" custScaleX="131455" custScaleY="131455"/>
      <dgm:spPr/>
      <dgm:t>
        <a:bodyPr/>
        <a:lstStyle/>
        <a:p>
          <a:endParaRPr lang="en-GB"/>
        </a:p>
      </dgm:t>
    </dgm:pt>
    <dgm:pt modelId="{8D4F6EED-8521-4E37-8810-77EE6E3F5B89}" type="pres">
      <dgm:prSet presAssocID="{47C348FE-1FAD-4F31-ADE0-A8D4B06FAA3C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E1AC865-C48A-47C2-8CFF-58F981BF23D9}" type="presOf" srcId="{471EA7B6-4D84-4F6D-818A-CE146920DA27}" destId="{F65DC68E-F7A5-4F7E-9236-6CA8F3ACDF82}" srcOrd="0" destOrd="0" presId="urn:microsoft.com/office/officeart/2008/layout/CircularPictureCallout"/>
    <dgm:cxn modelId="{99477DC9-D69A-4769-8AE7-085533AA2EDA}" srcId="{F751C726-06BB-459F-8B88-45E00F7906DC}" destId="{47C348FE-1FAD-4F31-ADE0-A8D4B06FAA3C}" srcOrd="0" destOrd="0" parTransId="{FADBC1F3-E587-4883-ADB5-17136167A4F9}" sibTransId="{471EA7B6-4D84-4F6D-818A-CE146920DA27}"/>
    <dgm:cxn modelId="{814231F7-3C42-467F-A510-C0697D505A17}" type="presOf" srcId="{F751C726-06BB-459F-8B88-45E00F7906DC}" destId="{B90A6B99-15DE-4F71-BD33-9274A6D58730}" srcOrd="0" destOrd="0" presId="urn:microsoft.com/office/officeart/2008/layout/CircularPictureCallout"/>
    <dgm:cxn modelId="{F109C112-BC46-4725-B5DA-0838C3865FEA}" type="presOf" srcId="{47C348FE-1FAD-4F31-ADE0-A8D4B06FAA3C}" destId="{8D4F6EED-8521-4E37-8810-77EE6E3F5B89}" srcOrd="0" destOrd="0" presId="urn:microsoft.com/office/officeart/2008/layout/CircularPictureCallout"/>
    <dgm:cxn modelId="{E77CC93D-0C09-47F3-BA16-5F8FCA3F86A1}" type="presParOf" srcId="{B90A6B99-15DE-4F71-BD33-9274A6D58730}" destId="{EA1AC1E5-CFBF-4BBA-AE64-805ACE736B05}" srcOrd="0" destOrd="0" presId="urn:microsoft.com/office/officeart/2008/layout/CircularPictureCallout"/>
    <dgm:cxn modelId="{06195B72-5144-4B9B-8322-EA3AC2498A43}" type="presParOf" srcId="{EA1AC1E5-CFBF-4BBA-AE64-805ACE736B05}" destId="{56BC542D-8DBB-46FD-A041-B4B308B06E2A}" srcOrd="0" destOrd="0" presId="urn:microsoft.com/office/officeart/2008/layout/CircularPictureCallout"/>
    <dgm:cxn modelId="{3DC204E2-9DAE-4164-A8E8-9E071A5A8C63}" type="presParOf" srcId="{56BC542D-8DBB-46FD-A041-B4B308B06E2A}" destId="{F65DC68E-F7A5-4F7E-9236-6CA8F3ACDF82}" srcOrd="0" destOrd="0" presId="urn:microsoft.com/office/officeart/2008/layout/CircularPictureCallout"/>
    <dgm:cxn modelId="{5ACEBD48-F4B7-4667-A77B-619247C1ADC1}" type="presParOf" srcId="{EA1AC1E5-CFBF-4BBA-AE64-805ACE736B05}" destId="{8D4F6EED-8521-4E37-8810-77EE6E3F5B89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5C0B2FB-77D1-43B5-AC47-EBF6D31315F6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918E8141-8B4B-4731-A817-C6B047531EC7}">
      <dgm:prSet phldrT="[Text]"/>
      <dgm:spPr/>
      <dgm:t>
        <a:bodyPr/>
        <a:lstStyle/>
        <a:p>
          <a:r>
            <a:rPr lang="nb-NO" dirty="0" smtClean="0"/>
            <a:t> </a:t>
          </a:r>
          <a:endParaRPr lang="en-GB" dirty="0"/>
        </a:p>
      </dgm:t>
    </dgm:pt>
    <dgm:pt modelId="{990E6694-1BD1-4625-B443-78BD0F7E9C11}" type="parTrans" cxnId="{7E1B4B33-5122-4638-B279-6ED35619F31F}">
      <dgm:prSet/>
      <dgm:spPr/>
      <dgm:t>
        <a:bodyPr/>
        <a:lstStyle/>
        <a:p>
          <a:endParaRPr lang="en-GB"/>
        </a:p>
      </dgm:t>
    </dgm:pt>
    <dgm:pt modelId="{0EBD0570-87DE-48D4-9B05-D47A4E390D1E}" type="sibTrans" cxnId="{7E1B4B33-5122-4638-B279-6ED35619F31F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GB"/>
        </a:p>
      </dgm:t>
    </dgm:pt>
    <dgm:pt modelId="{6AE5439B-8436-4FD1-9635-8BAA6EB19DEE}" type="pres">
      <dgm:prSet presAssocID="{B5C0B2FB-77D1-43B5-AC47-EBF6D31315F6}" presName="Name0" presStyleCnt="0">
        <dgm:presLayoutVars>
          <dgm:chMax val="7"/>
          <dgm:chPref val="7"/>
          <dgm:dir/>
        </dgm:presLayoutVars>
      </dgm:prSet>
      <dgm:spPr/>
    </dgm:pt>
    <dgm:pt modelId="{950978B9-0511-427D-B2E7-7C3DFC12B3BA}" type="pres">
      <dgm:prSet presAssocID="{B5C0B2FB-77D1-43B5-AC47-EBF6D31315F6}" presName="Name1" presStyleCnt="0"/>
      <dgm:spPr/>
    </dgm:pt>
    <dgm:pt modelId="{B2605915-65ED-4D21-8E6E-6CA0E33282E5}" type="pres">
      <dgm:prSet presAssocID="{0EBD0570-87DE-48D4-9B05-D47A4E390D1E}" presName="picture_1" presStyleCnt="0"/>
      <dgm:spPr/>
    </dgm:pt>
    <dgm:pt modelId="{D4EFBD8C-1BD9-44D3-91C2-8814CE1EF1E9}" type="pres">
      <dgm:prSet presAssocID="{0EBD0570-87DE-48D4-9B05-D47A4E390D1E}" presName="pictureRepeatNode" presStyleLbl="alignImgPlace1" presStyleIdx="0" presStyleCnt="1" custScaleX="131455" custScaleY="131455"/>
      <dgm:spPr/>
      <dgm:t>
        <a:bodyPr/>
        <a:lstStyle/>
        <a:p>
          <a:endParaRPr lang="en-GB"/>
        </a:p>
      </dgm:t>
    </dgm:pt>
    <dgm:pt modelId="{94406756-AAED-4952-B734-D5E78ADCB029}" type="pres">
      <dgm:prSet presAssocID="{918E8141-8B4B-4731-A817-C6B047531EC7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42DB33E-FB3B-43B8-9A68-9A82E8F0158B}" type="presOf" srcId="{B5C0B2FB-77D1-43B5-AC47-EBF6D31315F6}" destId="{6AE5439B-8436-4FD1-9635-8BAA6EB19DEE}" srcOrd="0" destOrd="0" presId="urn:microsoft.com/office/officeart/2008/layout/CircularPictureCallout"/>
    <dgm:cxn modelId="{07CBA532-06CA-4A05-9168-26EB50F2CB84}" type="presOf" srcId="{918E8141-8B4B-4731-A817-C6B047531EC7}" destId="{94406756-AAED-4952-B734-D5E78ADCB029}" srcOrd="0" destOrd="0" presId="urn:microsoft.com/office/officeart/2008/layout/CircularPictureCallout"/>
    <dgm:cxn modelId="{6DDA210D-C9B2-4E7C-8A6A-D741D8EAE128}" type="presOf" srcId="{0EBD0570-87DE-48D4-9B05-D47A4E390D1E}" destId="{D4EFBD8C-1BD9-44D3-91C2-8814CE1EF1E9}" srcOrd="0" destOrd="0" presId="urn:microsoft.com/office/officeart/2008/layout/CircularPictureCallout"/>
    <dgm:cxn modelId="{7E1B4B33-5122-4638-B279-6ED35619F31F}" srcId="{B5C0B2FB-77D1-43B5-AC47-EBF6D31315F6}" destId="{918E8141-8B4B-4731-A817-C6B047531EC7}" srcOrd="0" destOrd="0" parTransId="{990E6694-1BD1-4625-B443-78BD0F7E9C11}" sibTransId="{0EBD0570-87DE-48D4-9B05-D47A4E390D1E}"/>
    <dgm:cxn modelId="{65389B5D-B53F-4204-883E-D6A5BC809A9B}" type="presParOf" srcId="{6AE5439B-8436-4FD1-9635-8BAA6EB19DEE}" destId="{950978B9-0511-427D-B2E7-7C3DFC12B3BA}" srcOrd="0" destOrd="0" presId="urn:microsoft.com/office/officeart/2008/layout/CircularPictureCallout"/>
    <dgm:cxn modelId="{75F6CFFC-AB0A-426B-85A2-A91D1856B7FB}" type="presParOf" srcId="{950978B9-0511-427D-B2E7-7C3DFC12B3BA}" destId="{B2605915-65ED-4D21-8E6E-6CA0E33282E5}" srcOrd="0" destOrd="0" presId="urn:microsoft.com/office/officeart/2008/layout/CircularPictureCallout"/>
    <dgm:cxn modelId="{EA629FA5-D7FA-4F6D-93B3-1901155F70FD}" type="presParOf" srcId="{B2605915-65ED-4D21-8E6E-6CA0E33282E5}" destId="{D4EFBD8C-1BD9-44D3-91C2-8814CE1EF1E9}" srcOrd="0" destOrd="0" presId="urn:microsoft.com/office/officeart/2008/layout/CircularPictureCallout"/>
    <dgm:cxn modelId="{28AC6852-597F-4A11-9749-27D0339B2F52}" type="presParOf" srcId="{950978B9-0511-427D-B2E7-7C3DFC12B3BA}" destId="{94406756-AAED-4952-B734-D5E78ADCB029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E7E0F03-BAEE-4A08-BFB5-9B8E63E586F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9830AC34-8BEB-44A5-B545-497E7C2B9546}">
      <dgm:prSet phldrT="[Text]"/>
      <dgm:spPr/>
      <dgm:t>
        <a:bodyPr/>
        <a:lstStyle/>
        <a:p>
          <a:r>
            <a:rPr lang="nb-NO" dirty="0" smtClean="0"/>
            <a:t> </a:t>
          </a:r>
          <a:endParaRPr lang="en-GB" dirty="0"/>
        </a:p>
      </dgm:t>
    </dgm:pt>
    <dgm:pt modelId="{6047CC94-F81B-4DAA-BAD4-3A07003B6418}" type="sibTrans" cxnId="{6F9D9BB5-E974-4735-A441-41198F43FDD9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en-GB"/>
        </a:p>
      </dgm:t>
    </dgm:pt>
    <dgm:pt modelId="{C3B52A9E-B4BD-4ED4-BD21-9EB8D8925295}" type="parTrans" cxnId="{6F9D9BB5-E974-4735-A441-41198F43FDD9}">
      <dgm:prSet/>
      <dgm:spPr/>
      <dgm:t>
        <a:bodyPr/>
        <a:lstStyle/>
        <a:p>
          <a:endParaRPr lang="en-GB"/>
        </a:p>
      </dgm:t>
    </dgm:pt>
    <dgm:pt modelId="{051F52C1-6139-409E-8641-EB8734128EA4}" type="pres">
      <dgm:prSet presAssocID="{CE7E0F03-BAEE-4A08-BFB5-9B8E63E586FF}" presName="Name0" presStyleCnt="0">
        <dgm:presLayoutVars>
          <dgm:chMax val="7"/>
          <dgm:chPref val="7"/>
          <dgm:dir/>
        </dgm:presLayoutVars>
      </dgm:prSet>
      <dgm:spPr/>
    </dgm:pt>
    <dgm:pt modelId="{89DA9132-4571-4405-8C90-186411EA8AD8}" type="pres">
      <dgm:prSet presAssocID="{CE7E0F03-BAEE-4A08-BFB5-9B8E63E586FF}" presName="Name1" presStyleCnt="0"/>
      <dgm:spPr/>
    </dgm:pt>
    <dgm:pt modelId="{04D635B6-8F99-42A1-AE01-BA1F581CA3CC}" type="pres">
      <dgm:prSet presAssocID="{6047CC94-F81B-4DAA-BAD4-3A07003B6418}" presName="picture_1" presStyleCnt="0"/>
      <dgm:spPr/>
    </dgm:pt>
    <dgm:pt modelId="{306AFE9D-CCA1-4A93-9691-FC978F9CE9A1}" type="pres">
      <dgm:prSet presAssocID="{6047CC94-F81B-4DAA-BAD4-3A07003B6418}" presName="pictureRepeatNode" presStyleLbl="alignImgPlace1" presStyleIdx="0" presStyleCnt="1" custScaleX="195966" custScaleY="195966"/>
      <dgm:spPr/>
      <dgm:t>
        <a:bodyPr/>
        <a:lstStyle/>
        <a:p>
          <a:endParaRPr lang="en-GB"/>
        </a:p>
      </dgm:t>
    </dgm:pt>
    <dgm:pt modelId="{7B7E01F2-483A-4155-B3BF-14C3DB5E76A6}" type="pres">
      <dgm:prSet presAssocID="{9830AC34-8BEB-44A5-B545-497E7C2B9546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F9D9BB5-E974-4735-A441-41198F43FDD9}" srcId="{CE7E0F03-BAEE-4A08-BFB5-9B8E63E586FF}" destId="{9830AC34-8BEB-44A5-B545-497E7C2B9546}" srcOrd="0" destOrd="0" parTransId="{C3B52A9E-B4BD-4ED4-BD21-9EB8D8925295}" sibTransId="{6047CC94-F81B-4DAA-BAD4-3A07003B6418}"/>
    <dgm:cxn modelId="{F432D128-D104-42BD-8414-04FD5F5567CF}" type="presOf" srcId="{6047CC94-F81B-4DAA-BAD4-3A07003B6418}" destId="{306AFE9D-CCA1-4A93-9691-FC978F9CE9A1}" srcOrd="0" destOrd="0" presId="urn:microsoft.com/office/officeart/2008/layout/CircularPictureCallout"/>
    <dgm:cxn modelId="{69167DC8-979B-420C-A069-D377C1755633}" type="presOf" srcId="{CE7E0F03-BAEE-4A08-BFB5-9B8E63E586FF}" destId="{051F52C1-6139-409E-8641-EB8734128EA4}" srcOrd="0" destOrd="0" presId="urn:microsoft.com/office/officeart/2008/layout/CircularPictureCallout"/>
    <dgm:cxn modelId="{0B967D82-85FC-4EFF-B1B3-9184C46F6522}" type="presOf" srcId="{9830AC34-8BEB-44A5-B545-497E7C2B9546}" destId="{7B7E01F2-483A-4155-B3BF-14C3DB5E76A6}" srcOrd="0" destOrd="0" presId="urn:microsoft.com/office/officeart/2008/layout/CircularPictureCallout"/>
    <dgm:cxn modelId="{24199B9E-1AE1-4A70-9F54-31AF6A4F0385}" type="presParOf" srcId="{051F52C1-6139-409E-8641-EB8734128EA4}" destId="{89DA9132-4571-4405-8C90-186411EA8AD8}" srcOrd="0" destOrd="0" presId="urn:microsoft.com/office/officeart/2008/layout/CircularPictureCallout"/>
    <dgm:cxn modelId="{0CE87909-1296-4A14-889D-6462308AF5C5}" type="presParOf" srcId="{89DA9132-4571-4405-8C90-186411EA8AD8}" destId="{04D635B6-8F99-42A1-AE01-BA1F581CA3CC}" srcOrd="0" destOrd="0" presId="urn:microsoft.com/office/officeart/2008/layout/CircularPictureCallout"/>
    <dgm:cxn modelId="{6B3ECD34-D7F7-464A-8A83-84ACD933E596}" type="presParOf" srcId="{04D635B6-8F99-42A1-AE01-BA1F581CA3CC}" destId="{306AFE9D-CCA1-4A93-9691-FC978F9CE9A1}" srcOrd="0" destOrd="0" presId="urn:microsoft.com/office/officeart/2008/layout/CircularPictureCallout"/>
    <dgm:cxn modelId="{214F08F4-3683-4E37-BE7B-9E0DD53BE6E8}" type="presParOf" srcId="{89DA9132-4571-4405-8C90-186411EA8AD8}" destId="{7B7E01F2-483A-4155-B3BF-14C3DB5E76A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751C726-06BB-459F-8B88-45E00F7906DC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47C348FE-1FAD-4F31-ADE0-A8D4B06FAA3C}">
      <dgm:prSet phldrT="[Text]"/>
      <dgm:spPr/>
      <dgm:t>
        <a:bodyPr/>
        <a:lstStyle/>
        <a:p>
          <a:r>
            <a:rPr lang="nb-NO" dirty="0" smtClean="0"/>
            <a:t> </a:t>
          </a:r>
          <a:endParaRPr lang="en-GB" dirty="0"/>
        </a:p>
      </dgm:t>
    </dgm:pt>
    <dgm:pt modelId="{FADBC1F3-E587-4883-ADB5-17136167A4F9}" type="parTrans" cxnId="{99477DC9-D69A-4769-8AE7-085533AA2EDA}">
      <dgm:prSet/>
      <dgm:spPr/>
      <dgm:t>
        <a:bodyPr/>
        <a:lstStyle/>
        <a:p>
          <a:endParaRPr lang="en-GB"/>
        </a:p>
      </dgm:t>
    </dgm:pt>
    <dgm:pt modelId="{471EA7B6-4D84-4F6D-818A-CE146920DA27}" type="sibTrans" cxnId="{99477DC9-D69A-4769-8AE7-085533AA2EDA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GB"/>
        </a:p>
      </dgm:t>
    </dgm:pt>
    <dgm:pt modelId="{B90A6B99-15DE-4F71-BD33-9274A6D58730}" type="pres">
      <dgm:prSet presAssocID="{F751C726-06BB-459F-8B88-45E00F7906DC}" presName="Name0" presStyleCnt="0">
        <dgm:presLayoutVars>
          <dgm:chMax val="7"/>
          <dgm:chPref val="7"/>
          <dgm:dir/>
        </dgm:presLayoutVars>
      </dgm:prSet>
      <dgm:spPr/>
    </dgm:pt>
    <dgm:pt modelId="{EA1AC1E5-CFBF-4BBA-AE64-805ACE736B05}" type="pres">
      <dgm:prSet presAssocID="{F751C726-06BB-459F-8B88-45E00F7906DC}" presName="Name1" presStyleCnt="0"/>
      <dgm:spPr/>
    </dgm:pt>
    <dgm:pt modelId="{56BC542D-8DBB-46FD-A041-B4B308B06E2A}" type="pres">
      <dgm:prSet presAssocID="{471EA7B6-4D84-4F6D-818A-CE146920DA27}" presName="picture_1" presStyleCnt="0"/>
      <dgm:spPr/>
    </dgm:pt>
    <dgm:pt modelId="{F65DC68E-F7A5-4F7E-9236-6CA8F3ACDF82}" type="pres">
      <dgm:prSet presAssocID="{471EA7B6-4D84-4F6D-818A-CE146920DA27}" presName="pictureRepeatNode" presStyleLbl="alignImgPlace1" presStyleIdx="0" presStyleCnt="1" custScaleX="131455" custScaleY="131455"/>
      <dgm:spPr/>
      <dgm:t>
        <a:bodyPr/>
        <a:lstStyle/>
        <a:p>
          <a:endParaRPr lang="en-GB"/>
        </a:p>
      </dgm:t>
    </dgm:pt>
    <dgm:pt modelId="{8D4F6EED-8521-4E37-8810-77EE6E3F5B89}" type="pres">
      <dgm:prSet presAssocID="{47C348FE-1FAD-4F31-ADE0-A8D4B06FAA3C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847A2A8-2504-42EC-8651-ECAA17936058}" type="presOf" srcId="{471EA7B6-4D84-4F6D-818A-CE146920DA27}" destId="{F65DC68E-F7A5-4F7E-9236-6CA8F3ACDF82}" srcOrd="0" destOrd="0" presId="urn:microsoft.com/office/officeart/2008/layout/CircularPictureCallout"/>
    <dgm:cxn modelId="{211F7AE5-DE2B-4D22-9DA0-3CDEC28A57BF}" type="presOf" srcId="{F751C726-06BB-459F-8B88-45E00F7906DC}" destId="{B90A6B99-15DE-4F71-BD33-9274A6D58730}" srcOrd="0" destOrd="0" presId="urn:microsoft.com/office/officeart/2008/layout/CircularPictureCallout"/>
    <dgm:cxn modelId="{39BAE584-88BB-49E0-BCBD-BCAF434D2A37}" type="presOf" srcId="{47C348FE-1FAD-4F31-ADE0-A8D4B06FAA3C}" destId="{8D4F6EED-8521-4E37-8810-77EE6E3F5B89}" srcOrd="0" destOrd="0" presId="urn:microsoft.com/office/officeart/2008/layout/CircularPictureCallout"/>
    <dgm:cxn modelId="{99477DC9-D69A-4769-8AE7-085533AA2EDA}" srcId="{F751C726-06BB-459F-8B88-45E00F7906DC}" destId="{47C348FE-1FAD-4F31-ADE0-A8D4B06FAA3C}" srcOrd="0" destOrd="0" parTransId="{FADBC1F3-E587-4883-ADB5-17136167A4F9}" sibTransId="{471EA7B6-4D84-4F6D-818A-CE146920DA27}"/>
    <dgm:cxn modelId="{4A683B7A-F5AD-4863-B483-8405497A435C}" type="presParOf" srcId="{B90A6B99-15DE-4F71-BD33-9274A6D58730}" destId="{EA1AC1E5-CFBF-4BBA-AE64-805ACE736B05}" srcOrd="0" destOrd="0" presId="urn:microsoft.com/office/officeart/2008/layout/CircularPictureCallout"/>
    <dgm:cxn modelId="{57B179BD-7A1C-49AD-ADF6-96A01A80DC2B}" type="presParOf" srcId="{EA1AC1E5-CFBF-4BBA-AE64-805ACE736B05}" destId="{56BC542D-8DBB-46FD-A041-B4B308B06E2A}" srcOrd="0" destOrd="0" presId="urn:microsoft.com/office/officeart/2008/layout/CircularPictureCallout"/>
    <dgm:cxn modelId="{7FCADD2F-3150-4895-8CE8-F73F8707AED9}" type="presParOf" srcId="{56BC542D-8DBB-46FD-A041-B4B308B06E2A}" destId="{F65DC68E-F7A5-4F7E-9236-6CA8F3ACDF82}" srcOrd="0" destOrd="0" presId="urn:microsoft.com/office/officeart/2008/layout/CircularPictureCallout"/>
    <dgm:cxn modelId="{6B5788FC-75A8-4C34-AA75-86E120D797A4}" type="presParOf" srcId="{EA1AC1E5-CFBF-4BBA-AE64-805ACE736B05}" destId="{8D4F6EED-8521-4E37-8810-77EE6E3F5B89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5C0B2FB-77D1-43B5-AC47-EBF6D31315F6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918E8141-8B4B-4731-A817-C6B047531EC7}">
      <dgm:prSet phldrT="[Text]"/>
      <dgm:spPr/>
      <dgm:t>
        <a:bodyPr/>
        <a:lstStyle/>
        <a:p>
          <a:r>
            <a:rPr lang="nb-NO" dirty="0" smtClean="0"/>
            <a:t> </a:t>
          </a:r>
          <a:endParaRPr lang="en-GB" dirty="0"/>
        </a:p>
      </dgm:t>
    </dgm:pt>
    <dgm:pt modelId="{990E6694-1BD1-4625-B443-78BD0F7E9C11}" type="parTrans" cxnId="{7E1B4B33-5122-4638-B279-6ED35619F31F}">
      <dgm:prSet/>
      <dgm:spPr/>
      <dgm:t>
        <a:bodyPr/>
        <a:lstStyle/>
        <a:p>
          <a:endParaRPr lang="en-GB"/>
        </a:p>
      </dgm:t>
    </dgm:pt>
    <dgm:pt modelId="{0EBD0570-87DE-48D4-9B05-D47A4E390D1E}" type="sibTrans" cxnId="{7E1B4B33-5122-4638-B279-6ED35619F31F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GB"/>
        </a:p>
      </dgm:t>
    </dgm:pt>
    <dgm:pt modelId="{6AE5439B-8436-4FD1-9635-8BAA6EB19DEE}" type="pres">
      <dgm:prSet presAssocID="{B5C0B2FB-77D1-43B5-AC47-EBF6D31315F6}" presName="Name0" presStyleCnt="0">
        <dgm:presLayoutVars>
          <dgm:chMax val="7"/>
          <dgm:chPref val="7"/>
          <dgm:dir/>
        </dgm:presLayoutVars>
      </dgm:prSet>
      <dgm:spPr/>
    </dgm:pt>
    <dgm:pt modelId="{950978B9-0511-427D-B2E7-7C3DFC12B3BA}" type="pres">
      <dgm:prSet presAssocID="{B5C0B2FB-77D1-43B5-AC47-EBF6D31315F6}" presName="Name1" presStyleCnt="0"/>
      <dgm:spPr/>
    </dgm:pt>
    <dgm:pt modelId="{B2605915-65ED-4D21-8E6E-6CA0E33282E5}" type="pres">
      <dgm:prSet presAssocID="{0EBD0570-87DE-48D4-9B05-D47A4E390D1E}" presName="picture_1" presStyleCnt="0"/>
      <dgm:spPr/>
    </dgm:pt>
    <dgm:pt modelId="{D4EFBD8C-1BD9-44D3-91C2-8814CE1EF1E9}" type="pres">
      <dgm:prSet presAssocID="{0EBD0570-87DE-48D4-9B05-D47A4E390D1E}" presName="pictureRepeatNode" presStyleLbl="alignImgPlace1" presStyleIdx="0" presStyleCnt="1" custScaleX="131455" custScaleY="131455"/>
      <dgm:spPr/>
      <dgm:t>
        <a:bodyPr/>
        <a:lstStyle/>
        <a:p>
          <a:endParaRPr lang="en-GB"/>
        </a:p>
      </dgm:t>
    </dgm:pt>
    <dgm:pt modelId="{94406756-AAED-4952-B734-D5E78ADCB029}" type="pres">
      <dgm:prSet presAssocID="{918E8141-8B4B-4731-A817-C6B047531EC7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2FAF454-6CF6-434F-908D-6C019D738FD3}" type="presOf" srcId="{B5C0B2FB-77D1-43B5-AC47-EBF6D31315F6}" destId="{6AE5439B-8436-4FD1-9635-8BAA6EB19DEE}" srcOrd="0" destOrd="0" presId="urn:microsoft.com/office/officeart/2008/layout/CircularPictureCallout"/>
    <dgm:cxn modelId="{E740E080-5DEE-47F5-B837-6A9F360F5EE4}" type="presOf" srcId="{918E8141-8B4B-4731-A817-C6B047531EC7}" destId="{94406756-AAED-4952-B734-D5E78ADCB029}" srcOrd="0" destOrd="0" presId="urn:microsoft.com/office/officeart/2008/layout/CircularPictureCallout"/>
    <dgm:cxn modelId="{139CA372-FF11-466B-B8DF-61CC00C568C1}" type="presOf" srcId="{0EBD0570-87DE-48D4-9B05-D47A4E390D1E}" destId="{D4EFBD8C-1BD9-44D3-91C2-8814CE1EF1E9}" srcOrd="0" destOrd="0" presId="urn:microsoft.com/office/officeart/2008/layout/CircularPictureCallout"/>
    <dgm:cxn modelId="{7E1B4B33-5122-4638-B279-6ED35619F31F}" srcId="{B5C0B2FB-77D1-43B5-AC47-EBF6D31315F6}" destId="{918E8141-8B4B-4731-A817-C6B047531EC7}" srcOrd="0" destOrd="0" parTransId="{990E6694-1BD1-4625-B443-78BD0F7E9C11}" sibTransId="{0EBD0570-87DE-48D4-9B05-D47A4E390D1E}"/>
    <dgm:cxn modelId="{C30A43CB-F8C7-4A5E-98C5-C7C62C96A26A}" type="presParOf" srcId="{6AE5439B-8436-4FD1-9635-8BAA6EB19DEE}" destId="{950978B9-0511-427D-B2E7-7C3DFC12B3BA}" srcOrd="0" destOrd="0" presId="urn:microsoft.com/office/officeart/2008/layout/CircularPictureCallout"/>
    <dgm:cxn modelId="{EE2D7C28-BFE2-499E-A623-C48DB6AB87ED}" type="presParOf" srcId="{950978B9-0511-427D-B2E7-7C3DFC12B3BA}" destId="{B2605915-65ED-4D21-8E6E-6CA0E33282E5}" srcOrd="0" destOrd="0" presId="urn:microsoft.com/office/officeart/2008/layout/CircularPictureCallout"/>
    <dgm:cxn modelId="{B5FDF0D9-3005-4CEC-8EFD-36FD1A5FF9D3}" type="presParOf" srcId="{B2605915-65ED-4D21-8E6E-6CA0E33282E5}" destId="{D4EFBD8C-1BD9-44D3-91C2-8814CE1EF1E9}" srcOrd="0" destOrd="0" presId="urn:microsoft.com/office/officeart/2008/layout/CircularPictureCallout"/>
    <dgm:cxn modelId="{711FCB5C-76FA-4D95-A89F-76552AF55DA7}" type="presParOf" srcId="{950978B9-0511-427D-B2E7-7C3DFC12B3BA}" destId="{94406756-AAED-4952-B734-D5E78ADCB029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4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3593CCD-F4BB-483B-9DB2-BBF976E72C87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09BE6551-9ED7-4489-91AE-BBC9EBD5F3F2}">
      <dgm:prSet phldrT="[Text]"/>
      <dgm:spPr/>
      <dgm:t>
        <a:bodyPr/>
        <a:lstStyle/>
        <a:p>
          <a:r>
            <a:rPr lang="nb-NO" dirty="0" smtClean="0"/>
            <a:t> </a:t>
          </a:r>
          <a:endParaRPr lang="en-GB" dirty="0"/>
        </a:p>
      </dgm:t>
    </dgm:pt>
    <dgm:pt modelId="{BD73E5FE-DD84-4186-8421-7A1DD55C38E0}" type="sibTrans" cxnId="{3163D878-5F3F-4DE4-A2EE-59AE184B1CAB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GB"/>
        </a:p>
      </dgm:t>
    </dgm:pt>
    <dgm:pt modelId="{624F2C92-5053-4AD9-AD33-412DE433202F}" type="parTrans" cxnId="{3163D878-5F3F-4DE4-A2EE-59AE184B1CAB}">
      <dgm:prSet/>
      <dgm:spPr/>
      <dgm:t>
        <a:bodyPr/>
        <a:lstStyle/>
        <a:p>
          <a:endParaRPr lang="en-GB"/>
        </a:p>
      </dgm:t>
    </dgm:pt>
    <dgm:pt modelId="{495F538F-DBAF-492C-91E8-86BBE5CBEC1E}" type="pres">
      <dgm:prSet presAssocID="{33593CCD-F4BB-483B-9DB2-BBF976E72C87}" presName="Name0" presStyleCnt="0">
        <dgm:presLayoutVars>
          <dgm:chMax val="7"/>
          <dgm:chPref val="7"/>
          <dgm:dir/>
        </dgm:presLayoutVars>
      </dgm:prSet>
      <dgm:spPr/>
    </dgm:pt>
    <dgm:pt modelId="{B2D5EAE1-E0F2-41B5-9F0E-609622ADB730}" type="pres">
      <dgm:prSet presAssocID="{33593CCD-F4BB-483B-9DB2-BBF976E72C87}" presName="Name1" presStyleCnt="0"/>
      <dgm:spPr/>
    </dgm:pt>
    <dgm:pt modelId="{CEA81BA0-4775-4DF0-B9F7-E2715DD42FD6}" type="pres">
      <dgm:prSet presAssocID="{BD73E5FE-DD84-4186-8421-7A1DD55C38E0}" presName="picture_1" presStyleCnt="0"/>
      <dgm:spPr/>
    </dgm:pt>
    <dgm:pt modelId="{EB1B1878-3229-439F-8B4F-BB07DADE8EA7}" type="pres">
      <dgm:prSet presAssocID="{BD73E5FE-DD84-4186-8421-7A1DD55C38E0}" presName="pictureRepeatNode" presStyleLbl="alignImgPlace1" presStyleIdx="0" presStyleCnt="1" custScaleX="200000" custScaleY="197031" custLinFactX="-209051" custLinFactY="-63940" custLinFactNeighborX="-300000" custLinFactNeighborY="-100000"/>
      <dgm:spPr/>
      <dgm:t>
        <a:bodyPr/>
        <a:lstStyle/>
        <a:p>
          <a:endParaRPr lang="en-GB"/>
        </a:p>
      </dgm:t>
    </dgm:pt>
    <dgm:pt modelId="{A1FC61A3-F195-44DF-9321-90208F096BB3}" type="pres">
      <dgm:prSet presAssocID="{09BE6551-9ED7-4489-91AE-BBC9EBD5F3F2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87E88AA-0F68-4BD5-AB8D-AD63F5664829}" type="presOf" srcId="{33593CCD-F4BB-483B-9DB2-BBF976E72C87}" destId="{495F538F-DBAF-492C-91E8-86BBE5CBEC1E}" srcOrd="0" destOrd="0" presId="urn:microsoft.com/office/officeart/2008/layout/CircularPictureCallout"/>
    <dgm:cxn modelId="{5B8CC758-9CA9-4784-BBA1-66BF2D762F48}" type="presOf" srcId="{BD73E5FE-DD84-4186-8421-7A1DD55C38E0}" destId="{EB1B1878-3229-439F-8B4F-BB07DADE8EA7}" srcOrd="0" destOrd="0" presId="urn:microsoft.com/office/officeart/2008/layout/CircularPictureCallout"/>
    <dgm:cxn modelId="{9EFB542D-808D-45EB-BDF0-EF76FCC1BFE7}" type="presOf" srcId="{09BE6551-9ED7-4489-91AE-BBC9EBD5F3F2}" destId="{A1FC61A3-F195-44DF-9321-90208F096BB3}" srcOrd="0" destOrd="0" presId="urn:microsoft.com/office/officeart/2008/layout/CircularPictureCallout"/>
    <dgm:cxn modelId="{3163D878-5F3F-4DE4-A2EE-59AE184B1CAB}" srcId="{33593CCD-F4BB-483B-9DB2-BBF976E72C87}" destId="{09BE6551-9ED7-4489-91AE-BBC9EBD5F3F2}" srcOrd="0" destOrd="0" parTransId="{624F2C92-5053-4AD9-AD33-412DE433202F}" sibTransId="{BD73E5FE-DD84-4186-8421-7A1DD55C38E0}"/>
    <dgm:cxn modelId="{B44E8649-BD03-40B5-80FD-0FBA73C331C3}" type="presParOf" srcId="{495F538F-DBAF-492C-91E8-86BBE5CBEC1E}" destId="{B2D5EAE1-E0F2-41B5-9F0E-609622ADB730}" srcOrd="0" destOrd="0" presId="urn:microsoft.com/office/officeart/2008/layout/CircularPictureCallout"/>
    <dgm:cxn modelId="{A771BB38-1F99-4F3B-A283-00F2A9F174BE}" type="presParOf" srcId="{B2D5EAE1-E0F2-41B5-9F0E-609622ADB730}" destId="{CEA81BA0-4775-4DF0-B9F7-E2715DD42FD6}" srcOrd="0" destOrd="0" presId="urn:microsoft.com/office/officeart/2008/layout/CircularPictureCallout"/>
    <dgm:cxn modelId="{6C19EBC5-1DE4-4E06-BE25-71E3A5D89DF8}" type="presParOf" srcId="{CEA81BA0-4775-4DF0-B9F7-E2715DD42FD6}" destId="{EB1B1878-3229-439F-8B4F-BB07DADE8EA7}" srcOrd="0" destOrd="0" presId="urn:microsoft.com/office/officeart/2008/layout/CircularPictureCallout"/>
    <dgm:cxn modelId="{C8CD8BA3-CE54-4289-805D-A5F639D0B46E}" type="presParOf" srcId="{B2D5EAE1-E0F2-41B5-9F0E-609622ADB730}" destId="{A1FC61A3-F195-44DF-9321-90208F096BB3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5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5B64BFC-6D51-4FD0-8EB5-7F0CFF12ED8E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46AB99D6-83BC-4C8D-8A5C-033EDB4E386F}">
      <dgm:prSet phldrT="[Text]"/>
      <dgm:spPr/>
      <dgm:t>
        <a:bodyPr/>
        <a:lstStyle/>
        <a:p>
          <a:endParaRPr lang="nb-NO" dirty="0" smtClean="0"/>
        </a:p>
        <a:p>
          <a:endParaRPr lang="en-GB" dirty="0"/>
        </a:p>
      </dgm:t>
    </dgm:pt>
    <dgm:pt modelId="{C0281889-47E3-4FCF-B048-44D1E229A3C4}" type="sibTrans" cxnId="{BE301AAC-0FA7-4F15-BCA1-CA9003155E8B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en-GB"/>
        </a:p>
      </dgm:t>
    </dgm:pt>
    <dgm:pt modelId="{1803AF9E-52D8-46B8-80AC-0ADBB7F6D1E7}" type="parTrans" cxnId="{BE301AAC-0FA7-4F15-BCA1-CA9003155E8B}">
      <dgm:prSet/>
      <dgm:spPr/>
      <dgm:t>
        <a:bodyPr/>
        <a:lstStyle/>
        <a:p>
          <a:endParaRPr lang="en-GB"/>
        </a:p>
      </dgm:t>
    </dgm:pt>
    <dgm:pt modelId="{62FCCB03-E374-451D-98F2-5D828F934070}" type="pres">
      <dgm:prSet presAssocID="{A5B64BFC-6D51-4FD0-8EB5-7F0CFF12ED8E}" presName="Name0" presStyleCnt="0">
        <dgm:presLayoutVars>
          <dgm:chMax val="7"/>
          <dgm:chPref val="7"/>
          <dgm:dir/>
        </dgm:presLayoutVars>
      </dgm:prSet>
      <dgm:spPr/>
    </dgm:pt>
    <dgm:pt modelId="{8ADE9732-7F45-49AD-A367-88683D9353B9}" type="pres">
      <dgm:prSet presAssocID="{A5B64BFC-6D51-4FD0-8EB5-7F0CFF12ED8E}" presName="Name1" presStyleCnt="0"/>
      <dgm:spPr/>
    </dgm:pt>
    <dgm:pt modelId="{FC274685-C9F5-4094-86C4-B75E27DE907C}" type="pres">
      <dgm:prSet presAssocID="{C0281889-47E3-4FCF-B048-44D1E229A3C4}" presName="picture_1" presStyleCnt="0"/>
      <dgm:spPr/>
    </dgm:pt>
    <dgm:pt modelId="{46D36D89-423D-4446-B477-AB475692CC3D}" type="pres">
      <dgm:prSet presAssocID="{C0281889-47E3-4FCF-B048-44D1E229A3C4}" presName="pictureRepeatNode" presStyleLbl="alignImgPlace1" presStyleIdx="0" presStyleCnt="1" custScaleX="191440" custScaleY="191440"/>
      <dgm:spPr/>
      <dgm:t>
        <a:bodyPr/>
        <a:lstStyle/>
        <a:p>
          <a:endParaRPr lang="en-GB"/>
        </a:p>
      </dgm:t>
    </dgm:pt>
    <dgm:pt modelId="{79D7CEDB-8104-4451-ACE4-9C54728C8F31}" type="pres">
      <dgm:prSet presAssocID="{46AB99D6-83BC-4C8D-8A5C-033EDB4E386F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E301AAC-0FA7-4F15-BCA1-CA9003155E8B}" srcId="{A5B64BFC-6D51-4FD0-8EB5-7F0CFF12ED8E}" destId="{46AB99D6-83BC-4C8D-8A5C-033EDB4E386F}" srcOrd="0" destOrd="0" parTransId="{1803AF9E-52D8-46B8-80AC-0ADBB7F6D1E7}" sibTransId="{C0281889-47E3-4FCF-B048-44D1E229A3C4}"/>
    <dgm:cxn modelId="{439D038D-EE9A-4ED2-AAF1-7A7EB5A32060}" type="presOf" srcId="{C0281889-47E3-4FCF-B048-44D1E229A3C4}" destId="{46D36D89-423D-4446-B477-AB475692CC3D}" srcOrd="0" destOrd="0" presId="urn:microsoft.com/office/officeart/2008/layout/CircularPictureCallout"/>
    <dgm:cxn modelId="{76BEB09B-7B8F-4A19-BEB7-4589E010C974}" type="presOf" srcId="{46AB99D6-83BC-4C8D-8A5C-033EDB4E386F}" destId="{79D7CEDB-8104-4451-ACE4-9C54728C8F31}" srcOrd="0" destOrd="0" presId="urn:microsoft.com/office/officeart/2008/layout/CircularPictureCallout"/>
    <dgm:cxn modelId="{892A8270-F33E-4CB2-AAB1-3FB66EB08500}" type="presOf" srcId="{A5B64BFC-6D51-4FD0-8EB5-7F0CFF12ED8E}" destId="{62FCCB03-E374-451D-98F2-5D828F934070}" srcOrd="0" destOrd="0" presId="urn:microsoft.com/office/officeart/2008/layout/CircularPictureCallout"/>
    <dgm:cxn modelId="{BA4EF6ED-BCAC-467C-83D5-CF80F9BC6D66}" type="presParOf" srcId="{62FCCB03-E374-451D-98F2-5D828F934070}" destId="{8ADE9732-7F45-49AD-A367-88683D9353B9}" srcOrd="0" destOrd="0" presId="urn:microsoft.com/office/officeart/2008/layout/CircularPictureCallout"/>
    <dgm:cxn modelId="{6C2BD0D7-7EC0-470C-99EA-5E47112A04D5}" type="presParOf" srcId="{8ADE9732-7F45-49AD-A367-88683D9353B9}" destId="{FC274685-C9F5-4094-86C4-B75E27DE907C}" srcOrd="0" destOrd="0" presId="urn:microsoft.com/office/officeart/2008/layout/CircularPictureCallout"/>
    <dgm:cxn modelId="{70B865BE-6004-43B9-8609-A632767E8144}" type="presParOf" srcId="{FC274685-C9F5-4094-86C4-B75E27DE907C}" destId="{46D36D89-423D-4446-B477-AB475692CC3D}" srcOrd="0" destOrd="0" presId="urn:microsoft.com/office/officeart/2008/layout/CircularPictureCallout"/>
    <dgm:cxn modelId="{B44A058F-4B46-4BCF-9476-9091423EAB6D}" type="presParOf" srcId="{8ADE9732-7F45-49AD-A367-88683D9353B9}" destId="{79D7CEDB-8104-4451-ACE4-9C54728C8F31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5B64BFC-6D51-4FD0-8EB5-7F0CFF12ED8E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46AB99D6-83BC-4C8D-8A5C-033EDB4E386F}">
      <dgm:prSet phldrT="[Text]"/>
      <dgm:spPr/>
      <dgm:t>
        <a:bodyPr/>
        <a:lstStyle/>
        <a:p>
          <a:endParaRPr lang="nb-NO" dirty="0" smtClean="0"/>
        </a:p>
        <a:p>
          <a:endParaRPr lang="en-GB" dirty="0"/>
        </a:p>
      </dgm:t>
    </dgm:pt>
    <dgm:pt modelId="{C0281889-47E3-4FCF-B048-44D1E229A3C4}" type="sibTrans" cxnId="{BE301AAC-0FA7-4F15-BCA1-CA9003155E8B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en-GB"/>
        </a:p>
      </dgm:t>
    </dgm:pt>
    <dgm:pt modelId="{1803AF9E-52D8-46B8-80AC-0ADBB7F6D1E7}" type="parTrans" cxnId="{BE301AAC-0FA7-4F15-BCA1-CA9003155E8B}">
      <dgm:prSet/>
      <dgm:spPr/>
      <dgm:t>
        <a:bodyPr/>
        <a:lstStyle/>
        <a:p>
          <a:endParaRPr lang="en-GB"/>
        </a:p>
      </dgm:t>
    </dgm:pt>
    <dgm:pt modelId="{62FCCB03-E374-451D-98F2-5D828F934070}" type="pres">
      <dgm:prSet presAssocID="{A5B64BFC-6D51-4FD0-8EB5-7F0CFF12ED8E}" presName="Name0" presStyleCnt="0">
        <dgm:presLayoutVars>
          <dgm:chMax val="7"/>
          <dgm:chPref val="7"/>
          <dgm:dir/>
        </dgm:presLayoutVars>
      </dgm:prSet>
      <dgm:spPr/>
    </dgm:pt>
    <dgm:pt modelId="{8ADE9732-7F45-49AD-A367-88683D9353B9}" type="pres">
      <dgm:prSet presAssocID="{A5B64BFC-6D51-4FD0-8EB5-7F0CFF12ED8E}" presName="Name1" presStyleCnt="0"/>
      <dgm:spPr/>
    </dgm:pt>
    <dgm:pt modelId="{FC274685-C9F5-4094-86C4-B75E27DE907C}" type="pres">
      <dgm:prSet presAssocID="{C0281889-47E3-4FCF-B048-44D1E229A3C4}" presName="picture_1" presStyleCnt="0"/>
      <dgm:spPr/>
    </dgm:pt>
    <dgm:pt modelId="{46D36D89-423D-4446-B477-AB475692CC3D}" type="pres">
      <dgm:prSet presAssocID="{C0281889-47E3-4FCF-B048-44D1E229A3C4}" presName="pictureRepeatNode" presStyleLbl="alignImgPlace1" presStyleIdx="0" presStyleCnt="1" custScaleX="191440" custScaleY="191440"/>
      <dgm:spPr/>
      <dgm:t>
        <a:bodyPr/>
        <a:lstStyle/>
        <a:p>
          <a:endParaRPr lang="en-GB"/>
        </a:p>
      </dgm:t>
    </dgm:pt>
    <dgm:pt modelId="{79D7CEDB-8104-4451-ACE4-9C54728C8F31}" type="pres">
      <dgm:prSet presAssocID="{46AB99D6-83BC-4C8D-8A5C-033EDB4E386F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E301AAC-0FA7-4F15-BCA1-CA9003155E8B}" srcId="{A5B64BFC-6D51-4FD0-8EB5-7F0CFF12ED8E}" destId="{46AB99D6-83BC-4C8D-8A5C-033EDB4E386F}" srcOrd="0" destOrd="0" parTransId="{1803AF9E-52D8-46B8-80AC-0ADBB7F6D1E7}" sibTransId="{C0281889-47E3-4FCF-B048-44D1E229A3C4}"/>
    <dgm:cxn modelId="{5AAE3DD9-1AEF-4B63-901C-2017B14AC243}" type="presOf" srcId="{46AB99D6-83BC-4C8D-8A5C-033EDB4E386F}" destId="{79D7CEDB-8104-4451-ACE4-9C54728C8F31}" srcOrd="0" destOrd="0" presId="urn:microsoft.com/office/officeart/2008/layout/CircularPictureCallout"/>
    <dgm:cxn modelId="{E00A613A-97A5-4EAD-9F50-66E29353FE54}" type="presOf" srcId="{A5B64BFC-6D51-4FD0-8EB5-7F0CFF12ED8E}" destId="{62FCCB03-E374-451D-98F2-5D828F934070}" srcOrd="0" destOrd="0" presId="urn:microsoft.com/office/officeart/2008/layout/CircularPictureCallout"/>
    <dgm:cxn modelId="{15606162-CFD0-4655-8AA8-1CBBCC8E5712}" type="presOf" srcId="{C0281889-47E3-4FCF-B048-44D1E229A3C4}" destId="{46D36D89-423D-4446-B477-AB475692CC3D}" srcOrd="0" destOrd="0" presId="urn:microsoft.com/office/officeart/2008/layout/CircularPictureCallout"/>
    <dgm:cxn modelId="{246D9D1E-7E95-4F00-93EF-F27507189B5A}" type="presParOf" srcId="{62FCCB03-E374-451D-98F2-5D828F934070}" destId="{8ADE9732-7F45-49AD-A367-88683D9353B9}" srcOrd="0" destOrd="0" presId="urn:microsoft.com/office/officeart/2008/layout/CircularPictureCallout"/>
    <dgm:cxn modelId="{3837D0A0-E15B-425F-8555-18A762DB1641}" type="presParOf" srcId="{8ADE9732-7F45-49AD-A367-88683D9353B9}" destId="{FC274685-C9F5-4094-86C4-B75E27DE907C}" srcOrd="0" destOrd="0" presId="urn:microsoft.com/office/officeart/2008/layout/CircularPictureCallout"/>
    <dgm:cxn modelId="{EFD4A715-971C-457C-9555-8D3C0949B4EC}" type="presParOf" srcId="{FC274685-C9F5-4094-86C4-B75E27DE907C}" destId="{46D36D89-423D-4446-B477-AB475692CC3D}" srcOrd="0" destOrd="0" presId="urn:microsoft.com/office/officeart/2008/layout/CircularPictureCallout"/>
    <dgm:cxn modelId="{6F233B93-F10B-4AB0-92C4-3DF11D9D16CC}" type="presParOf" srcId="{8ADE9732-7F45-49AD-A367-88683D9353B9}" destId="{79D7CEDB-8104-4451-ACE4-9C54728C8F31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E7E0F03-BAEE-4A08-BFB5-9B8E63E586F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9830AC34-8BEB-44A5-B545-497E7C2B9546}">
      <dgm:prSet phldrT="[Text]"/>
      <dgm:spPr/>
      <dgm:t>
        <a:bodyPr/>
        <a:lstStyle/>
        <a:p>
          <a:r>
            <a:rPr lang="nb-NO" dirty="0" smtClean="0"/>
            <a:t> </a:t>
          </a:r>
          <a:endParaRPr lang="en-GB" dirty="0"/>
        </a:p>
      </dgm:t>
    </dgm:pt>
    <dgm:pt modelId="{6047CC94-F81B-4DAA-BAD4-3A07003B6418}" type="sibTrans" cxnId="{6F9D9BB5-E974-4735-A441-41198F43FDD9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en-GB"/>
        </a:p>
      </dgm:t>
    </dgm:pt>
    <dgm:pt modelId="{C3B52A9E-B4BD-4ED4-BD21-9EB8D8925295}" type="parTrans" cxnId="{6F9D9BB5-E974-4735-A441-41198F43FDD9}">
      <dgm:prSet/>
      <dgm:spPr/>
      <dgm:t>
        <a:bodyPr/>
        <a:lstStyle/>
        <a:p>
          <a:endParaRPr lang="en-GB"/>
        </a:p>
      </dgm:t>
    </dgm:pt>
    <dgm:pt modelId="{051F52C1-6139-409E-8641-EB8734128EA4}" type="pres">
      <dgm:prSet presAssocID="{CE7E0F03-BAEE-4A08-BFB5-9B8E63E586FF}" presName="Name0" presStyleCnt="0">
        <dgm:presLayoutVars>
          <dgm:chMax val="7"/>
          <dgm:chPref val="7"/>
          <dgm:dir/>
        </dgm:presLayoutVars>
      </dgm:prSet>
      <dgm:spPr/>
    </dgm:pt>
    <dgm:pt modelId="{89DA9132-4571-4405-8C90-186411EA8AD8}" type="pres">
      <dgm:prSet presAssocID="{CE7E0F03-BAEE-4A08-BFB5-9B8E63E586FF}" presName="Name1" presStyleCnt="0"/>
      <dgm:spPr/>
    </dgm:pt>
    <dgm:pt modelId="{04D635B6-8F99-42A1-AE01-BA1F581CA3CC}" type="pres">
      <dgm:prSet presAssocID="{6047CC94-F81B-4DAA-BAD4-3A07003B6418}" presName="picture_1" presStyleCnt="0"/>
      <dgm:spPr/>
    </dgm:pt>
    <dgm:pt modelId="{306AFE9D-CCA1-4A93-9691-FC978F9CE9A1}" type="pres">
      <dgm:prSet presAssocID="{6047CC94-F81B-4DAA-BAD4-3A07003B6418}" presName="pictureRepeatNode" presStyleLbl="alignImgPlace1" presStyleIdx="0" presStyleCnt="1" custScaleX="195966" custScaleY="195966"/>
      <dgm:spPr/>
      <dgm:t>
        <a:bodyPr/>
        <a:lstStyle/>
        <a:p>
          <a:endParaRPr lang="en-GB"/>
        </a:p>
      </dgm:t>
    </dgm:pt>
    <dgm:pt modelId="{7B7E01F2-483A-4155-B3BF-14C3DB5E76A6}" type="pres">
      <dgm:prSet presAssocID="{9830AC34-8BEB-44A5-B545-497E7C2B9546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F9D9BB5-E974-4735-A441-41198F43FDD9}" srcId="{CE7E0F03-BAEE-4A08-BFB5-9B8E63E586FF}" destId="{9830AC34-8BEB-44A5-B545-497E7C2B9546}" srcOrd="0" destOrd="0" parTransId="{C3B52A9E-B4BD-4ED4-BD21-9EB8D8925295}" sibTransId="{6047CC94-F81B-4DAA-BAD4-3A07003B6418}"/>
    <dgm:cxn modelId="{613DA6CD-00DE-4491-BD96-49D7432C9328}" type="presOf" srcId="{CE7E0F03-BAEE-4A08-BFB5-9B8E63E586FF}" destId="{051F52C1-6139-409E-8641-EB8734128EA4}" srcOrd="0" destOrd="0" presId="urn:microsoft.com/office/officeart/2008/layout/CircularPictureCallout"/>
    <dgm:cxn modelId="{50A05848-7438-4A4B-BAF1-7AB63C9D14DF}" type="presOf" srcId="{9830AC34-8BEB-44A5-B545-497E7C2B9546}" destId="{7B7E01F2-483A-4155-B3BF-14C3DB5E76A6}" srcOrd="0" destOrd="0" presId="urn:microsoft.com/office/officeart/2008/layout/CircularPictureCallout"/>
    <dgm:cxn modelId="{2484052B-61CE-46F9-A9DD-A2FFF1DD2E2F}" type="presOf" srcId="{6047CC94-F81B-4DAA-BAD4-3A07003B6418}" destId="{306AFE9D-CCA1-4A93-9691-FC978F9CE9A1}" srcOrd="0" destOrd="0" presId="urn:microsoft.com/office/officeart/2008/layout/CircularPictureCallout"/>
    <dgm:cxn modelId="{33E33BD1-29B9-49F5-BB3C-7E876A47BC12}" type="presParOf" srcId="{051F52C1-6139-409E-8641-EB8734128EA4}" destId="{89DA9132-4571-4405-8C90-186411EA8AD8}" srcOrd="0" destOrd="0" presId="urn:microsoft.com/office/officeart/2008/layout/CircularPictureCallout"/>
    <dgm:cxn modelId="{86E1E415-3E2B-4B78-9E28-36F36EDC8609}" type="presParOf" srcId="{89DA9132-4571-4405-8C90-186411EA8AD8}" destId="{04D635B6-8F99-42A1-AE01-BA1F581CA3CC}" srcOrd="0" destOrd="0" presId="urn:microsoft.com/office/officeart/2008/layout/CircularPictureCallout"/>
    <dgm:cxn modelId="{DCD19411-E0A5-4A7C-B142-9E41688C43A1}" type="presParOf" srcId="{04D635B6-8F99-42A1-AE01-BA1F581CA3CC}" destId="{306AFE9D-CCA1-4A93-9691-FC978F9CE9A1}" srcOrd="0" destOrd="0" presId="urn:microsoft.com/office/officeart/2008/layout/CircularPictureCallout"/>
    <dgm:cxn modelId="{2FBD81F2-D47D-45F8-AE30-4E782B6AE497}" type="presParOf" srcId="{89DA9132-4571-4405-8C90-186411EA8AD8}" destId="{7B7E01F2-483A-4155-B3BF-14C3DB5E76A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7E0F03-BAEE-4A08-BFB5-9B8E63E586F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9830AC34-8BEB-44A5-B545-497E7C2B9546}">
      <dgm:prSet phldrT="[Text]"/>
      <dgm:spPr/>
      <dgm:t>
        <a:bodyPr/>
        <a:lstStyle/>
        <a:p>
          <a:r>
            <a:rPr lang="nb-NO" dirty="0" smtClean="0"/>
            <a:t> </a:t>
          </a:r>
          <a:endParaRPr lang="en-GB" dirty="0"/>
        </a:p>
      </dgm:t>
    </dgm:pt>
    <dgm:pt modelId="{6047CC94-F81B-4DAA-BAD4-3A07003B6418}" type="sibTrans" cxnId="{6F9D9BB5-E974-4735-A441-41198F43FDD9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en-GB"/>
        </a:p>
      </dgm:t>
    </dgm:pt>
    <dgm:pt modelId="{C3B52A9E-B4BD-4ED4-BD21-9EB8D8925295}" type="parTrans" cxnId="{6F9D9BB5-E974-4735-A441-41198F43FDD9}">
      <dgm:prSet/>
      <dgm:spPr/>
      <dgm:t>
        <a:bodyPr/>
        <a:lstStyle/>
        <a:p>
          <a:endParaRPr lang="en-GB"/>
        </a:p>
      </dgm:t>
    </dgm:pt>
    <dgm:pt modelId="{051F52C1-6139-409E-8641-EB8734128EA4}" type="pres">
      <dgm:prSet presAssocID="{CE7E0F03-BAEE-4A08-BFB5-9B8E63E586FF}" presName="Name0" presStyleCnt="0">
        <dgm:presLayoutVars>
          <dgm:chMax val="7"/>
          <dgm:chPref val="7"/>
          <dgm:dir/>
        </dgm:presLayoutVars>
      </dgm:prSet>
      <dgm:spPr/>
    </dgm:pt>
    <dgm:pt modelId="{89DA9132-4571-4405-8C90-186411EA8AD8}" type="pres">
      <dgm:prSet presAssocID="{CE7E0F03-BAEE-4A08-BFB5-9B8E63E586FF}" presName="Name1" presStyleCnt="0"/>
      <dgm:spPr/>
    </dgm:pt>
    <dgm:pt modelId="{04D635B6-8F99-42A1-AE01-BA1F581CA3CC}" type="pres">
      <dgm:prSet presAssocID="{6047CC94-F81B-4DAA-BAD4-3A07003B6418}" presName="picture_1" presStyleCnt="0"/>
      <dgm:spPr/>
    </dgm:pt>
    <dgm:pt modelId="{306AFE9D-CCA1-4A93-9691-FC978F9CE9A1}" type="pres">
      <dgm:prSet presAssocID="{6047CC94-F81B-4DAA-BAD4-3A07003B6418}" presName="pictureRepeatNode" presStyleLbl="alignImgPlace1" presStyleIdx="0" presStyleCnt="1" custScaleX="195966" custScaleY="195966" custLinFactNeighborX="2288"/>
      <dgm:spPr/>
      <dgm:t>
        <a:bodyPr/>
        <a:lstStyle/>
        <a:p>
          <a:endParaRPr lang="en-GB"/>
        </a:p>
      </dgm:t>
    </dgm:pt>
    <dgm:pt modelId="{7B7E01F2-483A-4155-B3BF-14C3DB5E76A6}" type="pres">
      <dgm:prSet presAssocID="{9830AC34-8BEB-44A5-B545-497E7C2B9546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756E74D-10BC-4BC1-9889-64FD53FA53C6}" type="presOf" srcId="{6047CC94-F81B-4DAA-BAD4-3A07003B6418}" destId="{306AFE9D-CCA1-4A93-9691-FC978F9CE9A1}" srcOrd="0" destOrd="0" presId="urn:microsoft.com/office/officeart/2008/layout/CircularPictureCallout"/>
    <dgm:cxn modelId="{79473A41-6BF3-491D-A319-143A5C4786AB}" type="presOf" srcId="{9830AC34-8BEB-44A5-B545-497E7C2B9546}" destId="{7B7E01F2-483A-4155-B3BF-14C3DB5E76A6}" srcOrd="0" destOrd="0" presId="urn:microsoft.com/office/officeart/2008/layout/CircularPictureCallout"/>
    <dgm:cxn modelId="{6F9D9BB5-E974-4735-A441-41198F43FDD9}" srcId="{CE7E0F03-BAEE-4A08-BFB5-9B8E63E586FF}" destId="{9830AC34-8BEB-44A5-B545-497E7C2B9546}" srcOrd="0" destOrd="0" parTransId="{C3B52A9E-B4BD-4ED4-BD21-9EB8D8925295}" sibTransId="{6047CC94-F81B-4DAA-BAD4-3A07003B6418}"/>
    <dgm:cxn modelId="{272A7688-1D41-4190-B7F2-7DA60DD9B59F}" type="presOf" srcId="{CE7E0F03-BAEE-4A08-BFB5-9B8E63E586FF}" destId="{051F52C1-6139-409E-8641-EB8734128EA4}" srcOrd="0" destOrd="0" presId="urn:microsoft.com/office/officeart/2008/layout/CircularPictureCallout"/>
    <dgm:cxn modelId="{432A30EF-EB41-4E29-82B1-8DDED6E703BC}" type="presParOf" srcId="{051F52C1-6139-409E-8641-EB8734128EA4}" destId="{89DA9132-4571-4405-8C90-186411EA8AD8}" srcOrd="0" destOrd="0" presId="urn:microsoft.com/office/officeart/2008/layout/CircularPictureCallout"/>
    <dgm:cxn modelId="{810D8C31-7544-4954-81C9-F9CD71AD024C}" type="presParOf" srcId="{89DA9132-4571-4405-8C90-186411EA8AD8}" destId="{04D635B6-8F99-42A1-AE01-BA1F581CA3CC}" srcOrd="0" destOrd="0" presId="urn:microsoft.com/office/officeart/2008/layout/CircularPictureCallout"/>
    <dgm:cxn modelId="{D88F0D9B-941C-45A5-B04E-D9B0C9CFEDF9}" type="presParOf" srcId="{04D635B6-8F99-42A1-AE01-BA1F581CA3CC}" destId="{306AFE9D-CCA1-4A93-9691-FC978F9CE9A1}" srcOrd="0" destOrd="0" presId="urn:microsoft.com/office/officeart/2008/layout/CircularPictureCallout"/>
    <dgm:cxn modelId="{78685E88-DD09-416F-84B9-F4B554A69DE7}" type="presParOf" srcId="{89DA9132-4571-4405-8C90-186411EA8AD8}" destId="{7B7E01F2-483A-4155-B3BF-14C3DB5E76A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751C726-06BB-459F-8B88-45E00F7906DC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47C348FE-1FAD-4F31-ADE0-A8D4B06FAA3C}">
      <dgm:prSet phldrT="[Text]"/>
      <dgm:spPr/>
      <dgm:t>
        <a:bodyPr/>
        <a:lstStyle/>
        <a:p>
          <a:r>
            <a:rPr lang="nb-NO" dirty="0" smtClean="0"/>
            <a:t> </a:t>
          </a:r>
          <a:endParaRPr lang="en-GB" dirty="0"/>
        </a:p>
      </dgm:t>
    </dgm:pt>
    <dgm:pt modelId="{FADBC1F3-E587-4883-ADB5-17136167A4F9}" type="parTrans" cxnId="{99477DC9-D69A-4769-8AE7-085533AA2EDA}">
      <dgm:prSet/>
      <dgm:spPr/>
      <dgm:t>
        <a:bodyPr/>
        <a:lstStyle/>
        <a:p>
          <a:endParaRPr lang="en-GB"/>
        </a:p>
      </dgm:t>
    </dgm:pt>
    <dgm:pt modelId="{471EA7B6-4D84-4F6D-818A-CE146920DA27}" type="sibTrans" cxnId="{99477DC9-D69A-4769-8AE7-085533AA2EDA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GB"/>
        </a:p>
      </dgm:t>
    </dgm:pt>
    <dgm:pt modelId="{B90A6B99-15DE-4F71-BD33-9274A6D58730}" type="pres">
      <dgm:prSet presAssocID="{F751C726-06BB-459F-8B88-45E00F7906DC}" presName="Name0" presStyleCnt="0">
        <dgm:presLayoutVars>
          <dgm:chMax val="7"/>
          <dgm:chPref val="7"/>
          <dgm:dir/>
        </dgm:presLayoutVars>
      </dgm:prSet>
      <dgm:spPr/>
    </dgm:pt>
    <dgm:pt modelId="{EA1AC1E5-CFBF-4BBA-AE64-805ACE736B05}" type="pres">
      <dgm:prSet presAssocID="{F751C726-06BB-459F-8B88-45E00F7906DC}" presName="Name1" presStyleCnt="0"/>
      <dgm:spPr/>
    </dgm:pt>
    <dgm:pt modelId="{56BC542D-8DBB-46FD-A041-B4B308B06E2A}" type="pres">
      <dgm:prSet presAssocID="{471EA7B6-4D84-4F6D-818A-CE146920DA27}" presName="picture_1" presStyleCnt="0"/>
      <dgm:spPr/>
    </dgm:pt>
    <dgm:pt modelId="{F65DC68E-F7A5-4F7E-9236-6CA8F3ACDF82}" type="pres">
      <dgm:prSet presAssocID="{471EA7B6-4D84-4F6D-818A-CE146920DA27}" presName="pictureRepeatNode" presStyleLbl="alignImgPlace1" presStyleIdx="0" presStyleCnt="1" custScaleX="131455" custScaleY="131455"/>
      <dgm:spPr/>
      <dgm:t>
        <a:bodyPr/>
        <a:lstStyle/>
        <a:p>
          <a:endParaRPr lang="en-GB"/>
        </a:p>
      </dgm:t>
    </dgm:pt>
    <dgm:pt modelId="{8D4F6EED-8521-4E37-8810-77EE6E3F5B89}" type="pres">
      <dgm:prSet presAssocID="{47C348FE-1FAD-4F31-ADE0-A8D4B06FAA3C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4C9A09B-BA8A-4416-8507-FA25BA10B788}" type="presOf" srcId="{471EA7B6-4D84-4F6D-818A-CE146920DA27}" destId="{F65DC68E-F7A5-4F7E-9236-6CA8F3ACDF82}" srcOrd="0" destOrd="0" presId="urn:microsoft.com/office/officeart/2008/layout/CircularPictureCallout"/>
    <dgm:cxn modelId="{99477DC9-D69A-4769-8AE7-085533AA2EDA}" srcId="{F751C726-06BB-459F-8B88-45E00F7906DC}" destId="{47C348FE-1FAD-4F31-ADE0-A8D4B06FAA3C}" srcOrd="0" destOrd="0" parTransId="{FADBC1F3-E587-4883-ADB5-17136167A4F9}" sibTransId="{471EA7B6-4D84-4F6D-818A-CE146920DA27}"/>
    <dgm:cxn modelId="{7C11F945-4108-4AA7-B10E-332D3A1A8548}" type="presOf" srcId="{47C348FE-1FAD-4F31-ADE0-A8D4B06FAA3C}" destId="{8D4F6EED-8521-4E37-8810-77EE6E3F5B89}" srcOrd="0" destOrd="0" presId="urn:microsoft.com/office/officeart/2008/layout/CircularPictureCallout"/>
    <dgm:cxn modelId="{207509A6-9013-4124-A3A0-CF1561FBB74E}" type="presOf" srcId="{F751C726-06BB-459F-8B88-45E00F7906DC}" destId="{B90A6B99-15DE-4F71-BD33-9274A6D58730}" srcOrd="0" destOrd="0" presId="urn:microsoft.com/office/officeart/2008/layout/CircularPictureCallout"/>
    <dgm:cxn modelId="{BC88856A-BF34-4665-88B1-7DE51A1E0347}" type="presParOf" srcId="{B90A6B99-15DE-4F71-BD33-9274A6D58730}" destId="{EA1AC1E5-CFBF-4BBA-AE64-805ACE736B05}" srcOrd="0" destOrd="0" presId="urn:microsoft.com/office/officeart/2008/layout/CircularPictureCallout"/>
    <dgm:cxn modelId="{5C578CAB-D1AC-4D8D-AE19-F585ED9DE6F7}" type="presParOf" srcId="{EA1AC1E5-CFBF-4BBA-AE64-805ACE736B05}" destId="{56BC542D-8DBB-46FD-A041-B4B308B06E2A}" srcOrd="0" destOrd="0" presId="urn:microsoft.com/office/officeart/2008/layout/CircularPictureCallout"/>
    <dgm:cxn modelId="{B8CCC187-C11F-4E59-A87A-3863851848FC}" type="presParOf" srcId="{56BC542D-8DBB-46FD-A041-B4B308B06E2A}" destId="{F65DC68E-F7A5-4F7E-9236-6CA8F3ACDF82}" srcOrd="0" destOrd="0" presId="urn:microsoft.com/office/officeart/2008/layout/CircularPictureCallout"/>
    <dgm:cxn modelId="{9D0BD843-FF80-452F-8E44-83E18819BF8F}" type="presParOf" srcId="{EA1AC1E5-CFBF-4BBA-AE64-805ACE736B05}" destId="{8D4F6EED-8521-4E37-8810-77EE6E3F5B89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5C0B2FB-77D1-43B5-AC47-EBF6D31315F6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918E8141-8B4B-4731-A817-C6B047531EC7}">
      <dgm:prSet phldrT="[Text]"/>
      <dgm:spPr/>
      <dgm:t>
        <a:bodyPr/>
        <a:lstStyle/>
        <a:p>
          <a:r>
            <a:rPr lang="nb-NO" dirty="0" smtClean="0"/>
            <a:t> </a:t>
          </a:r>
          <a:endParaRPr lang="en-GB" dirty="0"/>
        </a:p>
      </dgm:t>
    </dgm:pt>
    <dgm:pt modelId="{990E6694-1BD1-4625-B443-78BD0F7E9C11}" type="parTrans" cxnId="{7E1B4B33-5122-4638-B279-6ED35619F31F}">
      <dgm:prSet/>
      <dgm:spPr/>
      <dgm:t>
        <a:bodyPr/>
        <a:lstStyle/>
        <a:p>
          <a:endParaRPr lang="en-GB"/>
        </a:p>
      </dgm:t>
    </dgm:pt>
    <dgm:pt modelId="{0EBD0570-87DE-48D4-9B05-D47A4E390D1E}" type="sibTrans" cxnId="{7E1B4B33-5122-4638-B279-6ED35619F31F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GB"/>
        </a:p>
      </dgm:t>
    </dgm:pt>
    <dgm:pt modelId="{6AE5439B-8436-4FD1-9635-8BAA6EB19DEE}" type="pres">
      <dgm:prSet presAssocID="{B5C0B2FB-77D1-43B5-AC47-EBF6D31315F6}" presName="Name0" presStyleCnt="0">
        <dgm:presLayoutVars>
          <dgm:chMax val="7"/>
          <dgm:chPref val="7"/>
          <dgm:dir/>
        </dgm:presLayoutVars>
      </dgm:prSet>
      <dgm:spPr/>
    </dgm:pt>
    <dgm:pt modelId="{950978B9-0511-427D-B2E7-7C3DFC12B3BA}" type="pres">
      <dgm:prSet presAssocID="{B5C0B2FB-77D1-43B5-AC47-EBF6D31315F6}" presName="Name1" presStyleCnt="0"/>
      <dgm:spPr/>
    </dgm:pt>
    <dgm:pt modelId="{B2605915-65ED-4D21-8E6E-6CA0E33282E5}" type="pres">
      <dgm:prSet presAssocID="{0EBD0570-87DE-48D4-9B05-D47A4E390D1E}" presName="picture_1" presStyleCnt="0"/>
      <dgm:spPr/>
    </dgm:pt>
    <dgm:pt modelId="{D4EFBD8C-1BD9-44D3-91C2-8814CE1EF1E9}" type="pres">
      <dgm:prSet presAssocID="{0EBD0570-87DE-48D4-9B05-D47A4E390D1E}" presName="pictureRepeatNode" presStyleLbl="alignImgPlace1" presStyleIdx="0" presStyleCnt="1" custScaleX="131455" custScaleY="131455"/>
      <dgm:spPr/>
      <dgm:t>
        <a:bodyPr/>
        <a:lstStyle/>
        <a:p>
          <a:endParaRPr lang="en-GB"/>
        </a:p>
      </dgm:t>
    </dgm:pt>
    <dgm:pt modelId="{94406756-AAED-4952-B734-D5E78ADCB029}" type="pres">
      <dgm:prSet presAssocID="{918E8141-8B4B-4731-A817-C6B047531EC7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501B185-B593-403D-B888-DC4FCDB278B7}" type="presOf" srcId="{0EBD0570-87DE-48D4-9B05-D47A4E390D1E}" destId="{D4EFBD8C-1BD9-44D3-91C2-8814CE1EF1E9}" srcOrd="0" destOrd="0" presId="urn:microsoft.com/office/officeart/2008/layout/CircularPictureCallout"/>
    <dgm:cxn modelId="{82CA0AE9-DA3E-4822-B682-C70052DCF2F3}" type="presOf" srcId="{B5C0B2FB-77D1-43B5-AC47-EBF6D31315F6}" destId="{6AE5439B-8436-4FD1-9635-8BAA6EB19DEE}" srcOrd="0" destOrd="0" presId="urn:microsoft.com/office/officeart/2008/layout/CircularPictureCallout"/>
    <dgm:cxn modelId="{8B444A44-FDF2-40E0-8C70-C3E6190D6E84}" type="presOf" srcId="{918E8141-8B4B-4731-A817-C6B047531EC7}" destId="{94406756-AAED-4952-B734-D5E78ADCB029}" srcOrd="0" destOrd="0" presId="urn:microsoft.com/office/officeart/2008/layout/CircularPictureCallout"/>
    <dgm:cxn modelId="{7E1B4B33-5122-4638-B279-6ED35619F31F}" srcId="{B5C0B2FB-77D1-43B5-AC47-EBF6D31315F6}" destId="{918E8141-8B4B-4731-A817-C6B047531EC7}" srcOrd="0" destOrd="0" parTransId="{990E6694-1BD1-4625-B443-78BD0F7E9C11}" sibTransId="{0EBD0570-87DE-48D4-9B05-D47A4E390D1E}"/>
    <dgm:cxn modelId="{62D52468-2EA3-4646-8FE6-F1523FB0A73B}" type="presParOf" srcId="{6AE5439B-8436-4FD1-9635-8BAA6EB19DEE}" destId="{950978B9-0511-427D-B2E7-7C3DFC12B3BA}" srcOrd="0" destOrd="0" presId="urn:microsoft.com/office/officeart/2008/layout/CircularPictureCallout"/>
    <dgm:cxn modelId="{1BC5F1CC-CE11-489B-865D-A96BAA51FE7C}" type="presParOf" srcId="{950978B9-0511-427D-B2E7-7C3DFC12B3BA}" destId="{B2605915-65ED-4D21-8E6E-6CA0E33282E5}" srcOrd="0" destOrd="0" presId="urn:microsoft.com/office/officeart/2008/layout/CircularPictureCallout"/>
    <dgm:cxn modelId="{FF643191-7B27-4C0F-BCE8-793A3580B405}" type="presParOf" srcId="{B2605915-65ED-4D21-8E6E-6CA0E33282E5}" destId="{D4EFBD8C-1BD9-44D3-91C2-8814CE1EF1E9}" srcOrd="0" destOrd="0" presId="urn:microsoft.com/office/officeart/2008/layout/CircularPictureCallout"/>
    <dgm:cxn modelId="{42084057-B0CB-4B12-9432-A5134379E9C1}" type="presParOf" srcId="{950978B9-0511-427D-B2E7-7C3DFC12B3BA}" destId="{94406756-AAED-4952-B734-D5E78ADCB029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E7E0F03-BAEE-4A08-BFB5-9B8E63E586F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9830AC34-8BEB-44A5-B545-497E7C2B9546}">
      <dgm:prSet phldrT="[Text]"/>
      <dgm:spPr/>
      <dgm:t>
        <a:bodyPr/>
        <a:lstStyle/>
        <a:p>
          <a:r>
            <a:rPr lang="nb-NO" dirty="0" smtClean="0"/>
            <a:t> </a:t>
          </a:r>
          <a:endParaRPr lang="en-GB" dirty="0"/>
        </a:p>
      </dgm:t>
    </dgm:pt>
    <dgm:pt modelId="{6047CC94-F81B-4DAA-BAD4-3A07003B6418}" type="sibTrans" cxnId="{6F9D9BB5-E974-4735-A441-41198F43FDD9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en-GB"/>
        </a:p>
      </dgm:t>
    </dgm:pt>
    <dgm:pt modelId="{C3B52A9E-B4BD-4ED4-BD21-9EB8D8925295}" type="parTrans" cxnId="{6F9D9BB5-E974-4735-A441-41198F43FDD9}">
      <dgm:prSet/>
      <dgm:spPr/>
      <dgm:t>
        <a:bodyPr/>
        <a:lstStyle/>
        <a:p>
          <a:endParaRPr lang="en-GB"/>
        </a:p>
      </dgm:t>
    </dgm:pt>
    <dgm:pt modelId="{051F52C1-6139-409E-8641-EB8734128EA4}" type="pres">
      <dgm:prSet presAssocID="{CE7E0F03-BAEE-4A08-BFB5-9B8E63E586FF}" presName="Name0" presStyleCnt="0">
        <dgm:presLayoutVars>
          <dgm:chMax val="7"/>
          <dgm:chPref val="7"/>
          <dgm:dir/>
        </dgm:presLayoutVars>
      </dgm:prSet>
      <dgm:spPr/>
    </dgm:pt>
    <dgm:pt modelId="{89DA9132-4571-4405-8C90-186411EA8AD8}" type="pres">
      <dgm:prSet presAssocID="{CE7E0F03-BAEE-4A08-BFB5-9B8E63E586FF}" presName="Name1" presStyleCnt="0"/>
      <dgm:spPr/>
    </dgm:pt>
    <dgm:pt modelId="{04D635B6-8F99-42A1-AE01-BA1F581CA3CC}" type="pres">
      <dgm:prSet presAssocID="{6047CC94-F81B-4DAA-BAD4-3A07003B6418}" presName="picture_1" presStyleCnt="0"/>
      <dgm:spPr/>
    </dgm:pt>
    <dgm:pt modelId="{306AFE9D-CCA1-4A93-9691-FC978F9CE9A1}" type="pres">
      <dgm:prSet presAssocID="{6047CC94-F81B-4DAA-BAD4-3A07003B6418}" presName="pictureRepeatNode" presStyleLbl="alignImgPlace1" presStyleIdx="0" presStyleCnt="1" custScaleX="195966" custScaleY="195966"/>
      <dgm:spPr/>
      <dgm:t>
        <a:bodyPr/>
        <a:lstStyle/>
        <a:p>
          <a:endParaRPr lang="en-GB"/>
        </a:p>
      </dgm:t>
    </dgm:pt>
    <dgm:pt modelId="{7B7E01F2-483A-4155-B3BF-14C3DB5E76A6}" type="pres">
      <dgm:prSet presAssocID="{9830AC34-8BEB-44A5-B545-497E7C2B9546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7E138FF-CB87-45B0-A426-56F94026FF3B}" type="presOf" srcId="{6047CC94-F81B-4DAA-BAD4-3A07003B6418}" destId="{306AFE9D-CCA1-4A93-9691-FC978F9CE9A1}" srcOrd="0" destOrd="0" presId="urn:microsoft.com/office/officeart/2008/layout/CircularPictureCallout"/>
    <dgm:cxn modelId="{6F9D9BB5-E974-4735-A441-41198F43FDD9}" srcId="{CE7E0F03-BAEE-4A08-BFB5-9B8E63E586FF}" destId="{9830AC34-8BEB-44A5-B545-497E7C2B9546}" srcOrd="0" destOrd="0" parTransId="{C3B52A9E-B4BD-4ED4-BD21-9EB8D8925295}" sibTransId="{6047CC94-F81B-4DAA-BAD4-3A07003B6418}"/>
    <dgm:cxn modelId="{B9BCF0A8-7B70-4A5A-8878-A6DCFFD7F3B7}" type="presOf" srcId="{CE7E0F03-BAEE-4A08-BFB5-9B8E63E586FF}" destId="{051F52C1-6139-409E-8641-EB8734128EA4}" srcOrd="0" destOrd="0" presId="urn:microsoft.com/office/officeart/2008/layout/CircularPictureCallout"/>
    <dgm:cxn modelId="{EE82C694-DDCE-4320-823A-337DE79FC63B}" type="presOf" srcId="{9830AC34-8BEB-44A5-B545-497E7C2B9546}" destId="{7B7E01F2-483A-4155-B3BF-14C3DB5E76A6}" srcOrd="0" destOrd="0" presId="urn:microsoft.com/office/officeart/2008/layout/CircularPictureCallout"/>
    <dgm:cxn modelId="{34B9931D-1619-4DD5-90B7-7D4ABD8C62E0}" type="presParOf" srcId="{051F52C1-6139-409E-8641-EB8734128EA4}" destId="{89DA9132-4571-4405-8C90-186411EA8AD8}" srcOrd="0" destOrd="0" presId="urn:microsoft.com/office/officeart/2008/layout/CircularPictureCallout"/>
    <dgm:cxn modelId="{94D33BF8-75D9-49C8-8909-FC6958872AC6}" type="presParOf" srcId="{89DA9132-4571-4405-8C90-186411EA8AD8}" destId="{04D635B6-8F99-42A1-AE01-BA1F581CA3CC}" srcOrd="0" destOrd="0" presId="urn:microsoft.com/office/officeart/2008/layout/CircularPictureCallout"/>
    <dgm:cxn modelId="{E443C7A0-E59C-46EB-A075-6A64D530364F}" type="presParOf" srcId="{04D635B6-8F99-42A1-AE01-BA1F581CA3CC}" destId="{306AFE9D-CCA1-4A93-9691-FC978F9CE9A1}" srcOrd="0" destOrd="0" presId="urn:microsoft.com/office/officeart/2008/layout/CircularPictureCallout"/>
    <dgm:cxn modelId="{77475B8F-AA49-45C4-87E7-0A9885E44A19}" type="presParOf" srcId="{89DA9132-4571-4405-8C90-186411EA8AD8}" destId="{7B7E01F2-483A-4155-B3BF-14C3DB5E76A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F751C726-06BB-459F-8B88-45E00F7906DC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47C348FE-1FAD-4F31-ADE0-A8D4B06FAA3C}">
      <dgm:prSet phldrT="[Text]"/>
      <dgm:spPr/>
      <dgm:t>
        <a:bodyPr/>
        <a:lstStyle/>
        <a:p>
          <a:r>
            <a:rPr lang="nb-NO" dirty="0" smtClean="0"/>
            <a:t> </a:t>
          </a:r>
          <a:endParaRPr lang="en-GB" dirty="0"/>
        </a:p>
      </dgm:t>
    </dgm:pt>
    <dgm:pt modelId="{FADBC1F3-E587-4883-ADB5-17136167A4F9}" type="parTrans" cxnId="{99477DC9-D69A-4769-8AE7-085533AA2EDA}">
      <dgm:prSet/>
      <dgm:spPr/>
      <dgm:t>
        <a:bodyPr/>
        <a:lstStyle/>
        <a:p>
          <a:endParaRPr lang="en-GB"/>
        </a:p>
      </dgm:t>
    </dgm:pt>
    <dgm:pt modelId="{471EA7B6-4D84-4F6D-818A-CE146920DA27}" type="sibTrans" cxnId="{99477DC9-D69A-4769-8AE7-085533AA2EDA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GB"/>
        </a:p>
      </dgm:t>
    </dgm:pt>
    <dgm:pt modelId="{B90A6B99-15DE-4F71-BD33-9274A6D58730}" type="pres">
      <dgm:prSet presAssocID="{F751C726-06BB-459F-8B88-45E00F7906DC}" presName="Name0" presStyleCnt="0">
        <dgm:presLayoutVars>
          <dgm:chMax val="7"/>
          <dgm:chPref val="7"/>
          <dgm:dir/>
        </dgm:presLayoutVars>
      </dgm:prSet>
      <dgm:spPr/>
    </dgm:pt>
    <dgm:pt modelId="{EA1AC1E5-CFBF-4BBA-AE64-805ACE736B05}" type="pres">
      <dgm:prSet presAssocID="{F751C726-06BB-459F-8B88-45E00F7906DC}" presName="Name1" presStyleCnt="0"/>
      <dgm:spPr/>
    </dgm:pt>
    <dgm:pt modelId="{56BC542D-8DBB-46FD-A041-B4B308B06E2A}" type="pres">
      <dgm:prSet presAssocID="{471EA7B6-4D84-4F6D-818A-CE146920DA27}" presName="picture_1" presStyleCnt="0"/>
      <dgm:spPr/>
    </dgm:pt>
    <dgm:pt modelId="{F65DC68E-F7A5-4F7E-9236-6CA8F3ACDF82}" type="pres">
      <dgm:prSet presAssocID="{471EA7B6-4D84-4F6D-818A-CE146920DA27}" presName="pictureRepeatNode" presStyleLbl="alignImgPlace1" presStyleIdx="0" presStyleCnt="1" custScaleX="131455" custScaleY="131455"/>
      <dgm:spPr/>
      <dgm:t>
        <a:bodyPr/>
        <a:lstStyle/>
        <a:p>
          <a:endParaRPr lang="en-GB"/>
        </a:p>
      </dgm:t>
    </dgm:pt>
    <dgm:pt modelId="{8D4F6EED-8521-4E37-8810-77EE6E3F5B89}" type="pres">
      <dgm:prSet presAssocID="{47C348FE-1FAD-4F31-ADE0-A8D4B06FAA3C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C381A72-8DDB-40C2-87F9-5E3403191D65}" type="presOf" srcId="{47C348FE-1FAD-4F31-ADE0-A8D4B06FAA3C}" destId="{8D4F6EED-8521-4E37-8810-77EE6E3F5B89}" srcOrd="0" destOrd="0" presId="urn:microsoft.com/office/officeart/2008/layout/CircularPictureCallout"/>
    <dgm:cxn modelId="{95257BA8-2129-46FF-AD83-97C5A86D63BB}" type="presOf" srcId="{F751C726-06BB-459F-8B88-45E00F7906DC}" destId="{B90A6B99-15DE-4F71-BD33-9274A6D58730}" srcOrd="0" destOrd="0" presId="urn:microsoft.com/office/officeart/2008/layout/CircularPictureCallout"/>
    <dgm:cxn modelId="{99477DC9-D69A-4769-8AE7-085533AA2EDA}" srcId="{F751C726-06BB-459F-8B88-45E00F7906DC}" destId="{47C348FE-1FAD-4F31-ADE0-A8D4B06FAA3C}" srcOrd="0" destOrd="0" parTransId="{FADBC1F3-E587-4883-ADB5-17136167A4F9}" sibTransId="{471EA7B6-4D84-4F6D-818A-CE146920DA27}"/>
    <dgm:cxn modelId="{41F79CD4-93F4-4DC1-98EA-7E5C814019F3}" type="presOf" srcId="{471EA7B6-4D84-4F6D-818A-CE146920DA27}" destId="{F65DC68E-F7A5-4F7E-9236-6CA8F3ACDF82}" srcOrd="0" destOrd="0" presId="urn:microsoft.com/office/officeart/2008/layout/CircularPictureCallout"/>
    <dgm:cxn modelId="{6AC23914-FB49-4005-95DC-F205F38021EB}" type="presParOf" srcId="{B90A6B99-15DE-4F71-BD33-9274A6D58730}" destId="{EA1AC1E5-CFBF-4BBA-AE64-805ACE736B05}" srcOrd="0" destOrd="0" presId="urn:microsoft.com/office/officeart/2008/layout/CircularPictureCallout"/>
    <dgm:cxn modelId="{4FE9EB7D-A81E-4B3D-B0D1-9489DE0AFC03}" type="presParOf" srcId="{EA1AC1E5-CFBF-4BBA-AE64-805ACE736B05}" destId="{56BC542D-8DBB-46FD-A041-B4B308B06E2A}" srcOrd="0" destOrd="0" presId="urn:microsoft.com/office/officeart/2008/layout/CircularPictureCallout"/>
    <dgm:cxn modelId="{39BE2753-ABAB-4FAD-8332-FC2708722F50}" type="presParOf" srcId="{56BC542D-8DBB-46FD-A041-B4B308B06E2A}" destId="{F65DC68E-F7A5-4F7E-9236-6CA8F3ACDF82}" srcOrd="0" destOrd="0" presId="urn:microsoft.com/office/officeart/2008/layout/CircularPictureCallout"/>
    <dgm:cxn modelId="{6CB1DB8E-367A-47E5-8016-43DDF3713E76}" type="presParOf" srcId="{EA1AC1E5-CFBF-4BBA-AE64-805ACE736B05}" destId="{8D4F6EED-8521-4E37-8810-77EE6E3F5B89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5C0B2FB-77D1-43B5-AC47-EBF6D31315F6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918E8141-8B4B-4731-A817-C6B047531EC7}">
      <dgm:prSet phldrT="[Text]"/>
      <dgm:spPr/>
      <dgm:t>
        <a:bodyPr/>
        <a:lstStyle/>
        <a:p>
          <a:r>
            <a:rPr lang="nb-NO" dirty="0" smtClean="0"/>
            <a:t> </a:t>
          </a:r>
          <a:endParaRPr lang="en-GB" dirty="0"/>
        </a:p>
      </dgm:t>
    </dgm:pt>
    <dgm:pt modelId="{990E6694-1BD1-4625-B443-78BD0F7E9C11}" type="parTrans" cxnId="{7E1B4B33-5122-4638-B279-6ED35619F31F}">
      <dgm:prSet/>
      <dgm:spPr/>
      <dgm:t>
        <a:bodyPr/>
        <a:lstStyle/>
        <a:p>
          <a:endParaRPr lang="en-GB"/>
        </a:p>
      </dgm:t>
    </dgm:pt>
    <dgm:pt modelId="{0EBD0570-87DE-48D4-9B05-D47A4E390D1E}" type="sibTrans" cxnId="{7E1B4B33-5122-4638-B279-6ED35619F31F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GB"/>
        </a:p>
      </dgm:t>
    </dgm:pt>
    <dgm:pt modelId="{6AE5439B-8436-4FD1-9635-8BAA6EB19DEE}" type="pres">
      <dgm:prSet presAssocID="{B5C0B2FB-77D1-43B5-AC47-EBF6D31315F6}" presName="Name0" presStyleCnt="0">
        <dgm:presLayoutVars>
          <dgm:chMax val="7"/>
          <dgm:chPref val="7"/>
          <dgm:dir/>
        </dgm:presLayoutVars>
      </dgm:prSet>
      <dgm:spPr/>
    </dgm:pt>
    <dgm:pt modelId="{950978B9-0511-427D-B2E7-7C3DFC12B3BA}" type="pres">
      <dgm:prSet presAssocID="{B5C0B2FB-77D1-43B5-AC47-EBF6D31315F6}" presName="Name1" presStyleCnt="0"/>
      <dgm:spPr/>
    </dgm:pt>
    <dgm:pt modelId="{B2605915-65ED-4D21-8E6E-6CA0E33282E5}" type="pres">
      <dgm:prSet presAssocID="{0EBD0570-87DE-48D4-9B05-D47A4E390D1E}" presName="picture_1" presStyleCnt="0"/>
      <dgm:spPr/>
    </dgm:pt>
    <dgm:pt modelId="{D4EFBD8C-1BD9-44D3-91C2-8814CE1EF1E9}" type="pres">
      <dgm:prSet presAssocID="{0EBD0570-87DE-48D4-9B05-D47A4E390D1E}" presName="pictureRepeatNode" presStyleLbl="alignImgPlace1" presStyleIdx="0" presStyleCnt="1" custScaleX="131455" custScaleY="131455"/>
      <dgm:spPr/>
      <dgm:t>
        <a:bodyPr/>
        <a:lstStyle/>
        <a:p>
          <a:endParaRPr lang="en-GB"/>
        </a:p>
      </dgm:t>
    </dgm:pt>
    <dgm:pt modelId="{94406756-AAED-4952-B734-D5E78ADCB029}" type="pres">
      <dgm:prSet presAssocID="{918E8141-8B4B-4731-A817-C6B047531EC7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071AEAB-3F32-4740-A911-D289B46F40D0}" type="presOf" srcId="{918E8141-8B4B-4731-A817-C6B047531EC7}" destId="{94406756-AAED-4952-B734-D5E78ADCB029}" srcOrd="0" destOrd="0" presId="urn:microsoft.com/office/officeart/2008/layout/CircularPictureCallout"/>
    <dgm:cxn modelId="{CD97E061-2EAC-41F0-BFFE-B18C86242478}" type="presOf" srcId="{B5C0B2FB-77D1-43B5-AC47-EBF6D31315F6}" destId="{6AE5439B-8436-4FD1-9635-8BAA6EB19DEE}" srcOrd="0" destOrd="0" presId="urn:microsoft.com/office/officeart/2008/layout/CircularPictureCallout"/>
    <dgm:cxn modelId="{E1D872B2-D58E-4544-9D17-C8F0AA2122A5}" type="presOf" srcId="{0EBD0570-87DE-48D4-9B05-D47A4E390D1E}" destId="{D4EFBD8C-1BD9-44D3-91C2-8814CE1EF1E9}" srcOrd="0" destOrd="0" presId="urn:microsoft.com/office/officeart/2008/layout/CircularPictureCallout"/>
    <dgm:cxn modelId="{7E1B4B33-5122-4638-B279-6ED35619F31F}" srcId="{B5C0B2FB-77D1-43B5-AC47-EBF6D31315F6}" destId="{918E8141-8B4B-4731-A817-C6B047531EC7}" srcOrd="0" destOrd="0" parTransId="{990E6694-1BD1-4625-B443-78BD0F7E9C11}" sibTransId="{0EBD0570-87DE-48D4-9B05-D47A4E390D1E}"/>
    <dgm:cxn modelId="{B21C6520-FF59-47BA-8738-3F878B0C2D1D}" type="presParOf" srcId="{6AE5439B-8436-4FD1-9635-8BAA6EB19DEE}" destId="{950978B9-0511-427D-B2E7-7C3DFC12B3BA}" srcOrd="0" destOrd="0" presId="urn:microsoft.com/office/officeart/2008/layout/CircularPictureCallout"/>
    <dgm:cxn modelId="{679D21F9-C188-43A5-B356-C07166D76E0E}" type="presParOf" srcId="{950978B9-0511-427D-B2E7-7C3DFC12B3BA}" destId="{B2605915-65ED-4D21-8E6E-6CA0E33282E5}" srcOrd="0" destOrd="0" presId="urn:microsoft.com/office/officeart/2008/layout/CircularPictureCallout"/>
    <dgm:cxn modelId="{C516B616-B307-4D59-A471-DAE9E3436EFB}" type="presParOf" srcId="{B2605915-65ED-4D21-8E6E-6CA0E33282E5}" destId="{D4EFBD8C-1BD9-44D3-91C2-8814CE1EF1E9}" srcOrd="0" destOrd="0" presId="urn:microsoft.com/office/officeart/2008/layout/CircularPictureCallout"/>
    <dgm:cxn modelId="{63C1AE9B-E99F-4F2F-88F0-BC02A40CE5DD}" type="presParOf" srcId="{950978B9-0511-427D-B2E7-7C3DFC12B3BA}" destId="{94406756-AAED-4952-B734-D5E78ADCB029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4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33593CCD-F4BB-483B-9DB2-BBF976E72C87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09BE6551-9ED7-4489-91AE-BBC9EBD5F3F2}">
      <dgm:prSet phldrT="[Text]"/>
      <dgm:spPr/>
      <dgm:t>
        <a:bodyPr/>
        <a:lstStyle/>
        <a:p>
          <a:r>
            <a:rPr lang="nb-NO" dirty="0" smtClean="0"/>
            <a:t> </a:t>
          </a:r>
          <a:endParaRPr lang="en-GB" dirty="0"/>
        </a:p>
      </dgm:t>
    </dgm:pt>
    <dgm:pt modelId="{BD73E5FE-DD84-4186-8421-7A1DD55C38E0}" type="sibTrans" cxnId="{3163D878-5F3F-4DE4-A2EE-59AE184B1CAB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GB"/>
        </a:p>
      </dgm:t>
    </dgm:pt>
    <dgm:pt modelId="{624F2C92-5053-4AD9-AD33-412DE433202F}" type="parTrans" cxnId="{3163D878-5F3F-4DE4-A2EE-59AE184B1CAB}">
      <dgm:prSet/>
      <dgm:spPr/>
      <dgm:t>
        <a:bodyPr/>
        <a:lstStyle/>
        <a:p>
          <a:endParaRPr lang="en-GB"/>
        </a:p>
      </dgm:t>
    </dgm:pt>
    <dgm:pt modelId="{495F538F-DBAF-492C-91E8-86BBE5CBEC1E}" type="pres">
      <dgm:prSet presAssocID="{33593CCD-F4BB-483B-9DB2-BBF976E72C87}" presName="Name0" presStyleCnt="0">
        <dgm:presLayoutVars>
          <dgm:chMax val="7"/>
          <dgm:chPref val="7"/>
          <dgm:dir/>
        </dgm:presLayoutVars>
      </dgm:prSet>
      <dgm:spPr/>
    </dgm:pt>
    <dgm:pt modelId="{B2D5EAE1-E0F2-41B5-9F0E-609622ADB730}" type="pres">
      <dgm:prSet presAssocID="{33593CCD-F4BB-483B-9DB2-BBF976E72C87}" presName="Name1" presStyleCnt="0"/>
      <dgm:spPr/>
    </dgm:pt>
    <dgm:pt modelId="{CEA81BA0-4775-4DF0-B9F7-E2715DD42FD6}" type="pres">
      <dgm:prSet presAssocID="{BD73E5FE-DD84-4186-8421-7A1DD55C38E0}" presName="picture_1" presStyleCnt="0"/>
      <dgm:spPr/>
    </dgm:pt>
    <dgm:pt modelId="{EB1B1878-3229-439F-8B4F-BB07DADE8EA7}" type="pres">
      <dgm:prSet presAssocID="{BD73E5FE-DD84-4186-8421-7A1DD55C38E0}" presName="pictureRepeatNode" presStyleLbl="alignImgPlace1" presStyleIdx="0" presStyleCnt="1" custScaleX="200000" custScaleY="197031" custLinFactX="-209051" custLinFactY="-63940" custLinFactNeighborX="-300000" custLinFactNeighborY="-100000"/>
      <dgm:spPr/>
      <dgm:t>
        <a:bodyPr/>
        <a:lstStyle/>
        <a:p>
          <a:endParaRPr lang="en-GB"/>
        </a:p>
      </dgm:t>
    </dgm:pt>
    <dgm:pt modelId="{A1FC61A3-F195-44DF-9321-90208F096BB3}" type="pres">
      <dgm:prSet presAssocID="{09BE6551-9ED7-4489-91AE-BBC9EBD5F3F2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FD9ABBF-07EE-4CD7-B91E-EF0E5AB1410D}" type="presOf" srcId="{BD73E5FE-DD84-4186-8421-7A1DD55C38E0}" destId="{EB1B1878-3229-439F-8B4F-BB07DADE8EA7}" srcOrd="0" destOrd="0" presId="urn:microsoft.com/office/officeart/2008/layout/CircularPictureCallout"/>
    <dgm:cxn modelId="{CF6B9A8C-C018-4BC6-877B-AFA8C77CB8D7}" type="presOf" srcId="{33593CCD-F4BB-483B-9DB2-BBF976E72C87}" destId="{495F538F-DBAF-492C-91E8-86BBE5CBEC1E}" srcOrd="0" destOrd="0" presId="urn:microsoft.com/office/officeart/2008/layout/CircularPictureCallout"/>
    <dgm:cxn modelId="{E2CA650B-A5BE-4FF8-8792-2ED935B31178}" type="presOf" srcId="{09BE6551-9ED7-4489-91AE-BBC9EBD5F3F2}" destId="{A1FC61A3-F195-44DF-9321-90208F096BB3}" srcOrd="0" destOrd="0" presId="urn:microsoft.com/office/officeart/2008/layout/CircularPictureCallout"/>
    <dgm:cxn modelId="{3163D878-5F3F-4DE4-A2EE-59AE184B1CAB}" srcId="{33593CCD-F4BB-483B-9DB2-BBF976E72C87}" destId="{09BE6551-9ED7-4489-91AE-BBC9EBD5F3F2}" srcOrd="0" destOrd="0" parTransId="{624F2C92-5053-4AD9-AD33-412DE433202F}" sibTransId="{BD73E5FE-DD84-4186-8421-7A1DD55C38E0}"/>
    <dgm:cxn modelId="{1181C98E-C4E4-4304-AF88-3479786CD414}" type="presParOf" srcId="{495F538F-DBAF-492C-91E8-86BBE5CBEC1E}" destId="{B2D5EAE1-E0F2-41B5-9F0E-609622ADB730}" srcOrd="0" destOrd="0" presId="urn:microsoft.com/office/officeart/2008/layout/CircularPictureCallout"/>
    <dgm:cxn modelId="{2A028E4E-7DC6-437E-BD7B-BD75DECBBD7C}" type="presParOf" srcId="{B2D5EAE1-E0F2-41B5-9F0E-609622ADB730}" destId="{CEA81BA0-4775-4DF0-B9F7-E2715DD42FD6}" srcOrd="0" destOrd="0" presId="urn:microsoft.com/office/officeart/2008/layout/CircularPictureCallout"/>
    <dgm:cxn modelId="{00F57809-2984-4FA0-B86B-A8B26CC9E0BC}" type="presParOf" srcId="{CEA81BA0-4775-4DF0-B9F7-E2715DD42FD6}" destId="{EB1B1878-3229-439F-8B4F-BB07DADE8EA7}" srcOrd="0" destOrd="0" presId="urn:microsoft.com/office/officeart/2008/layout/CircularPictureCallout"/>
    <dgm:cxn modelId="{38549CA9-44F8-46CF-9EE3-5BF542C6BD62}" type="presParOf" srcId="{B2D5EAE1-E0F2-41B5-9F0E-609622ADB730}" destId="{A1FC61A3-F195-44DF-9321-90208F096BB3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51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A5B64BFC-6D51-4FD0-8EB5-7F0CFF12ED8E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46AB99D6-83BC-4C8D-8A5C-033EDB4E386F}">
      <dgm:prSet phldrT="[Text]"/>
      <dgm:spPr/>
      <dgm:t>
        <a:bodyPr/>
        <a:lstStyle/>
        <a:p>
          <a:endParaRPr lang="nb-NO" dirty="0" smtClean="0"/>
        </a:p>
        <a:p>
          <a:endParaRPr lang="en-GB" dirty="0"/>
        </a:p>
      </dgm:t>
    </dgm:pt>
    <dgm:pt modelId="{C0281889-47E3-4FCF-B048-44D1E229A3C4}" type="sibTrans" cxnId="{BE301AAC-0FA7-4F15-BCA1-CA9003155E8B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en-GB"/>
        </a:p>
      </dgm:t>
    </dgm:pt>
    <dgm:pt modelId="{1803AF9E-52D8-46B8-80AC-0ADBB7F6D1E7}" type="parTrans" cxnId="{BE301AAC-0FA7-4F15-BCA1-CA9003155E8B}">
      <dgm:prSet/>
      <dgm:spPr/>
      <dgm:t>
        <a:bodyPr/>
        <a:lstStyle/>
        <a:p>
          <a:endParaRPr lang="en-GB"/>
        </a:p>
      </dgm:t>
    </dgm:pt>
    <dgm:pt modelId="{62FCCB03-E374-451D-98F2-5D828F934070}" type="pres">
      <dgm:prSet presAssocID="{A5B64BFC-6D51-4FD0-8EB5-7F0CFF12ED8E}" presName="Name0" presStyleCnt="0">
        <dgm:presLayoutVars>
          <dgm:chMax val="7"/>
          <dgm:chPref val="7"/>
          <dgm:dir/>
        </dgm:presLayoutVars>
      </dgm:prSet>
      <dgm:spPr/>
    </dgm:pt>
    <dgm:pt modelId="{8ADE9732-7F45-49AD-A367-88683D9353B9}" type="pres">
      <dgm:prSet presAssocID="{A5B64BFC-6D51-4FD0-8EB5-7F0CFF12ED8E}" presName="Name1" presStyleCnt="0"/>
      <dgm:spPr/>
    </dgm:pt>
    <dgm:pt modelId="{FC274685-C9F5-4094-86C4-B75E27DE907C}" type="pres">
      <dgm:prSet presAssocID="{C0281889-47E3-4FCF-B048-44D1E229A3C4}" presName="picture_1" presStyleCnt="0"/>
      <dgm:spPr/>
    </dgm:pt>
    <dgm:pt modelId="{46D36D89-423D-4446-B477-AB475692CC3D}" type="pres">
      <dgm:prSet presAssocID="{C0281889-47E3-4FCF-B048-44D1E229A3C4}" presName="pictureRepeatNode" presStyleLbl="alignImgPlace1" presStyleIdx="0" presStyleCnt="1" custScaleX="191440" custScaleY="191440"/>
      <dgm:spPr/>
      <dgm:t>
        <a:bodyPr/>
        <a:lstStyle/>
        <a:p>
          <a:endParaRPr lang="en-GB"/>
        </a:p>
      </dgm:t>
    </dgm:pt>
    <dgm:pt modelId="{79D7CEDB-8104-4451-ACE4-9C54728C8F31}" type="pres">
      <dgm:prSet presAssocID="{46AB99D6-83BC-4C8D-8A5C-033EDB4E386F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E64EF6D-F1DE-4302-89BA-AB8A8B0AD36F}" type="presOf" srcId="{46AB99D6-83BC-4C8D-8A5C-033EDB4E386F}" destId="{79D7CEDB-8104-4451-ACE4-9C54728C8F31}" srcOrd="0" destOrd="0" presId="urn:microsoft.com/office/officeart/2008/layout/CircularPictureCallout"/>
    <dgm:cxn modelId="{BE301AAC-0FA7-4F15-BCA1-CA9003155E8B}" srcId="{A5B64BFC-6D51-4FD0-8EB5-7F0CFF12ED8E}" destId="{46AB99D6-83BC-4C8D-8A5C-033EDB4E386F}" srcOrd="0" destOrd="0" parTransId="{1803AF9E-52D8-46B8-80AC-0ADBB7F6D1E7}" sibTransId="{C0281889-47E3-4FCF-B048-44D1E229A3C4}"/>
    <dgm:cxn modelId="{2D8102CC-7884-464A-9657-383EA5DADD54}" type="presOf" srcId="{A5B64BFC-6D51-4FD0-8EB5-7F0CFF12ED8E}" destId="{62FCCB03-E374-451D-98F2-5D828F934070}" srcOrd="0" destOrd="0" presId="urn:microsoft.com/office/officeart/2008/layout/CircularPictureCallout"/>
    <dgm:cxn modelId="{12B6306E-33A7-430C-ACDC-5C48432128AC}" type="presOf" srcId="{C0281889-47E3-4FCF-B048-44D1E229A3C4}" destId="{46D36D89-423D-4446-B477-AB475692CC3D}" srcOrd="0" destOrd="0" presId="urn:microsoft.com/office/officeart/2008/layout/CircularPictureCallout"/>
    <dgm:cxn modelId="{03C9C1EC-007B-4CBE-8C8C-87FF7DE8221B}" type="presParOf" srcId="{62FCCB03-E374-451D-98F2-5D828F934070}" destId="{8ADE9732-7F45-49AD-A367-88683D9353B9}" srcOrd="0" destOrd="0" presId="urn:microsoft.com/office/officeart/2008/layout/CircularPictureCallout"/>
    <dgm:cxn modelId="{C1A029BE-D0AF-430F-8074-8BD7C645C9AD}" type="presParOf" srcId="{8ADE9732-7F45-49AD-A367-88683D9353B9}" destId="{FC274685-C9F5-4094-86C4-B75E27DE907C}" srcOrd="0" destOrd="0" presId="urn:microsoft.com/office/officeart/2008/layout/CircularPictureCallout"/>
    <dgm:cxn modelId="{126ECF57-3297-44A1-BED0-A6567E798462}" type="presParOf" srcId="{FC274685-C9F5-4094-86C4-B75E27DE907C}" destId="{46D36D89-423D-4446-B477-AB475692CC3D}" srcOrd="0" destOrd="0" presId="urn:microsoft.com/office/officeart/2008/layout/CircularPictureCallout"/>
    <dgm:cxn modelId="{6137CCEA-1535-42CC-8FF7-DC7FC1FB7D3B}" type="presParOf" srcId="{8ADE9732-7F45-49AD-A367-88683D9353B9}" destId="{79D7CEDB-8104-4451-ACE4-9C54728C8F31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CE7E0F03-BAEE-4A08-BFB5-9B8E63E586F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9830AC34-8BEB-44A5-B545-497E7C2B9546}">
      <dgm:prSet phldrT="[Text]"/>
      <dgm:spPr/>
      <dgm:t>
        <a:bodyPr/>
        <a:lstStyle/>
        <a:p>
          <a:r>
            <a:rPr lang="nb-NO" dirty="0" smtClean="0"/>
            <a:t> </a:t>
          </a:r>
          <a:endParaRPr lang="en-GB" dirty="0"/>
        </a:p>
      </dgm:t>
    </dgm:pt>
    <dgm:pt modelId="{6047CC94-F81B-4DAA-BAD4-3A07003B6418}" type="sibTrans" cxnId="{6F9D9BB5-E974-4735-A441-41198F43FDD9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en-GB"/>
        </a:p>
      </dgm:t>
    </dgm:pt>
    <dgm:pt modelId="{C3B52A9E-B4BD-4ED4-BD21-9EB8D8925295}" type="parTrans" cxnId="{6F9D9BB5-E974-4735-A441-41198F43FDD9}">
      <dgm:prSet/>
      <dgm:spPr/>
      <dgm:t>
        <a:bodyPr/>
        <a:lstStyle/>
        <a:p>
          <a:endParaRPr lang="en-GB"/>
        </a:p>
      </dgm:t>
    </dgm:pt>
    <dgm:pt modelId="{051F52C1-6139-409E-8641-EB8734128EA4}" type="pres">
      <dgm:prSet presAssocID="{CE7E0F03-BAEE-4A08-BFB5-9B8E63E586FF}" presName="Name0" presStyleCnt="0">
        <dgm:presLayoutVars>
          <dgm:chMax val="7"/>
          <dgm:chPref val="7"/>
          <dgm:dir/>
        </dgm:presLayoutVars>
      </dgm:prSet>
      <dgm:spPr/>
    </dgm:pt>
    <dgm:pt modelId="{89DA9132-4571-4405-8C90-186411EA8AD8}" type="pres">
      <dgm:prSet presAssocID="{CE7E0F03-BAEE-4A08-BFB5-9B8E63E586FF}" presName="Name1" presStyleCnt="0"/>
      <dgm:spPr/>
    </dgm:pt>
    <dgm:pt modelId="{04D635B6-8F99-42A1-AE01-BA1F581CA3CC}" type="pres">
      <dgm:prSet presAssocID="{6047CC94-F81B-4DAA-BAD4-3A07003B6418}" presName="picture_1" presStyleCnt="0"/>
      <dgm:spPr/>
    </dgm:pt>
    <dgm:pt modelId="{306AFE9D-CCA1-4A93-9691-FC978F9CE9A1}" type="pres">
      <dgm:prSet presAssocID="{6047CC94-F81B-4DAA-BAD4-3A07003B6418}" presName="pictureRepeatNode" presStyleLbl="alignImgPlace1" presStyleIdx="0" presStyleCnt="1" custScaleX="195966" custScaleY="195966"/>
      <dgm:spPr/>
      <dgm:t>
        <a:bodyPr/>
        <a:lstStyle/>
        <a:p>
          <a:endParaRPr lang="en-GB"/>
        </a:p>
      </dgm:t>
    </dgm:pt>
    <dgm:pt modelId="{7B7E01F2-483A-4155-B3BF-14C3DB5E76A6}" type="pres">
      <dgm:prSet presAssocID="{9830AC34-8BEB-44A5-B545-497E7C2B9546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F9D9BB5-E974-4735-A441-41198F43FDD9}" srcId="{CE7E0F03-BAEE-4A08-BFB5-9B8E63E586FF}" destId="{9830AC34-8BEB-44A5-B545-497E7C2B9546}" srcOrd="0" destOrd="0" parTransId="{C3B52A9E-B4BD-4ED4-BD21-9EB8D8925295}" sibTransId="{6047CC94-F81B-4DAA-BAD4-3A07003B6418}"/>
    <dgm:cxn modelId="{971CDFFD-6E6B-42CC-8E1C-AB270D6DCE81}" type="presOf" srcId="{CE7E0F03-BAEE-4A08-BFB5-9B8E63E586FF}" destId="{051F52C1-6139-409E-8641-EB8734128EA4}" srcOrd="0" destOrd="0" presId="urn:microsoft.com/office/officeart/2008/layout/CircularPictureCallout"/>
    <dgm:cxn modelId="{6DCD67B9-E277-49DD-873C-68DF4E1D9B32}" type="presOf" srcId="{9830AC34-8BEB-44A5-B545-497E7C2B9546}" destId="{7B7E01F2-483A-4155-B3BF-14C3DB5E76A6}" srcOrd="0" destOrd="0" presId="urn:microsoft.com/office/officeart/2008/layout/CircularPictureCallout"/>
    <dgm:cxn modelId="{B18A1053-29B0-48C4-BA68-F5B9521023E2}" type="presOf" srcId="{6047CC94-F81B-4DAA-BAD4-3A07003B6418}" destId="{306AFE9D-CCA1-4A93-9691-FC978F9CE9A1}" srcOrd="0" destOrd="0" presId="urn:microsoft.com/office/officeart/2008/layout/CircularPictureCallout"/>
    <dgm:cxn modelId="{958F0369-8783-4F8D-B968-0AEA25DC2B57}" type="presParOf" srcId="{051F52C1-6139-409E-8641-EB8734128EA4}" destId="{89DA9132-4571-4405-8C90-186411EA8AD8}" srcOrd="0" destOrd="0" presId="urn:microsoft.com/office/officeart/2008/layout/CircularPictureCallout"/>
    <dgm:cxn modelId="{CE0379D1-A06D-482C-8E70-8CD1259DA584}" type="presParOf" srcId="{89DA9132-4571-4405-8C90-186411EA8AD8}" destId="{04D635B6-8F99-42A1-AE01-BA1F581CA3CC}" srcOrd="0" destOrd="0" presId="urn:microsoft.com/office/officeart/2008/layout/CircularPictureCallout"/>
    <dgm:cxn modelId="{99BAE04E-74EF-48B9-9C9E-F71D23249AB4}" type="presParOf" srcId="{04D635B6-8F99-42A1-AE01-BA1F581CA3CC}" destId="{306AFE9D-CCA1-4A93-9691-FC978F9CE9A1}" srcOrd="0" destOrd="0" presId="urn:microsoft.com/office/officeart/2008/layout/CircularPictureCallout"/>
    <dgm:cxn modelId="{CE7D82AC-4D6A-436A-8644-274D0C5C2E94}" type="presParOf" srcId="{89DA9132-4571-4405-8C90-186411EA8AD8}" destId="{7B7E01F2-483A-4155-B3BF-14C3DB5E76A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F751C726-06BB-459F-8B88-45E00F7906DC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47C348FE-1FAD-4F31-ADE0-A8D4B06FAA3C}">
      <dgm:prSet phldrT="[Text]"/>
      <dgm:spPr/>
      <dgm:t>
        <a:bodyPr/>
        <a:lstStyle/>
        <a:p>
          <a:r>
            <a:rPr lang="nb-NO" dirty="0" smtClean="0"/>
            <a:t> </a:t>
          </a:r>
          <a:endParaRPr lang="en-GB" dirty="0"/>
        </a:p>
      </dgm:t>
    </dgm:pt>
    <dgm:pt modelId="{FADBC1F3-E587-4883-ADB5-17136167A4F9}" type="parTrans" cxnId="{99477DC9-D69A-4769-8AE7-085533AA2EDA}">
      <dgm:prSet/>
      <dgm:spPr/>
      <dgm:t>
        <a:bodyPr/>
        <a:lstStyle/>
        <a:p>
          <a:endParaRPr lang="en-GB"/>
        </a:p>
      </dgm:t>
    </dgm:pt>
    <dgm:pt modelId="{471EA7B6-4D84-4F6D-818A-CE146920DA27}" type="sibTrans" cxnId="{99477DC9-D69A-4769-8AE7-085533AA2EDA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GB"/>
        </a:p>
      </dgm:t>
    </dgm:pt>
    <dgm:pt modelId="{B90A6B99-15DE-4F71-BD33-9274A6D58730}" type="pres">
      <dgm:prSet presAssocID="{F751C726-06BB-459F-8B88-45E00F7906DC}" presName="Name0" presStyleCnt="0">
        <dgm:presLayoutVars>
          <dgm:chMax val="7"/>
          <dgm:chPref val="7"/>
          <dgm:dir/>
        </dgm:presLayoutVars>
      </dgm:prSet>
      <dgm:spPr/>
    </dgm:pt>
    <dgm:pt modelId="{EA1AC1E5-CFBF-4BBA-AE64-805ACE736B05}" type="pres">
      <dgm:prSet presAssocID="{F751C726-06BB-459F-8B88-45E00F7906DC}" presName="Name1" presStyleCnt="0"/>
      <dgm:spPr/>
    </dgm:pt>
    <dgm:pt modelId="{56BC542D-8DBB-46FD-A041-B4B308B06E2A}" type="pres">
      <dgm:prSet presAssocID="{471EA7B6-4D84-4F6D-818A-CE146920DA27}" presName="picture_1" presStyleCnt="0"/>
      <dgm:spPr/>
    </dgm:pt>
    <dgm:pt modelId="{F65DC68E-F7A5-4F7E-9236-6CA8F3ACDF82}" type="pres">
      <dgm:prSet presAssocID="{471EA7B6-4D84-4F6D-818A-CE146920DA27}" presName="pictureRepeatNode" presStyleLbl="alignImgPlace1" presStyleIdx="0" presStyleCnt="1" custScaleX="131455" custScaleY="131455"/>
      <dgm:spPr/>
      <dgm:t>
        <a:bodyPr/>
        <a:lstStyle/>
        <a:p>
          <a:endParaRPr lang="en-GB"/>
        </a:p>
      </dgm:t>
    </dgm:pt>
    <dgm:pt modelId="{8D4F6EED-8521-4E37-8810-77EE6E3F5B89}" type="pres">
      <dgm:prSet presAssocID="{47C348FE-1FAD-4F31-ADE0-A8D4B06FAA3C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9477DC9-D69A-4769-8AE7-085533AA2EDA}" srcId="{F751C726-06BB-459F-8B88-45E00F7906DC}" destId="{47C348FE-1FAD-4F31-ADE0-A8D4B06FAA3C}" srcOrd="0" destOrd="0" parTransId="{FADBC1F3-E587-4883-ADB5-17136167A4F9}" sibTransId="{471EA7B6-4D84-4F6D-818A-CE146920DA27}"/>
    <dgm:cxn modelId="{ABEE23DA-86DD-4689-BA61-7EB2A3B2DC25}" type="presOf" srcId="{F751C726-06BB-459F-8B88-45E00F7906DC}" destId="{B90A6B99-15DE-4F71-BD33-9274A6D58730}" srcOrd="0" destOrd="0" presId="urn:microsoft.com/office/officeart/2008/layout/CircularPictureCallout"/>
    <dgm:cxn modelId="{1D95AB47-8BAE-4E4C-A6BE-4BD50C5B86FD}" type="presOf" srcId="{47C348FE-1FAD-4F31-ADE0-A8D4B06FAA3C}" destId="{8D4F6EED-8521-4E37-8810-77EE6E3F5B89}" srcOrd="0" destOrd="0" presId="urn:microsoft.com/office/officeart/2008/layout/CircularPictureCallout"/>
    <dgm:cxn modelId="{E0313166-8BB0-4B79-ACEB-460EB2BEF0C1}" type="presOf" srcId="{471EA7B6-4D84-4F6D-818A-CE146920DA27}" destId="{F65DC68E-F7A5-4F7E-9236-6CA8F3ACDF82}" srcOrd="0" destOrd="0" presId="urn:microsoft.com/office/officeart/2008/layout/CircularPictureCallout"/>
    <dgm:cxn modelId="{68E1ED13-4562-4C30-BBD9-67C7E05312BC}" type="presParOf" srcId="{B90A6B99-15DE-4F71-BD33-9274A6D58730}" destId="{EA1AC1E5-CFBF-4BBA-AE64-805ACE736B05}" srcOrd="0" destOrd="0" presId="urn:microsoft.com/office/officeart/2008/layout/CircularPictureCallout"/>
    <dgm:cxn modelId="{E7DBDF8D-0C8C-4DBC-BB38-69E17083D37F}" type="presParOf" srcId="{EA1AC1E5-CFBF-4BBA-AE64-805ACE736B05}" destId="{56BC542D-8DBB-46FD-A041-B4B308B06E2A}" srcOrd="0" destOrd="0" presId="urn:microsoft.com/office/officeart/2008/layout/CircularPictureCallout"/>
    <dgm:cxn modelId="{4BB78861-908F-4A75-9FC7-70B3ECAC0562}" type="presParOf" srcId="{56BC542D-8DBB-46FD-A041-B4B308B06E2A}" destId="{F65DC68E-F7A5-4F7E-9236-6CA8F3ACDF82}" srcOrd="0" destOrd="0" presId="urn:microsoft.com/office/officeart/2008/layout/CircularPictureCallout"/>
    <dgm:cxn modelId="{6385ED46-6D01-4568-84C8-60FF49646DA6}" type="presParOf" srcId="{EA1AC1E5-CFBF-4BBA-AE64-805ACE736B05}" destId="{8D4F6EED-8521-4E37-8810-77EE6E3F5B89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5C0B2FB-77D1-43B5-AC47-EBF6D31315F6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918E8141-8B4B-4731-A817-C6B047531EC7}">
      <dgm:prSet phldrT="[Text]"/>
      <dgm:spPr/>
      <dgm:t>
        <a:bodyPr/>
        <a:lstStyle/>
        <a:p>
          <a:r>
            <a:rPr lang="nb-NO" dirty="0" smtClean="0"/>
            <a:t> </a:t>
          </a:r>
          <a:endParaRPr lang="en-GB" dirty="0"/>
        </a:p>
      </dgm:t>
    </dgm:pt>
    <dgm:pt modelId="{990E6694-1BD1-4625-B443-78BD0F7E9C11}" type="parTrans" cxnId="{7E1B4B33-5122-4638-B279-6ED35619F31F}">
      <dgm:prSet/>
      <dgm:spPr/>
      <dgm:t>
        <a:bodyPr/>
        <a:lstStyle/>
        <a:p>
          <a:endParaRPr lang="en-GB"/>
        </a:p>
      </dgm:t>
    </dgm:pt>
    <dgm:pt modelId="{0EBD0570-87DE-48D4-9B05-D47A4E390D1E}" type="sibTrans" cxnId="{7E1B4B33-5122-4638-B279-6ED35619F31F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GB"/>
        </a:p>
      </dgm:t>
    </dgm:pt>
    <dgm:pt modelId="{6AE5439B-8436-4FD1-9635-8BAA6EB19DEE}" type="pres">
      <dgm:prSet presAssocID="{B5C0B2FB-77D1-43B5-AC47-EBF6D31315F6}" presName="Name0" presStyleCnt="0">
        <dgm:presLayoutVars>
          <dgm:chMax val="7"/>
          <dgm:chPref val="7"/>
          <dgm:dir/>
        </dgm:presLayoutVars>
      </dgm:prSet>
      <dgm:spPr/>
    </dgm:pt>
    <dgm:pt modelId="{950978B9-0511-427D-B2E7-7C3DFC12B3BA}" type="pres">
      <dgm:prSet presAssocID="{B5C0B2FB-77D1-43B5-AC47-EBF6D31315F6}" presName="Name1" presStyleCnt="0"/>
      <dgm:spPr/>
    </dgm:pt>
    <dgm:pt modelId="{B2605915-65ED-4D21-8E6E-6CA0E33282E5}" type="pres">
      <dgm:prSet presAssocID="{0EBD0570-87DE-48D4-9B05-D47A4E390D1E}" presName="picture_1" presStyleCnt="0"/>
      <dgm:spPr/>
    </dgm:pt>
    <dgm:pt modelId="{D4EFBD8C-1BD9-44D3-91C2-8814CE1EF1E9}" type="pres">
      <dgm:prSet presAssocID="{0EBD0570-87DE-48D4-9B05-D47A4E390D1E}" presName="pictureRepeatNode" presStyleLbl="alignImgPlace1" presStyleIdx="0" presStyleCnt="1" custScaleX="131455" custScaleY="131455"/>
      <dgm:spPr/>
      <dgm:t>
        <a:bodyPr/>
        <a:lstStyle/>
        <a:p>
          <a:endParaRPr lang="en-GB"/>
        </a:p>
      </dgm:t>
    </dgm:pt>
    <dgm:pt modelId="{94406756-AAED-4952-B734-D5E78ADCB029}" type="pres">
      <dgm:prSet presAssocID="{918E8141-8B4B-4731-A817-C6B047531EC7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B04A109-1F5A-4B9B-B026-B63EA901A5E6}" type="presOf" srcId="{B5C0B2FB-77D1-43B5-AC47-EBF6D31315F6}" destId="{6AE5439B-8436-4FD1-9635-8BAA6EB19DEE}" srcOrd="0" destOrd="0" presId="urn:microsoft.com/office/officeart/2008/layout/CircularPictureCallout"/>
    <dgm:cxn modelId="{3366B9A1-DA1A-4026-A0FB-4E86752E7092}" type="presOf" srcId="{918E8141-8B4B-4731-A817-C6B047531EC7}" destId="{94406756-AAED-4952-B734-D5E78ADCB029}" srcOrd="0" destOrd="0" presId="urn:microsoft.com/office/officeart/2008/layout/CircularPictureCallout"/>
    <dgm:cxn modelId="{D7FB55BA-C221-4AAE-A150-0A7D5C7A52EF}" type="presOf" srcId="{0EBD0570-87DE-48D4-9B05-D47A4E390D1E}" destId="{D4EFBD8C-1BD9-44D3-91C2-8814CE1EF1E9}" srcOrd="0" destOrd="0" presId="urn:microsoft.com/office/officeart/2008/layout/CircularPictureCallout"/>
    <dgm:cxn modelId="{7E1B4B33-5122-4638-B279-6ED35619F31F}" srcId="{B5C0B2FB-77D1-43B5-AC47-EBF6D31315F6}" destId="{918E8141-8B4B-4731-A817-C6B047531EC7}" srcOrd="0" destOrd="0" parTransId="{990E6694-1BD1-4625-B443-78BD0F7E9C11}" sibTransId="{0EBD0570-87DE-48D4-9B05-D47A4E390D1E}"/>
    <dgm:cxn modelId="{2FE1B2D0-6E53-4F3D-AEEA-3F7C256AD998}" type="presParOf" srcId="{6AE5439B-8436-4FD1-9635-8BAA6EB19DEE}" destId="{950978B9-0511-427D-B2E7-7C3DFC12B3BA}" srcOrd="0" destOrd="0" presId="urn:microsoft.com/office/officeart/2008/layout/CircularPictureCallout"/>
    <dgm:cxn modelId="{2D4D08A8-A0A5-4715-B21F-688428DFC4A8}" type="presParOf" srcId="{950978B9-0511-427D-B2E7-7C3DFC12B3BA}" destId="{B2605915-65ED-4D21-8E6E-6CA0E33282E5}" srcOrd="0" destOrd="0" presId="urn:microsoft.com/office/officeart/2008/layout/CircularPictureCallout"/>
    <dgm:cxn modelId="{21D383DD-8555-4C92-8CC8-A0CBA8491143}" type="presParOf" srcId="{B2605915-65ED-4D21-8E6E-6CA0E33282E5}" destId="{D4EFBD8C-1BD9-44D3-91C2-8814CE1EF1E9}" srcOrd="0" destOrd="0" presId="urn:microsoft.com/office/officeart/2008/layout/CircularPictureCallout"/>
    <dgm:cxn modelId="{530447E9-0933-4B2E-BCB3-B45017A54FFD}" type="presParOf" srcId="{950978B9-0511-427D-B2E7-7C3DFC12B3BA}" destId="{94406756-AAED-4952-B734-D5E78ADCB029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51C726-06BB-459F-8B88-45E00F7906DC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47C348FE-1FAD-4F31-ADE0-A8D4B06FAA3C}">
      <dgm:prSet phldrT="[Text]"/>
      <dgm:spPr/>
      <dgm:t>
        <a:bodyPr/>
        <a:lstStyle/>
        <a:p>
          <a:r>
            <a:rPr lang="nb-NO" dirty="0" smtClean="0"/>
            <a:t> </a:t>
          </a:r>
          <a:endParaRPr lang="en-GB" dirty="0"/>
        </a:p>
      </dgm:t>
    </dgm:pt>
    <dgm:pt modelId="{FADBC1F3-E587-4883-ADB5-17136167A4F9}" type="parTrans" cxnId="{99477DC9-D69A-4769-8AE7-085533AA2EDA}">
      <dgm:prSet/>
      <dgm:spPr/>
      <dgm:t>
        <a:bodyPr/>
        <a:lstStyle/>
        <a:p>
          <a:endParaRPr lang="en-GB"/>
        </a:p>
      </dgm:t>
    </dgm:pt>
    <dgm:pt modelId="{471EA7B6-4D84-4F6D-818A-CE146920DA27}" type="sibTrans" cxnId="{99477DC9-D69A-4769-8AE7-085533AA2EDA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GB"/>
        </a:p>
      </dgm:t>
    </dgm:pt>
    <dgm:pt modelId="{B90A6B99-15DE-4F71-BD33-9274A6D58730}" type="pres">
      <dgm:prSet presAssocID="{F751C726-06BB-459F-8B88-45E00F7906DC}" presName="Name0" presStyleCnt="0">
        <dgm:presLayoutVars>
          <dgm:chMax val="7"/>
          <dgm:chPref val="7"/>
          <dgm:dir/>
        </dgm:presLayoutVars>
      </dgm:prSet>
      <dgm:spPr/>
    </dgm:pt>
    <dgm:pt modelId="{EA1AC1E5-CFBF-4BBA-AE64-805ACE736B05}" type="pres">
      <dgm:prSet presAssocID="{F751C726-06BB-459F-8B88-45E00F7906DC}" presName="Name1" presStyleCnt="0"/>
      <dgm:spPr/>
    </dgm:pt>
    <dgm:pt modelId="{56BC542D-8DBB-46FD-A041-B4B308B06E2A}" type="pres">
      <dgm:prSet presAssocID="{471EA7B6-4D84-4F6D-818A-CE146920DA27}" presName="picture_1" presStyleCnt="0"/>
      <dgm:spPr/>
    </dgm:pt>
    <dgm:pt modelId="{F65DC68E-F7A5-4F7E-9236-6CA8F3ACDF82}" type="pres">
      <dgm:prSet presAssocID="{471EA7B6-4D84-4F6D-818A-CE146920DA27}" presName="pictureRepeatNode" presStyleLbl="alignImgPlace1" presStyleIdx="0" presStyleCnt="1" custScaleX="131455" custScaleY="131455"/>
      <dgm:spPr/>
      <dgm:t>
        <a:bodyPr/>
        <a:lstStyle/>
        <a:p>
          <a:endParaRPr lang="en-GB"/>
        </a:p>
      </dgm:t>
    </dgm:pt>
    <dgm:pt modelId="{8D4F6EED-8521-4E37-8810-77EE6E3F5B89}" type="pres">
      <dgm:prSet presAssocID="{47C348FE-1FAD-4F31-ADE0-A8D4B06FAA3C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9477DC9-D69A-4769-8AE7-085533AA2EDA}" srcId="{F751C726-06BB-459F-8B88-45E00F7906DC}" destId="{47C348FE-1FAD-4F31-ADE0-A8D4B06FAA3C}" srcOrd="0" destOrd="0" parTransId="{FADBC1F3-E587-4883-ADB5-17136167A4F9}" sibTransId="{471EA7B6-4D84-4F6D-818A-CE146920DA27}"/>
    <dgm:cxn modelId="{35453D02-AA71-42D6-90E9-3309F97E237F}" type="presOf" srcId="{47C348FE-1FAD-4F31-ADE0-A8D4B06FAA3C}" destId="{8D4F6EED-8521-4E37-8810-77EE6E3F5B89}" srcOrd="0" destOrd="0" presId="urn:microsoft.com/office/officeart/2008/layout/CircularPictureCallout"/>
    <dgm:cxn modelId="{A816EA75-F6AC-4F8A-A582-C41EDDFF6591}" type="presOf" srcId="{471EA7B6-4D84-4F6D-818A-CE146920DA27}" destId="{F65DC68E-F7A5-4F7E-9236-6CA8F3ACDF82}" srcOrd="0" destOrd="0" presId="urn:microsoft.com/office/officeart/2008/layout/CircularPictureCallout"/>
    <dgm:cxn modelId="{8BF27C0E-662F-4573-A04F-CD34C2F0B12E}" type="presOf" srcId="{F751C726-06BB-459F-8B88-45E00F7906DC}" destId="{B90A6B99-15DE-4F71-BD33-9274A6D58730}" srcOrd="0" destOrd="0" presId="urn:microsoft.com/office/officeart/2008/layout/CircularPictureCallout"/>
    <dgm:cxn modelId="{88C87BCB-708D-4D4F-8330-E4B1A3100176}" type="presParOf" srcId="{B90A6B99-15DE-4F71-BD33-9274A6D58730}" destId="{EA1AC1E5-CFBF-4BBA-AE64-805ACE736B05}" srcOrd="0" destOrd="0" presId="urn:microsoft.com/office/officeart/2008/layout/CircularPictureCallout"/>
    <dgm:cxn modelId="{14EF326F-755E-43C2-BC0F-032857EA0020}" type="presParOf" srcId="{EA1AC1E5-CFBF-4BBA-AE64-805ACE736B05}" destId="{56BC542D-8DBB-46FD-A041-B4B308B06E2A}" srcOrd="0" destOrd="0" presId="urn:microsoft.com/office/officeart/2008/layout/CircularPictureCallout"/>
    <dgm:cxn modelId="{75D84EAF-4EA4-4B13-9002-127DAACDE821}" type="presParOf" srcId="{56BC542D-8DBB-46FD-A041-B4B308B06E2A}" destId="{F65DC68E-F7A5-4F7E-9236-6CA8F3ACDF82}" srcOrd="0" destOrd="0" presId="urn:microsoft.com/office/officeart/2008/layout/CircularPictureCallout"/>
    <dgm:cxn modelId="{40478FD4-0409-4776-AF5A-C1A0E862BC80}" type="presParOf" srcId="{EA1AC1E5-CFBF-4BBA-AE64-805ACE736B05}" destId="{8D4F6EED-8521-4E37-8810-77EE6E3F5B89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33593CCD-F4BB-483B-9DB2-BBF976E72C87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09BE6551-9ED7-4489-91AE-BBC9EBD5F3F2}">
      <dgm:prSet phldrT="[Text]"/>
      <dgm:spPr/>
      <dgm:t>
        <a:bodyPr/>
        <a:lstStyle/>
        <a:p>
          <a:r>
            <a:rPr lang="nb-NO" dirty="0" smtClean="0"/>
            <a:t> </a:t>
          </a:r>
          <a:endParaRPr lang="en-GB" dirty="0"/>
        </a:p>
      </dgm:t>
    </dgm:pt>
    <dgm:pt modelId="{BD73E5FE-DD84-4186-8421-7A1DD55C38E0}" type="sibTrans" cxnId="{3163D878-5F3F-4DE4-A2EE-59AE184B1CAB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GB"/>
        </a:p>
      </dgm:t>
    </dgm:pt>
    <dgm:pt modelId="{624F2C92-5053-4AD9-AD33-412DE433202F}" type="parTrans" cxnId="{3163D878-5F3F-4DE4-A2EE-59AE184B1CAB}">
      <dgm:prSet/>
      <dgm:spPr/>
      <dgm:t>
        <a:bodyPr/>
        <a:lstStyle/>
        <a:p>
          <a:endParaRPr lang="en-GB"/>
        </a:p>
      </dgm:t>
    </dgm:pt>
    <dgm:pt modelId="{495F538F-DBAF-492C-91E8-86BBE5CBEC1E}" type="pres">
      <dgm:prSet presAssocID="{33593CCD-F4BB-483B-9DB2-BBF976E72C87}" presName="Name0" presStyleCnt="0">
        <dgm:presLayoutVars>
          <dgm:chMax val="7"/>
          <dgm:chPref val="7"/>
          <dgm:dir/>
        </dgm:presLayoutVars>
      </dgm:prSet>
      <dgm:spPr/>
    </dgm:pt>
    <dgm:pt modelId="{B2D5EAE1-E0F2-41B5-9F0E-609622ADB730}" type="pres">
      <dgm:prSet presAssocID="{33593CCD-F4BB-483B-9DB2-BBF976E72C87}" presName="Name1" presStyleCnt="0"/>
      <dgm:spPr/>
    </dgm:pt>
    <dgm:pt modelId="{CEA81BA0-4775-4DF0-B9F7-E2715DD42FD6}" type="pres">
      <dgm:prSet presAssocID="{BD73E5FE-DD84-4186-8421-7A1DD55C38E0}" presName="picture_1" presStyleCnt="0"/>
      <dgm:spPr/>
    </dgm:pt>
    <dgm:pt modelId="{EB1B1878-3229-439F-8B4F-BB07DADE8EA7}" type="pres">
      <dgm:prSet presAssocID="{BD73E5FE-DD84-4186-8421-7A1DD55C38E0}" presName="pictureRepeatNode" presStyleLbl="alignImgPlace1" presStyleIdx="0" presStyleCnt="1" custScaleX="200000" custScaleY="197031" custLinFactX="-209051" custLinFactY="-63940" custLinFactNeighborX="-300000" custLinFactNeighborY="-100000"/>
      <dgm:spPr/>
      <dgm:t>
        <a:bodyPr/>
        <a:lstStyle/>
        <a:p>
          <a:endParaRPr lang="en-GB"/>
        </a:p>
      </dgm:t>
    </dgm:pt>
    <dgm:pt modelId="{A1FC61A3-F195-44DF-9321-90208F096BB3}" type="pres">
      <dgm:prSet presAssocID="{09BE6551-9ED7-4489-91AE-BBC9EBD5F3F2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2E0A182-0422-4DCA-BE0A-6CA9D85B5F37}" type="presOf" srcId="{09BE6551-9ED7-4489-91AE-BBC9EBD5F3F2}" destId="{A1FC61A3-F195-44DF-9321-90208F096BB3}" srcOrd="0" destOrd="0" presId="urn:microsoft.com/office/officeart/2008/layout/CircularPictureCallout"/>
    <dgm:cxn modelId="{205D8E48-0DFF-43CF-BE97-6852C99E3B23}" type="presOf" srcId="{BD73E5FE-DD84-4186-8421-7A1DD55C38E0}" destId="{EB1B1878-3229-439F-8B4F-BB07DADE8EA7}" srcOrd="0" destOrd="0" presId="urn:microsoft.com/office/officeart/2008/layout/CircularPictureCallout"/>
    <dgm:cxn modelId="{3163D878-5F3F-4DE4-A2EE-59AE184B1CAB}" srcId="{33593CCD-F4BB-483B-9DB2-BBF976E72C87}" destId="{09BE6551-9ED7-4489-91AE-BBC9EBD5F3F2}" srcOrd="0" destOrd="0" parTransId="{624F2C92-5053-4AD9-AD33-412DE433202F}" sibTransId="{BD73E5FE-DD84-4186-8421-7A1DD55C38E0}"/>
    <dgm:cxn modelId="{10B54B4D-A665-401B-A4F3-7C78611880FE}" type="presOf" srcId="{33593CCD-F4BB-483B-9DB2-BBF976E72C87}" destId="{495F538F-DBAF-492C-91E8-86BBE5CBEC1E}" srcOrd="0" destOrd="0" presId="urn:microsoft.com/office/officeart/2008/layout/CircularPictureCallout"/>
    <dgm:cxn modelId="{F0B9D1A5-C74F-473D-BDD2-B2E855BE8D9C}" type="presParOf" srcId="{495F538F-DBAF-492C-91E8-86BBE5CBEC1E}" destId="{B2D5EAE1-E0F2-41B5-9F0E-609622ADB730}" srcOrd="0" destOrd="0" presId="urn:microsoft.com/office/officeart/2008/layout/CircularPictureCallout"/>
    <dgm:cxn modelId="{F9DCAD36-B1A5-4CDE-98CD-5139752B90B1}" type="presParOf" srcId="{B2D5EAE1-E0F2-41B5-9F0E-609622ADB730}" destId="{CEA81BA0-4775-4DF0-B9F7-E2715DD42FD6}" srcOrd="0" destOrd="0" presId="urn:microsoft.com/office/officeart/2008/layout/CircularPictureCallout"/>
    <dgm:cxn modelId="{97C0F53F-0D1D-4086-94FC-A1E02E56E487}" type="presParOf" srcId="{CEA81BA0-4775-4DF0-B9F7-E2715DD42FD6}" destId="{EB1B1878-3229-439F-8B4F-BB07DADE8EA7}" srcOrd="0" destOrd="0" presId="urn:microsoft.com/office/officeart/2008/layout/CircularPictureCallout"/>
    <dgm:cxn modelId="{643009D1-AD2C-4920-8AA3-C28A54F38B3D}" type="presParOf" srcId="{B2D5EAE1-E0F2-41B5-9F0E-609622ADB730}" destId="{A1FC61A3-F195-44DF-9321-90208F096BB3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30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CE7E0F03-BAEE-4A08-BFB5-9B8E63E586F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9830AC34-8BEB-44A5-B545-497E7C2B9546}">
      <dgm:prSet phldrT="[Text]"/>
      <dgm:spPr/>
      <dgm:t>
        <a:bodyPr/>
        <a:lstStyle/>
        <a:p>
          <a:r>
            <a:rPr lang="nb-NO" dirty="0" smtClean="0"/>
            <a:t> </a:t>
          </a:r>
          <a:endParaRPr lang="en-GB" dirty="0"/>
        </a:p>
      </dgm:t>
    </dgm:pt>
    <dgm:pt modelId="{6047CC94-F81B-4DAA-BAD4-3A07003B6418}" type="sibTrans" cxnId="{6F9D9BB5-E974-4735-A441-41198F43FDD9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en-GB"/>
        </a:p>
      </dgm:t>
    </dgm:pt>
    <dgm:pt modelId="{C3B52A9E-B4BD-4ED4-BD21-9EB8D8925295}" type="parTrans" cxnId="{6F9D9BB5-E974-4735-A441-41198F43FDD9}">
      <dgm:prSet/>
      <dgm:spPr/>
      <dgm:t>
        <a:bodyPr/>
        <a:lstStyle/>
        <a:p>
          <a:endParaRPr lang="en-GB"/>
        </a:p>
      </dgm:t>
    </dgm:pt>
    <dgm:pt modelId="{051F52C1-6139-409E-8641-EB8734128EA4}" type="pres">
      <dgm:prSet presAssocID="{CE7E0F03-BAEE-4A08-BFB5-9B8E63E586FF}" presName="Name0" presStyleCnt="0">
        <dgm:presLayoutVars>
          <dgm:chMax val="7"/>
          <dgm:chPref val="7"/>
          <dgm:dir/>
        </dgm:presLayoutVars>
      </dgm:prSet>
      <dgm:spPr/>
    </dgm:pt>
    <dgm:pt modelId="{89DA9132-4571-4405-8C90-186411EA8AD8}" type="pres">
      <dgm:prSet presAssocID="{CE7E0F03-BAEE-4A08-BFB5-9B8E63E586FF}" presName="Name1" presStyleCnt="0"/>
      <dgm:spPr/>
    </dgm:pt>
    <dgm:pt modelId="{04D635B6-8F99-42A1-AE01-BA1F581CA3CC}" type="pres">
      <dgm:prSet presAssocID="{6047CC94-F81B-4DAA-BAD4-3A07003B6418}" presName="picture_1" presStyleCnt="0"/>
      <dgm:spPr/>
    </dgm:pt>
    <dgm:pt modelId="{306AFE9D-CCA1-4A93-9691-FC978F9CE9A1}" type="pres">
      <dgm:prSet presAssocID="{6047CC94-F81B-4DAA-BAD4-3A07003B6418}" presName="pictureRepeatNode" presStyleLbl="alignImgPlace1" presStyleIdx="0" presStyleCnt="1" custScaleX="195966" custScaleY="195966" custLinFactNeighborX="2288"/>
      <dgm:spPr/>
      <dgm:t>
        <a:bodyPr/>
        <a:lstStyle/>
        <a:p>
          <a:endParaRPr lang="en-GB"/>
        </a:p>
      </dgm:t>
    </dgm:pt>
    <dgm:pt modelId="{7B7E01F2-483A-4155-B3BF-14C3DB5E76A6}" type="pres">
      <dgm:prSet presAssocID="{9830AC34-8BEB-44A5-B545-497E7C2B9546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F9D9BB5-E974-4735-A441-41198F43FDD9}" srcId="{CE7E0F03-BAEE-4A08-BFB5-9B8E63E586FF}" destId="{9830AC34-8BEB-44A5-B545-497E7C2B9546}" srcOrd="0" destOrd="0" parTransId="{C3B52A9E-B4BD-4ED4-BD21-9EB8D8925295}" sibTransId="{6047CC94-F81B-4DAA-BAD4-3A07003B6418}"/>
    <dgm:cxn modelId="{E72D0D81-A023-4870-9619-A817F43179F6}" type="presOf" srcId="{CE7E0F03-BAEE-4A08-BFB5-9B8E63E586FF}" destId="{051F52C1-6139-409E-8641-EB8734128EA4}" srcOrd="0" destOrd="0" presId="urn:microsoft.com/office/officeart/2008/layout/CircularPictureCallout"/>
    <dgm:cxn modelId="{B898E8F9-9147-445C-974A-C505CF5D0D9C}" type="presOf" srcId="{9830AC34-8BEB-44A5-B545-497E7C2B9546}" destId="{7B7E01F2-483A-4155-B3BF-14C3DB5E76A6}" srcOrd="0" destOrd="0" presId="urn:microsoft.com/office/officeart/2008/layout/CircularPictureCallout"/>
    <dgm:cxn modelId="{F59D9CFB-A904-4B78-93D4-1EB974C107B5}" type="presOf" srcId="{6047CC94-F81B-4DAA-BAD4-3A07003B6418}" destId="{306AFE9D-CCA1-4A93-9691-FC978F9CE9A1}" srcOrd="0" destOrd="0" presId="urn:microsoft.com/office/officeart/2008/layout/CircularPictureCallout"/>
    <dgm:cxn modelId="{078B060E-A1F5-4B78-92C4-2E7378A0BDF0}" type="presParOf" srcId="{051F52C1-6139-409E-8641-EB8734128EA4}" destId="{89DA9132-4571-4405-8C90-186411EA8AD8}" srcOrd="0" destOrd="0" presId="urn:microsoft.com/office/officeart/2008/layout/CircularPictureCallout"/>
    <dgm:cxn modelId="{BD202EED-517E-488E-B835-A9CA7E341BE9}" type="presParOf" srcId="{89DA9132-4571-4405-8C90-186411EA8AD8}" destId="{04D635B6-8F99-42A1-AE01-BA1F581CA3CC}" srcOrd="0" destOrd="0" presId="urn:microsoft.com/office/officeart/2008/layout/CircularPictureCallout"/>
    <dgm:cxn modelId="{15889951-95B7-4D0E-802C-4D4CBCB7134A}" type="presParOf" srcId="{04D635B6-8F99-42A1-AE01-BA1F581CA3CC}" destId="{306AFE9D-CCA1-4A93-9691-FC978F9CE9A1}" srcOrd="0" destOrd="0" presId="urn:microsoft.com/office/officeart/2008/layout/CircularPictureCallout"/>
    <dgm:cxn modelId="{9245A191-9E1A-4525-9F39-85BC3A1D80CD}" type="presParOf" srcId="{89DA9132-4571-4405-8C90-186411EA8AD8}" destId="{7B7E01F2-483A-4155-B3BF-14C3DB5E76A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F751C726-06BB-459F-8B88-45E00F7906DC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47C348FE-1FAD-4F31-ADE0-A8D4B06FAA3C}">
      <dgm:prSet phldrT="[Text]"/>
      <dgm:spPr/>
      <dgm:t>
        <a:bodyPr/>
        <a:lstStyle/>
        <a:p>
          <a:r>
            <a:rPr lang="nb-NO" dirty="0" smtClean="0"/>
            <a:t> </a:t>
          </a:r>
          <a:endParaRPr lang="en-GB" dirty="0"/>
        </a:p>
      </dgm:t>
    </dgm:pt>
    <dgm:pt modelId="{FADBC1F3-E587-4883-ADB5-17136167A4F9}" type="parTrans" cxnId="{99477DC9-D69A-4769-8AE7-085533AA2EDA}">
      <dgm:prSet/>
      <dgm:spPr/>
      <dgm:t>
        <a:bodyPr/>
        <a:lstStyle/>
        <a:p>
          <a:endParaRPr lang="en-GB"/>
        </a:p>
      </dgm:t>
    </dgm:pt>
    <dgm:pt modelId="{471EA7B6-4D84-4F6D-818A-CE146920DA27}" type="sibTrans" cxnId="{99477DC9-D69A-4769-8AE7-085533AA2EDA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GB"/>
        </a:p>
      </dgm:t>
    </dgm:pt>
    <dgm:pt modelId="{B90A6B99-15DE-4F71-BD33-9274A6D58730}" type="pres">
      <dgm:prSet presAssocID="{F751C726-06BB-459F-8B88-45E00F7906DC}" presName="Name0" presStyleCnt="0">
        <dgm:presLayoutVars>
          <dgm:chMax val="7"/>
          <dgm:chPref val="7"/>
          <dgm:dir/>
        </dgm:presLayoutVars>
      </dgm:prSet>
      <dgm:spPr/>
    </dgm:pt>
    <dgm:pt modelId="{EA1AC1E5-CFBF-4BBA-AE64-805ACE736B05}" type="pres">
      <dgm:prSet presAssocID="{F751C726-06BB-459F-8B88-45E00F7906DC}" presName="Name1" presStyleCnt="0"/>
      <dgm:spPr/>
    </dgm:pt>
    <dgm:pt modelId="{56BC542D-8DBB-46FD-A041-B4B308B06E2A}" type="pres">
      <dgm:prSet presAssocID="{471EA7B6-4D84-4F6D-818A-CE146920DA27}" presName="picture_1" presStyleCnt="0"/>
      <dgm:spPr/>
    </dgm:pt>
    <dgm:pt modelId="{F65DC68E-F7A5-4F7E-9236-6CA8F3ACDF82}" type="pres">
      <dgm:prSet presAssocID="{471EA7B6-4D84-4F6D-818A-CE146920DA27}" presName="pictureRepeatNode" presStyleLbl="alignImgPlace1" presStyleIdx="0" presStyleCnt="1" custScaleX="131455" custScaleY="131455"/>
      <dgm:spPr/>
      <dgm:t>
        <a:bodyPr/>
        <a:lstStyle/>
        <a:p>
          <a:endParaRPr lang="en-GB"/>
        </a:p>
      </dgm:t>
    </dgm:pt>
    <dgm:pt modelId="{8D4F6EED-8521-4E37-8810-77EE6E3F5B89}" type="pres">
      <dgm:prSet presAssocID="{47C348FE-1FAD-4F31-ADE0-A8D4B06FAA3C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72A2FE1-EB87-4154-BBD0-3BCC59DCCBD4}" type="presOf" srcId="{47C348FE-1FAD-4F31-ADE0-A8D4B06FAA3C}" destId="{8D4F6EED-8521-4E37-8810-77EE6E3F5B89}" srcOrd="0" destOrd="0" presId="urn:microsoft.com/office/officeart/2008/layout/CircularPictureCallout"/>
    <dgm:cxn modelId="{99477DC9-D69A-4769-8AE7-085533AA2EDA}" srcId="{F751C726-06BB-459F-8B88-45E00F7906DC}" destId="{47C348FE-1FAD-4F31-ADE0-A8D4B06FAA3C}" srcOrd="0" destOrd="0" parTransId="{FADBC1F3-E587-4883-ADB5-17136167A4F9}" sibTransId="{471EA7B6-4D84-4F6D-818A-CE146920DA27}"/>
    <dgm:cxn modelId="{B20A824E-DEFA-4CEC-82F3-3DD56AFC7E8A}" type="presOf" srcId="{471EA7B6-4D84-4F6D-818A-CE146920DA27}" destId="{F65DC68E-F7A5-4F7E-9236-6CA8F3ACDF82}" srcOrd="0" destOrd="0" presId="urn:microsoft.com/office/officeart/2008/layout/CircularPictureCallout"/>
    <dgm:cxn modelId="{3788747D-7971-4C37-8335-B2AB364A8455}" type="presOf" srcId="{F751C726-06BB-459F-8B88-45E00F7906DC}" destId="{B90A6B99-15DE-4F71-BD33-9274A6D58730}" srcOrd="0" destOrd="0" presId="urn:microsoft.com/office/officeart/2008/layout/CircularPictureCallout"/>
    <dgm:cxn modelId="{3E708EC7-D8E1-408E-8742-E22F2B1F6253}" type="presParOf" srcId="{B90A6B99-15DE-4F71-BD33-9274A6D58730}" destId="{EA1AC1E5-CFBF-4BBA-AE64-805ACE736B05}" srcOrd="0" destOrd="0" presId="urn:microsoft.com/office/officeart/2008/layout/CircularPictureCallout"/>
    <dgm:cxn modelId="{C86248FF-3816-4D70-93E5-63700C4E8618}" type="presParOf" srcId="{EA1AC1E5-CFBF-4BBA-AE64-805ACE736B05}" destId="{56BC542D-8DBB-46FD-A041-B4B308B06E2A}" srcOrd="0" destOrd="0" presId="urn:microsoft.com/office/officeart/2008/layout/CircularPictureCallout"/>
    <dgm:cxn modelId="{6D9B1F3E-FEC8-444C-8AC8-47DEDE4A22F4}" type="presParOf" srcId="{56BC542D-8DBB-46FD-A041-B4B308B06E2A}" destId="{F65DC68E-F7A5-4F7E-9236-6CA8F3ACDF82}" srcOrd="0" destOrd="0" presId="urn:microsoft.com/office/officeart/2008/layout/CircularPictureCallout"/>
    <dgm:cxn modelId="{62607CFB-61C6-4A19-AFB8-3E75598D5E2D}" type="presParOf" srcId="{EA1AC1E5-CFBF-4BBA-AE64-805ACE736B05}" destId="{8D4F6EED-8521-4E37-8810-77EE6E3F5B89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5C0B2FB-77D1-43B5-AC47-EBF6D31315F6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918E8141-8B4B-4731-A817-C6B047531EC7}">
      <dgm:prSet phldrT="[Text]"/>
      <dgm:spPr/>
      <dgm:t>
        <a:bodyPr/>
        <a:lstStyle/>
        <a:p>
          <a:r>
            <a:rPr lang="nb-NO" dirty="0" smtClean="0"/>
            <a:t> </a:t>
          </a:r>
          <a:endParaRPr lang="en-GB" dirty="0"/>
        </a:p>
      </dgm:t>
    </dgm:pt>
    <dgm:pt modelId="{990E6694-1BD1-4625-B443-78BD0F7E9C11}" type="parTrans" cxnId="{7E1B4B33-5122-4638-B279-6ED35619F31F}">
      <dgm:prSet/>
      <dgm:spPr/>
      <dgm:t>
        <a:bodyPr/>
        <a:lstStyle/>
        <a:p>
          <a:endParaRPr lang="en-GB"/>
        </a:p>
      </dgm:t>
    </dgm:pt>
    <dgm:pt modelId="{0EBD0570-87DE-48D4-9B05-D47A4E390D1E}" type="sibTrans" cxnId="{7E1B4B33-5122-4638-B279-6ED35619F31F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GB"/>
        </a:p>
      </dgm:t>
    </dgm:pt>
    <dgm:pt modelId="{6AE5439B-8436-4FD1-9635-8BAA6EB19DEE}" type="pres">
      <dgm:prSet presAssocID="{B5C0B2FB-77D1-43B5-AC47-EBF6D31315F6}" presName="Name0" presStyleCnt="0">
        <dgm:presLayoutVars>
          <dgm:chMax val="7"/>
          <dgm:chPref val="7"/>
          <dgm:dir/>
        </dgm:presLayoutVars>
      </dgm:prSet>
      <dgm:spPr/>
    </dgm:pt>
    <dgm:pt modelId="{950978B9-0511-427D-B2E7-7C3DFC12B3BA}" type="pres">
      <dgm:prSet presAssocID="{B5C0B2FB-77D1-43B5-AC47-EBF6D31315F6}" presName="Name1" presStyleCnt="0"/>
      <dgm:spPr/>
    </dgm:pt>
    <dgm:pt modelId="{B2605915-65ED-4D21-8E6E-6CA0E33282E5}" type="pres">
      <dgm:prSet presAssocID="{0EBD0570-87DE-48D4-9B05-D47A4E390D1E}" presName="picture_1" presStyleCnt="0"/>
      <dgm:spPr/>
    </dgm:pt>
    <dgm:pt modelId="{D4EFBD8C-1BD9-44D3-91C2-8814CE1EF1E9}" type="pres">
      <dgm:prSet presAssocID="{0EBD0570-87DE-48D4-9B05-D47A4E390D1E}" presName="pictureRepeatNode" presStyleLbl="alignImgPlace1" presStyleIdx="0" presStyleCnt="1" custScaleX="131455" custScaleY="131455"/>
      <dgm:spPr/>
      <dgm:t>
        <a:bodyPr/>
        <a:lstStyle/>
        <a:p>
          <a:endParaRPr lang="en-GB"/>
        </a:p>
      </dgm:t>
    </dgm:pt>
    <dgm:pt modelId="{94406756-AAED-4952-B734-D5E78ADCB029}" type="pres">
      <dgm:prSet presAssocID="{918E8141-8B4B-4731-A817-C6B047531EC7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5613A9F-8E07-4BF4-B55F-4EC8431BB2AB}" type="presOf" srcId="{B5C0B2FB-77D1-43B5-AC47-EBF6D31315F6}" destId="{6AE5439B-8436-4FD1-9635-8BAA6EB19DEE}" srcOrd="0" destOrd="0" presId="urn:microsoft.com/office/officeart/2008/layout/CircularPictureCallout"/>
    <dgm:cxn modelId="{7E1B4B33-5122-4638-B279-6ED35619F31F}" srcId="{B5C0B2FB-77D1-43B5-AC47-EBF6D31315F6}" destId="{918E8141-8B4B-4731-A817-C6B047531EC7}" srcOrd="0" destOrd="0" parTransId="{990E6694-1BD1-4625-B443-78BD0F7E9C11}" sibTransId="{0EBD0570-87DE-48D4-9B05-D47A4E390D1E}"/>
    <dgm:cxn modelId="{2AD2D539-DCA1-4020-933F-BFF3C0F9D9F8}" type="presOf" srcId="{918E8141-8B4B-4731-A817-C6B047531EC7}" destId="{94406756-AAED-4952-B734-D5E78ADCB029}" srcOrd="0" destOrd="0" presId="urn:microsoft.com/office/officeart/2008/layout/CircularPictureCallout"/>
    <dgm:cxn modelId="{B57CF026-C3F9-461F-B7E0-E71895A37619}" type="presOf" srcId="{0EBD0570-87DE-48D4-9B05-D47A4E390D1E}" destId="{D4EFBD8C-1BD9-44D3-91C2-8814CE1EF1E9}" srcOrd="0" destOrd="0" presId="urn:microsoft.com/office/officeart/2008/layout/CircularPictureCallout"/>
    <dgm:cxn modelId="{C876379D-D312-4D53-B111-407A0C5A82A0}" type="presParOf" srcId="{6AE5439B-8436-4FD1-9635-8BAA6EB19DEE}" destId="{950978B9-0511-427D-B2E7-7C3DFC12B3BA}" srcOrd="0" destOrd="0" presId="urn:microsoft.com/office/officeart/2008/layout/CircularPictureCallout"/>
    <dgm:cxn modelId="{CFB97150-DCCE-4023-BE17-1CF3F5219EEC}" type="presParOf" srcId="{950978B9-0511-427D-B2E7-7C3DFC12B3BA}" destId="{B2605915-65ED-4D21-8E6E-6CA0E33282E5}" srcOrd="0" destOrd="0" presId="urn:microsoft.com/office/officeart/2008/layout/CircularPictureCallout"/>
    <dgm:cxn modelId="{A4033B77-7560-4819-B41A-E3D94540C29E}" type="presParOf" srcId="{B2605915-65ED-4D21-8E6E-6CA0E33282E5}" destId="{D4EFBD8C-1BD9-44D3-91C2-8814CE1EF1E9}" srcOrd="0" destOrd="0" presId="urn:microsoft.com/office/officeart/2008/layout/CircularPictureCallout"/>
    <dgm:cxn modelId="{AC581296-0AAD-4D18-9233-FE9E3AFAD94D}" type="presParOf" srcId="{950978B9-0511-427D-B2E7-7C3DFC12B3BA}" destId="{94406756-AAED-4952-B734-D5E78ADCB029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CE7E0F03-BAEE-4A08-BFB5-9B8E63E586F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9830AC34-8BEB-44A5-B545-497E7C2B9546}">
      <dgm:prSet phldrT="[Text]"/>
      <dgm:spPr/>
      <dgm:t>
        <a:bodyPr/>
        <a:lstStyle/>
        <a:p>
          <a:r>
            <a:rPr lang="nb-NO" dirty="0" smtClean="0"/>
            <a:t> </a:t>
          </a:r>
          <a:endParaRPr lang="en-GB" dirty="0"/>
        </a:p>
      </dgm:t>
    </dgm:pt>
    <dgm:pt modelId="{6047CC94-F81B-4DAA-BAD4-3A07003B6418}" type="sibTrans" cxnId="{6F9D9BB5-E974-4735-A441-41198F43FDD9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en-GB"/>
        </a:p>
      </dgm:t>
    </dgm:pt>
    <dgm:pt modelId="{C3B52A9E-B4BD-4ED4-BD21-9EB8D8925295}" type="parTrans" cxnId="{6F9D9BB5-E974-4735-A441-41198F43FDD9}">
      <dgm:prSet/>
      <dgm:spPr/>
      <dgm:t>
        <a:bodyPr/>
        <a:lstStyle/>
        <a:p>
          <a:endParaRPr lang="en-GB"/>
        </a:p>
      </dgm:t>
    </dgm:pt>
    <dgm:pt modelId="{051F52C1-6139-409E-8641-EB8734128EA4}" type="pres">
      <dgm:prSet presAssocID="{CE7E0F03-BAEE-4A08-BFB5-9B8E63E586FF}" presName="Name0" presStyleCnt="0">
        <dgm:presLayoutVars>
          <dgm:chMax val="7"/>
          <dgm:chPref val="7"/>
          <dgm:dir/>
        </dgm:presLayoutVars>
      </dgm:prSet>
      <dgm:spPr/>
    </dgm:pt>
    <dgm:pt modelId="{89DA9132-4571-4405-8C90-186411EA8AD8}" type="pres">
      <dgm:prSet presAssocID="{CE7E0F03-BAEE-4A08-BFB5-9B8E63E586FF}" presName="Name1" presStyleCnt="0"/>
      <dgm:spPr/>
    </dgm:pt>
    <dgm:pt modelId="{04D635B6-8F99-42A1-AE01-BA1F581CA3CC}" type="pres">
      <dgm:prSet presAssocID="{6047CC94-F81B-4DAA-BAD4-3A07003B6418}" presName="picture_1" presStyleCnt="0"/>
      <dgm:spPr/>
    </dgm:pt>
    <dgm:pt modelId="{306AFE9D-CCA1-4A93-9691-FC978F9CE9A1}" type="pres">
      <dgm:prSet presAssocID="{6047CC94-F81B-4DAA-BAD4-3A07003B6418}" presName="pictureRepeatNode" presStyleLbl="alignImgPlace1" presStyleIdx="0" presStyleCnt="1" custScaleX="195966" custScaleY="195966"/>
      <dgm:spPr/>
      <dgm:t>
        <a:bodyPr/>
        <a:lstStyle/>
        <a:p>
          <a:endParaRPr lang="en-GB"/>
        </a:p>
      </dgm:t>
    </dgm:pt>
    <dgm:pt modelId="{7B7E01F2-483A-4155-B3BF-14C3DB5E76A6}" type="pres">
      <dgm:prSet presAssocID="{9830AC34-8BEB-44A5-B545-497E7C2B9546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CA21372-A4F6-48EE-891F-0AFC58E0FED2}" type="presOf" srcId="{6047CC94-F81B-4DAA-BAD4-3A07003B6418}" destId="{306AFE9D-CCA1-4A93-9691-FC978F9CE9A1}" srcOrd="0" destOrd="0" presId="urn:microsoft.com/office/officeart/2008/layout/CircularPictureCallout"/>
    <dgm:cxn modelId="{6F9D9BB5-E974-4735-A441-41198F43FDD9}" srcId="{CE7E0F03-BAEE-4A08-BFB5-9B8E63E586FF}" destId="{9830AC34-8BEB-44A5-B545-497E7C2B9546}" srcOrd="0" destOrd="0" parTransId="{C3B52A9E-B4BD-4ED4-BD21-9EB8D8925295}" sibTransId="{6047CC94-F81B-4DAA-BAD4-3A07003B6418}"/>
    <dgm:cxn modelId="{E57716AE-A7C3-47B9-980F-08BE595E0D2A}" type="presOf" srcId="{CE7E0F03-BAEE-4A08-BFB5-9B8E63E586FF}" destId="{051F52C1-6139-409E-8641-EB8734128EA4}" srcOrd="0" destOrd="0" presId="urn:microsoft.com/office/officeart/2008/layout/CircularPictureCallout"/>
    <dgm:cxn modelId="{599F5BA5-056C-48A2-865F-8E99406EF4A6}" type="presOf" srcId="{9830AC34-8BEB-44A5-B545-497E7C2B9546}" destId="{7B7E01F2-483A-4155-B3BF-14C3DB5E76A6}" srcOrd="0" destOrd="0" presId="urn:microsoft.com/office/officeart/2008/layout/CircularPictureCallout"/>
    <dgm:cxn modelId="{5DCC10F9-2ED7-45F6-B39B-D9D5FBFA8AD8}" type="presParOf" srcId="{051F52C1-6139-409E-8641-EB8734128EA4}" destId="{89DA9132-4571-4405-8C90-186411EA8AD8}" srcOrd="0" destOrd="0" presId="urn:microsoft.com/office/officeart/2008/layout/CircularPictureCallout"/>
    <dgm:cxn modelId="{0DD6E497-6B69-4536-8CF6-2E7F6BEBAF25}" type="presParOf" srcId="{89DA9132-4571-4405-8C90-186411EA8AD8}" destId="{04D635B6-8F99-42A1-AE01-BA1F581CA3CC}" srcOrd="0" destOrd="0" presId="urn:microsoft.com/office/officeart/2008/layout/CircularPictureCallout"/>
    <dgm:cxn modelId="{4F0728EE-0EB0-4058-99BD-842927BE1154}" type="presParOf" srcId="{04D635B6-8F99-42A1-AE01-BA1F581CA3CC}" destId="{306AFE9D-CCA1-4A93-9691-FC978F9CE9A1}" srcOrd="0" destOrd="0" presId="urn:microsoft.com/office/officeart/2008/layout/CircularPictureCallout"/>
    <dgm:cxn modelId="{B91CD3AB-9A83-48B8-A0DA-6569FF2BBECD}" type="presParOf" srcId="{89DA9132-4571-4405-8C90-186411EA8AD8}" destId="{7B7E01F2-483A-4155-B3BF-14C3DB5E76A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F751C726-06BB-459F-8B88-45E00F7906DC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47C348FE-1FAD-4F31-ADE0-A8D4B06FAA3C}">
      <dgm:prSet phldrT="[Text]"/>
      <dgm:spPr/>
      <dgm:t>
        <a:bodyPr/>
        <a:lstStyle/>
        <a:p>
          <a:r>
            <a:rPr lang="nb-NO" dirty="0" smtClean="0"/>
            <a:t> </a:t>
          </a:r>
          <a:endParaRPr lang="en-GB" dirty="0"/>
        </a:p>
      </dgm:t>
    </dgm:pt>
    <dgm:pt modelId="{FADBC1F3-E587-4883-ADB5-17136167A4F9}" type="parTrans" cxnId="{99477DC9-D69A-4769-8AE7-085533AA2EDA}">
      <dgm:prSet/>
      <dgm:spPr/>
      <dgm:t>
        <a:bodyPr/>
        <a:lstStyle/>
        <a:p>
          <a:endParaRPr lang="en-GB"/>
        </a:p>
      </dgm:t>
    </dgm:pt>
    <dgm:pt modelId="{471EA7B6-4D84-4F6D-818A-CE146920DA27}" type="sibTrans" cxnId="{99477DC9-D69A-4769-8AE7-085533AA2EDA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GB"/>
        </a:p>
      </dgm:t>
    </dgm:pt>
    <dgm:pt modelId="{B90A6B99-15DE-4F71-BD33-9274A6D58730}" type="pres">
      <dgm:prSet presAssocID="{F751C726-06BB-459F-8B88-45E00F7906DC}" presName="Name0" presStyleCnt="0">
        <dgm:presLayoutVars>
          <dgm:chMax val="7"/>
          <dgm:chPref val="7"/>
          <dgm:dir/>
        </dgm:presLayoutVars>
      </dgm:prSet>
      <dgm:spPr/>
    </dgm:pt>
    <dgm:pt modelId="{EA1AC1E5-CFBF-4BBA-AE64-805ACE736B05}" type="pres">
      <dgm:prSet presAssocID="{F751C726-06BB-459F-8B88-45E00F7906DC}" presName="Name1" presStyleCnt="0"/>
      <dgm:spPr/>
    </dgm:pt>
    <dgm:pt modelId="{56BC542D-8DBB-46FD-A041-B4B308B06E2A}" type="pres">
      <dgm:prSet presAssocID="{471EA7B6-4D84-4F6D-818A-CE146920DA27}" presName="picture_1" presStyleCnt="0"/>
      <dgm:spPr/>
    </dgm:pt>
    <dgm:pt modelId="{F65DC68E-F7A5-4F7E-9236-6CA8F3ACDF82}" type="pres">
      <dgm:prSet presAssocID="{471EA7B6-4D84-4F6D-818A-CE146920DA27}" presName="pictureRepeatNode" presStyleLbl="alignImgPlace1" presStyleIdx="0" presStyleCnt="1" custScaleX="131455" custScaleY="131455"/>
      <dgm:spPr/>
      <dgm:t>
        <a:bodyPr/>
        <a:lstStyle/>
        <a:p>
          <a:endParaRPr lang="en-GB"/>
        </a:p>
      </dgm:t>
    </dgm:pt>
    <dgm:pt modelId="{8D4F6EED-8521-4E37-8810-77EE6E3F5B89}" type="pres">
      <dgm:prSet presAssocID="{47C348FE-1FAD-4F31-ADE0-A8D4B06FAA3C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9477DC9-D69A-4769-8AE7-085533AA2EDA}" srcId="{F751C726-06BB-459F-8B88-45E00F7906DC}" destId="{47C348FE-1FAD-4F31-ADE0-A8D4B06FAA3C}" srcOrd="0" destOrd="0" parTransId="{FADBC1F3-E587-4883-ADB5-17136167A4F9}" sibTransId="{471EA7B6-4D84-4F6D-818A-CE146920DA27}"/>
    <dgm:cxn modelId="{254815AC-CD06-4B45-8EEF-D0736275C168}" type="presOf" srcId="{F751C726-06BB-459F-8B88-45E00F7906DC}" destId="{B90A6B99-15DE-4F71-BD33-9274A6D58730}" srcOrd="0" destOrd="0" presId="urn:microsoft.com/office/officeart/2008/layout/CircularPictureCallout"/>
    <dgm:cxn modelId="{36A21D55-EC3D-4010-BC41-BC45D7BEF2B6}" type="presOf" srcId="{471EA7B6-4D84-4F6D-818A-CE146920DA27}" destId="{F65DC68E-F7A5-4F7E-9236-6CA8F3ACDF82}" srcOrd="0" destOrd="0" presId="urn:microsoft.com/office/officeart/2008/layout/CircularPictureCallout"/>
    <dgm:cxn modelId="{1FA4125D-0FEA-4601-83C4-97573BC772C1}" type="presOf" srcId="{47C348FE-1FAD-4F31-ADE0-A8D4B06FAA3C}" destId="{8D4F6EED-8521-4E37-8810-77EE6E3F5B89}" srcOrd="0" destOrd="0" presId="urn:microsoft.com/office/officeart/2008/layout/CircularPictureCallout"/>
    <dgm:cxn modelId="{1A2F1C01-7513-4EE6-A539-1B06554AED39}" type="presParOf" srcId="{B90A6B99-15DE-4F71-BD33-9274A6D58730}" destId="{EA1AC1E5-CFBF-4BBA-AE64-805ACE736B05}" srcOrd="0" destOrd="0" presId="urn:microsoft.com/office/officeart/2008/layout/CircularPictureCallout"/>
    <dgm:cxn modelId="{A49BD899-A4E6-4490-AF00-896514397F0A}" type="presParOf" srcId="{EA1AC1E5-CFBF-4BBA-AE64-805ACE736B05}" destId="{56BC542D-8DBB-46FD-A041-B4B308B06E2A}" srcOrd="0" destOrd="0" presId="urn:microsoft.com/office/officeart/2008/layout/CircularPictureCallout"/>
    <dgm:cxn modelId="{08008FBE-3DB6-447E-947D-B335A5F9F43C}" type="presParOf" srcId="{56BC542D-8DBB-46FD-A041-B4B308B06E2A}" destId="{F65DC68E-F7A5-4F7E-9236-6CA8F3ACDF82}" srcOrd="0" destOrd="0" presId="urn:microsoft.com/office/officeart/2008/layout/CircularPictureCallout"/>
    <dgm:cxn modelId="{8DADCB2C-5455-44D1-9FDF-BBF7E6E16782}" type="presParOf" srcId="{EA1AC1E5-CFBF-4BBA-AE64-805ACE736B05}" destId="{8D4F6EED-8521-4E37-8810-77EE6E3F5B89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5C0B2FB-77D1-43B5-AC47-EBF6D31315F6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918E8141-8B4B-4731-A817-C6B047531EC7}">
      <dgm:prSet phldrT="[Text]"/>
      <dgm:spPr/>
      <dgm:t>
        <a:bodyPr/>
        <a:lstStyle/>
        <a:p>
          <a:r>
            <a:rPr lang="nb-NO" dirty="0" smtClean="0"/>
            <a:t> </a:t>
          </a:r>
          <a:endParaRPr lang="en-GB" dirty="0"/>
        </a:p>
      </dgm:t>
    </dgm:pt>
    <dgm:pt modelId="{990E6694-1BD1-4625-B443-78BD0F7E9C11}" type="parTrans" cxnId="{7E1B4B33-5122-4638-B279-6ED35619F31F}">
      <dgm:prSet/>
      <dgm:spPr/>
      <dgm:t>
        <a:bodyPr/>
        <a:lstStyle/>
        <a:p>
          <a:endParaRPr lang="en-GB"/>
        </a:p>
      </dgm:t>
    </dgm:pt>
    <dgm:pt modelId="{0EBD0570-87DE-48D4-9B05-D47A4E390D1E}" type="sibTrans" cxnId="{7E1B4B33-5122-4638-B279-6ED35619F31F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GB"/>
        </a:p>
      </dgm:t>
    </dgm:pt>
    <dgm:pt modelId="{6AE5439B-8436-4FD1-9635-8BAA6EB19DEE}" type="pres">
      <dgm:prSet presAssocID="{B5C0B2FB-77D1-43B5-AC47-EBF6D31315F6}" presName="Name0" presStyleCnt="0">
        <dgm:presLayoutVars>
          <dgm:chMax val="7"/>
          <dgm:chPref val="7"/>
          <dgm:dir/>
        </dgm:presLayoutVars>
      </dgm:prSet>
      <dgm:spPr/>
    </dgm:pt>
    <dgm:pt modelId="{950978B9-0511-427D-B2E7-7C3DFC12B3BA}" type="pres">
      <dgm:prSet presAssocID="{B5C0B2FB-77D1-43B5-AC47-EBF6D31315F6}" presName="Name1" presStyleCnt="0"/>
      <dgm:spPr/>
    </dgm:pt>
    <dgm:pt modelId="{B2605915-65ED-4D21-8E6E-6CA0E33282E5}" type="pres">
      <dgm:prSet presAssocID="{0EBD0570-87DE-48D4-9B05-D47A4E390D1E}" presName="picture_1" presStyleCnt="0"/>
      <dgm:spPr/>
    </dgm:pt>
    <dgm:pt modelId="{D4EFBD8C-1BD9-44D3-91C2-8814CE1EF1E9}" type="pres">
      <dgm:prSet presAssocID="{0EBD0570-87DE-48D4-9B05-D47A4E390D1E}" presName="pictureRepeatNode" presStyleLbl="alignImgPlace1" presStyleIdx="0" presStyleCnt="1" custScaleX="131455" custScaleY="131455"/>
      <dgm:spPr/>
      <dgm:t>
        <a:bodyPr/>
        <a:lstStyle/>
        <a:p>
          <a:endParaRPr lang="en-GB"/>
        </a:p>
      </dgm:t>
    </dgm:pt>
    <dgm:pt modelId="{94406756-AAED-4952-B734-D5E78ADCB029}" type="pres">
      <dgm:prSet presAssocID="{918E8141-8B4B-4731-A817-C6B047531EC7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881964D-9594-483D-8064-66807461A02C}" type="presOf" srcId="{918E8141-8B4B-4731-A817-C6B047531EC7}" destId="{94406756-AAED-4952-B734-D5E78ADCB029}" srcOrd="0" destOrd="0" presId="urn:microsoft.com/office/officeart/2008/layout/CircularPictureCallout"/>
    <dgm:cxn modelId="{5AC7CBC3-13B8-4E5D-B3D4-A592DB025396}" type="presOf" srcId="{0EBD0570-87DE-48D4-9B05-D47A4E390D1E}" destId="{D4EFBD8C-1BD9-44D3-91C2-8814CE1EF1E9}" srcOrd="0" destOrd="0" presId="urn:microsoft.com/office/officeart/2008/layout/CircularPictureCallout"/>
    <dgm:cxn modelId="{2B86BA2A-CF8E-427E-A834-79C05C6D2A90}" type="presOf" srcId="{B5C0B2FB-77D1-43B5-AC47-EBF6D31315F6}" destId="{6AE5439B-8436-4FD1-9635-8BAA6EB19DEE}" srcOrd="0" destOrd="0" presId="urn:microsoft.com/office/officeart/2008/layout/CircularPictureCallout"/>
    <dgm:cxn modelId="{7E1B4B33-5122-4638-B279-6ED35619F31F}" srcId="{B5C0B2FB-77D1-43B5-AC47-EBF6D31315F6}" destId="{918E8141-8B4B-4731-A817-C6B047531EC7}" srcOrd="0" destOrd="0" parTransId="{990E6694-1BD1-4625-B443-78BD0F7E9C11}" sibTransId="{0EBD0570-87DE-48D4-9B05-D47A4E390D1E}"/>
    <dgm:cxn modelId="{FFAE9C2A-DA33-4A2F-A477-40993119BA37}" type="presParOf" srcId="{6AE5439B-8436-4FD1-9635-8BAA6EB19DEE}" destId="{950978B9-0511-427D-B2E7-7C3DFC12B3BA}" srcOrd="0" destOrd="0" presId="urn:microsoft.com/office/officeart/2008/layout/CircularPictureCallout"/>
    <dgm:cxn modelId="{CE5EB00D-E3B7-4D14-ABD6-553AC9098A5B}" type="presParOf" srcId="{950978B9-0511-427D-B2E7-7C3DFC12B3BA}" destId="{B2605915-65ED-4D21-8E6E-6CA0E33282E5}" srcOrd="0" destOrd="0" presId="urn:microsoft.com/office/officeart/2008/layout/CircularPictureCallout"/>
    <dgm:cxn modelId="{28107986-03B0-4A1A-9EA0-81288E9E7FC2}" type="presParOf" srcId="{B2605915-65ED-4D21-8E6E-6CA0E33282E5}" destId="{D4EFBD8C-1BD9-44D3-91C2-8814CE1EF1E9}" srcOrd="0" destOrd="0" presId="urn:microsoft.com/office/officeart/2008/layout/CircularPictureCallout"/>
    <dgm:cxn modelId="{28604D3A-59DC-4FFB-92E1-0F223B7DB744}" type="presParOf" srcId="{950978B9-0511-427D-B2E7-7C3DFC12B3BA}" destId="{94406756-AAED-4952-B734-D5E78ADCB029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33593CCD-F4BB-483B-9DB2-BBF976E72C87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09BE6551-9ED7-4489-91AE-BBC9EBD5F3F2}">
      <dgm:prSet phldrT="[Text]"/>
      <dgm:spPr/>
      <dgm:t>
        <a:bodyPr/>
        <a:lstStyle/>
        <a:p>
          <a:r>
            <a:rPr lang="nb-NO" dirty="0" smtClean="0"/>
            <a:t> </a:t>
          </a:r>
          <a:endParaRPr lang="en-GB" dirty="0"/>
        </a:p>
      </dgm:t>
    </dgm:pt>
    <dgm:pt modelId="{BD73E5FE-DD84-4186-8421-7A1DD55C38E0}" type="sibTrans" cxnId="{3163D878-5F3F-4DE4-A2EE-59AE184B1CAB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GB"/>
        </a:p>
      </dgm:t>
    </dgm:pt>
    <dgm:pt modelId="{624F2C92-5053-4AD9-AD33-412DE433202F}" type="parTrans" cxnId="{3163D878-5F3F-4DE4-A2EE-59AE184B1CAB}">
      <dgm:prSet/>
      <dgm:spPr/>
      <dgm:t>
        <a:bodyPr/>
        <a:lstStyle/>
        <a:p>
          <a:endParaRPr lang="en-GB"/>
        </a:p>
      </dgm:t>
    </dgm:pt>
    <dgm:pt modelId="{495F538F-DBAF-492C-91E8-86BBE5CBEC1E}" type="pres">
      <dgm:prSet presAssocID="{33593CCD-F4BB-483B-9DB2-BBF976E72C87}" presName="Name0" presStyleCnt="0">
        <dgm:presLayoutVars>
          <dgm:chMax val="7"/>
          <dgm:chPref val="7"/>
          <dgm:dir/>
        </dgm:presLayoutVars>
      </dgm:prSet>
      <dgm:spPr/>
    </dgm:pt>
    <dgm:pt modelId="{B2D5EAE1-E0F2-41B5-9F0E-609622ADB730}" type="pres">
      <dgm:prSet presAssocID="{33593CCD-F4BB-483B-9DB2-BBF976E72C87}" presName="Name1" presStyleCnt="0"/>
      <dgm:spPr/>
    </dgm:pt>
    <dgm:pt modelId="{CEA81BA0-4775-4DF0-B9F7-E2715DD42FD6}" type="pres">
      <dgm:prSet presAssocID="{BD73E5FE-DD84-4186-8421-7A1DD55C38E0}" presName="picture_1" presStyleCnt="0"/>
      <dgm:spPr/>
    </dgm:pt>
    <dgm:pt modelId="{EB1B1878-3229-439F-8B4F-BB07DADE8EA7}" type="pres">
      <dgm:prSet presAssocID="{BD73E5FE-DD84-4186-8421-7A1DD55C38E0}" presName="pictureRepeatNode" presStyleLbl="alignImgPlace1" presStyleIdx="0" presStyleCnt="1" custScaleX="200000" custScaleY="197031" custLinFactX="-209051" custLinFactY="-63940" custLinFactNeighborX="-300000" custLinFactNeighborY="-100000"/>
      <dgm:spPr/>
      <dgm:t>
        <a:bodyPr/>
        <a:lstStyle/>
        <a:p>
          <a:endParaRPr lang="en-GB"/>
        </a:p>
      </dgm:t>
    </dgm:pt>
    <dgm:pt modelId="{A1FC61A3-F195-44DF-9321-90208F096BB3}" type="pres">
      <dgm:prSet presAssocID="{09BE6551-9ED7-4489-91AE-BBC9EBD5F3F2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6474060-04C9-405F-818B-C60996CE8352}" type="presOf" srcId="{09BE6551-9ED7-4489-91AE-BBC9EBD5F3F2}" destId="{A1FC61A3-F195-44DF-9321-90208F096BB3}" srcOrd="0" destOrd="0" presId="urn:microsoft.com/office/officeart/2008/layout/CircularPictureCallout"/>
    <dgm:cxn modelId="{1A1BC149-D5DC-4B05-BFCC-CDE207C1E7FD}" type="presOf" srcId="{33593CCD-F4BB-483B-9DB2-BBF976E72C87}" destId="{495F538F-DBAF-492C-91E8-86BBE5CBEC1E}" srcOrd="0" destOrd="0" presId="urn:microsoft.com/office/officeart/2008/layout/CircularPictureCallout"/>
    <dgm:cxn modelId="{66BDA1EC-C683-49D7-9D0F-CD8E37FC35CC}" type="presOf" srcId="{BD73E5FE-DD84-4186-8421-7A1DD55C38E0}" destId="{EB1B1878-3229-439F-8B4F-BB07DADE8EA7}" srcOrd="0" destOrd="0" presId="urn:microsoft.com/office/officeart/2008/layout/CircularPictureCallout"/>
    <dgm:cxn modelId="{3163D878-5F3F-4DE4-A2EE-59AE184B1CAB}" srcId="{33593CCD-F4BB-483B-9DB2-BBF976E72C87}" destId="{09BE6551-9ED7-4489-91AE-BBC9EBD5F3F2}" srcOrd="0" destOrd="0" parTransId="{624F2C92-5053-4AD9-AD33-412DE433202F}" sibTransId="{BD73E5FE-DD84-4186-8421-7A1DD55C38E0}"/>
    <dgm:cxn modelId="{95D709C4-6D15-4BD4-B0B4-725097272D83}" type="presParOf" srcId="{495F538F-DBAF-492C-91E8-86BBE5CBEC1E}" destId="{B2D5EAE1-E0F2-41B5-9F0E-609622ADB730}" srcOrd="0" destOrd="0" presId="urn:microsoft.com/office/officeart/2008/layout/CircularPictureCallout"/>
    <dgm:cxn modelId="{20221EC1-D548-4DAA-B6B4-1A2BDCF0EBB2}" type="presParOf" srcId="{B2D5EAE1-E0F2-41B5-9F0E-609622ADB730}" destId="{CEA81BA0-4775-4DF0-B9F7-E2715DD42FD6}" srcOrd="0" destOrd="0" presId="urn:microsoft.com/office/officeart/2008/layout/CircularPictureCallout"/>
    <dgm:cxn modelId="{64EC4472-ECAC-4BD8-BF66-4FB270EB68C2}" type="presParOf" srcId="{CEA81BA0-4775-4DF0-B9F7-E2715DD42FD6}" destId="{EB1B1878-3229-439F-8B4F-BB07DADE8EA7}" srcOrd="0" destOrd="0" presId="urn:microsoft.com/office/officeart/2008/layout/CircularPictureCallout"/>
    <dgm:cxn modelId="{A5092484-16F7-4CEA-9FD2-F8C1E16FBE52}" type="presParOf" srcId="{B2D5EAE1-E0F2-41B5-9F0E-609622ADB730}" destId="{A1FC61A3-F195-44DF-9321-90208F096BB3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4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A5B64BFC-6D51-4FD0-8EB5-7F0CFF12ED8E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46AB99D6-83BC-4C8D-8A5C-033EDB4E386F}">
      <dgm:prSet phldrT="[Text]"/>
      <dgm:spPr/>
      <dgm:t>
        <a:bodyPr/>
        <a:lstStyle/>
        <a:p>
          <a:endParaRPr lang="nb-NO" dirty="0" smtClean="0"/>
        </a:p>
        <a:p>
          <a:endParaRPr lang="en-GB" dirty="0"/>
        </a:p>
      </dgm:t>
    </dgm:pt>
    <dgm:pt modelId="{C0281889-47E3-4FCF-B048-44D1E229A3C4}" type="sibTrans" cxnId="{BE301AAC-0FA7-4F15-BCA1-CA9003155E8B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en-GB"/>
        </a:p>
      </dgm:t>
    </dgm:pt>
    <dgm:pt modelId="{1803AF9E-52D8-46B8-80AC-0ADBB7F6D1E7}" type="parTrans" cxnId="{BE301AAC-0FA7-4F15-BCA1-CA9003155E8B}">
      <dgm:prSet/>
      <dgm:spPr/>
      <dgm:t>
        <a:bodyPr/>
        <a:lstStyle/>
        <a:p>
          <a:endParaRPr lang="en-GB"/>
        </a:p>
      </dgm:t>
    </dgm:pt>
    <dgm:pt modelId="{62FCCB03-E374-451D-98F2-5D828F934070}" type="pres">
      <dgm:prSet presAssocID="{A5B64BFC-6D51-4FD0-8EB5-7F0CFF12ED8E}" presName="Name0" presStyleCnt="0">
        <dgm:presLayoutVars>
          <dgm:chMax val="7"/>
          <dgm:chPref val="7"/>
          <dgm:dir/>
        </dgm:presLayoutVars>
      </dgm:prSet>
      <dgm:spPr/>
    </dgm:pt>
    <dgm:pt modelId="{8ADE9732-7F45-49AD-A367-88683D9353B9}" type="pres">
      <dgm:prSet presAssocID="{A5B64BFC-6D51-4FD0-8EB5-7F0CFF12ED8E}" presName="Name1" presStyleCnt="0"/>
      <dgm:spPr/>
    </dgm:pt>
    <dgm:pt modelId="{FC274685-C9F5-4094-86C4-B75E27DE907C}" type="pres">
      <dgm:prSet presAssocID="{C0281889-47E3-4FCF-B048-44D1E229A3C4}" presName="picture_1" presStyleCnt="0"/>
      <dgm:spPr/>
    </dgm:pt>
    <dgm:pt modelId="{46D36D89-423D-4446-B477-AB475692CC3D}" type="pres">
      <dgm:prSet presAssocID="{C0281889-47E3-4FCF-B048-44D1E229A3C4}" presName="pictureRepeatNode" presStyleLbl="alignImgPlace1" presStyleIdx="0" presStyleCnt="1" custScaleX="191440" custScaleY="191440"/>
      <dgm:spPr/>
      <dgm:t>
        <a:bodyPr/>
        <a:lstStyle/>
        <a:p>
          <a:endParaRPr lang="en-GB"/>
        </a:p>
      </dgm:t>
    </dgm:pt>
    <dgm:pt modelId="{79D7CEDB-8104-4451-ACE4-9C54728C8F31}" type="pres">
      <dgm:prSet presAssocID="{46AB99D6-83BC-4C8D-8A5C-033EDB4E386F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C3508CA-DA35-46D1-BFFD-02126EFB2F61}" type="presOf" srcId="{C0281889-47E3-4FCF-B048-44D1E229A3C4}" destId="{46D36D89-423D-4446-B477-AB475692CC3D}" srcOrd="0" destOrd="0" presId="urn:microsoft.com/office/officeart/2008/layout/CircularPictureCallout"/>
    <dgm:cxn modelId="{BE301AAC-0FA7-4F15-BCA1-CA9003155E8B}" srcId="{A5B64BFC-6D51-4FD0-8EB5-7F0CFF12ED8E}" destId="{46AB99D6-83BC-4C8D-8A5C-033EDB4E386F}" srcOrd="0" destOrd="0" parTransId="{1803AF9E-52D8-46B8-80AC-0ADBB7F6D1E7}" sibTransId="{C0281889-47E3-4FCF-B048-44D1E229A3C4}"/>
    <dgm:cxn modelId="{A44B342A-1033-41A2-B18D-A342256CF159}" type="presOf" srcId="{A5B64BFC-6D51-4FD0-8EB5-7F0CFF12ED8E}" destId="{62FCCB03-E374-451D-98F2-5D828F934070}" srcOrd="0" destOrd="0" presId="urn:microsoft.com/office/officeart/2008/layout/CircularPictureCallout"/>
    <dgm:cxn modelId="{C0A8AAD3-920E-453B-A734-99851A90DF20}" type="presOf" srcId="{46AB99D6-83BC-4C8D-8A5C-033EDB4E386F}" destId="{79D7CEDB-8104-4451-ACE4-9C54728C8F31}" srcOrd="0" destOrd="0" presId="urn:microsoft.com/office/officeart/2008/layout/CircularPictureCallout"/>
    <dgm:cxn modelId="{E8BF59BC-8B6F-482F-BF94-19099DA14D4E}" type="presParOf" srcId="{62FCCB03-E374-451D-98F2-5D828F934070}" destId="{8ADE9732-7F45-49AD-A367-88683D9353B9}" srcOrd="0" destOrd="0" presId="urn:microsoft.com/office/officeart/2008/layout/CircularPictureCallout"/>
    <dgm:cxn modelId="{0335B645-8AAC-4ACE-8908-77FF833D8066}" type="presParOf" srcId="{8ADE9732-7F45-49AD-A367-88683D9353B9}" destId="{FC274685-C9F5-4094-86C4-B75E27DE907C}" srcOrd="0" destOrd="0" presId="urn:microsoft.com/office/officeart/2008/layout/CircularPictureCallout"/>
    <dgm:cxn modelId="{DEB7B02A-EA5A-4A39-8383-C79025B08D86}" type="presParOf" srcId="{FC274685-C9F5-4094-86C4-B75E27DE907C}" destId="{46D36D89-423D-4446-B477-AB475692CC3D}" srcOrd="0" destOrd="0" presId="urn:microsoft.com/office/officeart/2008/layout/CircularPictureCallout"/>
    <dgm:cxn modelId="{E6207DD4-BC41-4E5F-9B8A-829857C61746}" type="presParOf" srcId="{8ADE9732-7F45-49AD-A367-88683D9353B9}" destId="{79D7CEDB-8104-4451-ACE4-9C54728C8F31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CE7E0F03-BAEE-4A08-BFB5-9B8E63E586F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9830AC34-8BEB-44A5-B545-497E7C2B9546}">
      <dgm:prSet phldrT="[Text]"/>
      <dgm:spPr/>
      <dgm:t>
        <a:bodyPr/>
        <a:lstStyle/>
        <a:p>
          <a:r>
            <a:rPr lang="nb-NO" dirty="0" smtClean="0"/>
            <a:t> </a:t>
          </a:r>
          <a:endParaRPr lang="en-GB" dirty="0"/>
        </a:p>
      </dgm:t>
    </dgm:pt>
    <dgm:pt modelId="{6047CC94-F81B-4DAA-BAD4-3A07003B6418}" type="sibTrans" cxnId="{6F9D9BB5-E974-4735-A441-41198F43FDD9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en-GB"/>
        </a:p>
      </dgm:t>
    </dgm:pt>
    <dgm:pt modelId="{C3B52A9E-B4BD-4ED4-BD21-9EB8D8925295}" type="parTrans" cxnId="{6F9D9BB5-E974-4735-A441-41198F43FDD9}">
      <dgm:prSet/>
      <dgm:spPr/>
      <dgm:t>
        <a:bodyPr/>
        <a:lstStyle/>
        <a:p>
          <a:endParaRPr lang="en-GB"/>
        </a:p>
      </dgm:t>
    </dgm:pt>
    <dgm:pt modelId="{051F52C1-6139-409E-8641-EB8734128EA4}" type="pres">
      <dgm:prSet presAssocID="{CE7E0F03-BAEE-4A08-BFB5-9B8E63E586FF}" presName="Name0" presStyleCnt="0">
        <dgm:presLayoutVars>
          <dgm:chMax val="7"/>
          <dgm:chPref val="7"/>
          <dgm:dir/>
        </dgm:presLayoutVars>
      </dgm:prSet>
      <dgm:spPr/>
    </dgm:pt>
    <dgm:pt modelId="{89DA9132-4571-4405-8C90-186411EA8AD8}" type="pres">
      <dgm:prSet presAssocID="{CE7E0F03-BAEE-4A08-BFB5-9B8E63E586FF}" presName="Name1" presStyleCnt="0"/>
      <dgm:spPr/>
    </dgm:pt>
    <dgm:pt modelId="{04D635B6-8F99-42A1-AE01-BA1F581CA3CC}" type="pres">
      <dgm:prSet presAssocID="{6047CC94-F81B-4DAA-BAD4-3A07003B6418}" presName="picture_1" presStyleCnt="0"/>
      <dgm:spPr/>
    </dgm:pt>
    <dgm:pt modelId="{306AFE9D-CCA1-4A93-9691-FC978F9CE9A1}" type="pres">
      <dgm:prSet presAssocID="{6047CC94-F81B-4DAA-BAD4-3A07003B6418}" presName="pictureRepeatNode" presStyleLbl="alignImgPlace1" presStyleIdx="0" presStyleCnt="1" custScaleX="195966" custScaleY="195966" custLinFactNeighborX="2288"/>
      <dgm:spPr/>
      <dgm:t>
        <a:bodyPr/>
        <a:lstStyle/>
        <a:p>
          <a:endParaRPr lang="en-GB"/>
        </a:p>
      </dgm:t>
    </dgm:pt>
    <dgm:pt modelId="{7B7E01F2-483A-4155-B3BF-14C3DB5E76A6}" type="pres">
      <dgm:prSet presAssocID="{9830AC34-8BEB-44A5-B545-497E7C2B9546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F9D9BB5-E974-4735-A441-41198F43FDD9}" srcId="{CE7E0F03-BAEE-4A08-BFB5-9B8E63E586FF}" destId="{9830AC34-8BEB-44A5-B545-497E7C2B9546}" srcOrd="0" destOrd="0" parTransId="{C3B52A9E-B4BD-4ED4-BD21-9EB8D8925295}" sibTransId="{6047CC94-F81B-4DAA-BAD4-3A07003B6418}"/>
    <dgm:cxn modelId="{A427DE7C-089B-40E9-BD55-3123DE04D012}" type="presOf" srcId="{9830AC34-8BEB-44A5-B545-497E7C2B9546}" destId="{7B7E01F2-483A-4155-B3BF-14C3DB5E76A6}" srcOrd="0" destOrd="0" presId="urn:microsoft.com/office/officeart/2008/layout/CircularPictureCallout"/>
    <dgm:cxn modelId="{44BD17ED-3865-4138-98D5-9BC188D4CCCD}" type="presOf" srcId="{CE7E0F03-BAEE-4A08-BFB5-9B8E63E586FF}" destId="{051F52C1-6139-409E-8641-EB8734128EA4}" srcOrd="0" destOrd="0" presId="urn:microsoft.com/office/officeart/2008/layout/CircularPictureCallout"/>
    <dgm:cxn modelId="{F4A8E697-6550-4065-A94E-F0CBD0C829F7}" type="presOf" srcId="{6047CC94-F81B-4DAA-BAD4-3A07003B6418}" destId="{306AFE9D-CCA1-4A93-9691-FC978F9CE9A1}" srcOrd="0" destOrd="0" presId="urn:microsoft.com/office/officeart/2008/layout/CircularPictureCallout"/>
    <dgm:cxn modelId="{A1BB28F0-25C4-4A31-8352-1170AE2EC0B5}" type="presParOf" srcId="{051F52C1-6139-409E-8641-EB8734128EA4}" destId="{89DA9132-4571-4405-8C90-186411EA8AD8}" srcOrd="0" destOrd="0" presId="urn:microsoft.com/office/officeart/2008/layout/CircularPictureCallout"/>
    <dgm:cxn modelId="{2E329496-7A55-4BDE-B538-D00EE31411BF}" type="presParOf" srcId="{89DA9132-4571-4405-8C90-186411EA8AD8}" destId="{04D635B6-8F99-42A1-AE01-BA1F581CA3CC}" srcOrd="0" destOrd="0" presId="urn:microsoft.com/office/officeart/2008/layout/CircularPictureCallout"/>
    <dgm:cxn modelId="{DF85E9EA-7E0A-48D1-AEF3-C3862DC8E965}" type="presParOf" srcId="{04D635B6-8F99-42A1-AE01-BA1F581CA3CC}" destId="{306AFE9D-CCA1-4A93-9691-FC978F9CE9A1}" srcOrd="0" destOrd="0" presId="urn:microsoft.com/office/officeart/2008/layout/CircularPictureCallout"/>
    <dgm:cxn modelId="{93AACE67-BED6-4248-8299-549246BD9EFB}" type="presParOf" srcId="{89DA9132-4571-4405-8C90-186411EA8AD8}" destId="{7B7E01F2-483A-4155-B3BF-14C3DB5E76A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C0B2FB-77D1-43B5-AC47-EBF6D31315F6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918E8141-8B4B-4731-A817-C6B047531EC7}">
      <dgm:prSet phldrT="[Text]"/>
      <dgm:spPr/>
      <dgm:t>
        <a:bodyPr/>
        <a:lstStyle/>
        <a:p>
          <a:r>
            <a:rPr lang="nb-NO" dirty="0" smtClean="0"/>
            <a:t> </a:t>
          </a:r>
          <a:endParaRPr lang="en-GB" dirty="0"/>
        </a:p>
      </dgm:t>
    </dgm:pt>
    <dgm:pt modelId="{990E6694-1BD1-4625-B443-78BD0F7E9C11}" type="parTrans" cxnId="{7E1B4B33-5122-4638-B279-6ED35619F31F}">
      <dgm:prSet/>
      <dgm:spPr/>
      <dgm:t>
        <a:bodyPr/>
        <a:lstStyle/>
        <a:p>
          <a:endParaRPr lang="en-GB"/>
        </a:p>
      </dgm:t>
    </dgm:pt>
    <dgm:pt modelId="{0EBD0570-87DE-48D4-9B05-D47A4E390D1E}" type="sibTrans" cxnId="{7E1B4B33-5122-4638-B279-6ED35619F31F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GB"/>
        </a:p>
      </dgm:t>
    </dgm:pt>
    <dgm:pt modelId="{6AE5439B-8436-4FD1-9635-8BAA6EB19DEE}" type="pres">
      <dgm:prSet presAssocID="{B5C0B2FB-77D1-43B5-AC47-EBF6D31315F6}" presName="Name0" presStyleCnt="0">
        <dgm:presLayoutVars>
          <dgm:chMax val="7"/>
          <dgm:chPref val="7"/>
          <dgm:dir/>
        </dgm:presLayoutVars>
      </dgm:prSet>
      <dgm:spPr/>
    </dgm:pt>
    <dgm:pt modelId="{950978B9-0511-427D-B2E7-7C3DFC12B3BA}" type="pres">
      <dgm:prSet presAssocID="{B5C0B2FB-77D1-43B5-AC47-EBF6D31315F6}" presName="Name1" presStyleCnt="0"/>
      <dgm:spPr/>
    </dgm:pt>
    <dgm:pt modelId="{B2605915-65ED-4D21-8E6E-6CA0E33282E5}" type="pres">
      <dgm:prSet presAssocID="{0EBD0570-87DE-48D4-9B05-D47A4E390D1E}" presName="picture_1" presStyleCnt="0"/>
      <dgm:spPr/>
    </dgm:pt>
    <dgm:pt modelId="{D4EFBD8C-1BD9-44D3-91C2-8814CE1EF1E9}" type="pres">
      <dgm:prSet presAssocID="{0EBD0570-87DE-48D4-9B05-D47A4E390D1E}" presName="pictureRepeatNode" presStyleLbl="alignImgPlace1" presStyleIdx="0" presStyleCnt="1" custScaleX="131455" custScaleY="131455"/>
      <dgm:spPr/>
      <dgm:t>
        <a:bodyPr/>
        <a:lstStyle/>
        <a:p>
          <a:endParaRPr lang="en-GB"/>
        </a:p>
      </dgm:t>
    </dgm:pt>
    <dgm:pt modelId="{94406756-AAED-4952-B734-D5E78ADCB029}" type="pres">
      <dgm:prSet presAssocID="{918E8141-8B4B-4731-A817-C6B047531EC7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BC45E86-D29A-4AA3-B6C8-A797D9765577}" type="presOf" srcId="{B5C0B2FB-77D1-43B5-AC47-EBF6D31315F6}" destId="{6AE5439B-8436-4FD1-9635-8BAA6EB19DEE}" srcOrd="0" destOrd="0" presId="urn:microsoft.com/office/officeart/2008/layout/CircularPictureCallout"/>
    <dgm:cxn modelId="{884C9722-3045-4501-943E-6A9FC975BE0E}" type="presOf" srcId="{0EBD0570-87DE-48D4-9B05-D47A4E390D1E}" destId="{D4EFBD8C-1BD9-44D3-91C2-8814CE1EF1E9}" srcOrd="0" destOrd="0" presId="urn:microsoft.com/office/officeart/2008/layout/CircularPictureCallout"/>
    <dgm:cxn modelId="{053428AA-D272-457D-807B-A14514BC7430}" type="presOf" srcId="{918E8141-8B4B-4731-A817-C6B047531EC7}" destId="{94406756-AAED-4952-B734-D5E78ADCB029}" srcOrd="0" destOrd="0" presId="urn:microsoft.com/office/officeart/2008/layout/CircularPictureCallout"/>
    <dgm:cxn modelId="{7E1B4B33-5122-4638-B279-6ED35619F31F}" srcId="{B5C0B2FB-77D1-43B5-AC47-EBF6D31315F6}" destId="{918E8141-8B4B-4731-A817-C6B047531EC7}" srcOrd="0" destOrd="0" parTransId="{990E6694-1BD1-4625-B443-78BD0F7E9C11}" sibTransId="{0EBD0570-87DE-48D4-9B05-D47A4E390D1E}"/>
    <dgm:cxn modelId="{887D05BD-AB2C-467D-B02B-C2A853BD4821}" type="presParOf" srcId="{6AE5439B-8436-4FD1-9635-8BAA6EB19DEE}" destId="{950978B9-0511-427D-B2E7-7C3DFC12B3BA}" srcOrd="0" destOrd="0" presId="urn:microsoft.com/office/officeart/2008/layout/CircularPictureCallout"/>
    <dgm:cxn modelId="{BFECAA83-8596-4F6A-81CC-699BBBB1ABDB}" type="presParOf" srcId="{950978B9-0511-427D-B2E7-7C3DFC12B3BA}" destId="{B2605915-65ED-4D21-8E6E-6CA0E33282E5}" srcOrd="0" destOrd="0" presId="urn:microsoft.com/office/officeart/2008/layout/CircularPictureCallout"/>
    <dgm:cxn modelId="{30E171B4-7B02-4AC6-99B3-2C7FC4F27B12}" type="presParOf" srcId="{B2605915-65ED-4D21-8E6E-6CA0E33282E5}" destId="{D4EFBD8C-1BD9-44D3-91C2-8814CE1EF1E9}" srcOrd="0" destOrd="0" presId="urn:microsoft.com/office/officeart/2008/layout/CircularPictureCallout"/>
    <dgm:cxn modelId="{56652ACB-0836-4A9E-8795-4A496FF333BD}" type="presParOf" srcId="{950978B9-0511-427D-B2E7-7C3DFC12B3BA}" destId="{94406756-AAED-4952-B734-D5E78ADCB029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F751C726-06BB-459F-8B88-45E00F7906DC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47C348FE-1FAD-4F31-ADE0-A8D4B06FAA3C}">
      <dgm:prSet phldrT="[Text]"/>
      <dgm:spPr/>
      <dgm:t>
        <a:bodyPr/>
        <a:lstStyle/>
        <a:p>
          <a:r>
            <a:rPr lang="nb-NO" dirty="0" smtClean="0"/>
            <a:t> </a:t>
          </a:r>
          <a:endParaRPr lang="en-GB" dirty="0"/>
        </a:p>
      </dgm:t>
    </dgm:pt>
    <dgm:pt modelId="{FADBC1F3-E587-4883-ADB5-17136167A4F9}" type="parTrans" cxnId="{99477DC9-D69A-4769-8AE7-085533AA2EDA}">
      <dgm:prSet/>
      <dgm:spPr/>
      <dgm:t>
        <a:bodyPr/>
        <a:lstStyle/>
        <a:p>
          <a:endParaRPr lang="en-GB"/>
        </a:p>
      </dgm:t>
    </dgm:pt>
    <dgm:pt modelId="{471EA7B6-4D84-4F6D-818A-CE146920DA27}" type="sibTrans" cxnId="{99477DC9-D69A-4769-8AE7-085533AA2EDA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GB"/>
        </a:p>
      </dgm:t>
    </dgm:pt>
    <dgm:pt modelId="{B90A6B99-15DE-4F71-BD33-9274A6D58730}" type="pres">
      <dgm:prSet presAssocID="{F751C726-06BB-459F-8B88-45E00F7906DC}" presName="Name0" presStyleCnt="0">
        <dgm:presLayoutVars>
          <dgm:chMax val="7"/>
          <dgm:chPref val="7"/>
          <dgm:dir/>
        </dgm:presLayoutVars>
      </dgm:prSet>
      <dgm:spPr/>
    </dgm:pt>
    <dgm:pt modelId="{EA1AC1E5-CFBF-4BBA-AE64-805ACE736B05}" type="pres">
      <dgm:prSet presAssocID="{F751C726-06BB-459F-8B88-45E00F7906DC}" presName="Name1" presStyleCnt="0"/>
      <dgm:spPr/>
    </dgm:pt>
    <dgm:pt modelId="{56BC542D-8DBB-46FD-A041-B4B308B06E2A}" type="pres">
      <dgm:prSet presAssocID="{471EA7B6-4D84-4F6D-818A-CE146920DA27}" presName="picture_1" presStyleCnt="0"/>
      <dgm:spPr/>
    </dgm:pt>
    <dgm:pt modelId="{F65DC68E-F7A5-4F7E-9236-6CA8F3ACDF82}" type="pres">
      <dgm:prSet presAssocID="{471EA7B6-4D84-4F6D-818A-CE146920DA27}" presName="pictureRepeatNode" presStyleLbl="alignImgPlace1" presStyleIdx="0" presStyleCnt="1" custScaleX="131455" custScaleY="131455"/>
      <dgm:spPr/>
      <dgm:t>
        <a:bodyPr/>
        <a:lstStyle/>
        <a:p>
          <a:endParaRPr lang="en-GB"/>
        </a:p>
      </dgm:t>
    </dgm:pt>
    <dgm:pt modelId="{8D4F6EED-8521-4E37-8810-77EE6E3F5B89}" type="pres">
      <dgm:prSet presAssocID="{47C348FE-1FAD-4F31-ADE0-A8D4B06FAA3C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9477DC9-D69A-4769-8AE7-085533AA2EDA}" srcId="{F751C726-06BB-459F-8B88-45E00F7906DC}" destId="{47C348FE-1FAD-4F31-ADE0-A8D4B06FAA3C}" srcOrd="0" destOrd="0" parTransId="{FADBC1F3-E587-4883-ADB5-17136167A4F9}" sibTransId="{471EA7B6-4D84-4F6D-818A-CE146920DA27}"/>
    <dgm:cxn modelId="{009F7715-0519-4922-9FDC-2B596FF60DCB}" type="presOf" srcId="{471EA7B6-4D84-4F6D-818A-CE146920DA27}" destId="{F65DC68E-F7A5-4F7E-9236-6CA8F3ACDF82}" srcOrd="0" destOrd="0" presId="urn:microsoft.com/office/officeart/2008/layout/CircularPictureCallout"/>
    <dgm:cxn modelId="{9EB4B319-7C9E-47A0-ABC5-634433F36A7D}" type="presOf" srcId="{F751C726-06BB-459F-8B88-45E00F7906DC}" destId="{B90A6B99-15DE-4F71-BD33-9274A6D58730}" srcOrd="0" destOrd="0" presId="urn:microsoft.com/office/officeart/2008/layout/CircularPictureCallout"/>
    <dgm:cxn modelId="{CE51AD1F-4CCE-444D-9E13-437764C04013}" type="presOf" srcId="{47C348FE-1FAD-4F31-ADE0-A8D4B06FAA3C}" destId="{8D4F6EED-8521-4E37-8810-77EE6E3F5B89}" srcOrd="0" destOrd="0" presId="urn:microsoft.com/office/officeart/2008/layout/CircularPictureCallout"/>
    <dgm:cxn modelId="{65E69D93-684F-473D-B8AF-CC73F631A8E1}" type="presParOf" srcId="{B90A6B99-15DE-4F71-BD33-9274A6D58730}" destId="{EA1AC1E5-CFBF-4BBA-AE64-805ACE736B05}" srcOrd="0" destOrd="0" presId="urn:microsoft.com/office/officeart/2008/layout/CircularPictureCallout"/>
    <dgm:cxn modelId="{9FBA91D3-F91B-4EA9-97C9-4E8983263EFD}" type="presParOf" srcId="{EA1AC1E5-CFBF-4BBA-AE64-805ACE736B05}" destId="{56BC542D-8DBB-46FD-A041-B4B308B06E2A}" srcOrd="0" destOrd="0" presId="urn:microsoft.com/office/officeart/2008/layout/CircularPictureCallout"/>
    <dgm:cxn modelId="{831F0645-B503-4999-A608-F6E92F7ED910}" type="presParOf" srcId="{56BC542D-8DBB-46FD-A041-B4B308B06E2A}" destId="{F65DC68E-F7A5-4F7E-9236-6CA8F3ACDF82}" srcOrd="0" destOrd="0" presId="urn:microsoft.com/office/officeart/2008/layout/CircularPictureCallout"/>
    <dgm:cxn modelId="{E1E29F37-0266-43A8-82A9-8E53A97562BE}" type="presParOf" srcId="{EA1AC1E5-CFBF-4BBA-AE64-805ACE736B05}" destId="{8D4F6EED-8521-4E37-8810-77EE6E3F5B89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CE7E0F03-BAEE-4A08-BFB5-9B8E63E586F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9830AC34-8BEB-44A5-B545-497E7C2B9546}">
      <dgm:prSet phldrT="[Text]"/>
      <dgm:spPr/>
      <dgm:t>
        <a:bodyPr/>
        <a:lstStyle/>
        <a:p>
          <a:r>
            <a:rPr lang="nb-NO" dirty="0" smtClean="0"/>
            <a:t> </a:t>
          </a:r>
          <a:endParaRPr lang="en-GB" dirty="0"/>
        </a:p>
      </dgm:t>
    </dgm:pt>
    <dgm:pt modelId="{6047CC94-F81B-4DAA-BAD4-3A07003B6418}" type="sibTrans" cxnId="{6F9D9BB5-E974-4735-A441-41198F43FDD9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en-GB"/>
        </a:p>
      </dgm:t>
    </dgm:pt>
    <dgm:pt modelId="{C3B52A9E-B4BD-4ED4-BD21-9EB8D8925295}" type="parTrans" cxnId="{6F9D9BB5-E974-4735-A441-41198F43FDD9}">
      <dgm:prSet/>
      <dgm:spPr/>
      <dgm:t>
        <a:bodyPr/>
        <a:lstStyle/>
        <a:p>
          <a:endParaRPr lang="en-GB"/>
        </a:p>
      </dgm:t>
    </dgm:pt>
    <dgm:pt modelId="{051F52C1-6139-409E-8641-EB8734128EA4}" type="pres">
      <dgm:prSet presAssocID="{CE7E0F03-BAEE-4A08-BFB5-9B8E63E586FF}" presName="Name0" presStyleCnt="0">
        <dgm:presLayoutVars>
          <dgm:chMax val="7"/>
          <dgm:chPref val="7"/>
          <dgm:dir/>
        </dgm:presLayoutVars>
      </dgm:prSet>
      <dgm:spPr/>
    </dgm:pt>
    <dgm:pt modelId="{89DA9132-4571-4405-8C90-186411EA8AD8}" type="pres">
      <dgm:prSet presAssocID="{CE7E0F03-BAEE-4A08-BFB5-9B8E63E586FF}" presName="Name1" presStyleCnt="0"/>
      <dgm:spPr/>
    </dgm:pt>
    <dgm:pt modelId="{04D635B6-8F99-42A1-AE01-BA1F581CA3CC}" type="pres">
      <dgm:prSet presAssocID="{6047CC94-F81B-4DAA-BAD4-3A07003B6418}" presName="picture_1" presStyleCnt="0"/>
      <dgm:spPr/>
    </dgm:pt>
    <dgm:pt modelId="{306AFE9D-CCA1-4A93-9691-FC978F9CE9A1}" type="pres">
      <dgm:prSet presAssocID="{6047CC94-F81B-4DAA-BAD4-3A07003B6418}" presName="pictureRepeatNode" presStyleLbl="alignImgPlace1" presStyleIdx="0" presStyleCnt="1" custScaleX="195966" custScaleY="195966" custLinFactNeighborX="2288"/>
      <dgm:spPr/>
      <dgm:t>
        <a:bodyPr/>
        <a:lstStyle/>
        <a:p>
          <a:endParaRPr lang="en-GB"/>
        </a:p>
      </dgm:t>
    </dgm:pt>
    <dgm:pt modelId="{7B7E01F2-483A-4155-B3BF-14C3DB5E76A6}" type="pres">
      <dgm:prSet presAssocID="{9830AC34-8BEB-44A5-B545-497E7C2B9546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F9D9BB5-E974-4735-A441-41198F43FDD9}" srcId="{CE7E0F03-BAEE-4A08-BFB5-9B8E63E586FF}" destId="{9830AC34-8BEB-44A5-B545-497E7C2B9546}" srcOrd="0" destOrd="0" parTransId="{C3B52A9E-B4BD-4ED4-BD21-9EB8D8925295}" sibTransId="{6047CC94-F81B-4DAA-BAD4-3A07003B6418}"/>
    <dgm:cxn modelId="{7C209A5D-A191-44B9-95F1-D75189BCDCC5}" type="presOf" srcId="{CE7E0F03-BAEE-4A08-BFB5-9B8E63E586FF}" destId="{051F52C1-6139-409E-8641-EB8734128EA4}" srcOrd="0" destOrd="0" presId="urn:microsoft.com/office/officeart/2008/layout/CircularPictureCallout"/>
    <dgm:cxn modelId="{4D045BC8-E8B1-449C-BF18-49B4145B3E8B}" type="presOf" srcId="{6047CC94-F81B-4DAA-BAD4-3A07003B6418}" destId="{306AFE9D-CCA1-4A93-9691-FC978F9CE9A1}" srcOrd="0" destOrd="0" presId="urn:microsoft.com/office/officeart/2008/layout/CircularPictureCallout"/>
    <dgm:cxn modelId="{7EA83F36-5FB6-4A74-830C-6689FECAA01E}" type="presOf" srcId="{9830AC34-8BEB-44A5-B545-497E7C2B9546}" destId="{7B7E01F2-483A-4155-B3BF-14C3DB5E76A6}" srcOrd="0" destOrd="0" presId="urn:microsoft.com/office/officeart/2008/layout/CircularPictureCallout"/>
    <dgm:cxn modelId="{B8D447C5-FDC2-4C5F-9047-C5726F0AFDFC}" type="presParOf" srcId="{051F52C1-6139-409E-8641-EB8734128EA4}" destId="{89DA9132-4571-4405-8C90-186411EA8AD8}" srcOrd="0" destOrd="0" presId="urn:microsoft.com/office/officeart/2008/layout/CircularPictureCallout"/>
    <dgm:cxn modelId="{22526E9B-DE45-4472-810B-7F6AACA27EBB}" type="presParOf" srcId="{89DA9132-4571-4405-8C90-186411EA8AD8}" destId="{04D635B6-8F99-42A1-AE01-BA1F581CA3CC}" srcOrd="0" destOrd="0" presId="urn:microsoft.com/office/officeart/2008/layout/CircularPictureCallout"/>
    <dgm:cxn modelId="{A6116484-A9E9-4A6D-925C-DA8D6270C43C}" type="presParOf" srcId="{04D635B6-8F99-42A1-AE01-BA1F581CA3CC}" destId="{306AFE9D-CCA1-4A93-9691-FC978F9CE9A1}" srcOrd="0" destOrd="0" presId="urn:microsoft.com/office/officeart/2008/layout/CircularPictureCallout"/>
    <dgm:cxn modelId="{BD38D197-6E62-42AB-9B5F-77B2E4A156DB}" type="presParOf" srcId="{89DA9132-4571-4405-8C90-186411EA8AD8}" destId="{7B7E01F2-483A-4155-B3BF-14C3DB5E76A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F751C726-06BB-459F-8B88-45E00F7906DC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47C348FE-1FAD-4F31-ADE0-A8D4B06FAA3C}">
      <dgm:prSet phldrT="[Text]"/>
      <dgm:spPr/>
      <dgm:t>
        <a:bodyPr/>
        <a:lstStyle/>
        <a:p>
          <a:r>
            <a:rPr lang="nb-NO" dirty="0" smtClean="0"/>
            <a:t> </a:t>
          </a:r>
          <a:endParaRPr lang="en-GB" dirty="0"/>
        </a:p>
      </dgm:t>
    </dgm:pt>
    <dgm:pt modelId="{FADBC1F3-E587-4883-ADB5-17136167A4F9}" type="parTrans" cxnId="{99477DC9-D69A-4769-8AE7-085533AA2EDA}">
      <dgm:prSet/>
      <dgm:spPr/>
      <dgm:t>
        <a:bodyPr/>
        <a:lstStyle/>
        <a:p>
          <a:endParaRPr lang="en-GB"/>
        </a:p>
      </dgm:t>
    </dgm:pt>
    <dgm:pt modelId="{471EA7B6-4D84-4F6D-818A-CE146920DA27}" type="sibTrans" cxnId="{99477DC9-D69A-4769-8AE7-085533AA2EDA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GB"/>
        </a:p>
      </dgm:t>
    </dgm:pt>
    <dgm:pt modelId="{B90A6B99-15DE-4F71-BD33-9274A6D58730}" type="pres">
      <dgm:prSet presAssocID="{F751C726-06BB-459F-8B88-45E00F7906DC}" presName="Name0" presStyleCnt="0">
        <dgm:presLayoutVars>
          <dgm:chMax val="7"/>
          <dgm:chPref val="7"/>
          <dgm:dir/>
        </dgm:presLayoutVars>
      </dgm:prSet>
      <dgm:spPr/>
    </dgm:pt>
    <dgm:pt modelId="{EA1AC1E5-CFBF-4BBA-AE64-805ACE736B05}" type="pres">
      <dgm:prSet presAssocID="{F751C726-06BB-459F-8B88-45E00F7906DC}" presName="Name1" presStyleCnt="0"/>
      <dgm:spPr/>
    </dgm:pt>
    <dgm:pt modelId="{56BC542D-8DBB-46FD-A041-B4B308B06E2A}" type="pres">
      <dgm:prSet presAssocID="{471EA7B6-4D84-4F6D-818A-CE146920DA27}" presName="picture_1" presStyleCnt="0"/>
      <dgm:spPr/>
    </dgm:pt>
    <dgm:pt modelId="{F65DC68E-F7A5-4F7E-9236-6CA8F3ACDF82}" type="pres">
      <dgm:prSet presAssocID="{471EA7B6-4D84-4F6D-818A-CE146920DA27}" presName="pictureRepeatNode" presStyleLbl="alignImgPlace1" presStyleIdx="0" presStyleCnt="1" custScaleX="131455" custScaleY="131455" custLinFactY="300000" custLinFactNeighborX="223" custLinFactNeighborY="324393"/>
      <dgm:spPr/>
      <dgm:t>
        <a:bodyPr/>
        <a:lstStyle/>
        <a:p>
          <a:endParaRPr lang="en-GB"/>
        </a:p>
      </dgm:t>
    </dgm:pt>
    <dgm:pt modelId="{8D4F6EED-8521-4E37-8810-77EE6E3F5B89}" type="pres">
      <dgm:prSet presAssocID="{47C348FE-1FAD-4F31-ADE0-A8D4B06FAA3C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9477DC9-D69A-4769-8AE7-085533AA2EDA}" srcId="{F751C726-06BB-459F-8B88-45E00F7906DC}" destId="{47C348FE-1FAD-4F31-ADE0-A8D4B06FAA3C}" srcOrd="0" destOrd="0" parTransId="{FADBC1F3-E587-4883-ADB5-17136167A4F9}" sibTransId="{471EA7B6-4D84-4F6D-818A-CE146920DA27}"/>
    <dgm:cxn modelId="{AA8CADEF-717F-4FC9-9F14-27D8123A4397}" type="presOf" srcId="{47C348FE-1FAD-4F31-ADE0-A8D4B06FAA3C}" destId="{8D4F6EED-8521-4E37-8810-77EE6E3F5B89}" srcOrd="0" destOrd="0" presId="urn:microsoft.com/office/officeart/2008/layout/CircularPictureCallout"/>
    <dgm:cxn modelId="{7347BEB2-D132-4378-85E3-509734DA4B9F}" type="presOf" srcId="{F751C726-06BB-459F-8B88-45E00F7906DC}" destId="{B90A6B99-15DE-4F71-BD33-9274A6D58730}" srcOrd="0" destOrd="0" presId="urn:microsoft.com/office/officeart/2008/layout/CircularPictureCallout"/>
    <dgm:cxn modelId="{9DF57D9A-24F8-4111-9C02-A1399EFEC852}" type="presOf" srcId="{471EA7B6-4D84-4F6D-818A-CE146920DA27}" destId="{F65DC68E-F7A5-4F7E-9236-6CA8F3ACDF82}" srcOrd="0" destOrd="0" presId="urn:microsoft.com/office/officeart/2008/layout/CircularPictureCallout"/>
    <dgm:cxn modelId="{C311F26F-7468-42BC-BCFD-E37DD2457421}" type="presParOf" srcId="{B90A6B99-15DE-4F71-BD33-9274A6D58730}" destId="{EA1AC1E5-CFBF-4BBA-AE64-805ACE736B05}" srcOrd="0" destOrd="0" presId="urn:microsoft.com/office/officeart/2008/layout/CircularPictureCallout"/>
    <dgm:cxn modelId="{D193DFD1-7360-46E8-B51D-9FA0794D5B73}" type="presParOf" srcId="{EA1AC1E5-CFBF-4BBA-AE64-805ACE736B05}" destId="{56BC542D-8DBB-46FD-A041-B4B308B06E2A}" srcOrd="0" destOrd="0" presId="urn:microsoft.com/office/officeart/2008/layout/CircularPictureCallout"/>
    <dgm:cxn modelId="{BC3E21C0-33E2-42DC-901E-7AEB65B84B18}" type="presParOf" srcId="{56BC542D-8DBB-46FD-A041-B4B308B06E2A}" destId="{F65DC68E-F7A5-4F7E-9236-6CA8F3ACDF82}" srcOrd="0" destOrd="0" presId="urn:microsoft.com/office/officeart/2008/layout/CircularPictureCallout"/>
    <dgm:cxn modelId="{0D614EA6-377D-4E65-8354-4ADDC17EE5B8}" type="presParOf" srcId="{EA1AC1E5-CFBF-4BBA-AE64-805ACE736B05}" destId="{8D4F6EED-8521-4E37-8810-77EE6E3F5B89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B5C0B2FB-77D1-43B5-AC47-EBF6D31315F6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918E8141-8B4B-4731-A817-C6B047531EC7}">
      <dgm:prSet phldrT="[Text]"/>
      <dgm:spPr/>
      <dgm:t>
        <a:bodyPr/>
        <a:lstStyle/>
        <a:p>
          <a:r>
            <a:rPr lang="nb-NO" dirty="0" smtClean="0"/>
            <a:t> </a:t>
          </a:r>
          <a:endParaRPr lang="en-GB" dirty="0"/>
        </a:p>
      </dgm:t>
    </dgm:pt>
    <dgm:pt modelId="{990E6694-1BD1-4625-B443-78BD0F7E9C11}" type="parTrans" cxnId="{7E1B4B33-5122-4638-B279-6ED35619F31F}">
      <dgm:prSet/>
      <dgm:spPr/>
      <dgm:t>
        <a:bodyPr/>
        <a:lstStyle/>
        <a:p>
          <a:endParaRPr lang="en-GB"/>
        </a:p>
      </dgm:t>
    </dgm:pt>
    <dgm:pt modelId="{0EBD0570-87DE-48D4-9B05-D47A4E390D1E}" type="sibTrans" cxnId="{7E1B4B33-5122-4638-B279-6ED35619F31F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GB"/>
        </a:p>
      </dgm:t>
    </dgm:pt>
    <dgm:pt modelId="{6AE5439B-8436-4FD1-9635-8BAA6EB19DEE}" type="pres">
      <dgm:prSet presAssocID="{B5C0B2FB-77D1-43B5-AC47-EBF6D31315F6}" presName="Name0" presStyleCnt="0">
        <dgm:presLayoutVars>
          <dgm:chMax val="7"/>
          <dgm:chPref val="7"/>
          <dgm:dir/>
        </dgm:presLayoutVars>
      </dgm:prSet>
      <dgm:spPr/>
    </dgm:pt>
    <dgm:pt modelId="{950978B9-0511-427D-B2E7-7C3DFC12B3BA}" type="pres">
      <dgm:prSet presAssocID="{B5C0B2FB-77D1-43B5-AC47-EBF6D31315F6}" presName="Name1" presStyleCnt="0"/>
      <dgm:spPr/>
    </dgm:pt>
    <dgm:pt modelId="{B2605915-65ED-4D21-8E6E-6CA0E33282E5}" type="pres">
      <dgm:prSet presAssocID="{0EBD0570-87DE-48D4-9B05-D47A4E390D1E}" presName="picture_1" presStyleCnt="0"/>
      <dgm:spPr/>
    </dgm:pt>
    <dgm:pt modelId="{D4EFBD8C-1BD9-44D3-91C2-8814CE1EF1E9}" type="pres">
      <dgm:prSet presAssocID="{0EBD0570-87DE-48D4-9B05-D47A4E390D1E}" presName="pictureRepeatNode" presStyleLbl="alignImgPlace1" presStyleIdx="0" presStyleCnt="1" custScaleX="131455" custScaleY="131455"/>
      <dgm:spPr/>
      <dgm:t>
        <a:bodyPr/>
        <a:lstStyle/>
        <a:p>
          <a:endParaRPr lang="en-GB"/>
        </a:p>
      </dgm:t>
    </dgm:pt>
    <dgm:pt modelId="{94406756-AAED-4952-B734-D5E78ADCB029}" type="pres">
      <dgm:prSet presAssocID="{918E8141-8B4B-4731-A817-C6B047531EC7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34D7BCF-7C3E-4A5A-BE1C-756019F3D1A4}" type="presOf" srcId="{0EBD0570-87DE-48D4-9B05-D47A4E390D1E}" destId="{D4EFBD8C-1BD9-44D3-91C2-8814CE1EF1E9}" srcOrd="0" destOrd="0" presId="urn:microsoft.com/office/officeart/2008/layout/CircularPictureCallout"/>
    <dgm:cxn modelId="{5DD451F6-DB6B-4D56-9759-C54C1BFD687A}" type="presOf" srcId="{918E8141-8B4B-4731-A817-C6B047531EC7}" destId="{94406756-AAED-4952-B734-D5E78ADCB029}" srcOrd="0" destOrd="0" presId="urn:microsoft.com/office/officeart/2008/layout/CircularPictureCallout"/>
    <dgm:cxn modelId="{A9CE3A95-341E-4FCF-BC20-6EC8A00C53E2}" type="presOf" srcId="{B5C0B2FB-77D1-43B5-AC47-EBF6D31315F6}" destId="{6AE5439B-8436-4FD1-9635-8BAA6EB19DEE}" srcOrd="0" destOrd="0" presId="urn:microsoft.com/office/officeart/2008/layout/CircularPictureCallout"/>
    <dgm:cxn modelId="{7E1B4B33-5122-4638-B279-6ED35619F31F}" srcId="{B5C0B2FB-77D1-43B5-AC47-EBF6D31315F6}" destId="{918E8141-8B4B-4731-A817-C6B047531EC7}" srcOrd="0" destOrd="0" parTransId="{990E6694-1BD1-4625-B443-78BD0F7E9C11}" sibTransId="{0EBD0570-87DE-48D4-9B05-D47A4E390D1E}"/>
    <dgm:cxn modelId="{6791AEA8-92F1-47FC-98EC-7D431F95A82C}" type="presParOf" srcId="{6AE5439B-8436-4FD1-9635-8BAA6EB19DEE}" destId="{950978B9-0511-427D-B2E7-7C3DFC12B3BA}" srcOrd="0" destOrd="0" presId="urn:microsoft.com/office/officeart/2008/layout/CircularPictureCallout"/>
    <dgm:cxn modelId="{56F96282-324D-4BC4-8A62-CA64EA167995}" type="presParOf" srcId="{950978B9-0511-427D-B2E7-7C3DFC12B3BA}" destId="{B2605915-65ED-4D21-8E6E-6CA0E33282E5}" srcOrd="0" destOrd="0" presId="urn:microsoft.com/office/officeart/2008/layout/CircularPictureCallout"/>
    <dgm:cxn modelId="{6BC814C4-12A9-4654-BBB9-D362016DD935}" type="presParOf" srcId="{B2605915-65ED-4D21-8E6E-6CA0E33282E5}" destId="{D4EFBD8C-1BD9-44D3-91C2-8814CE1EF1E9}" srcOrd="0" destOrd="0" presId="urn:microsoft.com/office/officeart/2008/layout/CircularPictureCallout"/>
    <dgm:cxn modelId="{9B375059-6E03-4C14-8BC5-E78BE2949B10}" type="presParOf" srcId="{950978B9-0511-427D-B2E7-7C3DFC12B3BA}" destId="{94406756-AAED-4952-B734-D5E78ADCB029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35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CE7E0F03-BAEE-4A08-BFB5-9B8E63E586F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9830AC34-8BEB-44A5-B545-497E7C2B9546}">
      <dgm:prSet phldrT="[Text]"/>
      <dgm:spPr/>
      <dgm:t>
        <a:bodyPr/>
        <a:lstStyle/>
        <a:p>
          <a:r>
            <a:rPr lang="nb-NO" dirty="0" smtClean="0"/>
            <a:t> </a:t>
          </a:r>
          <a:endParaRPr lang="en-GB" dirty="0"/>
        </a:p>
      </dgm:t>
    </dgm:pt>
    <dgm:pt modelId="{6047CC94-F81B-4DAA-BAD4-3A07003B6418}" type="sibTrans" cxnId="{6F9D9BB5-E974-4735-A441-41198F43FDD9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en-GB"/>
        </a:p>
      </dgm:t>
    </dgm:pt>
    <dgm:pt modelId="{C3B52A9E-B4BD-4ED4-BD21-9EB8D8925295}" type="parTrans" cxnId="{6F9D9BB5-E974-4735-A441-41198F43FDD9}">
      <dgm:prSet/>
      <dgm:spPr/>
      <dgm:t>
        <a:bodyPr/>
        <a:lstStyle/>
        <a:p>
          <a:endParaRPr lang="en-GB"/>
        </a:p>
      </dgm:t>
    </dgm:pt>
    <dgm:pt modelId="{051F52C1-6139-409E-8641-EB8734128EA4}" type="pres">
      <dgm:prSet presAssocID="{CE7E0F03-BAEE-4A08-BFB5-9B8E63E586FF}" presName="Name0" presStyleCnt="0">
        <dgm:presLayoutVars>
          <dgm:chMax val="7"/>
          <dgm:chPref val="7"/>
          <dgm:dir/>
        </dgm:presLayoutVars>
      </dgm:prSet>
      <dgm:spPr/>
    </dgm:pt>
    <dgm:pt modelId="{89DA9132-4571-4405-8C90-186411EA8AD8}" type="pres">
      <dgm:prSet presAssocID="{CE7E0F03-BAEE-4A08-BFB5-9B8E63E586FF}" presName="Name1" presStyleCnt="0"/>
      <dgm:spPr/>
    </dgm:pt>
    <dgm:pt modelId="{04D635B6-8F99-42A1-AE01-BA1F581CA3CC}" type="pres">
      <dgm:prSet presAssocID="{6047CC94-F81B-4DAA-BAD4-3A07003B6418}" presName="picture_1" presStyleCnt="0"/>
      <dgm:spPr/>
    </dgm:pt>
    <dgm:pt modelId="{306AFE9D-CCA1-4A93-9691-FC978F9CE9A1}" type="pres">
      <dgm:prSet presAssocID="{6047CC94-F81B-4DAA-BAD4-3A07003B6418}" presName="pictureRepeatNode" presStyleLbl="alignImgPlace1" presStyleIdx="0" presStyleCnt="1" custScaleX="195966" custScaleY="195966" custLinFactNeighborX="2288"/>
      <dgm:spPr/>
      <dgm:t>
        <a:bodyPr/>
        <a:lstStyle/>
        <a:p>
          <a:endParaRPr lang="en-GB"/>
        </a:p>
      </dgm:t>
    </dgm:pt>
    <dgm:pt modelId="{7B7E01F2-483A-4155-B3BF-14C3DB5E76A6}" type="pres">
      <dgm:prSet presAssocID="{9830AC34-8BEB-44A5-B545-497E7C2B9546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F9D9BB5-E974-4735-A441-41198F43FDD9}" srcId="{CE7E0F03-BAEE-4A08-BFB5-9B8E63E586FF}" destId="{9830AC34-8BEB-44A5-B545-497E7C2B9546}" srcOrd="0" destOrd="0" parTransId="{C3B52A9E-B4BD-4ED4-BD21-9EB8D8925295}" sibTransId="{6047CC94-F81B-4DAA-BAD4-3A07003B6418}"/>
    <dgm:cxn modelId="{55172008-0253-4F57-A615-D15C8C85E331}" type="presOf" srcId="{CE7E0F03-BAEE-4A08-BFB5-9B8E63E586FF}" destId="{051F52C1-6139-409E-8641-EB8734128EA4}" srcOrd="0" destOrd="0" presId="urn:microsoft.com/office/officeart/2008/layout/CircularPictureCallout"/>
    <dgm:cxn modelId="{1F3D4C3E-0683-42F5-8BB7-F2C143744FC2}" type="presOf" srcId="{9830AC34-8BEB-44A5-B545-497E7C2B9546}" destId="{7B7E01F2-483A-4155-B3BF-14C3DB5E76A6}" srcOrd="0" destOrd="0" presId="urn:microsoft.com/office/officeart/2008/layout/CircularPictureCallout"/>
    <dgm:cxn modelId="{DA75C524-59BA-4951-A43B-91AF27E07D05}" type="presOf" srcId="{6047CC94-F81B-4DAA-BAD4-3A07003B6418}" destId="{306AFE9D-CCA1-4A93-9691-FC978F9CE9A1}" srcOrd="0" destOrd="0" presId="urn:microsoft.com/office/officeart/2008/layout/CircularPictureCallout"/>
    <dgm:cxn modelId="{BBE42AEF-E3B1-44E5-84CB-4A8BAF681925}" type="presParOf" srcId="{051F52C1-6139-409E-8641-EB8734128EA4}" destId="{89DA9132-4571-4405-8C90-186411EA8AD8}" srcOrd="0" destOrd="0" presId="urn:microsoft.com/office/officeart/2008/layout/CircularPictureCallout"/>
    <dgm:cxn modelId="{0647A43D-8B41-44B1-AD55-72EDD2F9E1F1}" type="presParOf" srcId="{89DA9132-4571-4405-8C90-186411EA8AD8}" destId="{04D635B6-8F99-42A1-AE01-BA1F581CA3CC}" srcOrd="0" destOrd="0" presId="urn:microsoft.com/office/officeart/2008/layout/CircularPictureCallout"/>
    <dgm:cxn modelId="{2FA2FC1F-3CB0-4202-91BC-E76540E25F8E}" type="presParOf" srcId="{04D635B6-8F99-42A1-AE01-BA1F581CA3CC}" destId="{306AFE9D-CCA1-4A93-9691-FC978F9CE9A1}" srcOrd="0" destOrd="0" presId="urn:microsoft.com/office/officeart/2008/layout/CircularPictureCallout"/>
    <dgm:cxn modelId="{D0E44645-BEB6-4AFA-B719-4CCAD9407677}" type="presParOf" srcId="{89DA9132-4571-4405-8C90-186411EA8AD8}" destId="{7B7E01F2-483A-4155-B3BF-14C3DB5E76A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7E0F03-BAEE-4A08-BFB5-9B8E63E586F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9830AC34-8BEB-44A5-B545-497E7C2B9546}">
      <dgm:prSet phldrT="[Text]"/>
      <dgm:spPr/>
      <dgm:t>
        <a:bodyPr/>
        <a:lstStyle/>
        <a:p>
          <a:r>
            <a:rPr lang="nb-NO" dirty="0" smtClean="0"/>
            <a:t> </a:t>
          </a:r>
          <a:endParaRPr lang="en-GB" dirty="0"/>
        </a:p>
      </dgm:t>
    </dgm:pt>
    <dgm:pt modelId="{6047CC94-F81B-4DAA-BAD4-3A07003B6418}" type="sibTrans" cxnId="{6F9D9BB5-E974-4735-A441-41198F43FDD9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en-GB"/>
        </a:p>
      </dgm:t>
    </dgm:pt>
    <dgm:pt modelId="{C3B52A9E-B4BD-4ED4-BD21-9EB8D8925295}" type="parTrans" cxnId="{6F9D9BB5-E974-4735-A441-41198F43FDD9}">
      <dgm:prSet/>
      <dgm:spPr/>
      <dgm:t>
        <a:bodyPr/>
        <a:lstStyle/>
        <a:p>
          <a:endParaRPr lang="en-GB"/>
        </a:p>
      </dgm:t>
    </dgm:pt>
    <dgm:pt modelId="{051F52C1-6139-409E-8641-EB8734128EA4}" type="pres">
      <dgm:prSet presAssocID="{CE7E0F03-BAEE-4A08-BFB5-9B8E63E586FF}" presName="Name0" presStyleCnt="0">
        <dgm:presLayoutVars>
          <dgm:chMax val="7"/>
          <dgm:chPref val="7"/>
          <dgm:dir/>
        </dgm:presLayoutVars>
      </dgm:prSet>
      <dgm:spPr/>
    </dgm:pt>
    <dgm:pt modelId="{89DA9132-4571-4405-8C90-186411EA8AD8}" type="pres">
      <dgm:prSet presAssocID="{CE7E0F03-BAEE-4A08-BFB5-9B8E63E586FF}" presName="Name1" presStyleCnt="0"/>
      <dgm:spPr/>
    </dgm:pt>
    <dgm:pt modelId="{04D635B6-8F99-42A1-AE01-BA1F581CA3CC}" type="pres">
      <dgm:prSet presAssocID="{6047CC94-F81B-4DAA-BAD4-3A07003B6418}" presName="picture_1" presStyleCnt="0"/>
      <dgm:spPr/>
    </dgm:pt>
    <dgm:pt modelId="{306AFE9D-CCA1-4A93-9691-FC978F9CE9A1}" type="pres">
      <dgm:prSet presAssocID="{6047CC94-F81B-4DAA-BAD4-3A07003B6418}" presName="pictureRepeatNode" presStyleLbl="alignImgPlace1" presStyleIdx="0" presStyleCnt="1" custScaleX="195966" custScaleY="195966"/>
      <dgm:spPr/>
      <dgm:t>
        <a:bodyPr/>
        <a:lstStyle/>
        <a:p>
          <a:endParaRPr lang="en-GB"/>
        </a:p>
      </dgm:t>
    </dgm:pt>
    <dgm:pt modelId="{7B7E01F2-483A-4155-B3BF-14C3DB5E76A6}" type="pres">
      <dgm:prSet presAssocID="{9830AC34-8BEB-44A5-B545-497E7C2B9546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F9D9BB5-E974-4735-A441-41198F43FDD9}" srcId="{CE7E0F03-BAEE-4A08-BFB5-9B8E63E586FF}" destId="{9830AC34-8BEB-44A5-B545-497E7C2B9546}" srcOrd="0" destOrd="0" parTransId="{C3B52A9E-B4BD-4ED4-BD21-9EB8D8925295}" sibTransId="{6047CC94-F81B-4DAA-BAD4-3A07003B6418}"/>
    <dgm:cxn modelId="{C3C60E9F-620F-4F5F-960A-2F6688C8F097}" type="presOf" srcId="{6047CC94-F81B-4DAA-BAD4-3A07003B6418}" destId="{306AFE9D-CCA1-4A93-9691-FC978F9CE9A1}" srcOrd="0" destOrd="0" presId="urn:microsoft.com/office/officeart/2008/layout/CircularPictureCallout"/>
    <dgm:cxn modelId="{C87FB190-4F3B-4DD5-9435-DCB0EA3D49C1}" type="presOf" srcId="{9830AC34-8BEB-44A5-B545-497E7C2B9546}" destId="{7B7E01F2-483A-4155-B3BF-14C3DB5E76A6}" srcOrd="0" destOrd="0" presId="urn:microsoft.com/office/officeart/2008/layout/CircularPictureCallout"/>
    <dgm:cxn modelId="{78B63390-AB8F-49FE-A2D5-9682E0A26F00}" type="presOf" srcId="{CE7E0F03-BAEE-4A08-BFB5-9B8E63E586FF}" destId="{051F52C1-6139-409E-8641-EB8734128EA4}" srcOrd="0" destOrd="0" presId="urn:microsoft.com/office/officeart/2008/layout/CircularPictureCallout"/>
    <dgm:cxn modelId="{B1B20C12-DB31-4E44-88B2-93CCFF0FFDA9}" type="presParOf" srcId="{051F52C1-6139-409E-8641-EB8734128EA4}" destId="{89DA9132-4571-4405-8C90-186411EA8AD8}" srcOrd="0" destOrd="0" presId="urn:microsoft.com/office/officeart/2008/layout/CircularPictureCallout"/>
    <dgm:cxn modelId="{F29C87AE-2ED1-43E6-A929-514FBBB99BCC}" type="presParOf" srcId="{89DA9132-4571-4405-8C90-186411EA8AD8}" destId="{04D635B6-8F99-42A1-AE01-BA1F581CA3CC}" srcOrd="0" destOrd="0" presId="urn:microsoft.com/office/officeart/2008/layout/CircularPictureCallout"/>
    <dgm:cxn modelId="{9361951C-93C0-4BB8-A7EE-CB8F0A09E4B2}" type="presParOf" srcId="{04D635B6-8F99-42A1-AE01-BA1F581CA3CC}" destId="{306AFE9D-CCA1-4A93-9691-FC978F9CE9A1}" srcOrd="0" destOrd="0" presId="urn:microsoft.com/office/officeart/2008/layout/CircularPictureCallout"/>
    <dgm:cxn modelId="{88C06A32-3F32-451A-A3E5-E42D9E5511AE}" type="presParOf" srcId="{89DA9132-4571-4405-8C90-186411EA8AD8}" destId="{7B7E01F2-483A-4155-B3BF-14C3DB5E76A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51C726-06BB-459F-8B88-45E00F7906DC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47C348FE-1FAD-4F31-ADE0-A8D4B06FAA3C}">
      <dgm:prSet phldrT="[Text]"/>
      <dgm:spPr/>
      <dgm:t>
        <a:bodyPr/>
        <a:lstStyle/>
        <a:p>
          <a:r>
            <a:rPr lang="nb-NO" dirty="0" smtClean="0"/>
            <a:t> </a:t>
          </a:r>
          <a:endParaRPr lang="en-GB" dirty="0"/>
        </a:p>
      </dgm:t>
    </dgm:pt>
    <dgm:pt modelId="{FADBC1F3-E587-4883-ADB5-17136167A4F9}" type="parTrans" cxnId="{99477DC9-D69A-4769-8AE7-085533AA2EDA}">
      <dgm:prSet/>
      <dgm:spPr/>
      <dgm:t>
        <a:bodyPr/>
        <a:lstStyle/>
        <a:p>
          <a:endParaRPr lang="en-GB"/>
        </a:p>
      </dgm:t>
    </dgm:pt>
    <dgm:pt modelId="{471EA7B6-4D84-4F6D-818A-CE146920DA27}" type="sibTrans" cxnId="{99477DC9-D69A-4769-8AE7-085533AA2EDA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GB"/>
        </a:p>
      </dgm:t>
    </dgm:pt>
    <dgm:pt modelId="{B90A6B99-15DE-4F71-BD33-9274A6D58730}" type="pres">
      <dgm:prSet presAssocID="{F751C726-06BB-459F-8B88-45E00F7906DC}" presName="Name0" presStyleCnt="0">
        <dgm:presLayoutVars>
          <dgm:chMax val="7"/>
          <dgm:chPref val="7"/>
          <dgm:dir/>
        </dgm:presLayoutVars>
      </dgm:prSet>
      <dgm:spPr/>
    </dgm:pt>
    <dgm:pt modelId="{EA1AC1E5-CFBF-4BBA-AE64-805ACE736B05}" type="pres">
      <dgm:prSet presAssocID="{F751C726-06BB-459F-8B88-45E00F7906DC}" presName="Name1" presStyleCnt="0"/>
      <dgm:spPr/>
    </dgm:pt>
    <dgm:pt modelId="{56BC542D-8DBB-46FD-A041-B4B308B06E2A}" type="pres">
      <dgm:prSet presAssocID="{471EA7B6-4D84-4F6D-818A-CE146920DA27}" presName="picture_1" presStyleCnt="0"/>
      <dgm:spPr/>
    </dgm:pt>
    <dgm:pt modelId="{F65DC68E-F7A5-4F7E-9236-6CA8F3ACDF82}" type="pres">
      <dgm:prSet presAssocID="{471EA7B6-4D84-4F6D-818A-CE146920DA27}" presName="pictureRepeatNode" presStyleLbl="alignImgPlace1" presStyleIdx="0" presStyleCnt="1" custScaleX="131455" custScaleY="131455"/>
      <dgm:spPr/>
      <dgm:t>
        <a:bodyPr/>
        <a:lstStyle/>
        <a:p>
          <a:endParaRPr lang="en-GB"/>
        </a:p>
      </dgm:t>
    </dgm:pt>
    <dgm:pt modelId="{8D4F6EED-8521-4E37-8810-77EE6E3F5B89}" type="pres">
      <dgm:prSet presAssocID="{47C348FE-1FAD-4F31-ADE0-A8D4B06FAA3C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F99B0BA-9414-4D9D-A1BE-617B04282361}" type="presOf" srcId="{47C348FE-1FAD-4F31-ADE0-A8D4B06FAA3C}" destId="{8D4F6EED-8521-4E37-8810-77EE6E3F5B89}" srcOrd="0" destOrd="0" presId="urn:microsoft.com/office/officeart/2008/layout/CircularPictureCallout"/>
    <dgm:cxn modelId="{689533B2-2E08-4EA1-A497-F5611E50FB30}" type="presOf" srcId="{471EA7B6-4D84-4F6D-818A-CE146920DA27}" destId="{F65DC68E-F7A5-4F7E-9236-6CA8F3ACDF82}" srcOrd="0" destOrd="0" presId="urn:microsoft.com/office/officeart/2008/layout/CircularPictureCallout"/>
    <dgm:cxn modelId="{99477DC9-D69A-4769-8AE7-085533AA2EDA}" srcId="{F751C726-06BB-459F-8B88-45E00F7906DC}" destId="{47C348FE-1FAD-4F31-ADE0-A8D4B06FAA3C}" srcOrd="0" destOrd="0" parTransId="{FADBC1F3-E587-4883-ADB5-17136167A4F9}" sibTransId="{471EA7B6-4D84-4F6D-818A-CE146920DA27}"/>
    <dgm:cxn modelId="{85EA524C-6614-457B-A3FE-7E7D6199EB3F}" type="presOf" srcId="{F751C726-06BB-459F-8B88-45E00F7906DC}" destId="{B90A6B99-15DE-4F71-BD33-9274A6D58730}" srcOrd="0" destOrd="0" presId="urn:microsoft.com/office/officeart/2008/layout/CircularPictureCallout"/>
    <dgm:cxn modelId="{DE767919-97C4-41BF-8FEA-569F86A657B7}" type="presParOf" srcId="{B90A6B99-15DE-4F71-BD33-9274A6D58730}" destId="{EA1AC1E5-CFBF-4BBA-AE64-805ACE736B05}" srcOrd="0" destOrd="0" presId="urn:microsoft.com/office/officeart/2008/layout/CircularPictureCallout"/>
    <dgm:cxn modelId="{D63EFA0D-61D7-4C9B-BD5E-01A0B39746F4}" type="presParOf" srcId="{EA1AC1E5-CFBF-4BBA-AE64-805ACE736B05}" destId="{56BC542D-8DBB-46FD-A041-B4B308B06E2A}" srcOrd="0" destOrd="0" presId="urn:microsoft.com/office/officeart/2008/layout/CircularPictureCallout"/>
    <dgm:cxn modelId="{DEA29F47-7DEB-4C54-9240-02D74B394651}" type="presParOf" srcId="{56BC542D-8DBB-46FD-A041-B4B308B06E2A}" destId="{F65DC68E-F7A5-4F7E-9236-6CA8F3ACDF82}" srcOrd="0" destOrd="0" presId="urn:microsoft.com/office/officeart/2008/layout/CircularPictureCallout"/>
    <dgm:cxn modelId="{F9E82E49-9F7D-4B84-AFC4-B68D406CD16F}" type="presParOf" srcId="{EA1AC1E5-CFBF-4BBA-AE64-805ACE736B05}" destId="{8D4F6EED-8521-4E37-8810-77EE6E3F5B89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5C0B2FB-77D1-43B5-AC47-EBF6D31315F6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918E8141-8B4B-4731-A817-C6B047531EC7}">
      <dgm:prSet phldrT="[Text]"/>
      <dgm:spPr/>
      <dgm:t>
        <a:bodyPr/>
        <a:lstStyle/>
        <a:p>
          <a:r>
            <a:rPr lang="nb-NO" dirty="0" smtClean="0"/>
            <a:t> </a:t>
          </a:r>
          <a:endParaRPr lang="en-GB" dirty="0"/>
        </a:p>
      </dgm:t>
    </dgm:pt>
    <dgm:pt modelId="{990E6694-1BD1-4625-B443-78BD0F7E9C11}" type="parTrans" cxnId="{7E1B4B33-5122-4638-B279-6ED35619F31F}">
      <dgm:prSet/>
      <dgm:spPr/>
      <dgm:t>
        <a:bodyPr/>
        <a:lstStyle/>
        <a:p>
          <a:endParaRPr lang="en-GB"/>
        </a:p>
      </dgm:t>
    </dgm:pt>
    <dgm:pt modelId="{0EBD0570-87DE-48D4-9B05-D47A4E390D1E}" type="sibTrans" cxnId="{7E1B4B33-5122-4638-B279-6ED35619F31F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GB"/>
        </a:p>
      </dgm:t>
    </dgm:pt>
    <dgm:pt modelId="{6AE5439B-8436-4FD1-9635-8BAA6EB19DEE}" type="pres">
      <dgm:prSet presAssocID="{B5C0B2FB-77D1-43B5-AC47-EBF6D31315F6}" presName="Name0" presStyleCnt="0">
        <dgm:presLayoutVars>
          <dgm:chMax val="7"/>
          <dgm:chPref val="7"/>
          <dgm:dir/>
        </dgm:presLayoutVars>
      </dgm:prSet>
      <dgm:spPr/>
    </dgm:pt>
    <dgm:pt modelId="{950978B9-0511-427D-B2E7-7C3DFC12B3BA}" type="pres">
      <dgm:prSet presAssocID="{B5C0B2FB-77D1-43B5-AC47-EBF6D31315F6}" presName="Name1" presStyleCnt="0"/>
      <dgm:spPr/>
    </dgm:pt>
    <dgm:pt modelId="{B2605915-65ED-4D21-8E6E-6CA0E33282E5}" type="pres">
      <dgm:prSet presAssocID="{0EBD0570-87DE-48D4-9B05-D47A4E390D1E}" presName="picture_1" presStyleCnt="0"/>
      <dgm:spPr/>
    </dgm:pt>
    <dgm:pt modelId="{D4EFBD8C-1BD9-44D3-91C2-8814CE1EF1E9}" type="pres">
      <dgm:prSet presAssocID="{0EBD0570-87DE-48D4-9B05-D47A4E390D1E}" presName="pictureRepeatNode" presStyleLbl="alignImgPlace1" presStyleIdx="0" presStyleCnt="1" custScaleX="131455" custScaleY="131455"/>
      <dgm:spPr/>
      <dgm:t>
        <a:bodyPr/>
        <a:lstStyle/>
        <a:p>
          <a:endParaRPr lang="en-GB"/>
        </a:p>
      </dgm:t>
    </dgm:pt>
    <dgm:pt modelId="{94406756-AAED-4952-B734-D5E78ADCB029}" type="pres">
      <dgm:prSet presAssocID="{918E8141-8B4B-4731-A817-C6B047531EC7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8CACDCA-449D-4336-BDAE-5F91E86586D7}" type="presOf" srcId="{0EBD0570-87DE-48D4-9B05-D47A4E390D1E}" destId="{D4EFBD8C-1BD9-44D3-91C2-8814CE1EF1E9}" srcOrd="0" destOrd="0" presId="urn:microsoft.com/office/officeart/2008/layout/CircularPictureCallout"/>
    <dgm:cxn modelId="{BD30F677-1AF2-46E1-9C0F-89DA4C8AB8C5}" type="presOf" srcId="{B5C0B2FB-77D1-43B5-AC47-EBF6D31315F6}" destId="{6AE5439B-8436-4FD1-9635-8BAA6EB19DEE}" srcOrd="0" destOrd="0" presId="urn:microsoft.com/office/officeart/2008/layout/CircularPictureCallout"/>
    <dgm:cxn modelId="{64E5696F-D756-496B-82D0-1C61108FC8DC}" type="presOf" srcId="{918E8141-8B4B-4731-A817-C6B047531EC7}" destId="{94406756-AAED-4952-B734-D5E78ADCB029}" srcOrd="0" destOrd="0" presId="urn:microsoft.com/office/officeart/2008/layout/CircularPictureCallout"/>
    <dgm:cxn modelId="{7E1B4B33-5122-4638-B279-6ED35619F31F}" srcId="{B5C0B2FB-77D1-43B5-AC47-EBF6D31315F6}" destId="{918E8141-8B4B-4731-A817-C6B047531EC7}" srcOrd="0" destOrd="0" parTransId="{990E6694-1BD1-4625-B443-78BD0F7E9C11}" sibTransId="{0EBD0570-87DE-48D4-9B05-D47A4E390D1E}"/>
    <dgm:cxn modelId="{FF831334-F3EC-476C-9CCA-D831F9A326FD}" type="presParOf" srcId="{6AE5439B-8436-4FD1-9635-8BAA6EB19DEE}" destId="{950978B9-0511-427D-B2E7-7C3DFC12B3BA}" srcOrd="0" destOrd="0" presId="urn:microsoft.com/office/officeart/2008/layout/CircularPictureCallout"/>
    <dgm:cxn modelId="{B30960AB-59EE-4236-B392-014966A106CB}" type="presParOf" srcId="{950978B9-0511-427D-B2E7-7C3DFC12B3BA}" destId="{B2605915-65ED-4D21-8E6E-6CA0E33282E5}" srcOrd="0" destOrd="0" presId="urn:microsoft.com/office/officeart/2008/layout/CircularPictureCallout"/>
    <dgm:cxn modelId="{D48FF889-EB8D-4471-B385-D6AC24E60B34}" type="presParOf" srcId="{B2605915-65ED-4D21-8E6E-6CA0E33282E5}" destId="{D4EFBD8C-1BD9-44D3-91C2-8814CE1EF1E9}" srcOrd="0" destOrd="0" presId="urn:microsoft.com/office/officeart/2008/layout/CircularPictureCallout"/>
    <dgm:cxn modelId="{A613E8A8-156F-46D6-BFD3-A339DBF2C54F}" type="presParOf" srcId="{950978B9-0511-427D-B2E7-7C3DFC12B3BA}" destId="{94406756-AAED-4952-B734-D5E78ADCB029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4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3593CCD-F4BB-483B-9DB2-BBF976E72C87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09BE6551-9ED7-4489-91AE-BBC9EBD5F3F2}">
      <dgm:prSet phldrT="[Text]"/>
      <dgm:spPr/>
      <dgm:t>
        <a:bodyPr/>
        <a:lstStyle/>
        <a:p>
          <a:r>
            <a:rPr lang="nb-NO" dirty="0" smtClean="0"/>
            <a:t> </a:t>
          </a:r>
          <a:endParaRPr lang="en-GB" dirty="0"/>
        </a:p>
      </dgm:t>
    </dgm:pt>
    <dgm:pt modelId="{BD73E5FE-DD84-4186-8421-7A1DD55C38E0}" type="sibTrans" cxnId="{3163D878-5F3F-4DE4-A2EE-59AE184B1CAB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GB"/>
        </a:p>
      </dgm:t>
    </dgm:pt>
    <dgm:pt modelId="{624F2C92-5053-4AD9-AD33-412DE433202F}" type="parTrans" cxnId="{3163D878-5F3F-4DE4-A2EE-59AE184B1CAB}">
      <dgm:prSet/>
      <dgm:spPr/>
      <dgm:t>
        <a:bodyPr/>
        <a:lstStyle/>
        <a:p>
          <a:endParaRPr lang="en-GB"/>
        </a:p>
      </dgm:t>
    </dgm:pt>
    <dgm:pt modelId="{495F538F-DBAF-492C-91E8-86BBE5CBEC1E}" type="pres">
      <dgm:prSet presAssocID="{33593CCD-F4BB-483B-9DB2-BBF976E72C87}" presName="Name0" presStyleCnt="0">
        <dgm:presLayoutVars>
          <dgm:chMax val="7"/>
          <dgm:chPref val="7"/>
          <dgm:dir/>
        </dgm:presLayoutVars>
      </dgm:prSet>
      <dgm:spPr/>
    </dgm:pt>
    <dgm:pt modelId="{B2D5EAE1-E0F2-41B5-9F0E-609622ADB730}" type="pres">
      <dgm:prSet presAssocID="{33593CCD-F4BB-483B-9DB2-BBF976E72C87}" presName="Name1" presStyleCnt="0"/>
      <dgm:spPr/>
    </dgm:pt>
    <dgm:pt modelId="{CEA81BA0-4775-4DF0-B9F7-E2715DD42FD6}" type="pres">
      <dgm:prSet presAssocID="{BD73E5FE-DD84-4186-8421-7A1DD55C38E0}" presName="picture_1" presStyleCnt="0"/>
      <dgm:spPr/>
    </dgm:pt>
    <dgm:pt modelId="{EB1B1878-3229-439F-8B4F-BB07DADE8EA7}" type="pres">
      <dgm:prSet presAssocID="{BD73E5FE-DD84-4186-8421-7A1DD55C38E0}" presName="pictureRepeatNode" presStyleLbl="alignImgPlace1" presStyleIdx="0" presStyleCnt="1" custScaleX="200000" custScaleY="197031" custLinFactX="-209051" custLinFactY="-63940" custLinFactNeighborX="-300000" custLinFactNeighborY="-100000"/>
      <dgm:spPr/>
      <dgm:t>
        <a:bodyPr/>
        <a:lstStyle/>
        <a:p>
          <a:endParaRPr lang="en-GB"/>
        </a:p>
      </dgm:t>
    </dgm:pt>
    <dgm:pt modelId="{A1FC61A3-F195-44DF-9321-90208F096BB3}" type="pres">
      <dgm:prSet presAssocID="{09BE6551-9ED7-4489-91AE-BBC9EBD5F3F2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69079CC-0A84-49C7-91EC-DF8C1DC19E00}" type="presOf" srcId="{09BE6551-9ED7-4489-91AE-BBC9EBD5F3F2}" destId="{A1FC61A3-F195-44DF-9321-90208F096BB3}" srcOrd="0" destOrd="0" presId="urn:microsoft.com/office/officeart/2008/layout/CircularPictureCallout"/>
    <dgm:cxn modelId="{56D192BF-D733-457D-A89D-BDFC5ACC027F}" type="presOf" srcId="{BD73E5FE-DD84-4186-8421-7A1DD55C38E0}" destId="{EB1B1878-3229-439F-8B4F-BB07DADE8EA7}" srcOrd="0" destOrd="0" presId="urn:microsoft.com/office/officeart/2008/layout/CircularPictureCallout"/>
    <dgm:cxn modelId="{3163D878-5F3F-4DE4-A2EE-59AE184B1CAB}" srcId="{33593CCD-F4BB-483B-9DB2-BBF976E72C87}" destId="{09BE6551-9ED7-4489-91AE-BBC9EBD5F3F2}" srcOrd="0" destOrd="0" parTransId="{624F2C92-5053-4AD9-AD33-412DE433202F}" sibTransId="{BD73E5FE-DD84-4186-8421-7A1DD55C38E0}"/>
    <dgm:cxn modelId="{4CEB593F-D0D1-4630-BD04-E35BFD6835FC}" type="presOf" srcId="{33593CCD-F4BB-483B-9DB2-BBF976E72C87}" destId="{495F538F-DBAF-492C-91E8-86BBE5CBEC1E}" srcOrd="0" destOrd="0" presId="urn:microsoft.com/office/officeart/2008/layout/CircularPictureCallout"/>
    <dgm:cxn modelId="{0076151C-5A3F-4A29-991E-4C3D6BC939EB}" type="presParOf" srcId="{495F538F-DBAF-492C-91E8-86BBE5CBEC1E}" destId="{B2D5EAE1-E0F2-41B5-9F0E-609622ADB730}" srcOrd="0" destOrd="0" presId="urn:microsoft.com/office/officeart/2008/layout/CircularPictureCallout"/>
    <dgm:cxn modelId="{A5436EC2-5FD7-4DBD-9151-B950839B3E80}" type="presParOf" srcId="{B2D5EAE1-E0F2-41B5-9F0E-609622ADB730}" destId="{CEA81BA0-4775-4DF0-B9F7-E2715DD42FD6}" srcOrd="0" destOrd="0" presId="urn:microsoft.com/office/officeart/2008/layout/CircularPictureCallout"/>
    <dgm:cxn modelId="{089AB117-D6B8-4C23-9661-84407EBFBF0A}" type="presParOf" srcId="{CEA81BA0-4775-4DF0-B9F7-E2715DD42FD6}" destId="{EB1B1878-3229-439F-8B4F-BB07DADE8EA7}" srcOrd="0" destOrd="0" presId="urn:microsoft.com/office/officeart/2008/layout/CircularPictureCallout"/>
    <dgm:cxn modelId="{D8C44125-C2EE-4C13-A455-DC150294C1EA}" type="presParOf" srcId="{B2D5EAE1-E0F2-41B5-9F0E-609622ADB730}" destId="{A1FC61A3-F195-44DF-9321-90208F096BB3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5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5B64BFC-6D51-4FD0-8EB5-7F0CFF12ED8E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46AB99D6-83BC-4C8D-8A5C-033EDB4E386F}">
      <dgm:prSet phldrT="[Text]"/>
      <dgm:spPr/>
      <dgm:t>
        <a:bodyPr/>
        <a:lstStyle/>
        <a:p>
          <a:endParaRPr lang="nb-NO" dirty="0" smtClean="0"/>
        </a:p>
        <a:p>
          <a:endParaRPr lang="en-GB" dirty="0"/>
        </a:p>
      </dgm:t>
    </dgm:pt>
    <dgm:pt modelId="{C0281889-47E3-4FCF-B048-44D1E229A3C4}" type="sibTrans" cxnId="{BE301AAC-0FA7-4F15-BCA1-CA9003155E8B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en-GB"/>
        </a:p>
      </dgm:t>
    </dgm:pt>
    <dgm:pt modelId="{1803AF9E-52D8-46B8-80AC-0ADBB7F6D1E7}" type="parTrans" cxnId="{BE301AAC-0FA7-4F15-BCA1-CA9003155E8B}">
      <dgm:prSet/>
      <dgm:spPr/>
      <dgm:t>
        <a:bodyPr/>
        <a:lstStyle/>
        <a:p>
          <a:endParaRPr lang="en-GB"/>
        </a:p>
      </dgm:t>
    </dgm:pt>
    <dgm:pt modelId="{62FCCB03-E374-451D-98F2-5D828F934070}" type="pres">
      <dgm:prSet presAssocID="{A5B64BFC-6D51-4FD0-8EB5-7F0CFF12ED8E}" presName="Name0" presStyleCnt="0">
        <dgm:presLayoutVars>
          <dgm:chMax val="7"/>
          <dgm:chPref val="7"/>
          <dgm:dir/>
        </dgm:presLayoutVars>
      </dgm:prSet>
      <dgm:spPr/>
    </dgm:pt>
    <dgm:pt modelId="{8ADE9732-7F45-49AD-A367-88683D9353B9}" type="pres">
      <dgm:prSet presAssocID="{A5B64BFC-6D51-4FD0-8EB5-7F0CFF12ED8E}" presName="Name1" presStyleCnt="0"/>
      <dgm:spPr/>
    </dgm:pt>
    <dgm:pt modelId="{FC274685-C9F5-4094-86C4-B75E27DE907C}" type="pres">
      <dgm:prSet presAssocID="{C0281889-47E3-4FCF-B048-44D1E229A3C4}" presName="picture_1" presStyleCnt="0"/>
      <dgm:spPr/>
    </dgm:pt>
    <dgm:pt modelId="{46D36D89-423D-4446-B477-AB475692CC3D}" type="pres">
      <dgm:prSet presAssocID="{C0281889-47E3-4FCF-B048-44D1E229A3C4}" presName="pictureRepeatNode" presStyleLbl="alignImgPlace1" presStyleIdx="0" presStyleCnt="1" custScaleX="191440" custScaleY="191440"/>
      <dgm:spPr/>
      <dgm:t>
        <a:bodyPr/>
        <a:lstStyle/>
        <a:p>
          <a:endParaRPr lang="en-GB"/>
        </a:p>
      </dgm:t>
    </dgm:pt>
    <dgm:pt modelId="{79D7CEDB-8104-4451-ACE4-9C54728C8F31}" type="pres">
      <dgm:prSet presAssocID="{46AB99D6-83BC-4C8D-8A5C-033EDB4E386F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A01BB3C-CEFC-4259-A999-E1CDBBE0F073}" type="presOf" srcId="{A5B64BFC-6D51-4FD0-8EB5-7F0CFF12ED8E}" destId="{62FCCB03-E374-451D-98F2-5D828F934070}" srcOrd="0" destOrd="0" presId="urn:microsoft.com/office/officeart/2008/layout/CircularPictureCallout"/>
    <dgm:cxn modelId="{BE301AAC-0FA7-4F15-BCA1-CA9003155E8B}" srcId="{A5B64BFC-6D51-4FD0-8EB5-7F0CFF12ED8E}" destId="{46AB99D6-83BC-4C8D-8A5C-033EDB4E386F}" srcOrd="0" destOrd="0" parTransId="{1803AF9E-52D8-46B8-80AC-0ADBB7F6D1E7}" sibTransId="{C0281889-47E3-4FCF-B048-44D1E229A3C4}"/>
    <dgm:cxn modelId="{118E548F-C8EA-4AB0-86C0-013FE943FA11}" type="presOf" srcId="{C0281889-47E3-4FCF-B048-44D1E229A3C4}" destId="{46D36D89-423D-4446-B477-AB475692CC3D}" srcOrd="0" destOrd="0" presId="urn:microsoft.com/office/officeart/2008/layout/CircularPictureCallout"/>
    <dgm:cxn modelId="{1FD2D9B1-366C-41BB-8F1C-EAF60BAEBA90}" type="presOf" srcId="{46AB99D6-83BC-4C8D-8A5C-033EDB4E386F}" destId="{79D7CEDB-8104-4451-ACE4-9C54728C8F31}" srcOrd="0" destOrd="0" presId="urn:microsoft.com/office/officeart/2008/layout/CircularPictureCallout"/>
    <dgm:cxn modelId="{14E4AB4D-7CAF-4766-ABB3-46B5A33D3A04}" type="presParOf" srcId="{62FCCB03-E374-451D-98F2-5D828F934070}" destId="{8ADE9732-7F45-49AD-A367-88683D9353B9}" srcOrd="0" destOrd="0" presId="urn:microsoft.com/office/officeart/2008/layout/CircularPictureCallout"/>
    <dgm:cxn modelId="{1D356CFE-2A8D-4FE9-B377-EB3ED460672B}" type="presParOf" srcId="{8ADE9732-7F45-49AD-A367-88683D9353B9}" destId="{FC274685-C9F5-4094-86C4-B75E27DE907C}" srcOrd="0" destOrd="0" presId="urn:microsoft.com/office/officeart/2008/layout/CircularPictureCallout"/>
    <dgm:cxn modelId="{E54CD89B-8E9F-47F5-A7E3-BDA9F0469CBF}" type="presParOf" srcId="{FC274685-C9F5-4094-86C4-B75E27DE907C}" destId="{46D36D89-423D-4446-B477-AB475692CC3D}" srcOrd="0" destOrd="0" presId="urn:microsoft.com/office/officeart/2008/layout/CircularPictureCallout"/>
    <dgm:cxn modelId="{CE3926E3-FA54-4924-B0A0-735B6D7C3A4F}" type="presParOf" srcId="{8ADE9732-7F45-49AD-A367-88683D9353B9}" destId="{79D7CEDB-8104-4451-ACE4-9C54728C8F31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>
                <a:latin typeface="Segoe UI" pitchFamily="34" charset="0"/>
              </a:rPr>
              <a:t>Microsoft Ignite 2015</a:t>
            </a:r>
            <a:endParaRPr lang="en-US" dirty="0">
              <a:latin typeface="Segoe U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5/5/2015 5:34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 smtClean="0"/>
              <a:t>Microsoft Ignite 2015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5/5/2015 5:34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Microsoft Ignite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>
                <a:solidFill>
                  <a:prstClr val="black"/>
                </a:solidFill>
              </a:rPr>
              <a:pPr/>
              <a:t>5/5/2015 5:43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890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47FCBB42-8A3C-4AB5-AB28-70532FD908F2}" type="slidenum">
              <a:rPr lang="en-GB" smtClean="0">
                <a:solidFill>
                  <a:prstClr val="black"/>
                </a:solidFill>
                <a:latin typeface="Calibri" panose="020F0502020204030204"/>
              </a:rPr>
              <a:pPr defTabSz="914400">
                <a:defRPr/>
              </a:pPr>
              <a:t>10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85567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ctr">
              <a:buFont typeface="Arial" panose="020B0604020202020204" pitchFamily="34" charset="0"/>
              <a:buNone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47FCBB42-8A3C-4AB5-AB28-70532FD908F2}" type="slidenum">
              <a:rPr lang="en-GB" smtClean="0">
                <a:solidFill>
                  <a:prstClr val="black"/>
                </a:solidFill>
                <a:latin typeface="Calibri" panose="020F0502020204030204"/>
              </a:rPr>
              <a:pPr defTabSz="914400">
                <a:defRPr/>
              </a:pPr>
              <a:t>11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75586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47FCBB42-8A3C-4AB5-AB28-70532FD908F2}" type="slidenum">
              <a:rPr lang="en-GB" smtClean="0">
                <a:solidFill>
                  <a:prstClr val="black"/>
                </a:solidFill>
                <a:latin typeface="Calibri" panose="020F0502020204030204"/>
              </a:rPr>
              <a:pPr defTabSz="914400">
                <a:defRPr/>
              </a:pPr>
              <a:t>12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23744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47FCBB42-8A3C-4AB5-AB28-70532FD908F2}" type="slidenum">
              <a:rPr lang="en-GB" smtClean="0">
                <a:solidFill>
                  <a:prstClr val="black"/>
                </a:solidFill>
                <a:latin typeface="Calibri" panose="020F0502020204030204"/>
              </a:rPr>
              <a:pPr defTabSz="914400">
                <a:defRPr/>
              </a:pPr>
              <a:t>13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4984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47FCBB42-8A3C-4AB5-AB28-70532FD908F2}" type="slidenum">
              <a:rPr lang="en-GB" smtClean="0">
                <a:solidFill>
                  <a:prstClr val="black"/>
                </a:solidFill>
                <a:latin typeface="Calibri" panose="020F0502020204030204"/>
              </a:rPr>
              <a:pPr defTabSz="914400">
                <a:defRPr/>
              </a:pPr>
              <a:t>14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464320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47FCBB42-8A3C-4AB5-AB28-70532FD908F2}" type="slidenum">
              <a:rPr lang="en-GB" smtClean="0">
                <a:solidFill>
                  <a:prstClr val="black"/>
                </a:solidFill>
                <a:latin typeface="Calibri" panose="020F0502020204030204"/>
              </a:rPr>
              <a:pPr defTabSz="914400">
                <a:defRPr/>
              </a:pPr>
              <a:t>15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141309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47FCBB42-8A3C-4AB5-AB28-70532FD908F2}" type="slidenum">
              <a:rPr lang="en-GB" smtClean="0">
                <a:solidFill>
                  <a:prstClr val="black"/>
                </a:solidFill>
                <a:latin typeface="Calibri" panose="020F0502020204030204"/>
              </a:rPr>
              <a:pPr defTabSz="914400">
                <a:defRPr/>
              </a:pPr>
              <a:t>16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63865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47FCBB42-8A3C-4AB5-AB28-70532FD908F2}" type="slidenum">
              <a:rPr lang="en-GB" smtClean="0">
                <a:solidFill>
                  <a:prstClr val="black"/>
                </a:solidFill>
                <a:latin typeface="Calibri" panose="020F0502020204030204"/>
              </a:rPr>
              <a:pPr defTabSz="914400">
                <a:defRPr/>
              </a:pPr>
              <a:t>17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873001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47FCBB42-8A3C-4AB5-AB28-70532FD908F2}" type="slidenum">
              <a:rPr lang="en-GB" smtClean="0">
                <a:solidFill>
                  <a:prstClr val="black"/>
                </a:solidFill>
                <a:latin typeface="Calibri" panose="020F0502020204030204"/>
              </a:rPr>
              <a:pPr defTabSz="914400">
                <a:defRPr/>
              </a:pPr>
              <a:t>18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001983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47FCBB42-8A3C-4AB5-AB28-70532FD908F2}" type="slidenum">
              <a:rPr lang="en-GB" smtClean="0">
                <a:solidFill>
                  <a:prstClr val="black"/>
                </a:solidFill>
                <a:latin typeface="Calibri" panose="020F0502020204030204"/>
              </a:rPr>
              <a:pPr defTabSz="914400">
                <a:defRPr/>
              </a:pPr>
              <a:t>19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74081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Microsoft Ignite 2015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>
              <a:defRPr/>
            </a:pPr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fld id="{38EEC551-8CDA-4EB6-89BB-2A86C9F091C8}" type="datetime8">
              <a:rPr lang="en-US" smtClean="0">
                <a:solidFill>
                  <a:prstClr val="black"/>
                </a:solidFill>
              </a:rPr>
              <a:pPr>
                <a:defRPr/>
              </a:pPr>
              <a:t>5/5/2015 5:43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4008EB6-D09E-4580-8CD6-DDB14511944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2043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322560-D4C7-4C5D-978D-2AEACDD8CE8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1187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47FCBB42-8A3C-4AB5-AB28-70532FD908F2}" type="slidenum">
              <a:rPr lang="en-GB" smtClean="0">
                <a:solidFill>
                  <a:prstClr val="black"/>
                </a:solidFill>
                <a:latin typeface="Calibri" panose="020F0502020204030204"/>
              </a:rPr>
              <a:pPr defTabSz="914400">
                <a:defRPr/>
              </a:pPr>
              <a:t>21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641370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47FCBB42-8A3C-4AB5-AB28-70532FD908F2}" type="slidenum">
              <a:rPr lang="en-GB" smtClean="0">
                <a:solidFill>
                  <a:prstClr val="black"/>
                </a:solidFill>
                <a:latin typeface="Calibri" panose="020F0502020204030204"/>
              </a:rPr>
              <a:pPr defTabSz="914400">
                <a:defRPr/>
              </a:pPr>
              <a:t>22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138578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47FCBB42-8A3C-4AB5-AB28-70532FD908F2}" type="slidenum">
              <a:rPr lang="en-GB" smtClean="0">
                <a:solidFill>
                  <a:prstClr val="black"/>
                </a:solidFill>
                <a:latin typeface="Calibri" panose="020F0502020204030204"/>
              </a:rPr>
              <a:pPr defTabSz="914400">
                <a:defRPr/>
              </a:pPr>
              <a:t>23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413305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47FCBB42-8A3C-4AB5-AB28-70532FD908F2}" type="slidenum">
              <a:rPr lang="en-GB" smtClean="0">
                <a:solidFill>
                  <a:prstClr val="black"/>
                </a:solidFill>
                <a:latin typeface="Calibri" panose="020F0502020204030204"/>
              </a:rPr>
              <a:pPr defTabSz="914400">
                <a:defRPr/>
              </a:pPr>
              <a:t>24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286555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47FCBB42-8A3C-4AB5-AB28-70532FD908F2}" type="slidenum">
              <a:rPr lang="en-GB" smtClean="0">
                <a:solidFill>
                  <a:prstClr val="black"/>
                </a:solidFill>
                <a:latin typeface="Calibri" panose="020F0502020204030204"/>
              </a:rPr>
              <a:pPr defTabSz="914400">
                <a:defRPr/>
              </a:pPr>
              <a:t>25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860863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306" lvl="1" indent="0">
              <a:buNone/>
            </a:pPr>
            <a:endParaRPr lang="nb-NO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47FCBB42-8A3C-4AB5-AB28-70532FD908F2}" type="slidenum">
              <a:rPr lang="en-GB" smtClean="0">
                <a:solidFill>
                  <a:prstClr val="black"/>
                </a:solidFill>
                <a:latin typeface="Calibri" panose="020F0502020204030204"/>
              </a:rPr>
              <a:pPr defTabSz="914400">
                <a:defRPr/>
              </a:pPr>
              <a:t>26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54096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Build 2015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83273" defTabSz="932929" eaLnBrk="0" hangingPunct="0">
              <a:defRPr/>
            </a:pPr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fld id="{38EEC551-8CDA-4EB6-89BB-2A86C9F091C8}" type="datetime8">
              <a:rPr lang="en-US" smtClean="0">
                <a:solidFill>
                  <a:prstClr val="black"/>
                </a:solidFill>
              </a:rPr>
              <a:pPr>
                <a:defRPr/>
              </a:pPr>
              <a:t>5/5/2015 5:43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4008EB6-D09E-4580-8CD6-DDB14511944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8732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47FCBB42-8A3C-4AB5-AB28-70532FD908F2}" type="slidenum">
              <a:rPr lang="en-GB" smtClean="0">
                <a:solidFill>
                  <a:prstClr val="black"/>
                </a:solidFill>
                <a:latin typeface="Calibri" panose="020F0502020204030204"/>
              </a:rPr>
              <a:pPr defTabSz="914400">
                <a:defRPr/>
              </a:pPr>
              <a:t>28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733731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47FCBB42-8A3C-4AB5-AB28-70532FD908F2}" type="slidenum">
              <a:rPr lang="en-GB" smtClean="0">
                <a:solidFill>
                  <a:prstClr val="black"/>
                </a:solidFill>
                <a:latin typeface="Calibri" panose="020F0502020204030204"/>
              </a:rPr>
              <a:pPr defTabSz="914400">
                <a:defRPr/>
              </a:pPr>
              <a:t>29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53658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47FCBB42-8A3C-4AB5-AB28-70532FD908F2}" type="slidenum">
              <a:rPr lang="en-GB" smtClean="0">
                <a:solidFill>
                  <a:prstClr val="black"/>
                </a:solidFill>
                <a:latin typeface="Calibri" panose="020F0502020204030204"/>
              </a:rPr>
              <a:pPr defTabSz="914400">
                <a:defRPr/>
              </a:pPr>
              <a:t>3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515749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FCBB42-8A3C-4AB5-AB28-70532FD908F2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6813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FCBB42-8A3C-4AB5-AB28-70532FD908F2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8500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FCBB42-8A3C-4AB5-AB28-70532FD908F2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2897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47FCBB42-8A3C-4AB5-AB28-70532FD908F2}" type="slidenum">
              <a:rPr lang="en-GB" smtClean="0">
                <a:solidFill>
                  <a:prstClr val="black"/>
                </a:solidFill>
                <a:latin typeface="Calibri" panose="020F0502020204030204"/>
              </a:rPr>
              <a:pPr defTabSz="914400">
                <a:defRPr/>
              </a:pPr>
              <a:t>33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197352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47FCBB42-8A3C-4AB5-AB28-70532FD908F2}" type="slidenum">
              <a:rPr lang="en-GB" smtClean="0">
                <a:solidFill>
                  <a:prstClr val="black"/>
                </a:solidFill>
                <a:latin typeface="Calibri" panose="020F0502020204030204"/>
              </a:rPr>
              <a:pPr defTabSz="914400">
                <a:defRPr/>
              </a:pPr>
              <a:t>34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529054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47FCBB42-8A3C-4AB5-AB28-70532FD908F2}" type="slidenum">
              <a:rPr lang="en-GB" smtClean="0">
                <a:solidFill>
                  <a:prstClr val="black"/>
                </a:solidFill>
                <a:latin typeface="Calibri" panose="020F0502020204030204"/>
              </a:rPr>
              <a:pPr defTabSz="914400">
                <a:defRPr/>
              </a:pPr>
              <a:t>35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552849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Microsoft Ignite 2015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>
              <a:defRPr/>
            </a:pPr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fld id="{38EEC551-8CDA-4EB6-89BB-2A86C9F091C8}" type="datetime8">
              <a:rPr lang="en-US" smtClean="0">
                <a:solidFill>
                  <a:prstClr val="black"/>
                </a:solidFill>
              </a:rPr>
              <a:pPr>
                <a:defRPr/>
              </a:pPr>
              <a:t>5/5/2015 5:43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4008EB6-D09E-4580-8CD6-DDB14511944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0478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47FCBB42-8A3C-4AB5-AB28-70532FD908F2}" type="slidenum">
              <a:rPr lang="en-GB" smtClean="0">
                <a:solidFill>
                  <a:prstClr val="black"/>
                </a:solidFill>
                <a:latin typeface="Calibri" panose="020F0502020204030204"/>
              </a:rPr>
              <a:pPr defTabSz="914400">
                <a:defRPr/>
              </a:pPr>
              <a:t>37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717304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47FCBB42-8A3C-4AB5-AB28-70532FD908F2}" type="slidenum">
              <a:rPr lang="en-GB" smtClean="0">
                <a:solidFill>
                  <a:prstClr val="black"/>
                </a:solidFill>
                <a:latin typeface="Calibri" panose="020F0502020204030204"/>
              </a:rPr>
              <a:pPr defTabSz="914400">
                <a:defRPr/>
              </a:pPr>
              <a:t>38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361976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5/5/2015 5:43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228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47FCBB42-8A3C-4AB5-AB28-70532FD908F2}" type="slidenum">
              <a:rPr lang="en-GB" smtClean="0">
                <a:solidFill>
                  <a:prstClr val="black"/>
                </a:solidFill>
                <a:latin typeface="Calibri" panose="020F0502020204030204"/>
              </a:rPr>
              <a:pPr defTabSz="914400">
                <a:defRPr/>
              </a:pPr>
              <a:t>4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213209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17D118-1690-458F-B4D2-F9DA5D6F5033}" type="datetime8">
              <a:rPr lang="en-US" smtClean="0">
                <a:solidFill>
                  <a:prstClr val="black"/>
                </a:solidFill>
              </a:rPr>
              <a:pPr/>
              <a:t>5/5/2015 5:43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3118219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47FCBB42-8A3C-4AB5-AB28-70532FD908F2}" type="slidenum">
              <a:rPr lang="en-GB" smtClean="0">
                <a:solidFill>
                  <a:prstClr val="black"/>
                </a:solidFill>
                <a:latin typeface="Calibri" panose="020F0502020204030204"/>
              </a:rPr>
              <a:pPr defTabSz="914400">
                <a:defRPr/>
              </a:pPr>
              <a:t>5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11516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47FCBB42-8A3C-4AB5-AB28-70532FD908F2}" type="slidenum">
              <a:rPr lang="en-GB" smtClean="0">
                <a:solidFill>
                  <a:prstClr val="black"/>
                </a:solidFill>
                <a:latin typeface="Calibri" panose="020F0502020204030204"/>
              </a:rPr>
              <a:pPr defTabSz="914400">
                <a:defRPr/>
              </a:pPr>
              <a:t>6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26858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47FCBB42-8A3C-4AB5-AB28-70532FD908F2}" type="slidenum">
              <a:rPr lang="en-GB" smtClean="0">
                <a:solidFill>
                  <a:prstClr val="black"/>
                </a:solidFill>
                <a:latin typeface="Calibri" panose="020F0502020204030204"/>
              </a:rPr>
              <a:pPr defTabSz="914400">
                <a:defRPr/>
              </a:pPr>
              <a:t>7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27916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47FCBB42-8A3C-4AB5-AB28-70532FD908F2}" type="slidenum">
              <a:rPr lang="en-GB" smtClean="0">
                <a:solidFill>
                  <a:prstClr val="black"/>
                </a:solidFill>
                <a:latin typeface="Calibri" panose="020F0502020204030204"/>
              </a:rPr>
              <a:pPr defTabSz="914400">
                <a:defRPr/>
              </a:pPr>
              <a:t>8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33575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47FCBB42-8A3C-4AB5-AB28-70532FD908F2}" type="slidenum">
              <a:rPr lang="en-GB" smtClean="0">
                <a:solidFill>
                  <a:prstClr val="black"/>
                </a:solidFill>
                <a:latin typeface="Calibri" panose="020F0502020204030204"/>
              </a:rPr>
              <a:pPr defTabSz="914400">
                <a:defRPr/>
              </a:pPr>
              <a:t>9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68138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No ti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587"/>
            <a:ext cx="12430199" cy="69919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274638" y="2119165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93752" y="3040063"/>
            <a:ext cx="4333238" cy="7848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65834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5000" b="0" kern="1200" cap="none" spc="-125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rPr>
              <a:t>Spark the future.</a:t>
            </a:r>
            <a:endParaRPr lang="en-US" sz="5000" b="0" kern="1200" cap="none" spc="-125" baseline="0" dirty="0">
              <a:ln w="3175">
                <a:noFill/>
              </a:ln>
              <a:gradFill>
                <a:gsLst>
                  <a:gs pos="84066">
                    <a:srgbClr val="000000"/>
                  </a:gs>
                  <a:gs pos="57576">
                    <a:srgbClr val="000000"/>
                  </a:gs>
                </a:gsLst>
                <a:lin ang="5400000" scaled="0"/>
              </a:gradFill>
              <a:effectLst/>
              <a:latin typeface="+mj-lt"/>
              <a:ea typeface="+mn-ea"/>
              <a:cs typeface="Segoe UI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441776" y="4617847"/>
            <a:ext cx="2185214" cy="71558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65834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250" b="0" kern="1200" cap="none" spc="0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UI" pitchFamily="34" charset="0"/>
              </a:rPr>
              <a:t>May 4 – 8, 2015</a:t>
            </a:r>
            <a:br>
              <a:rPr lang="en-US" sz="2250" b="0" kern="1200" cap="none" spc="0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UI" pitchFamily="34" charset="0"/>
              </a:rPr>
            </a:br>
            <a:r>
              <a:rPr lang="en-US" sz="2250" b="0" kern="1200" cap="none" spc="0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UI" pitchFamily="34" charset="0"/>
              </a:rPr>
              <a:t>Chicago, IL</a:t>
            </a:r>
            <a:endParaRPr lang="en-US" sz="2250" b="0" kern="1200" cap="none" spc="0" baseline="0" dirty="0">
              <a:ln w="3175">
                <a:noFill/>
              </a:ln>
              <a:gradFill>
                <a:gsLst>
                  <a:gs pos="84066">
                    <a:srgbClr val="000000"/>
                  </a:gs>
                  <a:gs pos="57576">
                    <a:srgbClr val="000000"/>
                  </a:gs>
                </a:gsLst>
                <a:lin ang="5400000" scaled="0"/>
              </a:gradFill>
              <a:effectLst/>
              <a:latin typeface="+mn-lt"/>
              <a:ea typeface="+mn-ea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10" y="4088040"/>
            <a:ext cx="2494315" cy="38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6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200"/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200"/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82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4560" y="1144706"/>
            <a:ext cx="9327356" cy="2435131"/>
          </a:xfrm>
        </p:spPr>
        <p:txBody>
          <a:bodyPr anchor="b"/>
          <a:lstStyle>
            <a:lvl1pPr algn="ctr">
              <a:defRPr sz="6119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4560" y="3673745"/>
            <a:ext cx="9327356" cy="1688724"/>
          </a:xfrm>
        </p:spPr>
        <p:txBody>
          <a:bodyPr/>
          <a:lstStyle>
            <a:lvl1pPr marL="0" indent="0" algn="ctr">
              <a:buNone/>
              <a:defRPr sz="2448"/>
            </a:lvl1pPr>
            <a:lvl2pPr marL="466298" indent="0" algn="ctr">
              <a:buNone/>
              <a:defRPr sz="2040"/>
            </a:lvl2pPr>
            <a:lvl3pPr marL="932597" indent="0" algn="ctr">
              <a:buNone/>
              <a:defRPr sz="1836"/>
            </a:lvl3pPr>
            <a:lvl4pPr marL="1398895" indent="0" algn="ctr">
              <a:buNone/>
              <a:defRPr sz="1632"/>
            </a:lvl4pPr>
            <a:lvl5pPr marL="1865193" indent="0" algn="ctr">
              <a:buNone/>
              <a:defRPr sz="1632"/>
            </a:lvl5pPr>
            <a:lvl6pPr marL="2331491" indent="0" algn="ctr">
              <a:buNone/>
              <a:defRPr sz="1632"/>
            </a:lvl6pPr>
            <a:lvl7pPr marL="2797790" indent="0" algn="ctr">
              <a:buNone/>
              <a:defRPr sz="1632"/>
            </a:lvl7pPr>
            <a:lvl8pPr marL="3264088" indent="0" algn="ctr">
              <a:buNone/>
              <a:defRPr sz="1632"/>
            </a:lvl8pPr>
            <a:lvl9pPr marL="3730386" indent="0" algn="ctr">
              <a:buNone/>
              <a:defRPr sz="1632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32597">
              <a:defRPr/>
            </a:pPr>
            <a:fld id="{7304285A-F1AF-4C56-A2CE-4711A29C84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32597">
                <a:defRPr/>
              </a:pPr>
              <a:t>05/05/2015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32597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32597">
              <a:defRPr/>
            </a:pPr>
            <a:fld id="{FBBE47F7-2176-4021-A23D-5E872562536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32597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95052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32597">
              <a:defRPr/>
            </a:pPr>
            <a:fld id="{7304285A-F1AF-4C56-A2CE-4711A29C84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32597">
                <a:defRPr/>
              </a:pPr>
              <a:t>05/05/2015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32597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32597">
              <a:defRPr/>
            </a:pPr>
            <a:fld id="{FBBE47F7-2176-4021-A23D-5E872562536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32597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79727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530" y="1743775"/>
            <a:ext cx="10726460" cy="2909528"/>
          </a:xfrm>
        </p:spPr>
        <p:txBody>
          <a:bodyPr anchor="b"/>
          <a:lstStyle>
            <a:lvl1pPr>
              <a:defRPr sz="6119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8530" y="4680828"/>
            <a:ext cx="10726460" cy="1530052"/>
          </a:xfrm>
        </p:spPr>
        <p:txBody>
          <a:bodyPr/>
          <a:lstStyle>
            <a:lvl1pPr marL="0" indent="0">
              <a:buNone/>
              <a:defRPr sz="2448">
                <a:solidFill>
                  <a:schemeClr val="tx1">
                    <a:tint val="75000"/>
                  </a:schemeClr>
                </a:solidFill>
              </a:defRPr>
            </a:lvl1pPr>
            <a:lvl2pPr marL="466298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2pPr>
            <a:lvl3pPr marL="932597" indent="0">
              <a:buNone/>
              <a:defRPr sz="1836">
                <a:solidFill>
                  <a:schemeClr val="tx1">
                    <a:tint val="75000"/>
                  </a:schemeClr>
                </a:solidFill>
              </a:defRPr>
            </a:lvl3pPr>
            <a:lvl4pPr marL="1398895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4pPr>
            <a:lvl5pPr marL="1865193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5pPr>
            <a:lvl6pPr marL="2331491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6pPr>
            <a:lvl7pPr marL="2797790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7pPr>
            <a:lvl8pPr marL="3264088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8pPr>
            <a:lvl9pPr marL="3730386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32597">
              <a:defRPr/>
            </a:pPr>
            <a:fld id="{7304285A-F1AF-4C56-A2CE-4711A29C84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32597">
                <a:defRPr/>
              </a:pPr>
              <a:t>05/05/2015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32597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32597">
              <a:defRPr/>
            </a:pPr>
            <a:fld id="{FBBE47F7-2176-4021-A23D-5E872562536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32597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45184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5008" y="1861968"/>
            <a:ext cx="5285502" cy="44379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5965" y="1861968"/>
            <a:ext cx="5285502" cy="44379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32597">
              <a:defRPr/>
            </a:pPr>
            <a:fld id="{7304285A-F1AF-4C56-A2CE-4711A29C84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32597">
                <a:defRPr/>
              </a:pPr>
              <a:t>05/05/2015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32597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32597">
              <a:defRPr/>
            </a:pPr>
            <a:fld id="{FBBE47F7-2176-4021-A23D-5E872562536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32597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28531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627" y="372394"/>
            <a:ext cx="10726460" cy="1351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628" y="1714631"/>
            <a:ext cx="5261211" cy="840314"/>
          </a:xfrm>
        </p:spPr>
        <p:txBody>
          <a:bodyPr anchor="b"/>
          <a:lstStyle>
            <a:lvl1pPr marL="0" indent="0">
              <a:buNone/>
              <a:defRPr sz="2448" b="1"/>
            </a:lvl1pPr>
            <a:lvl2pPr marL="466298" indent="0">
              <a:buNone/>
              <a:defRPr sz="2040" b="1"/>
            </a:lvl2pPr>
            <a:lvl3pPr marL="932597" indent="0">
              <a:buNone/>
              <a:defRPr sz="1836" b="1"/>
            </a:lvl3pPr>
            <a:lvl4pPr marL="1398895" indent="0">
              <a:buNone/>
              <a:defRPr sz="1632" b="1"/>
            </a:lvl4pPr>
            <a:lvl5pPr marL="1865193" indent="0">
              <a:buNone/>
              <a:defRPr sz="1632" b="1"/>
            </a:lvl5pPr>
            <a:lvl6pPr marL="2331491" indent="0">
              <a:buNone/>
              <a:defRPr sz="1632" b="1"/>
            </a:lvl6pPr>
            <a:lvl7pPr marL="2797790" indent="0">
              <a:buNone/>
              <a:defRPr sz="1632" b="1"/>
            </a:lvl7pPr>
            <a:lvl8pPr marL="3264088" indent="0">
              <a:buNone/>
              <a:defRPr sz="1632" b="1"/>
            </a:lvl8pPr>
            <a:lvl9pPr marL="3730386" indent="0">
              <a:buNone/>
              <a:defRPr sz="1632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628" y="2554944"/>
            <a:ext cx="5261211" cy="37579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5965" y="1714631"/>
            <a:ext cx="5287122" cy="840314"/>
          </a:xfrm>
        </p:spPr>
        <p:txBody>
          <a:bodyPr anchor="b"/>
          <a:lstStyle>
            <a:lvl1pPr marL="0" indent="0">
              <a:buNone/>
              <a:defRPr sz="2448" b="1"/>
            </a:lvl1pPr>
            <a:lvl2pPr marL="466298" indent="0">
              <a:buNone/>
              <a:defRPr sz="2040" b="1"/>
            </a:lvl2pPr>
            <a:lvl3pPr marL="932597" indent="0">
              <a:buNone/>
              <a:defRPr sz="1836" b="1"/>
            </a:lvl3pPr>
            <a:lvl4pPr marL="1398895" indent="0">
              <a:buNone/>
              <a:defRPr sz="1632" b="1"/>
            </a:lvl4pPr>
            <a:lvl5pPr marL="1865193" indent="0">
              <a:buNone/>
              <a:defRPr sz="1632" b="1"/>
            </a:lvl5pPr>
            <a:lvl6pPr marL="2331491" indent="0">
              <a:buNone/>
              <a:defRPr sz="1632" b="1"/>
            </a:lvl6pPr>
            <a:lvl7pPr marL="2797790" indent="0">
              <a:buNone/>
              <a:defRPr sz="1632" b="1"/>
            </a:lvl7pPr>
            <a:lvl8pPr marL="3264088" indent="0">
              <a:buNone/>
              <a:defRPr sz="1632" b="1"/>
            </a:lvl8pPr>
            <a:lvl9pPr marL="3730386" indent="0">
              <a:buNone/>
              <a:defRPr sz="1632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5965" y="2554944"/>
            <a:ext cx="5287122" cy="37579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32597">
              <a:defRPr/>
            </a:pPr>
            <a:fld id="{7304285A-F1AF-4C56-A2CE-4711A29C84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32597">
                <a:defRPr/>
              </a:pPr>
              <a:t>05/05/2015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32597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32597">
              <a:defRPr/>
            </a:pPr>
            <a:fld id="{FBBE47F7-2176-4021-A23D-5E872562536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32597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98326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32597">
              <a:defRPr/>
            </a:pPr>
            <a:fld id="{7304285A-F1AF-4C56-A2CE-4711A29C84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32597">
                <a:defRPr/>
              </a:pPr>
              <a:t>05/05/2015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32597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32597">
              <a:defRPr/>
            </a:pPr>
            <a:fld id="{FBBE47F7-2176-4021-A23D-5E872562536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32597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0768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32597">
              <a:defRPr/>
            </a:pPr>
            <a:fld id="{7304285A-F1AF-4C56-A2CE-4711A29C84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32597">
                <a:defRPr/>
              </a:pPr>
              <a:t>05/05/2015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32597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32597">
              <a:defRPr/>
            </a:pPr>
            <a:fld id="{FBBE47F7-2176-4021-A23D-5E872562536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32597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31397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628" y="466302"/>
            <a:ext cx="4011087" cy="1632056"/>
          </a:xfrm>
        </p:spPr>
        <p:txBody>
          <a:bodyPr anchor="b"/>
          <a:lstStyle>
            <a:lvl1pPr>
              <a:defRPr sz="3264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7122" y="1007083"/>
            <a:ext cx="6295965" cy="4970646"/>
          </a:xfrm>
        </p:spPr>
        <p:txBody>
          <a:bodyPr/>
          <a:lstStyle>
            <a:lvl1pPr>
              <a:defRPr sz="3264"/>
            </a:lvl1pPr>
            <a:lvl2pPr>
              <a:defRPr sz="2856"/>
            </a:lvl2pPr>
            <a:lvl3pPr>
              <a:defRPr sz="2448"/>
            </a:lvl3pPr>
            <a:lvl4pPr>
              <a:defRPr sz="2040"/>
            </a:lvl4pPr>
            <a:lvl5pPr>
              <a:defRPr sz="2040"/>
            </a:lvl5pPr>
            <a:lvl6pPr>
              <a:defRPr sz="2040"/>
            </a:lvl6pPr>
            <a:lvl7pPr>
              <a:defRPr sz="2040"/>
            </a:lvl7pPr>
            <a:lvl8pPr>
              <a:defRPr sz="2040"/>
            </a:lvl8pPr>
            <a:lvl9pPr>
              <a:defRPr sz="204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628" y="2098357"/>
            <a:ext cx="4011087" cy="3887467"/>
          </a:xfrm>
        </p:spPr>
        <p:txBody>
          <a:bodyPr/>
          <a:lstStyle>
            <a:lvl1pPr marL="0" indent="0">
              <a:buNone/>
              <a:defRPr sz="1632"/>
            </a:lvl1pPr>
            <a:lvl2pPr marL="466298" indent="0">
              <a:buNone/>
              <a:defRPr sz="1428"/>
            </a:lvl2pPr>
            <a:lvl3pPr marL="932597" indent="0">
              <a:buNone/>
              <a:defRPr sz="1224"/>
            </a:lvl3pPr>
            <a:lvl4pPr marL="1398895" indent="0">
              <a:buNone/>
              <a:defRPr sz="1020"/>
            </a:lvl4pPr>
            <a:lvl5pPr marL="1865193" indent="0">
              <a:buNone/>
              <a:defRPr sz="1020"/>
            </a:lvl5pPr>
            <a:lvl6pPr marL="2331491" indent="0">
              <a:buNone/>
              <a:defRPr sz="1020"/>
            </a:lvl6pPr>
            <a:lvl7pPr marL="2797790" indent="0">
              <a:buNone/>
              <a:defRPr sz="1020"/>
            </a:lvl7pPr>
            <a:lvl8pPr marL="3264088" indent="0">
              <a:buNone/>
              <a:defRPr sz="1020"/>
            </a:lvl8pPr>
            <a:lvl9pPr marL="3730386" indent="0">
              <a:buNone/>
              <a:defRPr sz="102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32597">
              <a:defRPr/>
            </a:pPr>
            <a:fld id="{7304285A-F1AF-4C56-A2CE-4711A29C84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32597">
                <a:defRPr/>
              </a:pPr>
              <a:t>05/05/2015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32597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32597">
              <a:defRPr/>
            </a:pPr>
            <a:fld id="{FBBE47F7-2176-4021-A23D-5E872562536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32597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42064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628" y="466302"/>
            <a:ext cx="4011087" cy="1632056"/>
          </a:xfrm>
        </p:spPr>
        <p:txBody>
          <a:bodyPr anchor="b"/>
          <a:lstStyle>
            <a:lvl1pPr>
              <a:defRPr sz="3264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87122" y="1007083"/>
            <a:ext cx="6295965" cy="4970646"/>
          </a:xfrm>
        </p:spPr>
        <p:txBody>
          <a:bodyPr/>
          <a:lstStyle>
            <a:lvl1pPr marL="0" indent="0">
              <a:buNone/>
              <a:defRPr sz="3264"/>
            </a:lvl1pPr>
            <a:lvl2pPr marL="466298" indent="0">
              <a:buNone/>
              <a:defRPr sz="2856"/>
            </a:lvl2pPr>
            <a:lvl3pPr marL="932597" indent="0">
              <a:buNone/>
              <a:defRPr sz="2448"/>
            </a:lvl3pPr>
            <a:lvl4pPr marL="1398895" indent="0">
              <a:buNone/>
              <a:defRPr sz="2040"/>
            </a:lvl4pPr>
            <a:lvl5pPr marL="1865193" indent="0">
              <a:buNone/>
              <a:defRPr sz="2040"/>
            </a:lvl5pPr>
            <a:lvl6pPr marL="2331491" indent="0">
              <a:buNone/>
              <a:defRPr sz="2040"/>
            </a:lvl6pPr>
            <a:lvl7pPr marL="2797790" indent="0">
              <a:buNone/>
              <a:defRPr sz="2040"/>
            </a:lvl7pPr>
            <a:lvl8pPr marL="3264088" indent="0">
              <a:buNone/>
              <a:defRPr sz="2040"/>
            </a:lvl8pPr>
            <a:lvl9pPr marL="3730386" indent="0">
              <a:buNone/>
              <a:defRPr sz="204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628" y="2098357"/>
            <a:ext cx="4011087" cy="3887467"/>
          </a:xfrm>
        </p:spPr>
        <p:txBody>
          <a:bodyPr/>
          <a:lstStyle>
            <a:lvl1pPr marL="0" indent="0">
              <a:buNone/>
              <a:defRPr sz="1632"/>
            </a:lvl1pPr>
            <a:lvl2pPr marL="466298" indent="0">
              <a:buNone/>
              <a:defRPr sz="1428"/>
            </a:lvl2pPr>
            <a:lvl3pPr marL="932597" indent="0">
              <a:buNone/>
              <a:defRPr sz="1224"/>
            </a:lvl3pPr>
            <a:lvl4pPr marL="1398895" indent="0">
              <a:buNone/>
              <a:defRPr sz="1020"/>
            </a:lvl4pPr>
            <a:lvl5pPr marL="1865193" indent="0">
              <a:buNone/>
              <a:defRPr sz="1020"/>
            </a:lvl5pPr>
            <a:lvl6pPr marL="2331491" indent="0">
              <a:buNone/>
              <a:defRPr sz="1020"/>
            </a:lvl6pPr>
            <a:lvl7pPr marL="2797790" indent="0">
              <a:buNone/>
              <a:defRPr sz="1020"/>
            </a:lvl7pPr>
            <a:lvl8pPr marL="3264088" indent="0">
              <a:buNone/>
              <a:defRPr sz="1020"/>
            </a:lvl8pPr>
            <a:lvl9pPr marL="3730386" indent="0">
              <a:buNone/>
              <a:defRPr sz="102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32597">
              <a:defRPr/>
            </a:pPr>
            <a:fld id="{7304285A-F1AF-4C56-A2CE-4711A29C84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32597">
                <a:defRPr/>
              </a:pPr>
              <a:t>05/05/2015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32597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32597">
              <a:defRPr/>
            </a:pPr>
            <a:fld id="{FBBE47F7-2176-4021-A23D-5E872562536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32597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2454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32597">
              <a:defRPr/>
            </a:pPr>
            <a:fld id="{7304285A-F1AF-4C56-A2CE-4711A29C84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32597">
                <a:defRPr/>
              </a:pPr>
              <a:t>05/05/2015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32597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32597">
              <a:defRPr/>
            </a:pPr>
            <a:fld id="{FBBE47F7-2176-4021-A23D-5E872562536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32597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797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99852" y="372394"/>
            <a:ext cx="2681615" cy="59275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5008" y="372394"/>
            <a:ext cx="7889389" cy="592753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32597">
              <a:defRPr/>
            </a:pPr>
            <a:fld id="{7304285A-F1AF-4C56-A2CE-4711A29C84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32597">
                <a:defRPr/>
              </a:pPr>
              <a:t>05/05/2015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32597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32597">
              <a:defRPr/>
            </a:pPr>
            <a:fld id="{FBBE47F7-2176-4021-A23D-5E872562536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32597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1018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alk-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>
            <a:spLocks noEditPoints="1"/>
          </p:cNvSpPr>
          <p:nvPr userDrawn="1"/>
        </p:nvSpPr>
        <p:spPr bwMode="black">
          <a:xfrm>
            <a:off x="2137569" y="2473326"/>
            <a:ext cx="8161338" cy="2047875"/>
          </a:xfrm>
          <a:custGeom>
            <a:avLst/>
            <a:gdLst>
              <a:gd name="T0" fmla="*/ 336 w 2176"/>
              <a:gd name="T1" fmla="*/ 2 h 546"/>
              <a:gd name="T2" fmla="*/ 269 w 2176"/>
              <a:gd name="T3" fmla="*/ 2 h 546"/>
              <a:gd name="T4" fmla="*/ 48 w 2176"/>
              <a:gd name="T5" fmla="*/ 538 h 546"/>
              <a:gd name="T6" fmla="*/ 2128 w 2176"/>
              <a:gd name="T7" fmla="*/ 2 h 546"/>
              <a:gd name="T8" fmla="*/ 2176 w 2176"/>
              <a:gd name="T9" fmla="*/ 2 h 546"/>
              <a:gd name="T10" fmla="*/ 1049 w 2176"/>
              <a:gd name="T11" fmla="*/ 175 h 546"/>
              <a:gd name="T12" fmla="*/ 1025 w 2176"/>
              <a:gd name="T13" fmla="*/ 454 h 546"/>
              <a:gd name="T14" fmla="*/ 937 w 2176"/>
              <a:gd name="T15" fmla="*/ 473 h 546"/>
              <a:gd name="T16" fmla="*/ 892 w 2176"/>
              <a:gd name="T17" fmla="*/ 384 h 546"/>
              <a:gd name="T18" fmla="*/ 809 w 2176"/>
              <a:gd name="T19" fmla="*/ 394 h 546"/>
              <a:gd name="T20" fmla="*/ 975 w 2176"/>
              <a:gd name="T21" fmla="*/ 540 h 546"/>
              <a:gd name="T22" fmla="*/ 1048 w 2176"/>
              <a:gd name="T23" fmla="*/ 482 h 546"/>
              <a:gd name="T24" fmla="*/ 1131 w 2176"/>
              <a:gd name="T25" fmla="*/ 536 h 546"/>
              <a:gd name="T26" fmla="*/ 1293 w 2176"/>
              <a:gd name="T27" fmla="*/ 14 h 546"/>
              <a:gd name="T28" fmla="*/ 1238 w 2176"/>
              <a:gd name="T29" fmla="*/ 3 h 546"/>
              <a:gd name="T30" fmla="*/ 1207 w 2176"/>
              <a:gd name="T31" fmla="*/ 48 h 546"/>
              <a:gd name="T32" fmla="*/ 1237 w 2176"/>
              <a:gd name="T33" fmla="*/ 91 h 546"/>
              <a:gd name="T34" fmla="*/ 1293 w 2176"/>
              <a:gd name="T35" fmla="*/ 81 h 546"/>
              <a:gd name="T36" fmla="*/ 1216 w 2176"/>
              <a:gd name="T37" fmla="*/ 536 h 546"/>
              <a:gd name="T38" fmla="*/ 1216 w 2176"/>
              <a:gd name="T39" fmla="*/ 175 h 546"/>
              <a:gd name="T40" fmla="*/ 1457 w 2176"/>
              <a:gd name="T41" fmla="*/ 536 h 546"/>
              <a:gd name="T42" fmla="*/ 1376 w 2176"/>
              <a:gd name="T43" fmla="*/ 536 h 546"/>
              <a:gd name="T44" fmla="*/ 729 w 2176"/>
              <a:gd name="T45" fmla="*/ 213 h 546"/>
              <a:gd name="T46" fmla="*/ 573 w 2176"/>
              <a:gd name="T47" fmla="*/ 163 h 546"/>
              <a:gd name="T48" fmla="*/ 491 w 2176"/>
              <a:gd name="T49" fmla="*/ 226 h 546"/>
              <a:gd name="T50" fmla="*/ 460 w 2176"/>
              <a:gd name="T51" fmla="*/ 2 h 546"/>
              <a:gd name="T52" fmla="*/ 489 w 2176"/>
              <a:gd name="T53" fmla="*/ 537 h 546"/>
              <a:gd name="T54" fmla="*/ 509 w 2176"/>
              <a:gd name="T55" fmla="*/ 512 h 546"/>
              <a:gd name="T56" fmla="*/ 596 w 2176"/>
              <a:gd name="T57" fmla="*/ 546 h 546"/>
              <a:gd name="T58" fmla="*/ 754 w 2176"/>
              <a:gd name="T59" fmla="*/ 423 h 546"/>
              <a:gd name="T60" fmla="*/ 671 w 2176"/>
              <a:gd name="T61" fmla="*/ 400 h 546"/>
              <a:gd name="T62" fmla="*/ 578 w 2176"/>
              <a:gd name="T63" fmla="*/ 478 h 546"/>
              <a:gd name="T64" fmla="*/ 495 w 2176"/>
              <a:gd name="T65" fmla="*/ 421 h 546"/>
              <a:gd name="T66" fmla="*/ 496 w 2176"/>
              <a:gd name="T67" fmla="*/ 291 h 546"/>
              <a:gd name="T68" fmla="*/ 586 w 2176"/>
              <a:gd name="T69" fmla="*/ 226 h 546"/>
              <a:gd name="T70" fmla="*/ 672 w 2176"/>
              <a:gd name="T71" fmla="*/ 293 h 546"/>
              <a:gd name="T72" fmla="*/ 1866 w 2176"/>
              <a:gd name="T73" fmla="*/ 2 h 546"/>
              <a:gd name="T74" fmla="*/ 1783 w 2176"/>
              <a:gd name="T75" fmla="*/ 220 h 546"/>
              <a:gd name="T76" fmla="*/ 1716 w 2176"/>
              <a:gd name="T77" fmla="*/ 171 h 546"/>
              <a:gd name="T78" fmla="*/ 1561 w 2176"/>
              <a:gd name="T79" fmla="*/ 220 h 546"/>
              <a:gd name="T80" fmla="*/ 1526 w 2176"/>
              <a:gd name="T81" fmla="*/ 443 h 546"/>
              <a:gd name="T82" fmla="*/ 1665 w 2176"/>
              <a:gd name="T83" fmla="*/ 546 h 546"/>
              <a:gd name="T84" fmla="*/ 1763 w 2176"/>
              <a:gd name="T85" fmla="*/ 507 h 546"/>
              <a:gd name="T86" fmla="*/ 1785 w 2176"/>
              <a:gd name="T87" fmla="*/ 537 h 546"/>
              <a:gd name="T88" fmla="*/ 1778 w 2176"/>
              <a:gd name="T89" fmla="*/ 413 h 546"/>
              <a:gd name="T90" fmla="*/ 1692 w 2176"/>
              <a:gd name="T91" fmla="*/ 479 h 546"/>
              <a:gd name="T92" fmla="*/ 1607 w 2176"/>
              <a:gd name="T93" fmla="*/ 414 h 546"/>
              <a:gd name="T94" fmla="*/ 1624 w 2176"/>
              <a:gd name="T95" fmla="*/ 269 h 546"/>
              <a:gd name="T96" fmla="*/ 1732 w 2176"/>
              <a:gd name="T97" fmla="*/ 241 h 546"/>
              <a:gd name="T98" fmla="*/ 1786 w 2176"/>
              <a:gd name="T99" fmla="*/ 326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76" h="546">
                <a:moveTo>
                  <a:pt x="163" y="538"/>
                </a:moveTo>
                <a:cubicBezTo>
                  <a:pt x="116" y="538"/>
                  <a:pt x="116" y="538"/>
                  <a:pt x="116" y="538"/>
                </a:cubicBezTo>
                <a:cubicBezTo>
                  <a:pt x="336" y="2"/>
                  <a:pt x="336" y="2"/>
                  <a:pt x="336" y="2"/>
                </a:cubicBezTo>
                <a:cubicBezTo>
                  <a:pt x="384" y="2"/>
                  <a:pt x="384" y="2"/>
                  <a:pt x="384" y="2"/>
                </a:cubicBezTo>
                <a:lnTo>
                  <a:pt x="163" y="538"/>
                </a:lnTo>
                <a:close/>
                <a:moveTo>
                  <a:pt x="269" y="2"/>
                </a:moveTo>
                <a:cubicBezTo>
                  <a:pt x="221" y="2"/>
                  <a:pt x="221" y="2"/>
                  <a:pt x="221" y="2"/>
                </a:cubicBezTo>
                <a:cubicBezTo>
                  <a:pt x="0" y="538"/>
                  <a:pt x="0" y="538"/>
                  <a:pt x="0" y="538"/>
                </a:cubicBezTo>
                <a:cubicBezTo>
                  <a:pt x="48" y="538"/>
                  <a:pt x="48" y="538"/>
                  <a:pt x="48" y="538"/>
                </a:cubicBezTo>
                <a:lnTo>
                  <a:pt x="269" y="2"/>
                </a:lnTo>
                <a:close/>
                <a:moveTo>
                  <a:pt x="2176" y="2"/>
                </a:moveTo>
                <a:cubicBezTo>
                  <a:pt x="2128" y="2"/>
                  <a:pt x="2128" y="2"/>
                  <a:pt x="2128" y="2"/>
                </a:cubicBezTo>
                <a:cubicBezTo>
                  <a:pt x="1908" y="538"/>
                  <a:pt x="1908" y="538"/>
                  <a:pt x="1908" y="538"/>
                </a:cubicBezTo>
                <a:cubicBezTo>
                  <a:pt x="1955" y="538"/>
                  <a:pt x="1955" y="538"/>
                  <a:pt x="1955" y="538"/>
                </a:cubicBezTo>
                <a:lnTo>
                  <a:pt x="2176" y="2"/>
                </a:lnTo>
                <a:close/>
                <a:moveTo>
                  <a:pt x="1131" y="536"/>
                </a:moveTo>
                <a:cubicBezTo>
                  <a:pt x="1131" y="175"/>
                  <a:pt x="1131" y="175"/>
                  <a:pt x="1131" y="175"/>
                </a:cubicBezTo>
                <a:cubicBezTo>
                  <a:pt x="1049" y="175"/>
                  <a:pt x="1049" y="175"/>
                  <a:pt x="1049" y="175"/>
                </a:cubicBezTo>
                <a:cubicBezTo>
                  <a:pt x="1049" y="384"/>
                  <a:pt x="1049" y="384"/>
                  <a:pt x="1049" y="384"/>
                </a:cubicBezTo>
                <a:cubicBezTo>
                  <a:pt x="1049" y="399"/>
                  <a:pt x="1047" y="412"/>
                  <a:pt x="1042" y="424"/>
                </a:cubicBezTo>
                <a:cubicBezTo>
                  <a:pt x="1038" y="436"/>
                  <a:pt x="1032" y="446"/>
                  <a:pt x="1025" y="454"/>
                </a:cubicBezTo>
                <a:cubicBezTo>
                  <a:pt x="1017" y="462"/>
                  <a:pt x="1009" y="468"/>
                  <a:pt x="999" y="472"/>
                </a:cubicBezTo>
                <a:cubicBezTo>
                  <a:pt x="989" y="476"/>
                  <a:pt x="978" y="478"/>
                  <a:pt x="967" y="478"/>
                </a:cubicBezTo>
                <a:cubicBezTo>
                  <a:pt x="956" y="478"/>
                  <a:pt x="946" y="476"/>
                  <a:pt x="937" y="473"/>
                </a:cubicBezTo>
                <a:cubicBezTo>
                  <a:pt x="927" y="470"/>
                  <a:pt x="920" y="464"/>
                  <a:pt x="913" y="457"/>
                </a:cubicBezTo>
                <a:cubicBezTo>
                  <a:pt x="906" y="449"/>
                  <a:pt x="901" y="440"/>
                  <a:pt x="897" y="428"/>
                </a:cubicBezTo>
                <a:cubicBezTo>
                  <a:pt x="894" y="416"/>
                  <a:pt x="892" y="401"/>
                  <a:pt x="892" y="384"/>
                </a:cubicBezTo>
                <a:cubicBezTo>
                  <a:pt x="892" y="175"/>
                  <a:pt x="892" y="175"/>
                  <a:pt x="892" y="175"/>
                </a:cubicBezTo>
                <a:cubicBezTo>
                  <a:pt x="809" y="175"/>
                  <a:pt x="809" y="175"/>
                  <a:pt x="809" y="175"/>
                </a:cubicBezTo>
                <a:cubicBezTo>
                  <a:pt x="809" y="394"/>
                  <a:pt x="809" y="394"/>
                  <a:pt x="809" y="394"/>
                </a:cubicBezTo>
                <a:cubicBezTo>
                  <a:pt x="809" y="444"/>
                  <a:pt x="821" y="482"/>
                  <a:pt x="843" y="507"/>
                </a:cubicBezTo>
                <a:cubicBezTo>
                  <a:pt x="865" y="532"/>
                  <a:pt x="897" y="545"/>
                  <a:pt x="939" y="545"/>
                </a:cubicBezTo>
                <a:cubicBezTo>
                  <a:pt x="951" y="545"/>
                  <a:pt x="963" y="543"/>
                  <a:pt x="975" y="540"/>
                </a:cubicBezTo>
                <a:cubicBezTo>
                  <a:pt x="986" y="537"/>
                  <a:pt x="996" y="532"/>
                  <a:pt x="1005" y="526"/>
                </a:cubicBezTo>
                <a:cubicBezTo>
                  <a:pt x="1014" y="521"/>
                  <a:pt x="1022" y="514"/>
                  <a:pt x="1029" y="506"/>
                </a:cubicBezTo>
                <a:cubicBezTo>
                  <a:pt x="1037" y="499"/>
                  <a:pt x="1043" y="490"/>
                  <a:pt x="1048" y="482"/>
                </a:cubicBezTo>
                <a:cubicBezTo>
                  <a:pt x="1049" y="482"/>
                  <a:pt x="1049" y="482"/>
                  <a:pt x="1049" y="482"/>
                </a:cubicBezTo>
                <a:cubicBezTo>
                  <a:pt x="1049" y="536"/>
                  <a:pt x="1049" y="536"/>
                  <a:pt x="1049" y="536"/>
                </a:cubicBezTo>
                <a:lnTo>
                  <a:pt x="1131" y="536"/>
                </a:lnTo>
                <a:close/>
                <a:moveTo>
                  <a:pt x="1307" y="48"/>
                </a:moveTo>
                <a:cubicBezTo>
                  <a:pt x="1307" y="41"/>
                  <a:pt x="1306" y="35"/>
                  <a:pt x="1303" y="29"/>
                </a:cubicBezTo>
                <a:cubicBezTo>
                  <a:pt x="1301" y="23"/>
                  <a:pt x="1297" y="18"/>
                  <a:pt x="1293" y="14"/>
                </a:cubicBezTo>
                <a:cubicBezTo>
                  <a:pt x="1288" y="9"/>
                  <a:pt x="1283" y="6"/>
                  <a:pt x="1277" y="3"/>
                </a:cubicBezTo>
                <a:cubicBezTo>
                  <a:pt x="1271" y="1"/>
                  <a:pt x="1264" y="0"/>
                  <a:pt x="1257" y="0"/>
                </a:cubicBezTo>
                <a:cubicBezTo>
                  <a:pt x="1250" y="0"/>
                  <a:pt x="1244" y="1"/>
                  <a:pt x="1238" y="3"/>
                </a:cubicBezTo>
                <a:cubicBezTo>
                  <a:pt x="1232" y="6"/>
                  <a:pt x="1226" y="9"/>
                  <a:pt x="1222" y="13"/>
                </a:cubicBezTo>
                <a:cubicBezTo>
                  <a:pt x="1217" y="18"/>
                  <a:pt x="1214" y="23"/>
                  <a:pt x="1211" y="29"/>
                </a:cubicBezTo>
                <a:cubicBezTo>
                  <a:pt x="1209" y="34"/>
                  <a:pt x="1207" y="41"/>
                  <a:pt x="1207" y="48"/>
                </a:cubicBezTo>
                <a:cubicBezTo>
                  <a:pt x="1207" y="54"/>
                  <a:pt x="1209" y="60"/>
                  <a:pt x="1211" y="66"/>
                </a:cubicBezTo>
                <a:cubicBezTo>
                  <a:pt x="1214" y="72"/>
                  <a:pt x="1217" y="77"/>
                  <a:pt x="1221" y="81"/>
                </a:cubicBezTo>
                <a:cubicBezTo>
                  <a:pt x="1226" y="85"/>
                  <a:pt x="1231" y="88"/>
                  <a:pt x="1237" y="91"/>
                </a:cubicBezTo>
                <a:cubicBezTo>
                  <a:pt x="1243" y="93"/>
                  <a:pt x="1250" y="95"/>
                  <a:pt x="1257" y="95"/>
                </a:cubicBezTo>
                <a:cubicBezTo>
                  <a:pt x="1264" y="95"/>
                  <a:pt x="1271" y="93"/>
                  <a:pt x="1277" y="91"/>
                </a:cubicBezTo>
                <a:cubicBezTo>
                  <a:pt x="1283" y="88"/>
                  <a:pt x="1289" y="85"/>
                  <a:pt x="1293" y="81"/>
                </a:cubicBezTo>
                <a:cubicBezTo>
                  <a:pt x="1297" y="77"/>
                  <a:pt x="1301" y="72"/>
                  <a:pt x="1303" y="66"/>
                </a:cubicBezTo>
                <a:cubicBezTo>
                  <a:pt x="1306" y="60"/>
                  <a:pt x="1307" y="54"/>
                  <a:pt x="1307" y="48"/>
                </a:cubicBezTo>
                <a:moveTo>
                  <a:pt x="1216" y="536"/>
                </a:moveTo>
                <a:cubicBezTo>
                  <a:pt x="1297" y="536"/>
                  <a:pt x="1297" y="536"/>
                  <a:pt x="1297" y="536"/>
                </a:cubicBezTo>
                <a:cubicBezTo>
                  <a:pt x="1297" y="175"/>
                  <a:pt x="1297" y="175"/>
                  <a:pt x="1297" y="175"/>
                </a:cubicBezTo>
                <a:cubicBezTo>
                  <a:pt x="1216" y="175"/>
                  <a:pt x="1216" y="175"/>
                  <a:pt x="1216" y="175"/>
                </a:cubicBezTo>
                <a:lnTo>
                  <a:pt x="1216" y="536"/>
                </a:lnTo>
                <a:close/>
                <a:moveTo>
                  <a:pt x="1376" y="536"/>
                </a:moveTo>
                <a:cubicBezTo>
                  <a:pt x="1457" y="536"/>
                  <a:pt x="1457" y="536"/>
                  <a:pt x="1457" y="536"/>
                </a:cubicBezTo>
                <a:cubicBezTo>
                  <a:pt x="1457" y="2"/>
                  <a:pt x="1457" y="2"/>
                  <a:pt x="1457" y="2"/>
                </a:cubicBezTo>
                <a:cubicBezTo>
                  <a:pt x="1376" y="2"/>
                  <a:pt x="1376" y="2"/>
                  <a:pt x="1376" y="2"/>
                </a:cubicBezTo>
                <a:lnTo>
                  <a:pt x="1376" y="536"/>
                </a:lnTo>
                <a:close/>
                <a:moveTo>
                  <a:pt x="765" y="342"/>
                </a:moveTo>
                <a:cubicBezTo>
                  <a:pt x="765" y="317"/>
                  <a:pt x="762" y="294"/>
                  <a:pt x="756" y="272"/>
                </a:cubicBezTo>
                <a:cubicBezTo>
                  <a:pt x="750" y="249"/>
                  <a:pt x="741" y="230"/>
                  <a:pt x="729" y="213"/>
                </a:cubicBezTo>
                <a:cubicBezTo>
                  <a:pt x="717" y="196"/>
                  <a:pt x="701" y="183"/>
                  <a:pt x="682" y="173"/>
                </a:cubicBezTo>
                <a:cubicBezTo>
                  <a:pt x="663" y="163"/>
                  <a:pt x="640" y="158"/>
                  <a:pt x="613" y="158"/>
                </a:cubicBezTo>
                <a:cubicBezTo>
                  <a:pt x="599" y="158"/>
                  <a:pt x="585" y="160"/>
                  <a:pt x="573" y="163"/>
                </a:cubicBezTo>
                <a:cubicBezTo>
                  <a:pt x="561" y="166"/>
                  <a:pt x="549" y="171"/>
                  <a:pt x="539" y="177"/>
                </a:cubicBezTo>
                <a:cubicBezTo>
                  <a:pt x="529" y="183"/>
                  <a:pt x="520" y="190"/>
                  <a:pt x="512" y="199"/>
                </a:cubicBezTo>
                <a:cubicBezTo>
                  <a:pt x="504" y="207"/>
                  <a:pt x="497" y="216"/>
                  <a:pt x="491" y="226"/>
                </a:cubicBezTo>
                <a:cubicBezTo>
                  <a:pt x="489" y="226"/>
                  <a:pt x="489" y="226"/>
                  <a:pt x="489" y="226"/>
                </a:cubicBezTo>
                <a:cubicBezTo>
                  <a:pt x="489" y="2"/>
                  <a:pt x="489" y="2"/>
                  <a:pt x="489" y="2"/>
                </a:cubicBezTo>
                <a:cubicBezTo>
                  <a:pt x="460" y="2"/>
                  <a:pt x="460" y="2"/>
                  <a:pt x="460" y="2"/>
                </a:cubicBezTo>
                <a:cubicBezTo>
                  <a:pt x="406" y="133"/>
                  <a:pt x="406" y="133"/>
                  <a:pt x="406" y="133"/>
                </a:cubicBezTo>
                <a:cubicBezTo>
                  <a:pt x="406" y="537"/>
                  <a:pt x="406" y="537"/>
                  <a:pt x="406" y="537"/>
                </a:cubicBezTo>
                <a:cubicBezTo>
                  <a:pt x="489" y="537"/>
                  <a:pt x="489" y="537"/>
                  <a:pt x="489" y="537"/>
                </a:cubicBezTo>
                <a:cubicBezTo>
                  <a:pt x="489" y="490"/>
                  <a:pt x="489" y="490"/>
                  <a:pt x="489" y="490"/>
                </a:cubicBezTo>
                <a:cubicBezTo>
                  <a:pt x="491" y="490"/>
                  <a:pt x="491" y="490"/>
                  <a:pt x="491" y="490"/>
                </a:cubicBezTo>
                <a:cubicBezTo>
                  <a:pt x="496" y="498"/>
                  <a:pt x="502" y="505"/>
                  <a:pt x="509" y="512"/>
                </a:cubicBezTo>
                <a:cubicBezTo>
                  <a:pt x="515" y="519"/>
                  <a:pt x="523" y="525"/>
                  <a:pt x="532" y="530"/>
                </a:cubicBezTo>
                <a:cubicBezTo>
                  <a:pt x="540" y="535"/>
                  <a:pt x="550" y="539"/>
                  <a:pt x="561" y="542"/>
                </a:cubicBezTo>
                <a:cubicBezTo>
                  <a:pt x="571" y="544"/>
                  <a:pt x="583" y="546"/>
                  <a:pt x="596" y="546"/>
                </a:cubicBezTo>
                <a:cubicBezTo>
                  <a:pt x="623" y="546"/>
                  <a:pt x="647" y="541"/>
                  <a:pt x="668" y="530"/>
                </a:cubicBezTo>
                <a:cubicBezTo>
                  <a:pt x="689" y="520"/>
                  <a:pt x="707" y="506"/>
                  <a:pt x="721" y="488"/>
                </a:cubicBezTo>
                <a:cubicBezTo>
                  <a:pt x="736" y="470"/>
                  <a:pt x="747" y="448"/>
                  <a:pt x="754" y="423"/>
                </a:cubicBezTo>
                <a:cubicBezTo>
                  <a:pt x="761" y="398"/>
                  <a:pt x="765" y="371"/>
                  <a:pt x="765" y="342"/>
                </a:cubicBezTo>
                <a:moveTo>
                  <a:pt x="678" y="341"/>
                </a:moveTo>
                <a:cubicBezTo>
                  <a:pt x="678" y="363"/>
                  <a:pt x="676" y="383"/>
                  <a:pt x="671" y="400"/>
                </a:cubicBezTo>
                <a:cubicBezTo>
                  <a:pt x="667" y="418"/>
                  <a:pt x="660" y="432"/>
                  <a:pt x="651" y="443"/>
                </a:cubicBezTo>
                <a:cubicBezTo>
                  <a:pt x="643" y="455"/>
                  <a:pt x="632" y="463"/>
                  <a:pt x="620" y="469"/>
                </a:cubicBezTo>
                <a:cubicBezTo>
                  <a:pt x="607" y="475"/>
                  <a:pt x="593" y="478"/>
                  <a:pt x="578" y="478"/>
                </a:cubicBezTo>
                <a:cubicBezTo>
                  <a:pt x="565" y="478"/>
                  <a:pt x="553" y="475"/>
                  <a:pt x="542" y="470"/>
                </a:cubicBezTo>
                <a:cubicBezTo>
                  <a:pt x="531" y="466"/>
                  <a:pt x="522" y="459"/>
                  <a:pt x="514" y="450"/>
                </a:cubicBezTo>
                <a:cubicBezTo>
                  <a:pt x="506" y="442"/>
                  <a:pt x="500" y="432"/>
                  <a:pt x="495" y="421"/>
                </a:cubicBezTo>
                <a:cubicBezTo>
                  <a:pt x="491" y="410"/>
                  <a:pt x="488" y="397"/>
                  <a:pt x="488" y="384"/>
                </a:cubicBezTo>
                <a:cubicBezTo>
                  <a:pt x="488" y="336"/>
                  <a:pt x="488" y="336"/>
                  <a:pt x="488" y="336"/>
                </a:cubicBezTo>
                <a:cubicBezTo>
                  <a:pt x="488" y="319"/>
                  <a:pt x="491" y="304"/>
                  <a:pt x="496" y="291"/>
                </a:cubicBezTo>
                <a:cubicBezTo>
                  <a:pt x="500" y="278"/>
                  <a:pt x="507" y="266"/>
                  <a:pt x="516" y="257"/>
                </a:cubicBezTo>
                <a:cubicBezTo>
                  <a:pt x="524" y="247"/>
                  <a:pt x="534" y="240"/>
                  <a:pt x="546" y="234"/>
                </a:cubicBezTo>
                <a:cubicBezTo>
                  <a:pt x="558" y="229"/>
                  <a:pt x="571" y="226"/>
                  <a:pt x="586" y="226"/>
                </a:cubicBezTo>
                <a:cubicBezTo>
                  <a:pt x="601" y="226"/>
                  <a:pt x="614" y="229"/>
                  <a:pt x="625" y="234"/>
                </a:cubicBezTo>
                <a:cubicBezTo>
                  <a:pt x="636" y="240"/>
                  <a:pt x="646" y="247"/>
                  <a:pt x="654" y="257"/>
                </a:cubicBezTo>
                <a:cubicBezTo>
                  <a:pt x="662" y="267"/>
                  <a:pt x="668" y="279"/>
                  <a:pt x="672" y="293"/>
                </a:cubicBezTo>
                <a:cubicBezTo>
                  <a:pt x="676" y="307"/>
                  <a:pt x="678" y="323"/>
                  <a:pt x="678" y="341"/>
                </a:cubicBezTo>
                <a:moveTo>
                  <a:pt x="1866" y="537"/>
                </a:moveTo>
                <a:cubicBezTo>
                  <a:pt x="1866" y="2"/>
                  <a:pt x="1866" y="2"/>
                  <a:pt x="1866" y="2"/>
                </a:cubicBezTo>
                <a:cubicBezTo>
                  <a:pt x="1785" y="2"/>
                  <a:pt x="1785" y="2"/>
                  <a:pt x="1785" y="2"/>
                </a:cubicBezTo>
                <a:cubicBezTo>
                  <a:pt x="1785" y="220"/>
                  <a:pt x="1785" y="220"/>
                  <a:pt x="1785" y="220"/>
                </a:cubicBezTo>
                <a:cubicBezTo>
                  <a:pt x="1783" y="220"/>
                  <a:pt x="1783" y="220"/>
                  <a:pt x="1783" y="220"/>
                </a:cubicBezTo>
                <a:cubicBezTo>
                  <a:pt x="1779" y="213"/>
                  <a:pt x="1773" y="206"/>
                  <a:pt x="1767" y="199"/>
                </a:cubicBezTo>
                <a:cubicBezTo>
                  <a:pt x="1760" y="192"/>
                  <a:pt x="1753" y="187"/>
                  <a:pt x="1744" y="182"/>
                </a:cubicBezTo>
                <a:cubicBezTo>
                  <a:pt x="1736" y="177"/>
                  <a:pt x="1726" y="173"/>
                  <a:pt x="1716" y="171"/>
                </a:cubicBezTo>
                <a:cubicBezTo>
                  <a:pt x="1705" y="168"/>
                  <a:pt x="1693" y="167"/>
                  <a:pt x="1681" y="167"/>
                </a:cubicBezTo>
                <a:cubicBezTo>
                  <a:pt x="1656" y="167"/>
                  <a:pt x="1633" y="171"/>
                  <a:pt x="1613" y="181"/>
                </a:cubicBezTo>
                <a:cubicBezTo>
                  <a:pt x="1592" y="190"/>
                  <a:pt x="1575" y="203"/>
                  <a:pt x="1561" y="220"/>
                </a:cubicBezTo>
                <a:cubicBezTo>
                  <a:pt x="1546" y="238"/>
                  <a:pt x="1535" y="259"/>
                  <a:pt x="1527" y="283"/>
                </a:cubicBezTo>
                <a:cubicBezTo>
                  <a:pt x="1519" y="308"/>
                  <a:pt x="1515" y="335"/>
                  <a:pt x="1515" y="365"/>
                </a:cubicBezTo>
                <a:cubicBezTo>
                  <a:pt x="1515" y="394"/>
                  <a:pt x="1519" y="420"/>
                  <a:pt x="1526" y="443"/>
                </a:cubicBezTo>
                <a:cubicBezTo>
                  <a:pt x="1534" y="465"/>
                  <a:pt x="1544" y="484"/>
                  <a:pt x="1558" y="500"/>
                </a:cubicBezTo>
                <a:cubicBezTo>
                  <a:pt x="1571" y="515"/>
                  <a:pt x="1587" y="526"/>
                  <a:pt x="1605" y="534"/>
                </a:cubicBezTo>
                <a:cubicBezTo>
                  <a:pt x="1624" y="542"/>
                  <a:pt x="1643" y="546"/>
                  <a:pt x="1665" y="546"/>
                </a:cubicBezTo>
                <a:cubicBezTo>
                  <a:pt x="1679" y="546"/>
                  <a:pt x="1693" y="544"/>
                  <a:pt x="1705" y="541"/>
                </a:cubicBezTo>
                <a:cubicBezTo>
                  <a:pt x="1717" y="538"/>
                  <a:pt x="1728" y="533"/>
                  <a:pt x="1737" y="528"/>
                </a:cubicBezTo>
                <a:cubicBezTo>
                  <a:pt x="1747" y="522"/>
                  <a:pt x="1756" y="515"/>
                  <a:pt x="1763" y="507"/>
                </a:cubicBezTo>
                <a:cubicBezTo>
                  <a:pt x="1771" y="499"/>
                  <a:pt x="1778" y="490"/>
                  <a:pt x="1783" y="480"/>
                </a:cubicBezTo>
                <a:cubicBezTo>
                  <a:pt x="1785" y="480"/>
                  <a:pt x="1785" y="480"/>
                  <a:pt x="1785" y="480"/>
                </a:cubicBezTo>
                <a:cubicBezTo>
                  <a:pt x="1785" y="537"/>
                  <a:pt x="1785" y="537"/>
                  <a:pt x="1785" y="537"/>
                </a:cubicBezTo>
                <a:lnTo>
                  <a:pt x="1866" y="537"/>
                </a:lnTo>
                <a:close/>
                <a:moveTo>
                  <a:pt x="1786" y="366"/>
                </a:moveTo>
                <a:cubicBezTo>
                  <a:pt x="1786" y="384"/>
                  <a:pt x="1783" y="399"/>
                  <a:pt x="1778" y="413"/>
                </a:cubicBezTo>
                <a:cubicBezTo>
                  <a:pt x="1773" y="427"/>
                  <a:pt x="1767" y="439"/>
                  <a:pt x="1758" y="449"/>
                </a:cubicBezTo>
                <a:cubicBezTo>
                  <a:pt x="1750" y="458"/>
                  <a:pt x="1740" y="466"/>
                  <a:pt x="1728" y="471"/>
                </a:cubicBezTo>
                <a:cubicBezTo>
                  <a:pt x="1717" y="476"/>
                  <a:pt x="1705" y="479"/>
                  <a:pt x="1692" y="479"/>
                </a:cubicBezTo>
                <a:cubicBezTo>
                  <a:pt x="1679" y="479"/>
                  <a:pt x="1667" y="477"/>
                  <a:pt x="1656" y="472"/>
                </a:cubicBezTo>
                <a:cubicBezTo>
                  <a:pt x="1644" y="467"/>
                  <a:pt x="1635" y="460"/>
                  <a:pt x="1626" y="450"/>
                </a:cubicBezTo>
                <a:cubicBezTo>
                  <a:pt x="1618" y="440"/>
                  <a:pt x="1612" y="428"/>
                  <a:pt x="1607" y="414"/>
                </a:cubicBezTo>
                <a:cubicBezTo>
                  <a:pt x="1602" y="399"/>
                  <a:pt x="1600" y="382"/>
                  <a:pt x="1600" y="363"/>
                </a:cubicBezTo>
                <a:cubicBezTo>
                  <a:pt x="1600" y="343"/>
                  <a:pt x="1602" y="325"/>
                  <a:pt x="1606" y="309"/>
                </a:cubicBezTo>
                <a:cubicBezTo>
                  <a:pt x="1610" y="294"/>
                  <a:pt x="1616" y="280"/>
                  <a:pt x="1624" y="269"/>
                </a:cubicBezTo>
                <a:cubicBezTo>
                  <a:pt x="1632" y="257"/>
                  <a:pt x="1642" y="249"/>
                  <a:pt x="1654" y="242"/>
                </a:cubicBezTo>
                <a:cubicBezTo>
                  <a:pt x="1667" y="236"/>
                  <a:pt x="1681" y="233"/>
                  <a:pt x="1697" y="233"/>
                </a:cubicBezTo>
                <a:cubicBezTo>
                  <a:pt x="1709" y="233"/>
                  <a:pt x="1721" y="236"/>
                  <a:pt x="1732" y="241"/>
                </a:cubicBezTo>
                <a:cubicBezTo>
                  <a:pt x="1743" y="245"/>
                  <a:pt x="1752" y="252"/>
                  <a:pt x="1760" y="260"/>
                </a:cubicBezTo>
                <a:cubicBezTo>
                  <a:pt x="1768" y="269"/>
                  <a:pt x="1774" y="279"/>
                  <a:pt x="1779" y="290"/>
                </a:cubicBezTo>
                <a:cubicBezTo>
                  <a:pt x="1783" y="301"/>
                  <a:pt x="1786" y="313"/>
                  <a:pt x="1786" y="326"/>
                </a:cubicBezTo>
                <a:lnTo>
                  <a:pt x="1786" y="366"/>
                </a:lnTo>
                <a:close/>
              </a:path>
            </a:pathLst>
          </a:custGeom>
          <a:solidFill>
            <a:srgbClr val="323232"/>
          </a:solidFill>
          <a:ln>
            <a:noFill/>
          </a:ln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defTabSz="932597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0129838" y="6126162"/>
            <a:ext cx="1849602" cy="3948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60626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1779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36776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9" y="4881266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63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199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25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849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347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2911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40" y="1241426"/>
            <a:ext cx="5486399" cy="2012859"/>
          </a:xfrm>
        </p:spPr>
        <p:txBody>
          <a:bodyPr>
            <a:spAutoFit/>
          </a:bodyPr>
          <a:lstStyle>
            <a:lvl1pPr>
              <a:defRPr sz="659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50/50 photo layout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1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745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7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399" spc="-10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2" y="3955785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22262" y="360323"/>
            <a:ext cx="2667000" cy="406265"/>
          </a:xfrm>
        </p:spPr>
        <p:txBody>
          <a:bodyPr/>
          <a:lstStyle>
            <a:lvl1pPr marL="0" indent="0">
              <a:buFontTx/>
              <a:buNone/>
              <a:defRPr sz="1600" baseline="0">
                <a:latin typeface="+mn-lt"/>
              </a:defRPr>
            </a:lvl1pPr>
            <a:lvl2pPr marL="342873" indent="0">
              <a:buFontTx/>
              <a:buNone/>
              <a:defRPr sz="1600">
                <a:latin typeface="+mn-lt"/>
              </a:defRPr>
            </a:lvl2pPr>
            <a:lvl3pPr marL="571454" indent="0">
              <a:buFontTx/>
              <a:buNone/>
              <a:defRPr sz="1600">
                <a:latin typeface="+mn-lt"/>
              </a:defRPr>
            </a:lvl3pPr>
            <a:lvl4pPr marL="800036" indent="0">
              <a:buFontTx/>
              <a:buNone/>
              <a:defRPr sz="1600">
                <a:latin typeface="+mn-lt"/>
              </a:defRPr>
            </a:lvl4pPr>
            <a:lvl5pPr marL="1028617" indent="0">
              <a:buFontTx/>
              <a:buNone/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SESSION CODE</a:t>
            </a:r>
          </a:p>
        </p:txBody>
      </p:sp>
    </p:spTree>
    <p:extLst>
      <p:ext uri="{BB962C8B-B14F-4D97-AF65-F5344CB8AC3E}">
        <p14:creationId xmlns:p14="http://schemas.microsoft.com/office/powerpoint/2010/main" val="2588231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492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3907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2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2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9" y="1221158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2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56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49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" y="0"/>
            <a:ext cx="12435840" cy="699516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gray">
          <a:xfrm>
            <a:off x="0" y="4868863"/>
            <a:ext cx="12436475" cy="2125662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ext Box 3"/>
          <p:cNvSpPr txBox="1">
            <a:spLocks noChangeArrowheads="1"/>
          </p:cNvSpPr>
          <p:nvPr userDrawn="1"/>
        </p:nvSpPr>
        <p:spPr bwMode="white">
          <a:xfrm>
            <a:off x="7589822" y="6294476"/>
            <a:ext cx="45719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algn="r" defTabSz="932215" eaLnBrk="0" hangingPunct="0"/>
            <a:r>
              <a:rPr lang="en-US" sz="700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© </a:t>
            </a:r>
            <a:r>
              <a:rPr lang="en-US" sz="700" dirty="0" smtClean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2015 </a:t>
            </a:r>
            <a:r>
              <a:rPr lang="en-US" sz="700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30" y="5580859"/>
            <a:ext cx="3291840" cy="70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490" indent="-290490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454" indent="-280966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1944" indent="-290490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526" indent="-228582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107" indent="-228582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 Notes slide Layout No Bar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No ti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587"/>
            <a:ext cx="12430199" cy="69919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274638" y="2119165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93752" y="3040063"/>
            <a:ext cx="4333238" cy="7848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65834">
              <a:lnSpc>
                <a:spcPct val="90000"/>
              </a:lnSpc>
              <a:spcBef>
                <a:spcPct val="0"/>
              </a:spcBef>
            </a:pPr>
            <a:r>
              <a:rPr lang="en-US" sz="5000" spc="-125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latin typeface="Segoe UI Light"/>
                <a:cs typeface="Segoe UI" pitchFamily="34" charset="0"/>
              </a:rPr>
              <a:t>Spark the future.</a:t>
            </a:r>
            <a:endParaRPr lang="en-US" sz="5000" spc="-125" dirty="0">
              <a:ln w="3175">
                <a:noFill/>
              </a:ln>
              <a:gradFill>
                <a:gsLst>
                  <a:gs pos="84066">
                    <a:srgbClr val="000000"/>
                  </a:gs>
                  <a:gs pos="57576">
                    <a:srgbClr val="000000"/>
                  </a:gs>
                </a:gsLst>
                <a:lin ang="5400000" scaled="0"/>
              </a:gradFill>
              <a:latin typeface="Segoe UI Light"/>
              <a:cs typeface="Segoe UI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441776" y="4617847"/>
            <a:ext cx="2185214" cy="71558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65834">
              <a:lnSpc>
                <a:spcPct val="90000"/>
              </a:lnSpc>
              <a:spcBef>
                <a:spcPct val="0"/>
              </a:spcBef>
            </a:pPr>
            <a:r>
              <a:rPr lang="en-US" sz="225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cs typeface="Segoe UI" pitchFamily="34" charset="0"/>
              </a:rPr>
              <a:t>May 4 – 8, 2015</a:t>
            </a:r>
            <a:br>
              <a:rPr lang="en-US" sz="225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cs typeface="Segoe UI" pitchFamily="34" charset="0"/>
              </a:rPr>
            </a:br>
            <a:r>
              <a:rPr lang="en-US" sz="225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cs typeface="Segoe UI" pitchFamily="34" charset="0"/>
              </a:rPr>
              <a:t>Chicago, IL</a:t>
            </a:r>
            <a:endParaRPr lang="en-US" sz="2250" dirty="0">
              <a:ln w="3175">
                <a:noFill/>
              </a:ln>
              <a:gradFill>
                <a:gsLst>
                  <a:gs pos="84066">
                    <a:srgbClr val="000000"/>
                  </a:gs>
                  <a:gs pos="57576">
                    <a:srgbClr val="000000"/>
                  </a:gs>
                </a:gsLst>
                <a:lin ang="5400000" scaled="0"/>
              </a:gradFill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10" y="4088040"/>
            <a:ext cx="2494315" cy="38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555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7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399" spc="-10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2" y="3955785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22262" y="360323"/>
            <a:ext cx="2667000" cy="406265"/>
          </a:xfrm>
        </p:spPr>
        <p:txBody>
          <a:bodyPr/>
          <a:lstStyle>
            <a:lvl1pPr marL="0" indent="0">
              <a:buFontTx/>
              <a:buNone/>
              <a:defRPr sz="1600" baseline="0">
                <a:latin typeface="+mn-lt"/>
              </a:defRPr>
            </a:lvl1pPr>
            <a:lvl2pPr marL="342873" indent="0">
              <a:buFontTx/>
              <a:buNone/>
              <a:defRPr sz="1600">
                <a:latin typeface="+mn-lt"/>
              </a:defRPr>
            </a:lvl2pPr>
            <a:lvl3pPr marL="571454" indent="0">
              <a:buFontTx/>
              <a:buNone/>
              <a:defRPr sz="1600">
                <a:latin typeface="+mn-lt"/>
              </a:defRPr>
            </a:lvl3pPr>
            <a:lvl4pPr marL="800036" indent="0">
              <a:buFontTx/>
              <a:buNone/>
              <a:defRPr sz="1600">
                <a:latin typeface="+mn-lt"/>
              </a:defRPr>
            </a:lvl4pPr>
            <a:lvl5pPr marL="1028617" indent="0">
              <a:buFontTx/>
              <a:buNone/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SESSION CODE</a:t>
            </a:r>
          </a:p>
        </p:txBody>
      </p:sp>
    </p:spTree>
    <p:extLst>
      <p:ext uri="{BB962C8B-B14F-4D97-AF65-F5344CB8AC3E}">
        <p14:creationId xmlns:p14="http://schemas.microsoft.com/office/powerpoint/2010/main" val="612165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82" indent="0">
              <a:buNone/>
              <a:defRPr/>
            </a:lvl3pPr>
            <a:lvl4pPr marL="457163" indent="0">
              <a:buNone/>
              <a:defRPr/>
            </a:lvl4pPr>
            <a:lvl5pPr marL="68574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82" indent="0">
              <a:buNone/>
              <a:defRPr/>
            </a:lvl3pPr>
            <a:lvl4pPr marL="457163" indent="0">
              <a:buNone/>
              <a:defRPr/>
            </a:lvl4pPr>
            <a:lvl5pPr marL="685745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4353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82" indent="0">
              <a:buNone/>
              <a:defRPr/>
            </a:lvl3pPr>
            <a:lvl4pPr marL="457163" indent="0">
              <a:buNone/>
              <a:defRPr/>
            </a:lvl4pPr>
            <a:lvl5pPr marL="685745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5963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2092881"/>
          </a:xfrm>
        </p:spPr>
        <p:txBody>
          <a:bodyPr>
            <a:spAutoFit/>
          </a:bodyPr>
          <a:lstStyle>
            <a:lvl1pPr>
              <a:buClr>
                <a:schemeClr val="tx2"/>
              </a:buClr>
              <a:defRPr sz="4000">
                <a:gradFill>
                  <a:gsLst>
                    <a:gs pos="7080">
                      <a:schemeClr val="tx2"/>
                    </a:gs>
                    <a:gs pos="36283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945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485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081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0062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5873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200"/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200"/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6047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5363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36776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9" y="4881266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53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82" indent="0">
              <a:buNone/>
              <a:defRPr/>
            </a:lvl3pPr>
            <a:lvl4pPr marL="457163" indent="0">
              <a:buNone/>
              <a:defRPr/>
            </a:lvl4pPr>
            <a:lvl5pPr marL="68574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0986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63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199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496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063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464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6132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6917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0069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40" y="1241426"/>
            <a:ext cx="5486399" cy="2012859"/>
          </a:xfrm>
        </p:spPr>
        <p:txBody>
          <a:bodyPr>
            <a:spAutoFit/>
          </a:bodyPr>
          <a:lstStyle>
            <a:lvl1pPr>
              <a:defRPr sz="659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50/50 photo layout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1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9060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120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51752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99454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2092881"/>
          </a:xfrm>
        </p:spPr>
        <p:txBody>
          <a:bodyPr>
            <a:spAutoFit/>
          </a:bodyPr>
          <a:lstStyle>
            <a:lvl1pPr>
              <a:buClr>
                <a:schemeClr val="tx2"/>
              </a:buClr>
              <a:defRPr sz="4000">
                <a:gradFill>
                  <a:gsLst>
                    <a:gs pos="7080">
                      <a:schemeClr val="tx2"/>
                    </a:gs>
                    <a:gs pos="36283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7011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2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2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9" y="1221158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2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56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49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5187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" y="0"/>
            <a:ext cx="12435840" cy="699516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gray">
          <a:xfrm>
            <a:off x="0" y="4868863"/>
            <a:ext cx="12436475" cy="2125662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ext Box 3"/>
          <p:cNvSpPr txBox="1">
            <a:spLocks noChangeArrowheads="1"/>
          </p:cNvSpPr>
          <p:nvPr userDrawn="1"/>
        </p:nvSpPr>
        <p:spPr bwMode="white">
          <a:xfrm>
            <a:off x="7589822" y="6294476"/>
            <a:ext cx="45719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algn="r" defTabSz="932215" eaLnBrk="0" hangingPunct="0"/>
            <a:r>
              <a:rPr lang="en-US" sz="700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© </a:t>
            </a:r>
            <a:r>
              <a:rPr lang="en-US" sz="700" dirty="0" smtClean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2015 </a:t>
            </a:r>
            <a:r>
              <a:rPr lang="en-US" sz="700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30" y="5580859"/>
            <a:ext cx="3291840" cy="70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06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490" indent="-290490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454" indent="-280966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1944" indent="-290490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526" indent="-228582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107" indent="-228582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6183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 Notes slide Layout No Bar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552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4560" y="1144706"/>
            <a:ext cx="9327356" cy="2435131"/>
          </a:xfrm>
        </p:spPr>
        <p:txBody>
          <a:bodyPr anchor="b"/>
          <a:lstStyle>
            <a:lvl1pPr algn="ctr">
              <a:defRPr sz="6119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4560" y="3673745"/>
            <a:ext cx="9327356" cy="1688724"/>
          </a:xfrm>
        </p:spPr>
        <p:txBody>
          <a:bodyPr/>
          <a:lstStyle>
            <a:lvl1pPr marL="0" indent="0" algn="ctr">
              <a:buNone/>
              <a:defRPr sz="2448"/>
            </a:lvl1pPr>
            <a:lvl2pPr marL="466298" indent="0" algn="ctr">
              <a:buNone/>
              <a:defRPr sz="2040"/>
            </a:lvl2pPr>
            <a:lvl3pPr marL="932597" indent="0" algn="ctr">
              <a:buNone/>
              <a:defRPr sz="1836"/>
            </a:lvl3pPr>
            <a:lvl4pPr marL="1398895" indent="0" algn="ctr">
              <a:buNone/>
              <a:defRPr sz="1632"/>
            </a:lvl4pPr>
            <a:lvl5pPr marL="1865193" indent="0" algn="ctr">
              <a:buNone/>
              <a:defRPr sz="1632"/>
            </a:lvl5pPr>
            <a:lvl6pPr marL="2331491" indent="0" algn="ctr">
              <a:buNone/>
              <a:defRPr sz="1632"/>
            </a:lvl6pPr>
            <a:lvl7pPr marL="2797790" indent="0" algn="ctr">
              <a:buNone/>
              <a:defRPr sz="1632"/>
            </a:lvl7pPr>
            <a:lvl8pPr marL="3264088" indent="0" algn="ctr">
              <a:buNone/>
              <a:defRPr sz="1632"/>
            </a:lvl8pPr>
            <a:lvl9pPr marL="3730386" indent="0" algn="ctr">
              <a:buNone/>
              <a:defRPr sz="1632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32597"/>
            <a:fld id="{7304285A-F1AF-4C56-A2CE-4711A29C84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32597"/>
              <a:t>05/05/2015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32597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32597"/>
            <a:fld id="{FBBE47F7-2176-4021-A23D-5E872562536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32597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2851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32597"/>
            <a:fld id="{7304285A-F1AF-4C56-A2CE-4711A29C84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32597"/>
              <a:t>05/05/2015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32597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32597"/>
            <a:fld id="{FBBE47F7-2176-4021-A23D-5E872562536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32597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6898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530" y="1743775"/>
            <a:ext cx="10726460" cy="2909528"/>
          </a:xfrm>
        </p:spPr>
        <p:txBody>
          <a:bodyPr anchor="b"/>
          <a:lstStyle>
            <a:lvl1pPr>
              <a:defRPr sz="6119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8530" y="4680828"/>
            <a:ext cx="10726460" cy="1530052"/>
          </a:xfrm>
        </p:spPr>
        <p:txBody>
          <a:bodyPr/>
          <a:lstStyle>
            <a:lvl1pPr marL="0" indent="0">
              <a:buNone/>
              <a:defRPr sz="2448">
                <a:solidFill>
                  <a:schemeClr val="tx1">
                    <a:tint val="75000"/>
                  </a:schemeClr>
                </a:solidFill>
              </a:defRPr>
            </a:lvl1pPr>
            <a:lvl2pPr marL="466298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2pPr>
            <a:lvl3pPr marL="932597" indent="0">
              <a:buNone/>
              <a:defRPr sz="1836">
                <a:solidFill>
                  <a:schemeClr val="tx1">
                    <a:tint val="75000"/>
                  </a:schemeClr>
                </a:solidFill>
              </a:defRPr>
            </a:lvl3pPr>
            <a:lvl4pPr marL="1398895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4pPr>
            <a:lvl5pPr marL="1865193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5pPr>
            <a:lvl6pPr marL="2331491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6pPr>
            <a:lvl7pPr marL="2797790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7pPr>
            <a:lvl8pPr marL="3264088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8pPr>
            <a:lvl9pPr marL="3730386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32597"/>
            <a:fld id="{7304285A-F1AF-4C56-A2CE-4711A29C84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32597"/>
              <a:t>05/05/2015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32597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32597"/>
            <a:fld id="{FBBE47F7-2176-4021-A23D-5E872562536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32597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1510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5008" y="1861968"/>
            <a:ext cx="5285502" cy="44379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5965" y="1861968"/>
            <a:ext cx="5285502" cy="44379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32597"/>
            <a:fld id="{7304285A-F1AF-4C56-A2CE-4711A29C84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32597"/>
              <a:t>05/05/2015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32597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32597"/>
            <a:fld id="{FBBE47F7-2176-4021-A23D-5E872562536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32597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3524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627" y="372394"/>
            <a:ext cx="10726460" cy="1351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628" y="1714631"/>
            <a:ext cx="5261211" cy="840314"/>
          </a:xfrm>
        </p:spPr>
        <p:txBody>
          <a:bodyPr anchor="b"/>
          <a:lstStyle>
            <a:lvl1pPr marL="0" indent="0">
              <a:buNone/>
              <a:defRPr sz="2448" b="1"/>
            </a:lvl1pPr>
            <a:lvl2pPr marL="466298" indent="0">
              <a:buNone/>
              <a:defRPr sz="2040" b="1"/>
            </a:lvl2pPr>
            <a:lvl3pPr marL="932597" indent="0">
              <a:buNone/>
              <a:defRPr sz="1836" b="1"/>
            </a:lvl3pPr>
            <a:lvl4pPr marL="1398895" indent="0">
              <a:buNone/>
              <a:defRPr sz="1632" b="1"/>
            </a:lvl4pPr>
            <a:lvl5pPr marL="1865193" indent="0">
              <a:buNone/>
              <a:defRPr sz="1632" b="1"/>
            </a:lvl5pPr>
            <a:lvl6pPr marL="2331491" indent="0">
              <a:buNone/>
              <a:defRPr sz="1632" b="1"/>
            </a:lvl6pPr>
            <a:lvl7pPr marL="2797790" indent="0">
              <a:buNone/>
              <a:defRPr sz="1632" b="1"/>
            </a:lvl7pPr>
            <a:lvl8pPr marL="3264088" indent="0">
              <a:buNone/>
              <a:defRPr sz="1632" b="1"/>
            </a:lvl8pPr>
            <a:lvl9pPr marL="3730386" indent="0">
              <a:buNone/>
              <a:defRPr sz="1632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628" y="2554944"/>
            <a:ext cx="5261211" cy="37579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5965" y="1714631"/>
            <a:ext cx="5287122" cy="840314"/>
          </a:xfrm>
        </p:spPr>
        <p:txBody>
          <a:bodyPr anchor="b"/>
          <a:lstStyle>
            <a:lvl1pPr marL="0" indent="0">
              <a:buNone/>
              <a:defRPr sz="2448" b="1"/>
            </a:lvl1pPr>
            <a:lvl2pPr marL="466298" indent="0">
              <a:buNone/>
              <a:defRPr sz="2040" b="1"/>
            </a:lvl2pPr>
            <a:lvl3pPr marL="932597" indent="0">
              <a:buNone/>
              <a:defRPr sz="1836" b="1"/>
            </a:lvl3pPr>
            <a:lvl4pPr marL="1398895" indent="0">
              <a:buNone/>
              <a:defRPr sz="1632" b="1"/>
            </a:lvl4pPr>
            <a:lvl5pPr marL="1865193" indent="0">
              <a:buNone/>
              <a:defRPr sz="1632" b="1"/>
            </a:lvl5pPr>
            <a:lvl6pPr marL="2331491" indent="0">
              <a:buNone/>
              <a:defRPr sz="1632" b="1"/>
            </a:lvl6pPr>
            <a:lvl7pPr marL="2797790" indent="0">
              <a:buNone/>
              <a:defRPr sz="1632" b="1"/>
            </a:lvl7pPr>
            <a:lvl8pPr marL="3264088" indent="0">
              <a:buNone/>
              <a:defRPr sz="1632" b="1"/>
            </a:lvl8pPr>
            <a:lvl9pPr marL="3730386" indent="0">
              <a:buNone/>
              <a:defRPr sz="1632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5965" y="2554944"/>
            <a:ext cx="5287122" cy="37579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32597"/>
            <a:fld id="{7304285A-F1AF-4C56-A2CE-4711A29C84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32597"/>
              <a:t>05/05/2015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32597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32597"/>
            <a:fld id="{FBBE47F7-2176-4021-A23D-5E872562536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32597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709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32597"/>
            <a:fld id="{7304285A-F1AF-4C56-A2CE-4711A29C84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32597"/>
              <a:t>05/05/2015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32597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32597"/>
            <a:fld id="{FBBE47F7-2176-4021-A23D-5E872562536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32597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5763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32597"/>
            <a:fld id="{7304285A-F1AF-4C56-A2CE-4711A29C84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32597"/>
              <a:t>05/05/2015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32597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32597"/>
            <a:fld id="{FBBE47F7-2176-4021-A23D-5E872562536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32597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7785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628" y="466302"/>
            <a:ext cx="4011087" cy="1632056"/>
          </a:xfrm>
        </p:spPr>
        <p:txBody>
          <a:bodyPr anchor="b"/>
          <a:lstStyle>
            <a:lvl1pPr>
              <a:defRPr sz="3264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7122" y="1007083"/>
            <a:ext cx="6295965" cy="4970646"/>
          </a:xfrm>
        </p:spPr>
        <p:txBody>
          <a:bodyPr/>
          <a:lstStyle>
            <a:lvl1pPr>
              <a:defRPr sz="3264"/>
            </a:lvl1pPr>
            <a:lvl2pPr>
              <a:defRPr sz="2856"/>
            </a:lvl2pPr>
            <a:lvl3pPr>
              <a:defRPr sz="2448"/>
            </a:lvl3pPr>
            <a:lvl4pPr>
              <a:defRPr sz="2040"/>
            </a:lvl4pPr>
            <a:lvl5pPr>
              <a:defRPr sz="2040"/>
            </a:lvl5pPr>
            <a:lvl6pPr>
              <a:defRPr sz="2040"/>
            </a:lvl6pPr>
            <a:lvl7pPr>
              <a:defRPr sz="2040"/>
            </a:lvl7pPr>
            <a:lvl8pPr>
              <a:defRPr sz="2040"/>
            </a:lvl8pPr>
            <a:lvl9pPr>
              <a:defRPr sz="204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628" y="2098357"/>
            <a:ext cx="4011087" cy="3887467"/>
          </a:xfrm>
        </p:spPr>
        <p:txBody>
          <a:bodyPr/>
          <a:lstStyle>
            <a:lvl1pPr marL="0" indent="0">
              <a:buNone/>
              <a:defRPr sz="1632"/>
            </a:lvl1pPr>
            <a:lvl2pPr marL="466298" indent="0">
              <a:buNone/>
              <a:defRPr sz="1428"/>
            </a:lvl2pPr>
            <a:lvl3pPr marL="932597" indent="0">
              <a:buNone/>
              <a:defRPr sz="1224"/>
            </a:lvl3pPr>
            <a:lvl4pPr marL="1398895" indent="0">
              <a:buNone/>
              <a:defRPr sz="1020"/>
            </a:lvl4pPr>
            <a:lvl5pPr marL="1865193" indent="0">
              <a:buNone/>
              <a:defRPr sz="1020"/>
            </a:lvl5pPr>
            <a:lvl6pPr marL="2331491" indent="0">
              <a:buNone/>
              <a:defRPr sz="1020"/>
            </a:lvl6pPr>
            <a:lvl7pPr marL="2797790" indent="0">
              <a:buNone/>
              <a:defRPr sz="1020"/>
            </a:lvl7pPr>
            <a:lvl8pPr marL="3264088" indent="0">
              <a:buNone/>
              <a:defRPr sz="1020"/>
            </a:lvl8pPr>
            <a:lvl9pPr marL="3730386" indent="0">
              <a:buNone/>
              <a:defRPr sz="102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32597"/>
            <a:fld id="{7304285A-F1AF-4C56-A2CE-4711A29C84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32597"/>
              <a:t>05/05/2015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32597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32597"/>
            <a:fld id="{FBBE47F7-2176-4021-A23D-5E872562536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32597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628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628" y="466302"/>
            <a:ext cx="4011087" cy="1632056"/>
          </a:xfrm>
        </p:spPr>
        <p:txBody>
          <a:bodyPr anchor="b"/>
          <a:lstStyle>
            <a:lvl1pPr>
              <a:defRPr sz="3264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87122" y="1007083"/>
            <a:ext cx="6295965" cy="4970646"/>
          </a:xfrm>
        </p:spPr>
        <p:txBody>
          <a:bodyPr/>
          <a:lstStyle>
            <a:lvl1pPr marL="0" indent="0">
              <a:buNone/>
              <a:defRPr sz="3264"/>
            </a:lvl1pPr>
            <a:lvl2pPr marL="466298" indent="0">
              <a:buNone/>
              <a:defRPr sz="2856"/>
            </a:lvl2pPr>
            <a:lvl3pPr marL="932597" indent="0">
              <a:buNone/>
              <a:defRPr sz="2448"/>
            </a:lvl3pPr>
            <a:lvl4pPr marL="1398895" indent="0">
              <a:buNone/>
              <a:defRPr sz="2040"/>
            </a:lvl4pPr>
            <a:lvl5pPr marL="1865193" indent="0">
              <a:buNone/>
              <a:defRPr sz="2040"/>
            </a:lvl5pPr>
            <a:lvl6pPr marL="2331491" indent="0">
              <a:buNone/>
              <a:defRPr sz="2040"/>
            </a:lvl6pPr>
            <a:lvl7pPr marL="2797790" indent="0">
              <a:buNone/>
              <a:defRPr sz="2040"/>
            </a:lvl7pPr>
            <a:lvl8pPr marL="3264088" indent="0">
              <a:buNone/>
              <a:defRPr sz="2040"/>
            </a:lvl8pPr>
            <a:lvl9pPr marL="3730386" indent="0">
              <a:buNone/>
              <a:defRPr sz="204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628" y="2098357"/>
            <a:ext cx="4011087" cy="3887467"/>
          </a:xfrm>
        </p:spPr>
        <p:txBody>
          <a:bodyPr/>
          <a:lstStyle>
            <a:lvl1pPr marL="0" indent="0">
              <a:buNone/>
              <a:defRPr sz="1632"/>
            </a:lvl1pPr>
            <a:lvl2pPr marL="466298" indent="0">
              <a:buNone/>
              <a:defRPr sz="1428"/>
            </a:lvl2pPr>
            <a:lvl3pPr marL="932597" indent="0">
              <a:buNone/>
              <a:defRPr sz="1224"/>
            </a:lvl3pPr>
            <a:lvl4pPr marL="1398895" indent="0">
              <a:buNone/>
              <a:defRPr sz="1020"/>
            </a:lvl4pPr>
            <a:lvl5pPr marL="1865193" indent="0">
              <a:buNone/>
              <a:defRPr sz="1020"/>
            </a:lvl5pPr>
            <a:lvl6pPr marL="2331491" indent="0">
              <a:buNone/>
              <a:defRPr sz="1020"/>
            </a:lvl6pPr>
            <a:lvl7pPr marL="2797790" indent="0">
              <a:buNone/>
              <a:defRPr sz="1020"/>
            </a:lvl7pPr>
            <a:lvl8pPr marL="3264088" indent="0">
              <a:buNone/>
              <a:defRPr sz="1020"/>
            </a:lvl8pPr>
            <a:lvl9pPr marL="3730386" indent="0">
              <a:buNone/>
              <a:defRPr sz="102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32597"/>
            <a:fld id="{7304285A-F1AF-4C56-A2CE-4711A29C84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32597"/>
              <a:t>05/05/2015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32597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32597"/>
            <a:fld id="{FBBE47F7-2176-4021-A23D-5E872562536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32597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1668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32597"/>
            <a:fld id="{7304285A-F1AF-4C56-A2CE-4711A29C84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32597"/>
              <a:t>05/05/2015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32597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32597"/>
            <a:fld id="{FBBE47F7-2176-4021-A23D-5E872562536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32597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757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99852" y="372394"/>
            <a:ext cx="2681615" cy="59275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5008" y="372394"/>
            <a:ext cx="7889389" cy="592753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32597"/>
            <a:fld id="{7304285A-F1AF-4C56-A2CE-4711A29C84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32597"/>
              <a:t>05/05/2015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32597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32597"/>
            <a:fld id="{FBBE47F7-2176-4021-A23D-5E872562536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32597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9874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82" indent="0">
              <a:buNone/>
              <a:defRPr/>
            </a:lvl3pPr>
            <a:lvl4pPr marL="457163" indent="0">
              <a:buNone/>
              <a:defRPr/>
            </a:lvl4pPr>
            <a:lvl5pPr marL="685745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5853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4560" y="1144706"/>
            <a:ext cx="9327356" cy="2435131"/>
          </a:xfrm>
        </p:spPr>
        <p:txBody>
          <a:bodyPr anchor="b"/>
          <a:lstStyle>
            <a:lvl1pPr algn="ctr">
              <a:defRPr sz="6119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54560" y="3673745"/>
            <a:ext cx="9327356" cy="1688724"/>
          </a:xfrm>
        </p:spPr>
        <p:txBody>
          <a:bodyPr/>
          <a:lstStyle>
            <a:lvl1pPr marL="0" indent="0" algn="ctr">
              <a:buNone/>
              <a:defRPr sz="2448"/>
            </a:lvl1pPr>
            <a:lvl2pPr marL="466298" indent="0" algn="ctr">
              <a:buNone/>
              <a:defRPr sz="2040"/>
            </a:lvl2pPr>
            <a:lvl3pPr marL="932597" indent="0" algn="ctr">
              <a:buNone/>
              <a:defRPr sz="1836"/>
            </a:lvl3pPr>
            <a:lvl4pPr marL="1398895" indent="0" algn="ctr">
              <a:buNone/>
              <a:defRPr sz="1632"/>
            </a:lvl4pPr>
            <a:lvl5pPr marL="1865193" indent="0" algn="ctr">
              <a:buNone/>
              <a:defRPr sz="1632"/>
            </a:lvl5pPr>
            <a:lvl6pPr marL="2331491" indent="0" algn="ctr">
              <a:buNone/>
              <a:defRPr sz="1632"/>
            </a:lvl6pPr>
            <a:lvl7pPr marL="2797790" indent="0" algn="ctr">
              <a:buNone/>
              <a:defRPr sz="1632"/>
            </a:lvl7pPr>
            <a:lvl8pPr marL="3264088" indent="0" algn="ctr">
              <a:buNone/>
              <a:defRPr sz="1632"/>
            </a:lvl8pPr>
            <a:lvl9pPr marL="3730386" indent="0" algn="ctr">
              <a:buNone/>
              <a:defRPr sz="1632"/>
            </a:lvl9pPr>
          </a:lstStyle>
          <a:p>
            <a:r>
              <a:rPr lang="nb-NO" smtClean="0"/>
              <a:t>Klikk for å redigere undertittelstil i malen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CCD1-C691-41A5-B5E7-0FCD1595FD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BC7A-76CF-49E5-B537-96392147EB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728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CCD1-C691-41A5-B5E7-0FCD1595FD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BC7A-76CF-49E5-B537-96392147EB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6725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48530" y="1743775"/>
            <a:ext cx="10726460" cy="2909528"/>
          </a:xfrm>
        </p:spPr>
        <p:txBody>
          <a:bodyPr anchor="b"/>
          <a:lstStyle>
            <a:lvl1pPr>
              <a:defRPr sz="6119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48530" y="4680828"/>
            <a:ext cx="10726460" cy="1530052"/>
          </a:xfrm>
        </p:spPr>
        <p:txBody>
          <a:bodyPr/>
          <a:lstStyle>
            <a:lvl1pPr marL="0" indent="0">
              <a:buNone/>
              <a:defRPr sz="2448">
                <a:solidFill>
                  <a:schemeClr val="tx1">
                    <a:tint val="75000"/>
                  </a:schemeClr>
                </a:solidFill>
              </a:defRPr>
            </a:lvl1pPr>
            <a:lvl2pPr marL="466298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2pPr>
            <a:lvl3pPr marL="932597" indent="0">
              <a:buNone/>
              <a:defRPr sz="1836">
                <a:solidFill>
                  <a:schemeClr val="tx1">
                    <a:tint val="75000"/>
                  </a:schemeClr>
                </a:solidFill>
              </a:defRPr>
            </a:lvl3pPr>
            <a:lvl4pPr marL="1398895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4pPr>
            <a:lvl5pPr marL="1865193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5pPr>
            <a:lvl6pPr marL="2331491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6pPr>
            <a:lvl7pPr marL="2797790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7pPr>
            <a:lvl8pPr marL="3264088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8pPr>
            <a:lvl9pPr marL="3730386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CCD1-C691-41A5-B5E7-0FCD1595FD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BC7A-76CF-49E5-B537-96392147EB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328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55008" y="1861968"/>
            <a:ext cx="5285502" cy="443796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95965" y="1861968"/>
            <a:ext cx="5285502" cy="443796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CCD1-C691-41A5-B5E7-0FCD1595FD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BC7A-76CF-49E5-B537-96392147EB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688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56627" y="372394"/>
            <a:ext cx="10726460" cy="1351952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56628" y="1714631"/>
            <a:ext cx="5261211" cy="840314"/>
          </a:xfrm>
        </p:spPr>
        <p:txBody>
          <a:bodyPr anchor="b"/>
          <a:lstStyle>
            <a:lvl1pPr marL="0" indent="0">
              <a:buNone/>
              <a:defRPr sz="2448" b="1"/>
            </a:lvl1pPr>
            <a:lvl2pPr marL="466298" indent="0">
              <a:buNone/>
              <a:defRPr sz="2040" b="1"/>
            </a:lvl2pPr>
            <a:lvl3pPr marL="932597" indent="0">
              <a:buNone/>
              <a:defRPr sz="1836" b="1"/>
            </a:lvl3pPr>
            <a:lvl4pPr marL="1398895" indent="0">
              <a:buNone/>
              <a:defRPr sz="1632" b="1"/>
            </a:lvl4pPr>
            <a:lvl5pPr marL="1865193" indent="0">
              <a:buNone/>
              <a:defRPr sz="1632" b="1"/>
            </a:lvl5pPr>
            <a:lvl6pPr marL="2331491" indent="0">
              <a:buNone/>
              <a:defRPr sz="1632" b="1"/>
            </a:lvl6pPr>
            <a:lvl7pPr marL="2797790" indent="0">
              <a:buNone/>
              <a:defRPr sz="1632" b="1"/>
            </a:lvl7pPr>
            <a:lvl8pPr marL="3264088" indent="0">
              <a:buNone/>
              <a:defRPr sz="1632" b="1"/>
            </a:lvl8pPr>
            <a:lvl9pPr marL="3730386" indent="0">
              <a:buNone/>
              <a:defRPr sz="1632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56628" y="2554944"/>
            <a:ext cx="5261211" cy="3757939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295965" y="1714631"/>
            <a:ext cx="5287122" cy="840314"/>
          </a:xfrm>
        </p:spPr>
        <p:txBody>
          <a:bodyPr anchor="b"/>
          <a:lstStyle>
            <a:lvl1pPr marL="0" indent="0">
              <a:buNone/>
              <a:defRPr sz="2448" b="1"/>
            </a:lvl1pPr>
            <a:lvl2pPr marL="466298" indent="0">
              <a:buNone/>
              <a:defRPr sz="2040" b="1"/>
            </a:lvl2pPr>
            <a:lvl3pPr marL="932597" indent="0">
              <a:buNone/>
              <a:defRPr sz="1836" b="1"/>
            </a:lvl3pPr>
            <a:lvl4pPr marL="1398895" indent="0">
              <a:buNone/>
              <a:defRPr sz="1632" b="1"/>
            </a:lvl4pPr>
            <a:lvl5pPr marL="1865193" indent="0">
              <a:buNone/>
              <a:defRPr sz="1632" b="1"/>
            </a:lvl5pPr>
            <a:lvl6pPr marL="2331491" indent="0">
              <a:buNone/>
              <a:defRPr sz="1632" b="1"/>
            </a:lvl6pPr>
            <a:lvl7pPr marL="2797790" indent="0">
              <a:buNone/>
              <a:defRPr sz="1632" b="1"/>
            </a:lvl7pPr>
            <a:lvl8pPr marL="3264088" indent="0">
              <a:buNone/>
              <a:defRPr sz="1632" b="1"/>
            </a:lvl8pPr>
            <a:lvl9pPr marL="3730386" indent="0">
              <a:buNone/>
              <a:defRPr sz="1632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295965" y="2554944"/>
            <a:ext cx="5287122" cy="3757939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CCD1-C691-41A5-B5E7-0FCD1595FD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BC7A-76CF-49E5-B537-96392147EB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5660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CCD1-C691-41A5-B5E7-0FCD1595FD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BC7A-76CF-49E5-B537-96392147EB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9178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CCD1-C691-41A5-B5E7-0FCD1595FD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BC7A-76CF-49E5-B537-96392147EB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8912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56628" y="466302"/>
            <a:ext cx="4011087" cy="1632056"/>
          </a:xfrm>
        </p:spPr>
        <p:txBody>
          <a:bodyPr anchor="b"/>
          <a:lstStyle>
            <a:lvl1pPr>
              <a:defRPr sz="3264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287122" y="1007083"/>
            <a:ext cx="6295965" cy="4970646"/>
          </a:xfrm>
        </p:spPr>
        <p:txBody>
          <a:bodyPr/>
          <a:lstStyle>
            <a:lvl1pPr>
              <a:defRPr sz="3264"/>
            </a:lvl1pPr>
            <a:lvl2pPr>
              <a:defRPr sz="2856"/>
            </a:lvl2pPr>
            <a:lvl3pPr>
              <a:defRPr sz="2448"/>
            </a:lvl3pPr>
            <a:lvl4pPr>
              <a:defRPr sz="2040"/>
            </a:lvl4pPr>
            <a:lvl5pPr>
              <a:defRPr sz="2040"/>
            </a:lvl5pPr>
            <a:lvl6pPr>
              <a:defRPr sz="2040"/>
            </a:lvl6pPr>
            <a:lvl7pPr>
              <a:defRPr sz="2040"/>
            </a:lvl7pPr>
            <a:lvl8pPr>
              <a:defRPr sz="2040"/>
            </a:lvl8pPr>
            <a:lvl9pPr>
              <a:defRPr sz="204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56628" y="2098357"/>
            <a:ext cx="4011087" cy="3887467"/>
          </a:xfrm>
        </p:spPr>
        <p:txBody>
          <a:bodyPr/>
          <a:lstStyle>
            <a:lvl1pPr marL="0" indent="0">
              <a:buNone/>
              <a:defRPr sz="1632"/>
            </a:lvl1pPr>
            <a:lvl2pPr marL="466298" indent="0">
              <a:buNone/>
              <a:defRPr sz="1428"/>
            </a:lvl2pPr>
            <a:lvl3pPr marL="932597" indent="0">
              <a:buNone/>
              <a:defRPr sz="1224"/>
            </a:lvl3pPr>
            <a:lvl4pPr marL="1398895" indent="0">
              <a:buNone/>
              <a:defRPr sz="1020"/>
            </a:lvl4pPr>
            <a:lvl5pPr marL="1865193" indent="0">
              <a:buNone/>
              <a:defRPr sz="1020"/>
            </a:lvl5pPr>
            <a:lvl6pPr marL="2331491" indent="0">
              <a:buNone/>
              <a:defRPr sz="1020"/>
            </a:lvl6pPr>
            <a:lvl7pPr marL="2797790" indent="0">
              <a:buNone/>
              <a:defRPr sz="1020"/>
            </a:lvl7pPr>
            <a:lvl8pPr marL="3264088" indent="0">
              <a:buNone/>
              <a:defRPr sz="1020"/>
            </a:lvl8pPr>
            <a:lvl9pPr marL="3730386" indent="0">
              <a:buNone/>
              <a:defRPr sz="102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CCD1-C691-41A5-B5E7-0FCD1595FD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BC7A-76CF-49E5-B537-96392147EB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2416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56628" y="466302"/>
            <a:ext cx="4011087" cy="1632056"/>
          </a:xfrm>
        </p:spPr>
        <p:txBody>
          <a:bodyPr anchor="b"/>
          <a:lstStyle>
            <a:lvl1pPr>
              <a:defRPr sz="3264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287122" y="1007083"/>
            <a:ext cx="6295965" cy="4970646"/>
          </a:xfrm>
        </p:spPr>
        <p:txBody>
          <a:bodyPr/>
          <a:lstStyle>
            <a:lvl1pPr marL="0" indent="0">
              <a:buNone/>
              <a:defRPr sz="3264"/>
            </a:lvl1pPr>
            <a:lvl2pPr marL="466298" indent="0">
              <a:buNone/>
              <a:defRPr sz="2856"/>
            </a:lvl2pPr>
            <a:lvl3pPr marL="932597" indent="0">
              <a:buNone/>
              <a:defRPr sz="2448"/>
            </a:lvl3pPr>
            <a:lvl4pPr marL="1398895" indent="0">
              <a:buNone/>
              <a:defRPr sz="2040"/>
            </a:lvl4pPr>
            <a:lvl5pPr marL="1865193" indent="0">
              <a:buNone/>
              <a:defRPr sz="2040"/>
            </a:lvl5pPr>
            <a:lvl6pPr marL="2331491" indent="0">
              <a:buNone/>
              <a:defRPr sz="2040"/>
            </a:lvl6pPr>
            <a:lvl7pPr marL="2797790" indent="0">
              <a:buNone/>
              <a:defRPr sz="2040"/>
            </a:lvl7pPr>
            <a:lvl8pPr marL="3264088" indent="0">
              <a:buNone/>
              <a:defRPr sz="2040"/>
            </a:lvl8pPr>
            <a:lvl9pPr marL="3730386" indent="0">
              <a:buNone/>
              <a:defRPr sz="2040"/>
            </a:lvl9pPr>
          </a:lstStyle>
          <a:p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56628" y="2098357"/>
            <a:ext cx="4011087" cy="3887467"/>
          </a:xfrm>
        </p:spPr>
        <p:txBody>
          <a:bodyPr/>
          <a:lstStyle>
            <a:lvl1pPr marL="0" indent="0">
              <a:buNone/>
              <a:defRPr sz="1632"/>
            </a:lvl1pPr>
            <a:lvl2pPr marL="466298" indent="0">
              <a:buNone/>
              <a:defRPr sz="1428"/>
            </a:lvl2pPr>
            <a:lvl3pPr marL="932597" indent="0">
              <a:buNone/>
              <a:defRPr sz="1224"/>
            </a:lvl3pPr>
            <a:lvl4pPr marL="1398895" indent="0">
              <a:buNone/>
              <a:defRPr sz="1020"/>
            </a:lvl4pPr>
            <a:lvl5pPr marL="1865193" indent="0">
              <a:buNone/>
              <a:defRPr sz="1020"/>
            </a:lvl5pPr>
            <a:lvl6pPr marL="2331491" indent="0">
              <a:buNone/>
              <a:defRPr sz="1020"/>
            </a:lvl6pPr>
            <a:lvl7pPr marL="2797790" indent="0">
              <a:buNone/>
              <a:defRPr sz="1020"/>
            </a:lvl7pPr>
            <a:lvl8pPr marL="3264088" indent="0">
              <a:buNone/>
              <a:defRPr sz="1020"/>
            </a:lvl8pPr>
            <a:lvl9pPr marL="3730386" indent="0">
              <a:buNone/>
              <a:defRPr sz="102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CCD1-C691-41A5-B5E7-0FCD1595FD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BC7A-76CF-49E5-B537-96392147EB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0121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CCD1-C691-41A5-B5E7-0FCD1595FD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BC7A-76CF-49E5-B537-96392147EB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1236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99852" y="372394"/>
            <a:ext cx="2681615" cy="5927537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55008" y="372394"/>
            <a:ext cx="7889389" cy="5927537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CCD1-C691-41A5-B5E7-0FCD1595FD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BC7A-76CF-49E5-B537-96392147EB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6935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6540" y="5783262"/>
            <a:ext cx="9142098" cy="902608"/>
          </a:xfrm>
          <a:noFill/>
        </p:spPr>
        <p:txBody>
          <a:bodyPr lIns="146304" tIns="109728" rIns="146304" bIns="109728" anchor="b">
            <a:no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3" y="2117165"/>
            <a:ext cx="11887135" cy="1837298"/>
          </a:xfrm>
          <a:noFill/>
        </p:spPr>
        <p:txBody>
          <a:bodyPr lIns="146304" tIns="91440" rIns="146304" bIns="91440" anchor="t" anchorCtr="0"/>
          <a:lstStyle>
            <a:lvl1pPr>
              <a:defRPr sz="5399" spc="-100" baseline="0">
                <a:gradFill>
                  <a:gsLst>
                    <a:gs pos="3333">
                      <a:schemeClr val="tx1"/>
                    </a:gs>
                    <a:gs pos="3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0129838" y="6126162"/>
            <a:ext cx="1849602" cy="3948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74703" y="307622"/>
            <a:ext cx="3656013" cy="578303"/>
          </a:xfrm>
        </p:spPr>
        <p:txBody>
          <a:bodyPr lIns="182880" tIns="146304" rIns="182880" bIns="146304"/>
          <a:lstStyle>
            <a:lvl1pPr marL="0" indent="0">
              <a:buNone/>
              <a:defRPr sz="2000">
                <a:latin typeface="+mn-lt"/>
              </a:defRPr>
            </a:lvl1pPr>
            <a:lvl2pPr marL="342834" indent="0">
              <a:buNone/>
              <a:defRPr sz="2000"/>
            </a:lvl2pPr>
            <a:lvl3pPr marL="571390" indent="0">
              <a:buNone/>
              <a:defRPr sz="2000"/>
            </a:lvl3pPr>
            <a:lvl4pPr marL="799946" indent="0">
              <a:buNone/>
              <a:defRPr sz="2000"/>
            </a:lvl4pPr>
            <a:lvl5pPr marL="1028503" indent="0">
              <a:buNone/>
              <a:defRPr sz="2000"/>
            </a:lvl5pPr>
          </a:lstStyle>
          <a:p>
            <a:pPr lvl="0"/>
            <a:r>
              <a:rPr lang="en-US" dirty="0" smtClean="0"/>
              <a:t>Session Code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691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4406">
          <p15:clr>
            <a:srgbClr val="C35EA4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6540" y="5783262"/>
            <a:ext cx="9142098" cy="902608"/>
          </a:xfrm>
          <a:noFill/>
        </p:spPr>
        <p:txBody>
          <a:bodyPr lIns="146304" tIns="109728" rIns="146304" bIns="109728" anchor="b">
            <a:no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3" y="2117165"/>
            <a:ext cx="11887135" cy="1837298"/>
          </a:xfrm>
          <a:noFill/>
        </p:spPr>
        <p:txBody>
          <a:bodyPr lIns="146304" tIns="91440" rIns="146304" bIns="91440" anchor="t" anchorCtr="0"/>
          <a:lstStyle>
            <a:lvl1pPr>
              <a:defRPr sz="5399" spc="-100" baseline="0">
                <a:gradFill>
                  <a:gsLst>
                    <a:gs pos="3333">
                      <a:schemeClr val="tx1"/>
                    </a:gs>
                    <a:gs pos="3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4" name="Freeform 3"/>
          <p:cNvSpPr>
            <a:spLocks noChangeAspect="1" noEditPoints="1"/>
          </p:cNvSpPr>
          <p:nvPr userDrawn="1"/>
        </p:nvSpPr>
        <p:spPr bwMode="black">
          <a:xfrm>
            <a:off x="10332994" y="6103269"/>
            <a:ext cx="1639861" cy="411480"/>
          </a:xfrm>
          <a:custGeom>
            <a:avLst/>
            <a:gdLst>
              <a:gd name="T0" fmla="*/ 336 w 2176"/>
              <a:gd name="T1" fmla="*/ 2 h 546"/>
              <a:gd name="T2" fmla="*/ 269 w 2176"/>
              <a:gd name="T3" fmla="*/ 2 h 546"/>
              <a:gd name="T4" fmla="*/ 48 w 2176"/>
              <a:gd name="T5" fmla="*/ 538 h 546"/>
              <a:gd name="T6" fmla="*/ 2128 w 2176"/>
              <a:gd name="T7" fmla="*/ 2 h 546"/>
              <a:gd name="T8" fmla="*/ 2176 w 2176"/>
              <a:gd name="T9" fmla="*/ 2 h 546"/>
              <a:gd name="T10" fmla="*/ 1049 w 2176"/>
              <a:gd name="T11" fmla="*/ 175 h 546"/>
              <a:gd name="T12" fmla="*/ 1025 w 2176"/>
              <a:gd name="T13" fmla="*/ 454 h 546"/>
              <a:gd name="T14" fmla="*/ 937 w 2176"/>
              <a:gd name="T15" fmla="*/ 473 h 546"/>
              <a:gd name="T16" fmla="*/ 892 w 2176"/>
              <a:gd name="T17" fmla="*/ 384 h 546"/>
              <a:gd name="T18" fmla="*/ 809 w 2176"/>
              <a:gd name="T19" fmla="*/ 394 h 546"/>
              <a:gd name="T20" fmla="*/ 975 w 2176"/>
              <a:gd name="T21" fmla="*/ 540 h 546"/>
              <a:gd name="T22" fmla="*/ 1048 w 2176"/>
              <a:gd name="T23" fmla="*/ 482 h 546"/>
              <a:gd name="T24" fmla="*/ 1131 w 2176"/>
              <a:gd name="T25" fmla="*/ 536 h 546"/>
              <a:gd name="T26" fmla="*/ 1293 w 2176"/>
              <a:gd name="T27" fmla="*/ 14 h 546"/>
              <a:gd name="T28" fmla="*/ 1238 w 2176"/>
              <a:gd name="T29" fmla="*/ 3 h 546"/>
              <a:gd name="T30" fmla="*/ 1207 w 2176"/>
              <a:gd name="T31" fmla="*/ 48 h 546"/>
              <a:gd name="T32" fmla="*/ 1237 w 2176"/>
              <a:gd name="T33" fmla="*/ 91 h 546"/>
              <a:gd name="T34" fmla="*/ 1293 w 2176"/>
              <a:gd name="T35" fmla="*/ 81 h 546"/>
              <a:gd name="T36" fmla="*/ 1216 w 2176"/>
              <a:gd name="T37" fmla="*/ 536 h 546"/>
              <a:gd name="T38" fmla="*/ 1216 w 2176"/>
              <a:gd name="T39" fmla="*/ 175 h 546"/>
              <a:gd name="T40" fmla="*/ 1457 w 2176"/>
              <a:gd name="T41" fmla="*/ 536 h 546"/>
              <a:gd name="T42" fmla="*/ 1376 w 2176"/>
              <a:gd name="T43" fmla="*/ 536 h 546"/>
              <a:gd name="T44" fmla="*/ 729 w 2176"/>
              <a:gd name="T45" fmla="*/ 213 h 546"/>
              <a:gd name="T46" fmla="*/ 573 w 2176"/>
              <a:gd name="T47" fmla="*/ 163 h 546"/>
              <a:gd name="T48" fmla="*/ 491 w 2176"/>
              <a:gd name="T49" fmla="*/ 226 h 546"/>
              <a:gd name="T50" fmla="*/ 460 w 2176"/>
              <a:gd name="T51" fmla="*/ 2 h 546"/>
              <a:gd name="T52" fmla="*/ 489 w 2176"/>
              <a:gd name="T53" fmla="*/ 537 h 546"/>
              <a:gd name="T54" fmla="*/ 509 w 2176"/>
              <a:gd name="T55" fmla="*/ 512 h 546"/>
              <a:gd name="T56" fmla="*/ 596 w 2176"/>
              <a:gd name="T57" fmla="*/ 546 h 546"/>
              <a:gd name="T58" fmla="*/ 754 w 2176"/>
              <a:gd name="T59" fmla="*/ 423 h 546"/>
              <a:gd name="T60" fmla="*/ 671 w 2176"/>
              <a:gd name="T61" fmla="*/ 400 h 546"/>
              <a:gd name="T62" fmla="*/ 578 w 2176"/>
              <a:gd name="T63" fmla="*/ 478 h 546"/>
              <a:gd name="T64" fmla="*/ 495 w 2176"/>
              <a:gd name="T65" fmla="*/ 421 h 546"/>
              <a:gd name="T66" fmla="*/ 496 w 2176"/>
              <a:gd name="T67" fmla="*/ 291 h 546"/>
              <a:gd name="T68" fmla="*/ 586 w 2176"/>
              <a:gd name="T69" fmla="*/ 226 h 546"/>
              <a:gd name="T70" fmla="*/ 672 w 2176"/>
              <a:gd name="T71" fmla="*/ 293 h 546"/>
              <a:gd name="T72" fmla="*/ 1866 w 2176"/>
              <a:gd name="T73" fmla="*/ 2 h 546"/>
              <a:gd name="T74" fmla="*/ 1783 w 2176"/>
              <a:gd name="T75" fmla="*/ 220 h 546"/>
              <a:gd name="T76" fmla="*/ 1716 w 2176"/>
              <a:gd name="T77" fmla="*/ 171 h 546"/>
              <a:gd name="T78" fmla="*/ 1561 w 2176"/>
              <a:gd name="T79" fmla="*/ 220 h 546"/>
              <a:gd name="T80" fmla="*/ 1526 w 2176"/>
              <a:gd name="T81" fmla="*/ 443 h 546"/>
              <a:gd name="T82" fmla="*/ 1665 w 2176"/>
              <a:gd name="T83" fmla="*/ 546 h 546"/>
              <a:gd name="T84" fmla="*/ 1763 w 2176"/>
              <a:gd name="T85" fmla="*/ 507 h 546"/>
              <a:gd name="T86" fmla="*/ 1785 w 2176"/>
              <a:gd name="T87" fmla="*/ 537 h 546"/>
              <a:gd name="T88" fmla="*/ 1778 w 2176"/>
              <a:gd name="T89" fmla="*/ 413 h 546"/>
              <a:gd name="T90" fmla="*/ 1692 w 2176"/>
              <a:gd name="T91" fmla="*/ 479 h 546"/>
              <a:gd name="T92" fmla="*/ 1607 w 2176"/>
              <a:gd name="T93" fmla="*/ 414 h 546"/>
              <a:gd name="T94" fmla="*/ 1624 w 2176"/>
              <a:gd name="T95" fmla="*/ 269 h 546"/>
              <a:gd name="T96" fmla="*/ 1732 w 2176"/>
              <a:gd name="T97" fmla="*/ 241 h 546"/>
              <a:gd name="T98" fmla="*/ 1786 w 2176"/>
              <a:gd name="T99" fmla="*/ 326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76" h="546">
                <a:moveTo>
                  <a:pt x="163" y="538"/>
                </a:moveTo>
                <a:cubicBezTo>
                  <a:pt x="116" y="538"/>
                  <a:pt x="116" y="538"/>
                  <a:pt x="116" y="538"/>
                </a:cubicBezTo>
                <a:cubicBezTo>
                  <a:pt x="336" y="2"/>
                  <a:pt x="336" y="2"/>
                  <a:pt x="336" y="2"/>
                </a:cubicBezTo>
                <a:cubicBezTo>
                  <a:pt x="384" y="2"/>
                  <a:pt x="384" y="2"/>
                  <a:pt x="384" y="2"/>
                </a:cubicBezTo>
                <a:lnTo>
                  <a:pt x="163" y="538"/>
                </a:lnTo>
                <a:close/>
                <a:moveTo>
                  <a:pt x="269" y="2"/>
                </a:moveTo>
                <a:cubicBezTo>
                  <a:pt x="221" y="2"/>
                  <a:pt x="221" y="2"/>
                  <a:pt x="221" y="2"/>
                </a:cubicBezTo>
                <a:cubicBezTo>
                  <a:pt x="0" y="538"/>
                  <a:pt x="0" y="538"/>
                  <a:pt x="0" y="538"/>
                </a:cubicBezTo>
                <a:cubicBezTo>
                  <a:pt x="48" y="538"/>
                  <a:pt x="48" y="538"/>
                  <a:pt x="48" y="538"/>
                </a:cubicBezTo>
                <a:lnTo>
                  <a:pt x="269" y="2"/>
                </a:lnTo>
                <a:close/>
                <a:moveTo>
                  <a:pt x="2176" y="2"/>
                </a:moveTo>
                <a:cubicBezTo>
                  <a:pt x="2128" y="2"/>
                  <a:pt x="2128" y="2"/>
                  <a:pt x="2128" y="2"/>
                </a:cubicBezTo>
                <a:cubicBezTo>
                  <a:pt x="1908" y="538"/>
                  <a:pt x="1908" y="538"/>
                  <a:pt x="1908" y="538"/>
                </a:cubicBezTo>
                <a:cubicBezTo>
                  <a:pt x="1955" y="538"/>
                  <a:pt x="1955" y="538"/>
                  <a:pt x="1955" y="538"/>
                </a:cubicBezTo>
                <a:lnTo>
                  <a:pt x="2176" y="2"/>
                </a:lnTo>
                <a:close/>
                <a:moveTo>
                  <a:pt x="1131" y="536"/>
                </a:moveTo>
                <a:cubicBezTo>
                  <a:pt x="1131" y="175"/>
                  <a:pt x="1131" y="175"/>
                  <a:pt x="1131" y="175"/>
                </a:cubicBezTo>
                <a:cubicBezTo>
                  <a:pt x="1049" y="175"/>
                  <a:pt x="1049" y="175"/>
                  <a:pt x="1049" y="175"/>
                </a:cubicBezTo>
                <a:cubicBezTo>
                  <a:pt x="1049" y="384"/>
                  <a:pt x="1049" y="384"/>
                  <a:pt x="1049" y="384"/>
                </a:cubicBezTo>
                <a:cubicBezTo>
                  <a:pt x="1049" y="399"/>
                  <a:pt x="1047" y="412"/>
                  <a:pt x="1042" y="424"/>
                </a:cubicBezTo>
                <a:cubicBezTo>
                  <a:pt x="1038" y="436"/>
                  <a:pt x="1032" y="446"/>
                  <a:pt x="1025" y="454"/>
                </a:cubicBezTo>
                <a:cubicBezTo>
                  <a:pt x="1017" y="462"/>
                  <a:pt x="1009" y="468"/>
                  <a:pt x="999" y="472"/>
                </a:cubicBezTo>
                <a:cubicBezTo>
                  <a:pt x="989" y="476"/>
                  <a:pt x="978" y="478"/>
                  <a:pt x="967" y="478"/>
                </a:cubicBezTo>
                <a:cubicBezTo>
                  <a:pt x="956" y="478"/>
                  <a:pt x="946" y="476"/>
                  <a:pt x="937" y="473"/>
                </a:cubicBezTo>
                <a:cubicBezTo>
                  <a:pt x="927" y="470"/>
                  <a:pt x="920" y="464"/>
                  <a:pt x="913" y="457"/>
                </a:cubicBezTo>
                <a:cubicBezTo>
                  <a:pt x="906" y="449"/>
                  <a:pt x="901" y="440"/>
                  <a:pt x="897" y="428"/>
                </a:cubicBezTo>
                <a:cubicBezTo>
                  <a:pt x="894" y="416"/>
                  <a:pt x="892" y="401"/>
                  <a:pt x="892" y="384"/>
                </a:cubicBezTo>
                <a:cubicBezTo>
                  <a:pt x="892" y="175"/>
                  <a:pt x="892" y="175"/>
                  <a:pt x="892" y="175"/>
                </a:cubicBezTo>
                <a:cubicBezTo>
                  <a:pt x="809" y="175"/>
                  <a:pt x="809" y="175"/>
                  <a:pt x="809" y="175"/>
                </a:cubicBezTo>
                <a:cubicBezTo>
                  <a:pt x="809" y="394"/>
                  <a:pt x="809" y="394"/>
                  <a:pt x="809" y="394"/>
                </a:cubicBezTo>
                <a:cubicBezTo>
                  <a:pt x="809" y="444"/>
                  <a:pt x="821" y="482"/>
                  <a:pt x="843" y="507"/>
                </a:cubicBezTo>
                <a:cubicBezTo>
                  <a:pt x="865" y="532"/>
                  <a:pt x="897" y="545"/>
                  <a:pt x="939" y="545"/>
                </a:cubicBezTo>
                <a:cubicBezTo>
                  <a:pt x="951" y="545"/>
                  <a:pt x="963" y="543"/>
                  <a:pt x="975" y="540"/>
                </a:cubicBezTo>
                <a:cubicBezTo>
                  <a:pt x="986" y="537"/>
                  <a:pt x="996" y="532"/>
                  <a:pt x="1005" y="526"/>
                </a:cubicBezTo>
                <a:cubicBezTo>
                  <a:pt x="1014" y="521"/>
                  <a:pt x="1022" y="514"/>
                  <a:pt x="1029" y="506"/>
                </a:cubicBezTo>
                <a:cubicBezTo>
                  <a:pt x="1037" y="499"/>
                  <a:pt x="1043" y="490"/>
                  <a:pt x="1048" y="482"/>
                </a:cubicBezTo>
                <a:cubicBezTo>
                  <a:pt x="1049" y="482"/>
                  <a:pt x="1049" y="482"/>
                  <a:pt x="1049" y="482"/>
                </a:cubicBezTo>
                <a:cubicBezTo>
                  <a:pt x="1049" y="536"/>
                  <a:pt x="1049" y="536"/>
                  <a:pt x="1049" y="536"/>
                </a:cubicBezTo>
                <a:lnTo>
                  <a:pt x="1131" y="536"/>
                </a:lnTo>
                <a:close/>
                <a:moveTo>
                  <a:pt x="1307" y="48"/>
                </a:moveTo>
                <a:cubicBezTo>
                  <a:pt x="1307" y="41"/>
                  <a:pt x="1306" y="35"/>
                  <a:pt x="1303" y="29"/>
                </a:cubicBezTo>
                <a:cubicBezTo>
                  <a:pt x="1301" y="23"/>
                  <a:pt x="1297" y="18"/>
                  <a:pt x="1293" y="14"/>
                </a:cubicBezTo>
                <a:cubicBezTo>
                  <a:pt x="1288" y="9"/>
                  <a:pt x="1283" y="6"/>
                  <a:pt x="1277" y="3"/>
                </a:cubicBezTo>
                <a:cubicBezTo>
                  <a:pt x="1271" y="1"/>
                  <a:pt x="1264" y="0"/>
                  <a:pt x="1257" y="0"/>
                </a:cubicBezTo>
                <a:cubicBezTo>
                  <a:pt x="1250" y="0"/>
                  <a:pt x="1244" y="1"/>
                  <a:pt x="1238" y="3"/>
                </a:cubicBezTo>
                <a:cubicBezTo>
                  <a:pt x="1232" y="6"/>
                  <a:pt x="1226" y="9"/>
                  <a:pt x="1222" y="13"/>
                </a:cubicBezTo>
                <a:cubicBezTo>
                  <a:pt x="1217" y="18"/>
                  <a:pt x="1214" y="23"/>
                  <a:pt x="1211" y="29"/>
                </a:cubicBezTo>
                <a:cubicBezTo>
                  <a:pt x="1209" y="34"/>
                  <a:pt x="1207" y="41"/>
                  <a:pt x="1207" y="48"/>
                </a:cubicBezTo>
                <a:cubicBezTo>
                  <a:pt x="1207" y="54"/>
                  <a:pt x="1209" y="60"/>
                  <a:pt x="1211" y="66"/>
                </a:cubicBezTo>
                <a:cubicBezTo>
                  <a:pt x="1214" y="72"/>
                  <a:pt x="1217" y="77"/>
                  <a:pt x="1221" y="81"/>
                </a:cubicBezTo>
                <a:cubicBezTo>
                  <a:pt x="1226" y="85"/>
                  <a:pt x="1231" y="88"/>
                  <a:pt x="1237" y="91"/>
                </a:cubicBezTo>
                <a:cubicBezTo>
                  <a:pt x="1243" y="93"/>
                  <a:pt x="1250" y="95"/>
                  <a:pt x="1257" y="95"/>
                </a:cubicBezTo>
                <a:cubicBezTo>
                  <a:pt x="1264" y="95"/>
                  <a:pt x="1271" y="93"/>
                  <a:pt x="1277" y="91"/>
                </a:cubicBezTo>
                <a:cubicBezTo>
                  <a:pt x="1283" y="88"/>
                  <a:pt x="1289" y="85"/>
                  <a:pt x="1293" y="81"/>
                </a:cubicBezTo>
                <a:cubicBezTo>
                  <a:pt x="1297" y="77"/>
                  <a:pt x="1301" y="72"/>
                  <a:pt x="1303" y="66"/>
                </a:cubicBezTo>
                <a:cubicBezTo>
                  <a:pt x="1306" y="60"/>
                  <a:pt x="1307" y="54"/>
                  <a:pt x="1307" y="48"/>
                </a:cubicBezTo>
                <a:moveTo>
                  <a:pt x="1216" y="536"/>
                </a:moveTo>
                <a:cubicBezTo>
                  <a:pt x="1297" y="536"/>
                  <a:pt x="1297" y="536"/>
                  <a:pt x="1297" y="536"/>
                </a:cubicBezTo>
                <a:cubicBezTo>
                  <a:pt x="1297" y="175"/>
                  <a:pt x="1297" y="175"/>
                  <a:pt x="1297" y="175"/>
                </a:cubicBezTo>
                <a:cubicBezTo>
                  <a:pt x="1216" y="175"/>
                  <a:pt x="1216" y="175"/>
                  <a:pt x="1216" y="175"/>
                </a:cubicBezTo>
                <a:lnTo>
                  <a:pt x="1216" y="536"/>
                </a:lnTo>
                <a:close/>
                <a:moveTo>
                  <a:pt x="1376" y="536"/>
                </a:moveTo>
                <a:cubicBezTo>
                  <a:pt x="1457" y="536"/>
                  <a:pt x="1457" y="536"/>
                  <a:pt x="1457" y="536"/>
                </a:cubicBezTo>
                <a:cubicBezTo>
                  <a:pt x="1457" y="2"/>
                  <a:pt x="1457" y="2"/>
                  <a:pt x="1457" y="2"/>
                </a:cubicBezTo>
                <a:cubicBezTo>
                  <a:pt x="1376" y="2"/>
                  <a:pt x="1376" y="2"/>
                  <a:pt x="1376" y="2"/>
                </a:cubicBezTo>
                <a:lnTo>
                  <a:pt x="1376" y="536"/>
                </a:lnTo>
                <a:close/>
                <a:moveTo>
                  <a:pt x="765" y="342"/>
                </a:moveTo>
                <a:cubicBezTo>
                  <a:pt x="765" y="317"/>
                  <a:pt x="762" y="294"/>
                  <a:pt x="756" y="272"/>
                </a:cubicBezTo>
                <a:cubicBezTo>
                  <a:pt x="750" y="249"/>
                  <a:pt x="741" y="230"/>
                  <a:pt x="729" y="213"/>
                </a:cubicBezTo>
                <a:cubicBezTo>
                  <a:pt x="717" y="196"/>
                  <a:pt x="701" y="183"/>
                  <a:pt x="682" y="173"/>
                </a:cubicBezTo>
                <a:cubicBezTo>
                  <a:pt x="663" y="163"/>
                  <a:pt x="640" y="158"/>
                  <a:pt x="613" y="158"/>
                </a:cubicBezTo>
                <a:cubicBezTo>
                  <a:pt x="599" y="158"/>
                  <a:pt x="585" y="160"/>
                  <a:pt x="573" y="163"/>
                </a:cubicBezTo>
                <a:cubicBezTo>
                  <a:pt x="561" y="166"/>
                  <a:pt x="549" y="171"/>
                  <a:pt x="539" y="177"/>
                </a:cubicBezTo>
                <a:cubicBezTo>
                  <a:pt x="529" y="183"/>
                  <a:pt x="520" y="190"/>
                  <a:pt x="512" y="199"/>
                </a:cubicBezTo>
                <a:cubicBezTo>
                  <a:pt x="504" y="207"/>
                  <a:pt x="497" y="216"/>
                  <a:pt x="491" y="226"/>
                </a:cubicBezTo>
                <a:cubicBezTo>
                  <a:pt x="489" y="226"/>
                  <a:pt x="489" y="226"/>
                  <a:pt x="489" y="226"/>
                </a:cubicBezTo>
                <a:cubicBezTo>
                  <a:pt x="489" y="2"/>
                  <a:pt x="489" y="2"/>
                  <a:pt x="489" y="2"/>
                </a:cubicBezTo>
                <a:cubicBezTo>
                  <a:pt x="460" y="2"/>
                  <a:pt x="460" y="2"/>
                  <a:pt x="460" y="2"/>
                </a:cubicBezTo>
                <a:cubicBezTo>
                  <a:pt x="406" y="133"/>
                  <a:pt x="406" y="133"/>
                  <a:pt x="406" y="133"/>
                </a:cubicBezTo>
                <a:cubicBezTo>
                  <a:pt x="406" y="537"/>
                  <a:pt x="406" y="537"/>
                  <a:pt x="406" y="537"/>
                </a:cubicBezTo>
                <a:cubicBezTo>
                  <a:pt x="489" y="537"/>
                  <a:pt x="489" y="537"/>
                  <a:pt x="489" y="537"/>
                </a:cubicBezTo>
                <a:cubicBezTo>
                  <a:pt x="489" y="490"/>
                  <a:pt x="489" y="490"/>
                  <a:pt x="489" y="490"/>
                </a:cubicBezTo>
                <a:cubicBezTo>
                  <a:pt x="491" y="490"/>
                  <a:pt x="491" y="490"/>
                  <a:pt x="491" y="490"/>
                </a:cubicBezTo>
                <a:cubicBezTo>
                  <a:pt x="496" y="498"/>
                  <a:pt x="502" y="505"/>
                  <a:pt x="509" y="512"/>
                </a:cubicBezTo>
                <a:cubicBezTo>
                  <a:pt x="515" y="519"/>
                  <a:pt x="523" y="525"/>
                  <a:pt x="532" y="530"/>
                </a:cubicBezTo>
                <a:cubicBezTo>
                  <a:pt x="540" y="535"/>
                  <a:pt x="550" y="539"/>
                  <a:pt x="561" y="542"/>
                </a:cubicBezTo>
                <a:cubicBezTo>
                  <a:pt x="571" y="544"/>
                  <a:pt x="583" y="546"/>
                  <a:pt x="596" y="546"/>
                </a:cubicBezTo>
                <a:cubicBezTo>
                  <a:pt x="623" y="546"/>
                  <a:pt x="647" y="541"/>
                  <a:pt x="668" y="530"/>
                </a:cubicBezTo>
                <a:cubicBezTo>
                  <a:pt x="689" y="520"/>
                  <a:pt x="707" y="506"/>
                  <a:pt x="721" y="488"/>
                </a:cubicBezTo>
                <a:cubicBezTo>
                  <a:pt x="736" y="470"/>
                  <a:pt x="747" y="448"/>
                  <a:pt x="754" y="423"/>
                </a:cubicBezTo>
                <a:cubicBezTo>
                  <a:pt x="761" y="398"/>
                  <a:pt x="765" y="371"/>
                  <a:pt x="765" y="342"/>
                </a:cubicBezTo>
                <a:moveTo>
                  <a:pt x="678" y="341"/>
                </a:moveTo>
                <a:cubicBezTo>
                  <a:pt x="678" y="363"/>
                  <a:pt x="676" y="383"/>
                  <a:pt x="671" y="400"/>
                </a:cubicBezTo>
                <a:cubicBezTo>
                  <a:pt x="667" y="418"/>
                  <a:pt x="660" y="432"/>
                  <a:pt x="651" y="443"/>
                </a:cubicBezTo>
                <a:cubicBezTo>
                  <a:pt x="643" y="455"/>
                  <a:pt x="632" y="463"/>
                  <a:pt x="620" y="469"/>
                </a:cubicBezTo>
                <a:cubicBezTo>
                  <a:pt x="607" y="475"/>
                  <a:pt x="593" y="478"/>
                  <a:pt x="578" y="478"/>
                </a:cubicBezTo>
                <a:cubicBezTo>
                  <a:pt x="565" y="478"/>
                  <a:pt x="553" y="475"/>
                  <a:pt x="542" y="470"/>
                </a:cubicBezTo>
                <a:cubicBezTo>
                  <a:pt x="531" y="466"/>
                  <a:pt x="522" y="459"/>
                  <a:pt x="514" y="450"/>
                </a:cubicBezTo>
                <a:cubicBezTo>
                  <a:pt x="506" y="442"/>
                  <a:pt x="500" y="432"/>
                  <a:pt x="495" y="421"/>
                </a:cubicBezTo>
                <a:cubicBezTo>
                  <a:pt x="491" y="410"/>
                  <a:pt x="488" y="397"/>
                  <a:pt x="488" y="384"/>
                </a:cubicBezTo>
                <a:cubicBezTo>
                  <a:pt x="488" y="336"/>
                  <a:pt x="488" y="336"/>
                  <a:pt x="488" y="336"/>
                </a:cubicBezTo>
                <a:cubicBezTo>
                  <a:pt x="488" y="319"/>
                  <a:pt x="491" y="304"/>
                  <a:pt x="496" y="291"/>
                </a:cubicBezTo>
                <a:cubicBezTo>
                  <a:pt x="500" y="278"/>
                  <a:pt x="507" y="266"/>
                  <a:pt x="516" y="257"/>
                </a:cubicBezTo>
                <a:cubicBezTo>
                  <a:pt x="524" y="247"/>
                  <a:pt x="534" y="240"/>
                  <a:pt x="546" y="234"/>
                </a:cubicBezTo>
                <a:cubicBezTo>
                  <a:pt x="558" y="229"/>
                  <a:pt x="571" y="226"/>
                  <a:pt x="586" y="226"/>
                </a:cubicBezTo>
                <a:cubicBezTo>
                  <a:pt x="601" y="226"/>
                  <a:pt x="614" y="229"/>
                  <a:pt x="625" y="234"/>
                </a:cubicBezTo>
                <a:cubicBezTo>
                  <a:pt x="636" y="240"/>
                  <a:pt x="646" y="247"/>
                  <a:pt x="654" y="257"/>
                </a:cubicBezTo>
                <a:cubicBezTo>
                  <a:pt x="662" y="267"/>
                  <a:pt x="668" y="279"/>
                  <a:pt x="672" y="293"/>
                </a:cubicBezTo>
                <a:cubicBezTo>
                  <a:pt x="676" y="307"/>
                  <a:pt x="678" y="323"/>
                  <a:pt x="678" y="341"/>
                </a:cubicBezTo>
                <a:moveTo>
                  <a:pt x="1866" y="537"/>
                </a:moveTo>
                <a:cubicBezTo>
                  <a:pt x="1866" y="2"/>
                  <a:pt x="1866" y="2"/>
                  <a:pt x="1866" y="2"/>
                </a:cubicBezTo>
                <a:cubicBezTo>
                  <a:pt x="1785" y="2"/>
                  <a:pt x="1785" y="2"/>
                  <a:pt x="1785" y="2"/>
                </a:cubicBezTo>
                <a:cubicBezTo>
                  <a:pt x="1785" y="220"/>
                  <a:pt x="1785" y="220"/>
                  <a:pt x="1785" y="220"/>
                </a:cubicBezTo>
                <a:cubicBezTo>
                  <a:pt x="1783" y="220"/>
                  <a:pt x="1783" y="220"/>
                  <a:pt x="1783" y="220"/>
                </a:cubicBezTo>
                <a:cubicBezTo>
                  <a:pt x="1779" y="213"/>
                  <a:pt x="1773" y="206"/>
                  <a:pt x="1767" y="199"/>
                </a:cubicBezTo>
                <a:cubicBezTo>
                  <a:pt x="1760" y="192"/>
                  <a:pt x="1753" y="187"/>
                  <a:pt x="1744" y="182"/>
                </a:cubicBezTo>
                <a:cubicBezTo>
                  <a:pt x="1736" y="177"/>
                  <a:pt x="1726" y="173"/>
                  <a:pt x="1716" y="171"/>
                </a:cubicBezTo>
                <a:cubicBezTo>
                  <a:pt x="1705" y="168"/>
                  <a:pt x="1693" y="167"/>
                  <a:pt x="1681" y="167"/>
                </a:cubicBezTo>
                <a:cubicBezTo>
                  <a:pt x="1656" y="167"/>
                  <a:pt x="1633" y="171"/>
                  <a:pt x="1613" y="181"/>
                </a:cubicBezTo>
                <a:cubicBezTo>
                  <a:pt x="1592" y="190"/>
                  <a:pt x="1575" y="203"/>
                  <a:pt x="1561" y="220"/>
                </a:cubicBezTo>
                <a:cubicBezTo>
                  <a:pt x="1546" y="238"/>
                  <a:pt x="1535" y="259"/>
                  <a:pt x="1527" y="283"/>
                </a:cubicBezTo>
                <a:cubicBezTo>
                  <a:pt x="1519" y="308"/>
                  <a:pt x="1515" y="335"/>
                  <a:pt x="1515" y="365"/>
                </a:cubicBezTo>
                <a:cubicBezTo>
                  <a:pt x="1515" y="394"/>
                  <a:pt x="1519" y="420"/>
                  <a:pt x="1526" y="443"/>
                </a:cubicBezTo>
                <a:cubicBezTo>
                  <a:pt x="1534" y="465"/>
                  <a:pt x="1544" y="484"/>
                  <a:pt x="1558" y="500"/>
                </a:cubicBezTo>
                <a:cubicBezTo>
                  <a:pt x="1571" y="515"/>
                  <a:pt x="1587" y="526"/>
                  <a:pt x="1605" y="534"/>
                </a:cubicBezTo>
                <a:cubicBezTo>
                  <a:pt x="1624" y="542"/>
                  <a:pt x="1643" y="546"/>
                  <a:pt x="1665" y="546"/>
                </a:cubicBezTo>
                <a:cubicBezTo>
                  <a:pt x="1679" y="546"/>
                  <a:pt x="1693" y="544"/>
                  <a:pt x="1705" y="541"/>
                </a:cubicBezTo>
                <a:cubicBezTo>
                  <a:pt x="1717" y="538"/>
                  <a:pt x="1728" y="533"/>
                  <a:pt x="1737" y="528"/>
                </a:cubicBezTo>
                <a:cubicBezTo>
                  <a:pt x="1747" y="522"/>
                  <a:pt x="1756" y="515"/>
                  <a:pt x="1763" y="507"/>
                </a:cubicBezTo>
                <a:cubicBezTo>
                  <a:pt x="1771" y="499"/>
                  <a:pt x="1778" y="490"/>
                  <a:pt x="1783" y="480"/>
                </a:cubicBezTo>
                <a:cubicBezTo>
                  <a:pt x="1785" y="480"/>
                  <a:pt x="1785" y="480"/>
                  <a:pt x="1785" y="480"/>
                </a:cubicBezTo>
                <a:cubicBezTo>
                  <a:pt x="1785" y="537"/>
                  <a:pt x="1785" y="537"/>
                  <a:pt x="1785" y="537"/>
                </a:cubicBezTo>
                <a:lnTo>
                  <a:pt x="1866" y="537"/>
                </a:lnTo>
                <a:close/>
                <a:moveTo>
                  <a:pt x="1786" y="366"/>
                </a:moveTo>
                <a:cubicBezTo>
                  <a:pt x="1786" y="384"/>
                  <a:pt x="1783" y="399"/>
                  <a:pt x="1778" y="413"/>
                </a:cubicBezTo>
                <a:cubicBezTo>
                  <a:pt x="1773" y="427"/>
                  <a:pt x="1767" y="439"/>
                  <a:pt x="1758" y="449"/>
                </a:cubicBezTo>
                <a:cubicBezTo>
                  <a:pt x="1750" y="458"/>
                  <a:pt x="1740" y="466"/>
                  <a:pt x="1728" y="471"/>
                </a:cubicBezTo>
                <a:cubicBezTo>
                  <a:pt x="1717" y="476"/>
                  <a:pt x="1705" y="479"/>
                  <a:pt x="1692" y="479"/>
                </a:cubicBezTo>
                <a:cubicBezTo>
                  <a:pt x="1679" y="479"/>
                  <a:pt x="1667" y="477"/>
                  <a:pt x="1656" y="472"/>
                </a:cubicBezTo>
                <a:cubicBezTo>
                  <a:pt x="1644" y="467"/>
                  <a:pt x="1635" y="460"/>
                  <a:pt x="1626" y="450"/>
                </a:cubicBezTo>
                <a:cubicBezTo>
                  <a:pt x="1618" y="440"/>
                  <a:pt x="1612" y="428"/>
                  <a:pt x="1607" y="414"/>
                </a:cubicBezTo>
                <a:cubicBezTo>
                  <a:pt x="1602" y="399"/>
                  <a:pt x="1600" y="382"/>
                  <a:pt x="1600" y="363"/>
                </a:cubicBezTo>
                <a:cubicBezTo>
                  <a:pt x="1600" y="343"/>
                  <a:pt x="1602" y="325"/>
                  <a:pt x="1606" y="309"/>
                </a:cubicBezTo>
                <a:cubicBezTo>
                  <a:pt x="1610" y="294"/>
                  <a:pt x="1616" y="280"/>
                  <a:pt x="1624" y="269"/>
                </a:cubicBezTo>
                <a:cubicBezTo>
                  <a:pt x="1632" y="257"/>
                  <a:pt x="1642" y="249"/>
                  <a:pt x="1654" y="242"/>
                </a:cubicBezTo>
                <a:cubicBezTo>
                  <a:pt x="1667" y="236"/>
                  <a:pt x="1681" y="233"/>
                  <a:pt x="1697" y="233"/>
                </a:cubicBezTo>
                <a:cubicBezTo>
                  <a:pt x="1709" y="233"/>
                  <a:pt x="1721" y="236"/>
                  <a:pt x="1732" y="241"/>
                </a:cubicBezTo>
                <a:cubicBezTo>
                  <a:pt x="1743" y="245"/>
                  <a:pt x="1752" y="252"/>
                  <a:pt x="1760" y="260"/>
                </a:cubicBezTo>
                <a:cubicBezTo>
                  <a:pt x="1768" y="269"/>
                  <a:pt x="1774" y="279"/>
                  <a:pt x="1779" y="290"/>
                </a:cubicBezTo>
                <a:cubicBezTo>
                  <a:pt x="1783" y="301"/>
                  <a:pt x="1786" y="313"/>
                  <a:pt x="1786" y="326"/>
                </a:cubicBezTo>
                <a:lnTo>
                  <a:pt x="1786" y="366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defTabSz="932563">
              <a:defRPr/>
            </a:pPr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74703" y="307622"/>
            <a:ext cx="3656013" cy="578303"/>
          </a:xfrm>
        </p:spPr>
        <p:txBody>
          <a:bodyPr lIns="182880" tIns="146304" rIns="182880" bIns="146304"/>
          <a:lstStyle>
            <a:lvl1pPr marL="0" indent="0">
              <a:buNone/>
              <a:defRPr sz="2000">
                <a:latin typeface="+mn-lt"/>
              </a:defRPr>
            </a:lvl1pPr>
            <a:lvl2pPr marL="342834" indent="0">
              <a:buNone/>
              <a:defRPr sz="2000"/>
            </a:lvl2pPr>
            <a:lvl3pPr marL="571390" indent="0">
              <a:buNone/>
              <a:defRPr sz="2000"/>
            </a:lvl3pPr>
            <a:lvl4pPr marL="799946" indent="0">
              <a:buNone/>
              <a:defRPr sz="2000"/>
            </a:lvl4pPr>
            <a:lvl5pPr marL="1028503" indent="0">
              <a:buNone/>
              <a:defRPr sz="2000"/>
            </a:lvl5pPr>
          </a:lstStyle>
          <a:p>
            <a:pPr lvl="0"/>
            <a:r>
              <a:rPr lang="en-US" dirty="0" smtClean="0"/>
              <a:t>Session Code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90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4406">
          <p15:clr>
            <a:srgbClr val="C35E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5866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50"/>
            <a:ext cx="11887200" cy="2228302"/>
          </a:xfrm>
        </p:spPr>
        <p:txBody>
          <a:bodyPr>
            <a:spAutoFit/>
          </a:bodyPr>
          <a:lstStyle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158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383629" y="1668463"/>
            <a:ext cx="8778210" cy="5029200"/>
          </a:xfrm>
        </p:spPr>
        <p:txBody>
          <a:bodyPr wrap="square">
            <a:noAutofit/>
          </a:bodyPr>
          <a:lstStyle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3148" y="1668463"/>
            <a:ext cx="2743200" cy="5029200"/>
          </a:xfrm>
        </p:spPr>
        <p:txBody>
          <a:bodyPr>
            <a:noAutofit/>
          </a:bodyPr>
          <a:lstStyle>
            <a:lvl1pPr marL="0" indent="0">
              <a:buNone/>
              <a:defRPr kumimoji="0" lang="en-US" sz="2400" b="0" i="0" u="none" strike="noStrike" kern="1200" cap="none" spc="0" normalizeH="0" baseline="0" dirty="0" smtClean="0">
                <a:ln>
                  <a:noFill/>
                </a:ln>
                <a:gradFill>
                  <a:gsLst>
                    <a:gs pos="100000">
                      <a:srgbClr val="000000">
                        <a:lumMod val="75000"/>
                        <a:lumOff val="25000"/>
                      </a:srgbClr>
                    </a:gs>
                    <a:gs pos="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399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01599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9038" y="2125664"/>
            <a:ext cx="10058399" cy="1828800"/>
          </a:xfrm>
        </p:spPr>
        <p:txBody>
          <a:bodyPr/>
          <a:lstStyle>
            <a:lvl1pPr>
              <a:defRPr sz="4799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7802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83148" y="1668463"/>
            <a:ext cx="2743200" cy="5029200"/>
          </a:xfrm>
        </p:spPr>
        <p:txBody>
          <a:bodyPr>
            <a:noAutofit/>
          </a:bodyPr>
          <a:lstStyle>
            <a:lvl1pPr marL="342834" indent="-342834">
              <a:buNone/>
              <a:defRPr kumimoji="0" lang="en-US" sz="2400" b="0" i="0" u="none" strike="noStrike" kern="1200" cap="none" spc="0" normalizeH="0" baseline="0" dirty="0" smtClean="0">
                <a:ln>
                  <a:noFill/>
                </a:ln>
                <a:gradFill>
                  <a:gsLst>
                    <a:gs pos="100000">
                      <a:srgbClr val="000000">
                        <a:lumMod val="75000"/>
                        <a:lumOff val="25000"/>
                      </a:srgbClr>
                    </a:gs>
                    <a:gs pos="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399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1603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Shape &amp; 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846639" y="3040063"/>
            <a:ext cx="7315203" cy="914400"/>
          </a:xfrm>
        </p:spPr>
        <p:txBody>
          <a:bodyPr wrap="square" lIns="182880" tIns="146304" rIns="182880" bIns="146304" anchor="ctr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1632"/>
              </a:spcAft>
              <a:buNone/>
              <a:defRPr lang="en-US" sz="3599" kern="1200" dirty="0" smtClean="0">
                <a:gradFill>
                  <a:gsLst>
                    <a:gs pos="28302">
                      <a:schemeClr val="tx1">
                        <a:lumMod val="75000"/>
                        <a:lumOff val="25000"/>
                      </a:schemeClr>
                    </a:gs>
                    <a:gs pos="67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816"/>
              </a:spcBef>
              <a:defRPr sz="190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spcBef>
                <a:spcPts val="816"/>
              </a:spcBef>
              <a:defRPr sz="190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spcBef>
                <a:spcPts val="816"/>
              </a:spcBef>
              <a:defRPr sz="190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spcBef>
                <a:spcPts val="816"/>
              </a:spcBef>
              <a:defRPr sz="1900">
                <a:solidFill>
                  <a:srgbClr val="FFFFFF"/>
                </a:solidFill>
              </a:defRPr>
            </a:lvl5pPr>
          </a:lstStyle>
          <a:p>
            <a:pPr marL="0" lvl="0" indent="0" algn="l" defTabSz="913991" rtl="0" eaLnBrk="1" latinLnBrk="0" hangingPunct="1">
              <a:spcBef>
                <a:spcPct val="20000"/>
              </a:spcBef>
            </a:pPr>
            <a:r>
              <a:rPr lang="en-US" smtClean="0"/>
              <a:t>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274639" y="1537564"/>
            <a:ext cx="3931941" cy="3919398"/>
          </a:xfrm>
          <a:custGeom>
            <a:avLst/>
            <a:gdLst>
              <a:gd name="connsiteX0" fmla="*/ 0 w 2431552"/>
              <a:gd name="connsiteY0" fmla="*/ 0 h 576072"/>
              <a:gd name="connsiteX1" fmla="*/ 2431552 w 2431552"/>
              <a:gd name="connsiteY1" fmla="*/ 0 h 576072"/>
              <a:gd name="connsiteX2" fmla="*/ 2431552 w 2431552"/>
              <a:gd name="connsiteY2" fmla="*/ 576072 h 576072"/>
              <a:gd name="connsiteX3" fmla="*/ 0 w 2431552"/>
              <a:gd name="connsiteY3" fmla="*/ 576072 h 576072"/>
              <a:gd name="connsiteX4" fmla="*/ 0 w 2431552"/>
              <a:gd name="connsiteY4" fmla="*/ 0 h 576072"/>
              <a:gd name="connsiteX0" fmla="*/ 0 w 2610228"/>
              <a:gd name="connsiteY0" fmla="*/ 704193 h 1280265"/>
              <a:gd name="connsiteX1" fmla="*/ 2610228 w 2610228"/>
              <a:gd name="connsiteY1" fmla="*/ 0 h 1280265"/>
              <a:gd name="connsiteX2" fmla="*/ 2431552 w 2610228"/>
              <a:gd name="connsiteY2" fmla="*/ 1280265 h 1280265"/>
              <a:gd name="connsiteX3" fmla="*/ 0 w 2610228"/>
              <a:gd name="connsiteY3" fmla="*/ 1280265 h 1280265"/>
              <a:gd name="connsiteX4" fmla="*/ 0 w 2610228"/>
              <a:gd name="connsiteY4" fmla="*/ 704193 h 1280265"/>
              <a:gd name="connsiteX0" fmla="*/ 0 w 2620739"/>
              <a:gd name="connsiteY0" fmla="*/ 704193 h 2037009"/>
              <a:gd name="connsiteX1" fmla="*/ 2610228 w 2620739"/>
              <a:gd name="connsiteY1" fmla="*/ 0 h 2037009"/>
              <a:gd name="connsiteX2" fmla="*/ 2620739 w 2620739"/>
              <a:gd name="connsiteY2" fmla="*/ 2037009 h 2037009"/>
              <a:gd name="connsiteX3" fmla="*/ 0 w 2620739"/>
              <a:gd name="connsiteY3" fmla="*/ 1280265 h 2037009"/>
              <a:gd name="connsiteX4" fmla="*/ 0 w 2620739"/>
              <a:gd name="connsiteY4" fmla="*/ 704193 h 2037009"/>
              <a:gd name="connsiteX0" fmla="*/ 0 w 2620739"/>
              <a:gd name="connsiteY0" fmla="*/ 483476 h 1816292"/>
              <a:gd name="connsiteX1" fmla="*/ 2389511 w 2620739"/>
              <a:gd name="connsiteY1" fmla="*/ 0 h 1816292"/>
              <a:gd name="connsiteX2" fmla="*/ 2620739 w 2620739"/>
              <a:gd name="connsiteY2" fmla="*/ 1816292 h 1816292"/>
              <a:gd name="connsiteX3" fmla="*/ 0 w 2620739"/>
              <a:gd name="connsiteY3" fmla="*/ 1059548 h 1816292"/>
              <a:gd name="connsiteX4" fmla="*/ 0 w 2620739"/>
              <a:gd name="connsiteY4" fmla="*/ 483476 h 1816292"/>
              <a:gd name="connsiteX0" fmla="*/ 0 w 2620739"/>
              <a:gd name="connsiteY0" fmla="*/ 704193 h 2037009"/>
              <a:gd name="connsiteX1" fmla="*/ 2589207 w 2620739"/>
              <a:gd name="connsiteY1" fmla="*/ 0 h 2037009"/>
              <a:gd name="connsiteX2" fmla="*/ 2620739 w 2620739"/>
              <a:gd name="connsiteY2" fmla="*/ 2037009 h 2037009"/>
              <a:gd name="connsiteX3" fmla="*/ 0 w 2620739"/>
              <a:gd name="connsiteY3" fmla="*/ 1280265 h 2037009"/>
              <a:gd name="connsiteX4" fmla="*/ 0 w 2620739"/>
              <a:gd name="connsiteY4" fmla="*/ 704193 h 2037009"/>
              <a:gd name="connsiteX0" fmla="*/ 0 w 2862477"/>
              <a:gd name="connsiteY0" fmla="*/ 0 h 2425892"/>
              <a:gd name="connsiteX1" fmla="*/ 2830945 w 2862477"/>
              <a:gd name="connsiteY1" fmla="*/ 388883 h 2425892"/>
              <a:gd name="connsiteX2" fmla="*/ 2862477 w 2862477"/>
              <a:gd name="connsiteY2" fmla="*/ 2425892 h 2425892"/>
              <a:gd name="connsiteX3" fmla="*/ 241738 w 2862477"/>
              <a:gd name="connsiteY3" fmla="*/ 1669148 h 2425892"/>
              <a:gd name="connsiteX4" fmla="*/ 0 w 2862477"/>
              <a:gd name="connsiteY4" fmla="*/ 0 h 2425892"/>
              <a:gd name="connsiteX0" fmla="*/ 0 w 2862477"/>
              <a:gd name="connsiteY0" fmla="*/ 0 h 2804265"/>
              <a:gd name="connsiteX1" fmla="*/ 2830945 w 2862477"/>
              <a:gd name="connsiteY1" fmla="*/ 388883 h 2804265"/>
              <a:gd name="connsiteX2" fmla="*/ 2862477 w 2862477"/>
              <a:gd name="connsiteY2" fmla="*/ 2425892 h 2804265"/>
              <a:gd name="connsiteX3" fmla="*/ 21021 w 2862477"/>
              <a:gd name="connsiteY3" fmla="*/ 2804265 h 2804265"/>
              <a:gd name="connsiteX4" fmla="*/ 0 w 2862477"/>
              <a:gd name="connsiteY4" fmla="*/ 0 h 2804265"/>
              <a:gd name="connsiteX0" fmla="*/ 0 w 2967580"/>
              <a:gd name="connsiteY0" fmla="*/ 0 h 2961920"/>
              <a:gd name="connsiteX1" fmla="*/ 2936048 w 2967580"/>
              <a:gd name="connsiteY1" fmla="*/ 546538 h 2961920"/>
              <a:gd name="connsiteX2" fmla="*/ 2967580 w 2967580"/>
              <a:gd name="connsiteY2" fmla="*/ 2583547 h 2961920"/>
              <a:gd name="connsiteX3" fmla="*/ 126124 w 2967580"/>
              <a:gd name="connsiteY3" fmla="*/ 2961920 h 2961920"/>
              <a:gd name="connsiteX4" fmla="*/ 0 w 2967580"/>
              <a:gd name="connsiteY4" fmla="*/ 0 h 2961920"/>
              <a:gd name="connsiteX0" fmla="*/ 10511 w 2841456"/>
              <a:gd name="connsiteY0" fmla="*/ 0 h 2814775"/>
              <a:gd name="connsiteX1" fmla="*/ 2809924 w 2841456"/>
              <a:gd name="connsiteY1" fmla="*/ 399393 h 2814775"/>
              <a:gd name="connsiteX2" fmla="*/ 2841456 w 2841456"/>
              <a:gd name="connsiteY2" fmla="*/ 2436402 h 2814775"/>
              <a:gd name="connsiteX3" fmla="*/ 0 w 2841456"/>
              <a:gd name="connsiteY3" fmla="*/ 2814775 h 2814775"/>
              <a:gd name="connsiteX4" fmla="*/ 10511 w 2841456"/>
              <a:gd name="connsiteY4" fmla="*/ 0 h 2814775"/>
              <a:gd name="connsiteX0" fmla="*/ 10511 w 2845941"/>
              <a:gd name="connsiteY0" fmla="*/ 0 h 2814775"/>
              <a:gd name="connsiteX1" fmla="*/ 2842437 w 2845941"/>
              <a:gd name="connsiteY1" fmla="*/ 415742 h 2814775"/>
              <a:gd name="connsiteX2" fmla="*/ 2841456 w 2845941"/>
              <a:gd name="connsiteY2" fmla="*/ 2436402 h 2814775"/>
              <a:gd name="connsiteX3" fmla="*/ 0 w 2845941"/>
              <a:gd name="connsiteY3" fmla="*/ 2814775 h 2814775"/>
              <a:gd name="connsiteX4" fmla="*/ 10511 w 2845941"/>
              <a:gd name="connsiteY4" fmla="*/ 0 h 2814775"/>
              <a:gd name="connsiteX0" fmla="*/ 10511 w 2841456"/>
              <a:gd name="connsiteY0" fmla="*/ 0 h 2814775"/>
              <a:gd name="connsiteX1" fmla="*/ 2834309 w 2841456"/>
              <a:gd name="connsiteY1" fmla="*/ 391219 h 2814775"/>
              <a:gd name="connsiteX2" fmla="*/ 2841456 w 2841456"/>
              <a:gd name="connsiteY2" fmla="*/ 2436402 h 2814775"/>
              <a:gd name="connsiteX3" fmla="*/ 0 w 2841456"/>
              <a:gd name="connsiteY3" fmla="*/ 2814775 h 2814775"/>
              <a:gd name="connsiteX4" fmla="*/ 10511 w 2841456"/>
              <a:gd name="connsiteY4" fmla="*/ 0 h 2814775"/>
              <a:gd name="connsiteX0" fmla="*/ 3504 w 2834449"/>
              <a:gd name="connsiteY0" fmla="*/ 0 h 2847473"/>
              <a:gd name="connsiteX1" fmla="*/ 2827302 w 2834449"/>
              <a:gd name="connsiteY1" fmla="*/ 391219 h 2847473"/>
              <a:gd name="connsiteX2" fmla="*/ 2834449 w 2834449"/>
              <a:gd name="connsiteY2" fmla="*/ 2436402 h 2847473"/>
              <a:gd name="connsiteX3" fmla="*/ 1122 w 2834449"/>
              <a:gd name="connsiteY3" fmla="*/ 2847473 h 2847473"/>
              <a:gd name="connsiteX4" fmla="*/ 3504 w 2834449"/>
              <a:gd name="connsiteY4" fmla="*/ 0 h 2847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4449" h="2847473">
                <a:moveTo>
                  <a:pt x="3504" y="0"/>
                </a:moveTo>
                <a:lnTo>
                  <a:pt x="2827302" y="391219"/>
                </a:lnTo>
                <a:cubicBezTo>
                  <a:pt x="2830806" y="1070222"/>
                  <a:pt x="2830945" y="1757399"/>
                  <a:pt x="2834449" y="2436402"/>
                </a:cubicBezTo>
                <a:lnTo>
                  <a:pt x="1122" y="2847473"/>
                </a:lnTo>
                <a:cubicBezTo>
                  <a:pt x="4626" y="1909215"/>
                  <a:pt x="0" y="938258"/>
                  <a:pt x="350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182880" tIns="146304" rIns="182880" bIns="146304" numCol="1" anchor="ctr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95000"/>
              </a:lnSpc>
              <a:defRPr lang="en-US" sz="3999" kern="1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ＭＳ Ｐゴシック" charset="0"/>
                <a:cs typeface="Segoe UI Light"/>
              </a:defRPr>
            </a:lvl1pPr>
          </a:lstStyle>
          <a:p>
            <a:pPr marL="0" lvl="0" indent="0" algn="l" defTabSz="124302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454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2203">
          <p15:clr>
            <a:srgbClr val="FBAE40"/>
          </p15:clr>
        </p15:guide>
        <p15:guide id="4294967295" pos="3053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Shape &amp; Color Background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846639" y="3040063"/>
            <a:ext cx="7315203" cy="914400"/>
          </a:xfrm>
        </p:spPr>
        <p:txBody>
          <a:bodyPr vert="horz" wrap="square" lIns="182880" tIns="146304" rIns="182880" bIns="146304" rtlCol="0" anchor="ctr">
            <a:noAutofit/>
          </a:bodyPr>
          <a:lstStyle>
            <a:lvl1pPr marL="0" indent="0">
              <a:buNone/>
              <a:defRPr lang="en-US" sz="3599" kern="1200" dirty="0" smtClean="0">
                <a:gradFill>
                  <a:gsLst>
                    <a:gs pos="8491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3991" rtl="0" eaLnBrk="1" latinLnBrk="0" hangingPunct="1">
              <a:spcBef>
                <a:spcPct val="20000"/>
              </a:spcBef>
              <a:spcAft>
                <a:spcPts val="1632"/>
              </a:spcAft>
            </a:pPr>
            <a:r>
              <a:rPr lang="en-US" smtClean="0"/>
              <a:t>Edit Master text styles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74641" y="296864"/>
            <a:ext cx="11887199" cy="914400"/>
          </a:xfrm>
        </p:spPr>
        <p:txBody>
          <a:bodyPr vert="horz" lIns="182880" tIns="146304" rIns="182880" bIns="146304" rtlCol="0" anchor="t">
            <a:noAutofit/>
          </a:bodyPr>
          <a:lstStyle>
            <a:lvl1pPr marL="0" indent="0" algn="l" defTabSz="9325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799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74639" y="1537564"/>
            <a:ext cx="3931941" cy="3919398"/>
          </a:xfrm>
          <a:custGeom>
            <a:avLst/>
            <a:gdLst>
              <a:gd name="connsiteX0" fmla="*/ 0 w 2431552"/>
              <a:gd name="connsiteY0" fmla="*/ 0 h 576072"/>
              <a:gd name="connsiteX1" fmla="*/ 2431552 w 2431552"/>
              <a:gd name="connsiteY1" fmla="*/ 0 h 576072"/>
              <a:gd name="connsiteX2" fmla="*/ 2431552 w 2431552"/>
              <a:gd name="connsiteY2" fmla="*/ 576072 h 576072"/>
              <a:gd name="connsiteX3" fmla="*/ 0 w 2431552"/>
              <a:gd name="connsiteY3" fmla="*/ 576072 h 576072"/>
              <a:gd name="connsiteX4" fmla="*/ 0 w 2431552"/>
              <a:gd name="connsiteY4" fmla="*/ 0 h 576072"/>
              <a:gd name="connsiteX0" fmla="*/ 0 w 2610228"/>
              <a:gd name="connsiteY0" fmla="*/ 704193 h 1280265"/>
              <a:gd name="connsiteX1" fmla="*/ 2610228 w 2610228"/>
              <a:gd name="connsiteY1" fmla="*/ 0 h 1280265"/>
              <a:gd name="connsiteX2" fmla="*/ 2431552 w 2610228"/>
              <a:gd name="connsiteY2" fmla="*/ 1280265 h 1280265"/>
              <a:gd name="connsiteX3" fmla="*/ 0 w 2610228"/>
              <a:gd name="connsiteY3" fmla="*/ 1280265 h 1280265"/>
              <a:gd name="connsiteX4" fmla="*/ 0 w 2610228"/>
              <a:gd name="connsiteY4" fmla="*/ 704193 h 1280265"/>
              <a:gd name="connsiteX0" fmla="*/ 0 w 2620739"/>
              <a:gd name="connsiteY0" fmla="*/ 704193 h 2037009"/>
              <a:gd name="connsiteX1" fmla="*/ 2610228 w 2620739"/>
              <a:gd name="connsiteY1" fmla="*/ 0 h 2037009"/>
              <a:gd name="connsiteX2" fmla="*/ 2620739 w 2620739"/>
              <a:gd name="connsiteY2" fmla="*/ 2037009 h 2037009"/>
              <a:gd name="connsiteX3" fmla="*/ 0 w 2620739"/>
              <a:gd name="connsiteY3" fmla="*/ 1280265 h 2037009"/>
              <a:gd name="connsiteX4" fmla="*/ 0 w 2620739"/>
              <a:gd name="connsiteY4" fmla="*/ 704193 h 2037009"/>
              <a:gd name="connsiteX0" fmla="*/ 0 w 2620739"/>
              <a:gd name="connsiteY0" fmla="*/ 483476 h 1816292"/>
              <a:gd name="connsiteX1" fmla="*/ 2389511 w 2620739"/>
              <a:gd name="connsiteY1" fmla="*/ 0 h 1816292"/>
              <a:gd name="connsiteX2" fmla="*/ 2620739 w 2620739"/>
              <a:gd name="connsiteY2" fmla="*/ 1816292 h 1816292"/>
              <a:gd name="connsiteX3" fmla="*/ 0 w 2620739"/>
              <a:gd name="connsiteY3" fmla="*/ 1059548 h 1816292"/>
              <a:gd name="connsiteX4" fmla="*/ 0 w 2620739"/>
              <a:gd name="connsiteY4" fmla="*/ 483476 h 1816292"/>
              <a:gd name="connsiteX0" fmla="*/ 0 w 2620739"/>
              <a:gd name="connsiteY0" fmla="*/ 704193 h 2037009"/>
              <a:gd name="connsiteX1" fmla="*/ 2589207 w 2620739"/>
              <a:gd name="connsiteY1" fmla="*/ 0 h 2037009"/>
              <a:gd name="connsiteX2" fmla="*/ 2620739 w 2620739"/>
              <a:gd name="connsiteY2" fmla="*/ 2037009 h 2037009"/>
              <a:gd name="connsiteX3" fmla="*/ 0 w 2620739"/>
              <a:gd name="connsiteY3" fmla="*/ 1280265 h 2037009"/>
              <a:gd name="connsiteX4" fmla="*/ 0 w 2620739"/>
              <a:gd name="connsiteY4" fmla="*/ 704193 h 2037009"/>
              <a:gd name="connsiteX0" fmla="*/ 0 w 2862477"/>
              <a:gd name="connsiteY0" fmla="*/ 0 h 2425892"/>
              <a:gd name="connsiteX1" fmla="*/ 2830945 w 2862477"/>
              <a:gd name="connsiteY1" fmla="*/ 388883 h 2425892"/>
              <a:gd name="connsiteX2" fmla="*/ 2862477 w 2862477"/>
              <a:gd name="connsiteY2" fmla="*/ 2425892 h 2425892"/>
              <a:gd name="connsiteX3" fmla="*/ 241738 w 2862477"/>
              <a:gd name="connsiteY3" fmla="*/ 1669148 h 2425892"/>
              <a:gd name="connsiteX4" fmla="*/ 0 w 2862477"/>
              <a:gd name="connsiteY4" fmla="*/ 0 h 2425892"/>
              <a:gd name="connsiteX0" fmla="*/ 0 w 2862477"/>
              <a:gd name="connsiteY0" fmla="*/ 0 h 2804265"/>
              <a:gd name="connsiteX1" fmla="*/ 2830945 w 2862477"/>
              <a:gd name="connsiteY1" fmla="*/ 388883 h 2804265"/>
              <a:gd name="connsiteX2" fmla="*/ 2862477 w 2862477"/>
              <a:gd name="connsiteY2" fmla="*/ 2425892 h 2804265"/>
              <a:gd name="connsiteX3" fmla="*/ 21021 w 2862477"/>
              <a:gd name="connsiteY3" fmla="*/ 2804265 h 2804265"/>
              <a:gd name="connsiteX4" fmla="*/ 0 w 2862477"/>
              <a:gd name="connsiteY4" fmla="*/ 0 h 2804265"/>
              <a:gd name="connsiteX0" fmla="*/ 0 w 2967580"/>
              <a:gd name="connsiteY0" fmla="*/ 0 h 2961920"/>
              <a:gd name="connsiteX1" fmla="*/ 2936048 w 2967580"/>
              <a:gd name="connsiteY1" fmla="*/ 546538 h 2961920"/>
              <a:gd name="connsiteX2" fmla="*/ 2967580 w 2967580"/>
              <a:gd name="connsiteY2" fmla="*/ 2583547 h 2961920"/>
              <a:gd name="connsiteX3" fmla="*/ 126124 w 2967580"/>
              <a:gd name="connsiteY3" fmla="*/ 2961920 h 2961920"/>
              <a:gd name="connsiteX4" fmla="*/ 0 w 2967580"/>
              <a:gd name="connsiteY4" fmla="*/ 0 h 2961920"/>
              <a:gd name="connsiteX0" fmla="*/ 10511 w 2841456"/>
              <a:gd name="connsiteY0" fmla="*/ 0 h 2814775"/>
              <a:gd name="connsiteX1" fmla="*/ 2809924 w 2841456"/>
              <a:gd name="connsiteY1" fmla="*/ 399393 h 2814775"/>
              <a:gd name="connsiteX2" fmla="*/ 2841456 w 2841456"/>
              <a:gd name="connsiteY2" fmla="*/ 2436402 h 2814775"/>
              <a:gd name="connsiteX3" fmla="*/ 0 w 2841456"/>
              <a:gd name="connsiteY3" fmla="*/ 2814775 h 2814775"/>
              <a:gd name="connsiteX4" fmla="*/ 10511 w 2841456"/>
              <a:gd name="connsiteY4" fmla="*/ 0 h 2814775"/>
              <a:gd name="connsiteX0" fmla="*/ 10511 w 2845941"/>
              <a:gd name="connsiteY0" fmla="*/ 0 h 2814775"/>
              <a:gd name="connsiteX1" fmla="*/ 2842437 w 2845941"/>
              <a:gd name="connsiteY1" fmla="*/ 415742 h 2814775"/>
              <a:gd name="connsiteX2" fmla="*/ 2841456 w 2845941"/>
              <a:gd name="connsiteY2" fmla="*/ 2436402 h 2814775"/>
              <a:gd name="connsiteX3" fmla="*/ 0 w 2845941"/>
              <a:gd name="connsiteY3" fmla="*/ 2814775 h 2814775"/>
              <a:gd name="connsiteX4" fmla="*/ 10511 w 2845941"/>
              <a:gd name="connsiteY4" fmla="*/ 0 h 2814775"/>
              <a:gd name="connsiteX0" fmla="*/ 10511 w 2841456"/>
              <a:gd name="connsiteY0" fmla="*/ 0 h 2814775"/>
              <a:gd name="connsiteX1" fmla="*/ 2834309 w 2841456"/>
              <a:gd name="connsiteY1" fmla="*/ 391219 h 2814775"/>
              <a:gd name="connsiteX2" fmla="*/ 2841456 w 2841456"/>
              <a:gd name="connsiteY2" fmla="*/ 2436402 h 2814775"/>
              <a:gd name="connsiteX3" fmla="*/ 0 w 2841456"/>
              <a:gd name="connsiteY3" fmla="*/ 2814775 h 2814775"/>
              <a:gd name="connsiteX4" fmla="*/ 10511 w 2841456"/>
              <a:gd name="connsiteY4" fmla="*/ 0 h 2814775"/>
              <a:gd name="connsiteX0" fmla="*/ 3504 w 2834449"/>
              <a:gd name="connsiteY0" fmla="*/ 0 h 2847473"/>
              <a:gd name="connsiteX1" fmla="*/ 2827302 w 2834449"/>
              <a:gd name="connsiteY1" fmla="*/ 391219 h 2847473"/>
              <a:gd name="connsiteX2" fmla="*/ 2834449 w 2834449"/>
              <a:gd name="connsiteY2" fmla="*/ 2436402 h 2847473"/>
              <a:gd name="connsiteX3" fmla="*/ 1122 w 2834449"/>
              <a:gd name="connsiteY3" fmla="*/ 2847473 h 2847473"/>
              <a:gd name="connsiteX4" fmla="*/ 3504 w 2834449"/>
              <a:gd name="connsiteY4" fmla="*/ 0 h 2847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4449" h="2847473">
                <a:moveTo>
                  <a:pt x="3504" y="0"/>
                </a:moveTo>
                <a:lnTo>
                  <a:pt x="2827302" y="391219"/>
                </a:lnTo>
                <a:cubicBezTo>
                  <a:pt x="2830806" y="1070222"/>
                  <a:pt x="2830945" y="1757399"/>
                  <a:pt x="2834449" y="2436402"/>
                </a:cubicBezTo>
                <a:lnTo>
                  <a:pt x="1122" y="2847473"/>
                </a:lnTo>
                <a:cubicBezTo>
                  <a:pt x="4626" y="1909215"/>
                  <a:pt x="0" y="938258"/>
                  <a:pt x="350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182880" tIns="146304" rIns="182880" bIns="146304" numCol="1" anchor="ctr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95000"/>
              </a:lnSpc>
              <a:defRPr lang="en-US" sz="3999" kern="1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ea typeface="ＭＳ Ｐゴシック" charset="0"/>
                <a:cs typeface="Segoe UI Light"/>
              </a:defRPr>
            </a:lvl1pPr>
          </a:lstStyle>
          <a:p>
            <a:pPr marL="0" lvl="0" indent="0" algn="l" defTabSz="124302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187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2203">
          <p15:clr>
            <a:srgbClr val="FBAE40"/>
          </p15:clr>
        </p15:guide>
        <p15:guide id="4294967295" pos="3053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hape &amp; Color Background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846639" y="3040063"/>
            <a:ext cx="7315203" cy="914400"/>
          </a:xfrm>
        </p:spPr>
        <p:txBody>
          <a:bodyPr vert="horz" wrap="square" lIns="182880" tIns="146304" rIns="182880" bIns="146304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3599" kern="1200" dirty="0" smtClean="0">
                <a:gradFill>
                  <a:gsLst>
                    <a:gs pos="1299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3991" rtl="0" eaLnBrk="1" latinLnBrk="0" hangingPunct="1">
              <a:spcBef>
                <a:spcPct val="20000"/>
              </a:spcBef>
            </a:pPr>
            <a:r>
              <a:rPr lang="en-US" smtClean="0"/>
              <a:t>Edit Master text styles</a:t>
            </a:r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274638" y="1535875"/>
            <a:ext cx="3931920" cy="392277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574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28"/>
              <a:gd name="connsiteX1" fmla="*/ 10000 w 10000"/>
              <a:gd name="connsiteY1" fmla="*/ 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00"/>
              <a:gd name="connsiteY0" fmla="*/ 0 h 10028"/>
              <a:gd name="connsiteX1" fmla="*/ 10000 w 10000"/>
              <a:gd name="connsiteY1" fmla="*/ 146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399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418"/>
              <a:gd name="connsiteY0" fmla="*/ 0 h 10028"/>
              <a:gd name="connsiteX1" fmla="*/ 10411 w 10418"/>
              <a:gd name="connsiteY1" fmla="*/ 992 h 10028"/>
              <a:gd name="connsiteX2" fmla="*/ 10022 w 10418"/>
              <a:gd name="connsiteY2" fmla="*/ 8623 h 10028"/>
              <a:gd name="connsiteX3" fmla="*/ 115 w 10418"/>
              <a:gd name="connsiteY3" fmla="*/ 10028 h 10028"/>
              <a:gd name="connsiteX4" fmla="*/ 0 w 10418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38 w 10022"/>
              <a:gd name="connsiteY3" fmla="*/ 10028 h 10028"/>
              <a:gd name="connsiteX4" fmla="*/ 0 w 10022"/>
              <a:gd name="connsiteY4" fmla="*/ 0 h 10028"/>
              <a:gd name="connsiteX0" fmla="*/ 1 w 9997"/>
              <a:gd name="connsiteY0" fmla="*/ 0 h 10028"/>
              <a:gd name="connsiteX1" fmla="*/ 9975 w 9997"/>
              <a:gd name="connsiteY1" fmla="*/ 1405 h 10028"/>
              <a:gd name="connsiteX2" fmla="*/ 9997 w 9997"/>
              <a:gd name="connsiteY2" fmla="*/ 8623 h 10028"/>
              <a:gd name="connsiteX3" fmla="*/ 13 w 9997"/>
              <a:gd name="connsiteY3" fmla="*/ 10028 h 10028"/>
              <a:gd name="connsiteX4" fmla="*/ 1 w 9997"/>
              <a:gd name="connsiteY4" fmla="*/ 0 h 10028"/>
              <a:gd name="connsiteX0" fmla="*/ 1 w 10029"/>
              <a:gd name="connsiteY0" fmla="*/ 0 h 10000"/>
              <a:gd name="connsiteX1" fmla="*/ 10029 w 10029"/>
              <a:gd name="connsiteY1" fmla="*/ 1452 h 10000"/>
              <a:gd name="connsiteX2" fmla="*/ 10000 w 10029"/>
              <a:gd name="connsiteY2" fmla="*/ 8599 h 10000"/>
              <a:gd name="connsiteX3" fmla="*/ 13 w 10029"/>
              <a:gd name="connsiteY3" fmla="*/ 10000 h 10000"/>
              <a:gd name="connsiteX4" fmla="*/ 1 w 10029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5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4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4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5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28 w 10067"/>
              <a:gd name="connsiteY0" fmla="*/ 0 h 10000"/>
              <a:gd name="connsiteX1" fmla="*/ 10066 w 10067"/>
              <a:gd name="connsiteY1" fmla="*/ 1452 h 10000"/>
              <a:gd name="connsiteX2" fmla="*/ 10063 w 10067"/>
              <a:gd name="connsiteY2" fmla="*/ 8579 h 10000"/>
              <a:gd name="connsiteX3" fmla="*/ 9 w 10067"/>
              <a:gd name="connsiteY3" fmla="*/ 10000 h 10000"/>
              <a:gd name="connsiteX4" fmla="*/ 28 w 10067"/>
              <a:gd name="connsiteY4" fmla="*/ 0 h 10000"/>
              <a:gd name="connsiteX0" fmla="*/ 1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19 w 10058"/>
              <a:gd name="connsiteY4" fmla="*/ 0 h 10000"/>
              <a:gd name="connsiteX0" fmla="*/ 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9 w 10058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8" h="10000">
                <a:moveTo>
                  <a:pt x="9" y="0"/>
                </a:moveTo>
                <a:lnTo>
                  <a:pt x="10057" y="1452"/>
                </a:lnTo>
                <a:cubicBezTo>
                  <a:pt x="10063" y="3834"/>
                  <a:pt x="10048" y="6197"/>
                  <a:pt x="10054" y="8579"/>
                </a:cubicBezTo>
                <a:lnTo>
                  <a:pt x="0" y="10000"/>
                </a:lnTo>
                <a:cubicBezTo>
                  <a:pt x="6" y="6667"/>
                  <a:pt x="3" y="3333"/>
                  <a:pt x="9" y="0"/>
                </a:cubicBezTo>
                <a:close/>
              </a:path>
            </a:pathLst>
          </a:custGeom>
        </p:spPr>
        <p:txBody>
          <a:bodyPr lIns="182880" tIns="146304" rIns="182880" bIns="146304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wrap="none" lIns="182880" tIns="146304" rIns="182880" bIns="146304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148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2203">
          <p15:clr>
            <a:srgbClr val="FBAE40"/>
          </p15:clr>
        </p15:guide>
        <p15:guide id="4294967295" pos="3053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51"/>
            <a:ext cx="11887200" cy="1565332"/>
          </a:xfrm>
        </p:spPr>
        <p:txBody>
          <a:bodyPr>
            <a:spAutoFit/>
          </a:bodyPr>
          <a:lstStyle>
            <a:lvl1pPr>
              <a:defRPr lang="en-US" sz="2400" kern="1200" dirty="0" smtClean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Consolas" pitchFamily="49" charset="0"/>
                <a:ea typeface="+mn-ea"/>
                <a:cs typeface="Consolas" pitchFamily="49" charset="0"/>
              </a:defRPr>
            </a:lvl1pPr>
            <a:lvl2pPr marL="584088" indent="-241253">
              <a:defRPr lang="en-US" sz="2400" kern="1200" dirty="0" smtClean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Consolas" pitchFamily="49" charset="0"/>
                <a:ea typeface="+mn-ea"/>
                <a:cs typeface="Consolas" pitchFamily="49" charset="0"/>
              </a:defRPr>
            </a:lvl2pPr>
            <a:lvl3pPr marL="571332" indent="-342834">
              <a:defRPr lang="en-US" sz="2400" kern="1200" dirty="0" smtClean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Consolas" pitchFamily="49" charset="0"/>
                <a:ea typeface="+mn-ea"/>
                <a:cs typeface="Consolas" pitchFamily="49" charset="0"/>
              </a:defRPr>
            </a:lvl3pPr>
            <a:lvl4pPr>
              <a:defRPr sz="2000"/>
            </a:lvl4pPr>
            <a:lvl5pPr>
              <a:defRPr sz="2000"/>
            </a:lvl5pPr>
          </a:lstStyle>
          <a:p>
            <a:pPr marL="0" lvl="0" indent="0" algn="l" defTabSz="913991" rtl="0" eaLnBrk="1" latinLnBrk="0" hangingPunct="1">
              <a:spcBef>
                <a:spcPct val="20000"/>
              </a:spcBef>
              <a:spcAft>
                <a:spcPts val="816"/>
              </a:spcAft>
              <a:buFont typeface="Arial" pitchFamily="34" charset="0"/>
              <a:buNone/>
            </a:pPr>
            <a:r>
              <a:rPr lang="en-US" smtClean="0"/>
              <a:t>Edit Master text styles</a:t>
            </a:r>
          </a:p>
          <a:p>
            <a:pPr marL="0" lvl="1" indent="0" algn="l" defTabSz="913991" rtl="0" eaLnBrk="1" latinLnBrk="0" hangingPunct="1">
              <a:spcBef>
                <a:spcPct val="20000"/>
              </a:spcBef>
              <a:spcAft>
                <a:spcPts val="816"/>
              </a:spcAft>
              <a:buFont typeface="Arial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l" defTabSz="913991" rtl="0" eaLnBrk="1" latinLnBrk="0" hangingPunct="1">
              <a:spcBef>
                <a:spcPct val="20000"/>
              </a:spcBef>
              <a:spcAft>
                <a:spcPts val="816"/>
              </a:spcAft>
              <a:buFont typeface="Arial" pitchFamily="34" charset="0"/>
              <a:buNone/>
            </a:pPr>
            <a:r>
              <a:rPr lang="en-US" smtClean="0"/>
              <a:t>Third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194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72975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-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>
            <a:spLocks noEditPoints="1"/>
          </p:cNvSpPr>
          <p:nvPr userDrawn="1"/>
        </p:nvSpPr>
        <p:spPr bwMode="black">
          <a:xfrm>
            <a:off x="2137569" y="2473326"/>
            <a:ext cx="8161338" cy="2047875"/>
          </a:xfrm>
          <a:custGeom>
            <a:avLst/>
            <a:gdLst>
              <a:gd name="T0" fmla="*/ 336 w 2176"/>
              <a:gd name="T1" fmla="*/ 2 h 546"/>
              <a:gd name="T2" fmla="*/ 269 w 2176"/>
              <a:gd name="T3" fmla="*/ 2 h 546"/>
              <a:gd name="T4" fmla="*/ 48 w 2176"/>
              <a:gd name="T5" fmla="*/ 538 h 546"/>
              <a:gd name="T6" fmla="*/ 2128 w 2176"/>
              <a:gd name="T7" fmla="*/ 2 h 546"/>
              <a:gd name="T8" fmla="*/ 2176 w 2176"/>
              <a:gd name="T9" fmla="*/ 2 h 546"/>
              <a:gd name="T10" fmla="*/ 1049 w 2176"/>
              <a:gd name="T11" fmla="*/ 175 h 546"/>
              <a:gd name="T12" fmla="*/ 1025 w 2176"/>
              <a:gd name="T13" fmla="*/ 454 h 546"/>
              <a:gd name="T14" fmla="*/ 937 w 2176"/>
              <a:gd name="T15" fmla="*/ 473 h 546"/>
              <a:gd name="T16" fmla="*/ 892 w 2176"/>
              <a:gd name="T17" fmla="*/ 384 h 546"/>
              <a:gd name="T18" fmla="*/ 809 w 2176"/>
              <a:gd name="T19" fmla="*/ 394 h 546"/>
              <a:gd name="T20" fmla="*/ 975 w 2176"/>
              <a:gd name="T21" fmla="*/ 540 h 546"/>
              <a:gd name="T22" fmla="*/ 1048 w 2176"/>
              <a:gd name="T23" fmla="*/ 482 h 546"/>
              <a:gd name="T24" fmla="*/ 1131 w 2176"/>
              <a:gd name="T25" fmla="*/ 536 h 546"/>
              <a:gd name="T26" fmla="*/ 1293 w 2176"/>
              <a:gd name="T27" fmla="*/ 14 h 546"/>
              <a:gd name="T28" fmla="*/ 1238 w 2176"/>
              <a:gd name="T29" fmla="*/ 3 h 546"/>
              <a:gd name="T30" fmla="*/ 1207 w 2176"/>
              <a:gd name="T31" fmla="*/ 48 h 546"/>
              <a:gd name="T32" fmla="*/ 1237 w 2176"/>
              <a:gd name="T33" fmla="*/ 91 h 546"/>
              <a:gd name="T34" fmla="*/ 1293 w 2176"/>
              <a:gd name="T35" fmla="*/ 81 h 546"/>
              <a:gd name="T36" fmla="*/ 1216 w 2176"/>
              <a:gd name="T37" fmla="*/ 536 h 546"/>
              <a:gd name="T38" fmla="*/ 1216 w 2176"/>
              <a:gd name="T39" fmla="*/ 175 h 546"/>
              <a:gd name="T40" fmla="*/ 1457 w 2176"/>
              <a:gd name="T41" fmla="*/ 536 h 546"/>
              <a:gd name="T42" fmla="*/ 1376 w 2176"/>
              <a:gd name="T43" fmla="*/ 536 h 546"/>
              <a:gd name="T44" fmla="*/ 729 w 2176"/>
              <a:gd name="T45" fmla="*/ 213 h 546"/>
              <a:gd name="T46" fmla="*/ 573 w 2176"/>
              <a:gd name="T47" fmla="*/ 163 h 546"/>
              <a:gd name="T48" fmla="*/ 491 w 2176"/>
              <a:gd name="T49" fmla="*/ 226 h 546"/>
              <a:gd name="T50" fmla="*/ 460 w 2176"/>
              <a:gd name="T51" fmla="*/ 2 h 546"/>
              <a:gd name="T52" fmla="*/ 489 w 2176"/>
              <a:gd name="T53" fmla="*/ 537 h 546"/>
              <a:gd name="T54" fmla="*/ 509 w 2176"/>
              <a:gd name="T55" fmla="*/ 512 h 546"/>
              <a:gd name="T56" fmla="*/ 596 w 2176"/>
              <a:gd name="T57" fmla="*/ 546 h 546"/>
              <a:gd name="T58" fmla="*/ 754 w 2176"/>
              <a:gd name="T59" fmla="*/ 423 h 546"/>
              <a:gd name="T60" fmla="*/ 671 w 2176"/>
              <a:gd name="T61" fmla="*/ 400 h 546"/>
              <a:gd name="T62" fmla="*/ 578 w 2176"/>
              <a:gd name="T63" fmla="*/ 478 h 546"/>
              <a:gd name="T64" fmla="*/ 495 w 2176"/>
              <a:gd name="T65" fmla="*/ 421 h 546"/>
              <a:gd name="T66" fmla="*/ 496 w 2176"/>
              <a:gd name="T67" fmla="*/ 291 h 546"/>
              <a:gd name="T68" fmla="*/ 586 w 2176"/>
              <a:gd name="T69" fmla="*/ 226 h 546"/>
              <a:gd name="T70" fmla="*/ 672 w 2176"/>
              <a:gd name="T71" fmla="*/ 293 h 546"/>
              <a:gd name="T72" fmla="*/ 1866 w 2176"/>
              <a:gd name="T73" fmla="*/ 2 h 546"/>
              <a:gd name="T74" fmla="*/ 1783 w 2176"/>
              <a:gd name="T75" fmla="*/ 220 h 546"/>
              <a:gd name="T76" fmla="*/ 1716 w 2176"/>
              <a:gd name="T77" fmla="*/ 171 h 546"/>
              <a:gd name="T78" fmla="*/ 1561 w 2176"/>
              <a:gd name="T79" fmla="*/ 220 h 546"/>
              <a:gd name="T80" fmla="*/ 1526 w 2176"/>
              <a:gd name="T81" fmla="*/ 443 h 546"/>
              <a:gd name="T82" fmla="*/ 1665 w 2176"/>
              <a:gd name="T83" fmla="*/ 546 h 546"/>
              <a:gd name="T84" fmla="*/ 1763 w 2176"/>
              <a:gd name="T85" fmla="*/ 507 h 546"/>
              <a:gd name="T86" fmla="*/ 1785 w 2176"/>
              <a:gd name="T87" fmla="*/ 537 h 546"/>
              <a:gd name="T88" fmla="*/ 1778 w 2176"/>
              <a:gd name="T89" fmla="*/ 413 h 546"/>
              <a:gd name="T90" fmla="*/ 1692 w 2176"/>
              <a:gd name="T91" fmla="*/ 479 h 546"/>
              <a:gd name="T92" fmla="*/ 1607 w 2176"/>
              <a:gd name="T93" fmla="*/ 414 h 546"/>
              <a:gd name="T94" fmla="*/ 1624 w 2176"/>
              <a:gd name="T95" fmla="*/ 269 h 546"/>
              <a:gd name="T96" fmla="*/ 1732 w 2176"/>
              <a:gd name="T97" fmla="*/ 241 h 546"/>
              <a:gd name="T98" fmla="*/ 1786 w 2176"/>
              <a:gd name="T99" fmla="*/ 326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76" h="546">
                <a:moveTo>
                  <a:pt x="163" y="538"/>
                </a:moveTo>
                <a:cubicBezTo>
                  <a:pt x="116" y="538"/>
                  <a:pt x="116" y="538"/>
                  <a:pt x="116" y="538"/>
                </a:cubicBezTo>
                <a:cubicBezTo>
                  <a:pt x="336" y="2"/>
                  <a:pt x="336" y="2"/>
                  <a:pt x="336" y="2"/>
                </a:cubicBezTo>
                <a:cubicBezTo>
                  <a:pt x="384" y="2"/>
                  <a:pt x="384" y="2"/>
                  <a:pt x="384" y="2"/>
                </a:cubicBezTo>
                <a:lnTo>
                  <a:pt x="163" y="538"/>
                </a:lnTo>
                <a:close/>
                <a:moveTo>
                  <a:pt x="269" y="2"/>
                </a:moveTo>
                <a:cubicBezTo>
                  <a:pt x="221" y="2"/>
                  <a:pt x="221" y="2"/>
                  <a:pt x="221" y="2"/>
                </a:cubicBezTo>
                <a:cubicBezTo>
                  <a:pt x="0" y="538"/>
                  <a:pt x="0" y="538"/>
                  <a:pt x="0" y="538"/>
                </a:cubicBezTo>
                <a:cubicBezTo>
                  <a:pt x="48" y="538"/>
                  <a:pt x="48" y="538"/>
                  <a:pt x="48" y="538"/>
                </a:cubicBezTo>
                <a:lnTo>
                  <a:pt x="269" y="2"/>
                </a:lnTo>
                <a:close/>
                <a:moveTo>
                  <a:pt x="2176" y="2"/>
                </a:moveTo>
                <a:cubicBezTo>
                  <a:pt x="2128" y="2"/>
                  <a:pt x="2128" y="2"/>
                  <a:pt x="2128" y="2"/>
                </a:cubicBezTo>
                <a:cubicBezTo>
                  <a:pt x="1908" y="538"/>
                  <a:pt x="1908" y="538"/>
                  <a:pt x="1908" y="538"/>
                </a:cubicBezTo>
                <a:cubicBezTo>
                  <a:pt x="1955" y="538"/>
                  <a:pt x="1955" y="538"/>
                  <a:pt x="1955" y="538"/>
                </a:cubicBezTo>
                <a:lnTo>
                  <a:pt x="2176" y="2"/>
                </a:lnTo>
                <a:close/>
                <a:moveTo>
                  <a:pt x="1131" y="536"/>
                </a:moveTo>
                <a:cubicBezTo>
                  <a:pt x="1131" y="175"/>
                  <a:pt x="1131" y="175"/>
                  <a:pt x="1131" y="175"/>
                </a:cubicBezTo>
                <a:cubicBezTo>
                  <a:pt x="1049" y="175"/>
                  <a:pt x="1049" y="175"/>
                  <a:pt x="1049" y="175"/>
                </a:cubicBezTo>
                <a:cubicBezTo>
                  <a:pt x="1049" y="384"/>
                  <a:pt x="1049" y="384"/>
                  <a:pt x="1049" y="384"/>
                </a:cubicBezTo>
                <a:cubicBezTo>
                  <a:pt x="1049" y="399"/>
                  <a:pt x="1047" y="412"/>
                  <a:pt x="1042" y="424"/>
                </a:cubicBezTo>
                <a:cubicBezTo>
                  <a:pt x="1038" y="436"/>
                  <a:pt x="1032" y="446"/>
                  <a:pt x="1025" y="454"/>
                </a:cubicBezTo>
                <a:cubicBezTo>
                  <a:pt x="1017" y="462"/>
                  <a:pt x="1009" y="468"/>
                  <a:pt x="999" y="472"/>
                </a:cubicBezTo>
                <a:cubicBezTo>
                  <a:pt x="989" y="476"/>
                  <a:pt x="978" y="478"/>
                  <a:pt x="967" y="478"/>
                </a:cubicBezTo>
                <a:cubicBezTo>
                  <a:pt x="956" y="478"/>
                  <a:pt x="946" y="476"/>
                  <a:pt x="937" y="473"/>
                </a:cubicBezTo>
                <a:cubicBezTo>
                  <a:pt x="927" y="470"/>
                  <a:pt x="920" y="464"/>
                  <a:pt x="913" y="457"/>
                </a:cubicBezTo>
                <a:cubicBezTo>
                  <a:pt x="906" y="449"/>
                  <a:pt x="901" y="440"/>
                  <a:pt x="897" y="428"/>
                </a:cubicBezTo>
                <a:cubicBezTo>
                  <a:pt x="894" y="416"/>
                  <a:pt x="892" y="401"/>
                  <a:pt x="892" y="384"/>
                </a:cubicBezTo>
                <a:cubicBezTo>
                  <a:pt x="892" y="175"/>
                  <a:pt x="892" y="175"/>
                  <a:pt x="892" y="175"/>
                </a:cubicBezTo>
                <a:cubicBezTo>
                  <a:pt x="809" y="175"/>
                  <a:pt x="809" y="175"/>
                  <a:pt x="809" y="175"/>
                </a:cubicBezTo>
                <a:cubicBezTo>
                  <a:pt x="809" y="394"/>
                  <a:pt x="809" y="394"/>
                  <a:pt x="809" y="394"/>
                </a:cubicBezTo>
                <a:cubicBezTo>
                  <a:pt x="809" y="444"/>
                  <a:pt x="821" y="482"/>
                  <a:pt x="843" y="507"/>
                </a:cubicBezTo>
                <a:cubicBezTo>
                  <a:pt x="865" y="532"/>
                  <a:pt x="897" y="545"/>
                  <a:pt x="939" y="545"/>
                </a:cubicBezTo>
                <a:cubicBezTo>
                  <a:pt x="951" y="545"/>
                  <a:pt x="963" y="543"/>
                  <a:pt x="975" y="540"/>
                </a:cubicBezTo>
                <a:cubicBezTo>
                  <a:pt x="986" y="537"/>
                  <a:pt x="996" y="532"/>
                  <a:pt x="1005" y="526"/>
                </a:cubicBezTo>
                <a:cubicBezTo>
                  <a:pt x="1014" y="521"/>
                  <a:pt x="1022" y="514"/>
                  <a:pt x="1029" y="506"/>
                </a:cubicBezTo>
                <a:cubicBezTo>
                  <a:pt x="1037" y="499"/>
                  <a:pt x="1043" y="490"/>
                  <a:pt x="1048" y="482"/>
                </a:cubicBezTo>
                <a:cubicBezTo>
                  <a:pt x="1049" y="482"/>
                  <a:pt x="1049" y="482"/>
                  <a:pt x="1049" y="482"/>
                </a:cubicBezTo>
                <a:cubicBezTo>
                  <a:pt x="1049" y="536"/>
                  <a:pt x="1049" y="536"/>
                  <a:pt x="1049" y="536"/>
                </a:cubicBezTo>
                <a:lnTo>
                  <a:pt x="1131" y="536"/>
                </a:lnTo>
                <a:close/>
                <a:moveTo>
                  <a:pt x="1307" y="48"/>
                </a:moveTo>
                <a:cubicBezTo>
                  <a:pt x="1307" y="41"/>
                  <a:pt x="1306" y="35"/>
                  <a:pt x="1303" y="29"/>
                </a:cubicBezTo>
                <a:cubicBezTo>
                  <a:pt x="1301" y="23"/>
                  <a:pt x="1297" y="18"/>
                  <a:pt x="1293" y="14"/>
                </a:cubicBezTo>
                <a:cubicBezTo>
                  <a:pt x="1288" y="9"/>
                  <a:pt x="1283" y="6"/>
                  <a:pt x="1277" y="3"/>
                </a:cubicBezTo>
                <a:cubicBezTo>
                  <a:pt x="1271" y="1"/>
                  <a:pt x="1264" y="0"/>
                  <a:pt x="1257" y="0"/>
                </a:cubicBezTo>
                <a:cubicBezTo>
                  <a:pt x="1250" y="0"/>
                  <a:pt x="1244" y="1"/>
                  <a:pt x="1238" y="3"/>
                </a:cubicBezTo>
                <a:cubicBezTo>
                  <a:pt x="1232" y="6"/>
                  <a:pt x="1226" y="9"/>
                  <a:pt x="1222" y="13"/>
                </a:cubicBezTo>
                <a:cubicBezTo>
                  <a:pt x="1217" y="18"/>
                  <a:pt x="1214" y="23"/>
                  <a:pt x="1211" y="29"/>
                </a:cubicBezTo>
                <a:cubicBezTo>
                  <a:pt x="1209" y="34"/>
                  <a:pt x="1207" y="41"/>
                  <a:pt x="1207" y="48"/>
                </a:cubicBezTo>
                <a:cubicBezTo>
                  <a:pt x="1207" y="54"/>
                  <a:pt x="1209" y="60"/>
                  <a:pt x="1211" y="66"/>
                </a:cubicBezTo>
                <a:cubicBezTo>
                  <a:pt x="1214" y="72"/>
                  <a:pt x="1217" y="77"/>
                  <a:pt x="1221" y="81"/>
                </a:cubicBezTo>
                <a:cubicBezTo>
                  <a:pt x="1226" y="85"/>
                  <a:pt x="1231" y="88"/>
                  <a:pt x="1237" y="91"/>
                </a:cubicBezTo>
                <a:cubicBezTo>
                  <a:pt x="1243" y="93"/>
                  <a:pt x="1250" y="95"/>
                  <a:pt x="1257" y="95"/>
                </a:cubicBezTo>
                <a:cubicBezTo>
                  <a:pt x="1264" y="95"/>
                  <a:pt x="1271" y="93"/>
                  <a:pt x="1277" y="91"/>
                </a:cubicBezTo>
                <a:cubicBezTo>
                  <a:pt x="1283" y="88"/>
                  <a:pt x="1289" y="85"/>
                  <a:pt x="1293" y="81"/>
                </a:cubicBezTo>
                <a:cubicBezTo>
                  <a:pt x="1297" y="77"/>
                  <a:pt x="1301" y="72"/>
                  <a:pt x="1303" y="66"/>
                </a:cubicBezTo>
                <a:cubicBezTo>
                  <a:pt x="1306" y="60"/>
                  <a:pt x="1307" y="54"/>
                  <a:pt x="1307" y="48"/>
                </a:cubicBezTo>
                <a:moveTo>
                  <a:pt x="1216" y="536"/>
                </a:moveTo>
                <a:cubicBezTo>
                  <a:pt x="1297" y="536"/>
                  <a:pt x="1297" y="536"/>
                  <a:pt x="1297" y="536"/>
                </a:cubicBezTo>
                <a:cubicBezTo>
                  <a:pt x="1297" y="175"/>
                  <a:pt x="1297" y="175"/>
                  <a:pt x="1297" y="175"/>
                </a:cubicBezTo>
                <a:cubicBezTo>
                  <a:pt x="1216" y="175"/>
                  <a:pt x="1216" y="175"/>
                  <a:pt x="1216" y="175"/>
                </a:cubicBezTo>
                <a:lnTo>
                  <a:pt x="1216" y="536"/>
                </a:lnTo>
                <a:close/>
                <a:moveTo>
                  <a:pt x="1376" y="536"/>
                </a:moveTo>
                <a:cubicBezTo>
                  <a:pt x="1457" y="536"/>
                  <a:pt x="1457" y="536"/>
                  <a:pt x="1457" y="536"/>
                </a:cubicBezTo>
                <a:cubicBezTo>
                  <a:pt x="1457" y="2"/>
                  <a:pt x="1457" y="2"/>
                  <a:pt x="1457" y="2"/>
                </a:cubicBezTo>
                <a:cubicBezTo>
                  <a:pt x="1376" y="2"/>
                  <a:pt x="1376" y="2"/>
                  <a:pt x="1376" y="2"/>
                </a:cubicBezTo>
                <a:lnTo>
                  <a:pt x="1376" y="536"/>
                </a:lnTo>
                <a:close/>
                <a:moveTo>
                  <a:pt x="765" y="342"/>
                </a:moveTo>
                <a:cubicBezTo>
                  <a:pt x="765" y="317"/>
                  <a:pt x="762" y="294"/>
                  <a:pt x="756" y="272"/>
                </a:cubicBezTo>
                <a:cubicBezTo>
                  <a:pt x="750" y="249"/>
                  <a:pt x="741" y="230"/>
                  <a:pt x="729" y="213"/>
                </a:cubicBezTo>
                <a:cubicBezTo>
                  <a:pt x="717" y="196"/>
                  <a:pt x="701" y="183"/>
                  <a:pt x="682" y="173"/>
                </a:cubicBezTo>
                <a:cubicBezTo>
                  <a:pt x="663" y="163"/>
                  <a:pt x="640" y="158"/>
                  <a:pt x="613" y="158"/>
                </a:cubicBezTo>
                <a:cubicBezTo>
                  <a:pt x="599" y="158"/>
                  <a:pt x="585" y="160"/>
                  <a:pt x="573" y="163"/>
                </a:cubicBezTo>
                <a:cubicBezTo>
                  <a:pt x="561" y="166"/>
                  <a:pt x="549" y="171"/>
                  <a:pt x="539" y="177"/>
                </a:cubicBezTo>
                <a:cubicBezTo>
                  <a:pt x="529" y="183"/>
                  <a:pt x="520" y="190"/>
                  <a:pt x="512" y="199"/>
                </a:cubicBezTo>
                <a:cubicBezTo>
                  <a:pt x="504" y="207"/>
                  <a:pt x="497" y="216"/>
                  <a:pt x="491" y="226"/>
                </a:cubicBezTo>
                <a:cubicBezTo>
                  <a:pt x="489" y="226"/>
                  <a:pt x="489" y="226"/>
                  <a:pt x="489" y="226"/>
                </a:cubicBezTo>
                <a:cubicBezTo>
                  <a:pt x="489" y="2"/>
                  <a:pt x="489" y="2"/>
                  <a:pt x="489" y="2"/>
                </a:cubicBezTo>
                <a:cubicBezTo>
                  <a:pt x="460" y="2"/>
                  <a:pt x="460" y="2"/>
                  <a:pt x="460" y="2"/>
                </a:cubicBezTo>
                <a:cubicBezTo>
                  <a:pt x="406" y="133"/>
                  <a:pt x="406" y="133"/>
                  <a:pt x="406" y="133"/>
                </a:cubicBezTo>
                <a:cubicBezTo>
                  <a:pt x="406" y="537"/>
                  <a:pt x="406" y="537"/>
                  <a:pt x="406" y="537"/>
                </a:cubicBezTo>
                <a:cubicBezTo>
                  <a:pt x="489" y="537"/>
                  <a:pt x="489" y="537"/>
                  <a:pt x="489" y="537"/>
                </a:cubicBezTo>
                <a:cubicBezTo>
                  <a:pt x="489" y="490"/>
                  <a:pt x="489" y="490"/>
                  <a:pt x="489" y="490"/>
                </a:cubicBezTo>
                <a:cubicBezTo>
                  <a:pt x="491" y="490"/>
                  <a:pt x="491" y="490"/>
                  <a:pt x="491" y="490"/>
                </a:cubicBezTo>
                <a:cubicBezTo>
                  <a:pt x="496" y="498"/>
                  <a:pt x="502" y="505"/>
                  <a:pt x="509" y="512"/>
                </a:cubicBezTo>
                <a:cubicBezTo>
                  <a:pt x="515" y="519"/>
                  <a:pt x="523" y="525"/>
                  <a:pt x="532" y="530"/>
                </a:cubicBezTo>
                <a:cubicBezTo>
                  <a:pt x="540" y="535"/>
                  <a:pt x="550" y="539"/>
                  <a:pt x="561" y="542"/>
                </a:cubicBezTo>
                <a:cubicBezTo>
                  <a:pt x="571" y="544"/>
                  <a:pt x="583" y="546"/>
                  <a:pt x="596" y="546"/>
                </a:cubicBezTo>
                <a:cubicBezTo>
                  <a:pt x="623" y="546"/>
                  <a:pt x="647" y="541"/>
                  <a:pt x="668" y="530"/>
                </a:cubicBezTo>
                <a:cubicBezTo>
                  <a:pt x="689" y="520"/>
                  <a:pt x="707" y="506"/>
                  <a:pt x="721" y="488"/>
                </a:cubicBezTo>
                <a:cubicBezTo>
                  <a:pt x="736" y="470"/>
                  <a:pt x="747" y="448"/>
                  <a:pt x="754" y="423"/>
                </a:cubicBezTo>
                <a:cubicBezTo>
                  <a:pt x="761" y="398"/>
                  <a:pt x="765" y="371"/>
                  <a:pt x="765" y="342"/>
                </a:cubicBezTo>
                <a:moveTo>
                  <a:pt x="678" y="341"/>
                </a:moveTo>
                <a:cubicBezTo>
                  <a:pt x="678" y="363"/>
                  <a:pt x="676" y="383"/>
                  <a:pt x="671" y="400"/>
                </a:cubicBezTo>
                <a:cubicBezTo>
                  <a:pt x="667" y="418"/>
                  <a:pt x="660" y="432"/>
                  <a:pt x="651" y="443"/>
                </a:cubicBezTo>
                <a:cubicBezTo>
                  <a:pt x="643" y="455"/>
                  <a:pt x="632" y="463"/>
                  <a:pt x="620" y="469"/>
                </a:cubicBezTo>
                <a:cubicBezTo>
                  <a:pt x="607" y="475"/>
                  <a:pt x="593" y="478"/>
                  <a:pt x="578" y="478"/>
                </a:cubicBezTo>
                <a:cubicBezTo>
                  <a:pt x="565" y="478"/>
                  <a:pt x="553" y="475"/>
                  <a:pt x="542" y="470"/>
                </a:cubicBezTo>
                <a:cubicBezTo>
                  <a:pt x="531" y="466"/>
                  <a:pt x="522" y="459"/>
                  <a:pt x="514" y="450"/>
                </a:cubicBezTo>
                <a:cubicBezTo>
                  <a:pt x="506" y="442"/>
                  <a:pt x="500" y="432"/>
                  <a:pt x="495" y="421"/>
                </a:cubicBezTo>
                <a:cubicBezTo>
                  <a:pt x="491" y="410"/>
                  <a:pt x="488" y="397"/>
                  <a:pt x="488" y="384"/>
                </a:cubicBezTo>
                <a:cubicBezTo>
                  <a:pt x="488" y="336"/>
                  <a:pt x="488" y="336"/>
                  <a:pt x="488" y="336"/>
                </a:cubicBezTo>
                <a:cubicBezTo>
                  <a:pt x="488" y="319"/>
                  <a:pt x="491" y="304"/>
                  <a:pt x="496" y="291"/>
                </a:cubicBezTo>
                <a:cubicBezTo>
                  <a:pt x="500" y="278"/>
                  <a:pt x="507" y="266"/>
                  <a:pt x="516" y="257"/>
                </a:cubicBezTo>
                <a:cubicBezTo>
                  <a:pt x="524" y="247"/>
                  <a:pt x="534" y="240"/>
                  <a:pt x="546" y="234"/>
                </a:cubicBezTo>
                <a:cubicBezTo>
                  <a:pt x="558" y="229"/>
                  <a:pt x="571" y="226"/>
                  <a:pt x="586" y="226"/>
                </a:cubicBezTo>
                <a:cubicBezTo>
                  <a:pt x="601" y="226"/>
                  <a:pt x="614" y="229"/>
                  <a:pt x="625" y="234"/>
                </a:cubicBezTo>
                <a:cubicBezTo>
                  <a:pt x="636" y="240"/>
                  <a:pt x="646" y="247"/>
                  <a:pt x="654" y="257"/>
                </a:cubicBezTo>
                <a:cubicBezTo>
                  <a:pt x="662" y="267"/>
                  <a:pt x="668" y="279"/>
                  <a:pt x="672" y="293"/>
                </a:cubicBezTo>
                <a:cubicBezTo>
                  <a:pt x="676" y="307"/>
                  <a:pt x="678" y="323"/>
                  <a:pt x="678" y="341"/>
                </a:cubicBezTo>
                <a:moveTo>
                  <a:pt x="1866" y="537"/>
                </a:moveTo>
                <a:cubicBezTo>
                  <a:pt x="1866" y="2"/>
                  <a:pt x="1866" y="2"/>
                  <a:pt x="1866" y="2"/>
                </a:cubicBezTo>
                <a:cubicBezTo>
                  <a:pt x="1785" y="2"/>
                  <a:pt x="1785" y="2"/>
                  <a:pt x="1785" y="2"/>
                </a:cubicBezTo>
                <a:cubicBezTo>
                  <a:pt x="1785" y="220"/>
                  <a:pt x="1785" y="220"/>
                  <a:pt x="1785" y="220"/>
                </a:cubicBezTo>
                <a:cubicBezTo>
                  <a:pt x="1783" y="220"/>
                  <a:pt x="1783" y="220"/>
                  <a:pt x="1783" y="220"/>
                </a:cubicBezTo>
                <a:cubicBezTo>
                  <a:pt x="1779" y="213"/>
                  <a:pt x="1773" y="206"/>
                  <a:pt x="1767" y="199"/>
                </a:cubicBezTo>
                <a:cubicBezTo>
                  <a:pt x="1760" y="192"/>
                  <a:pt x="1753" y="187"/>
                  <a:pt x="1744" y="182"/>
                </a:cubicBezTo>
                <a:cubicBezTo>
                  <a:pt x="1736" y="177"/>
                  <a:pt x="1726" y="173"/>
                  <a:pt x="1716" y="171"/>
                </a:cubicBezTo>
                <a:cubicBezTo>
                  <a:pt x="1705" y="168"/>
                  <a:pt x="1693" y="167"/>
                  <a:pt x="1681" y="167"/>
                </a:cubicBezTo>
                <a:cubicBezTo>
                  <a:pt x="1656" y="167"/>
                  <a:pt x="1633" y="171"/>
                  <a:pt x="1613" y="181"/>
                </a:cubicBezTo>
                <a:cubicBezTo>
                  <a:pt x="1592" y="190"/>
                  <a:pt x="1575" y="203"/>
                  <a:pt x="1561" y="220"/>
                </a:cubicBezTo>
                <a:cubicBezTo>
                  <a:pt x="1546" y="238"/>
                  <a:pt x="1535" y="259"/>
                  <a:pt x="1527" y="283"/>
                </a:cubicBezTo>
                <a:cubicBezTo>
                  <a:pt x="1519" y="308"/>
                  <a:pt x="1515" y="335"/>
                  <a:pt x="1515" y="365"/>
                </a:cubicBezTo>
                <a:cubicBezTo>
                  <a:pt x="1515" y="394"/>
                  <a:pt x="1519" y="420"/>
                  <a:pt x="1526" y="443"/>
                </a:cubicBezTo>
                <a:cubicBezTo>
                  <a:pt x="1534" y="465"/>
                  <a:pt x="1544" y="484"/>
                  <a:pt x="1558" y="500"/>
                </a:cubicBezTo>
                <a:cubicBezTo>
                  <a:pt x="1571" y="515"/>
                  <a:pt x="1587" y="526"/>
                  <a:pt x="1605" y="534"/>
                </a:cubicBezTo>
                <a:cubicBezTo>
                  <a:pt x="1624" y="542"/>
                  <a:pt x="1643" y="546"/>
                  <a:pt x="1665" y="546"/>
                </a:cubicBezTo>
                <a:cubicBezTo>
                  <a:pt x="1679" y="546"/>
                  <a:pt x="1693" y="544"/>
                  <a:pt x="1705" y="541"/>
                </a:cubicBezTo>
                <a:cubicBezTo>
                  <a:pt x="1717" y="538"/>
                  <a:pt x="1728" y="533"/>
                  <a:pt x="1737" y="528"/>
                </a:cubicBezTo>
                <a:cubicBezTo>
                  <a:pt x="1747" y="522"/>
                  <a:pt x="1756" y="515"/>
                  <a:pt x="1763" y="507"/>
                </a:cubicBezTo>
                <a:cubicBezTo>
                  <a:pt x="1771" y="499"/>
                  <a:pt x="1778" y="490"/>
                  <a:pt x="1783" y="480"/>
                </a:cubicBezTo>
                <a:cubicBezTo>
                  <a:pt x="1785" y="480"/>
                  <a:pt x="1785" y="480"/>
                  <a:pt x="1785" y="480"/>
                </a:cubicBezTo>
                <a:cubicBezTo>
                  <a:pt x="1785" y="537"/>
                  <a:pt x="1785" y="537"/>
                  <a:pt x="1785" y="537"/>
                </a:cubicBezTo>
                <a:lnTo>
                  <a:pt x="1866" y="537"/>
                </a:lnTo>
                <a:close/>
                <a:moveTo>
                  <a:pt x="1786" y="366"/>
                </a:moveTo>
                <a:cubicBezTo>
                  <a:pt x="1786" y="384"/>
                  <a:pt x="1783" y="399"/>
                  <a:pt x="1778" y="413"/>
                </a:cubicBezTo>
                <a:cubicBezTo>
                  <a:pt x="1773" y="427"/>
                  <a:pt x="1767" y="439"/>
                  <a:pt x="1758" y="449"/>
                </a:cubicBezTo>
                <a:cubicBezTo>
                  <a:pt x="1750" y="458"/>
                  <a:pt x="1740" y="466"/>
                  <a:pt x="1728" y="471"/>
                </a:cubicBezTo>
                <a:cubicBezTo>
                  <a:pt x="1717" y="476"/>
                  <a:pt x="1705" y="479"/>
                  <a:pt x="1692" y="479"/>
                </a:cubicBezTo>
                <a:cubicBezTo>
                  <a:pt x="1679" y="479"/>
                  <a:pt x="1667" y="477"/>
                  <a:pt x="1656" y="472"/>
                </a:cubicBezTo>
                <a:cubicBezTo>
                  <a:pt x="1644" y="467"/>
                  <a:pt x="1635" y="460"/>
                  <a:pt x="1626" y="450"/>
                </a:cubicBezTo>
                <a:cubicBezTo>
                  <a:pt x="1618" y="440"/>
                  <a:pt x="1612" y="428"/>
                  <a:pt x="1607" y="414"/>
                </a:cubicBezTo>
                <a:cubicBezTo>
                  <a:pt x="1602" y="399"/>
                  <a:pt x="1600" y="382"/>
                  <a:pt x="1600" y="363"/>
                </a:cubicBezTo>
                <a:cubicBezTo>
                  <a:pt x="1600" y="343"/>
                  <a:pt x="1602" y="325"/>
                  <a:pt x="1606" y="309"/>
                </a:cubicBezTo>
                <a:cubicBezTo>
                  <a:pt x="1610" y="294"/>
                  <a:pt x="1616" y="280"/>
                  <a:pt x="1624" y="269"/>
                </a:cubicBezTo>
                <a:cubicBezTo>
                  <a:pt x="1632" y="257"/>
                  <a:pt x="1642" y="249"/>
                  <a:pt x="1654" y="242"/>
                </a:cubicBezTo>
                <a:cubicBezTo>
                  <a:pt x="1667" y="236"/>
                  <a:pt x="1681" y="233"/>
                  <a:pt x="1697" y="233"/>
                </a:cubicBezTo>
                <a:cubicBezTo>
                  <a:pt x="1709" y="233"/>
                  <a:pt x="1721" y="236"/>
                  <a:pt x="1732" y="241"/>
                </a:cubicBezTo>
                <a:cubicBezTo>
                  <a:pt x="1743" y="245"/>
                  <a:pt x="1752" y="252"/>
                  <a:pt x="1760" y="260"/>
                </a:cubicBezTo>
                <a:cubicBezTo>
                  <a:pt x="1768" y="269"/>
                  <a:pt x="1774" y="279"/>
                  <a:pt x="1779" y="290"/>
                </a:cubicBezTo>
                <a:cubicBezTo>
                  <a:pt x="1783" y="301"/>
                  <a:pt x="1786" y="313"/>
                  <a:pt x="1786" y="326"/>
                </a:cubicBezTo>
                <a:lnTo>
                  <a:pt x="1786" y="366"/>
                </a:lnTo>
                <a:close/>
              </a:path>
            </a:pathLst>
          </a:custGeom>
          <a:solidFill>
            <a:srgbClr val="323232"/>
          </a:solidFill>
          <a:ln>
            <a:noFill/>
          </a:ln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defTabSz="932563">
              <a:defRPr/>
            </a:pPr>
            <a:endParaRPr lang="en-US">
              <a:solidFill>
                <a:srgbClr val="40404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0129838" y="6126162"/>
            <a:ext cx="1849602" cy="3948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07154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7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54" tIns="146283" rIns="182854" bIns="146283" numCol="1" anchor="t" anchorCtr="0" compatLnSpc="1">
            <a:prstTxWarp prst="textNoShape">
              <a:avLst/>
            </a:prstTxWarp>
            <a:spAutoFit/>
          </a:bodyPr>
          <a:lstStyle/>
          <a:p>
            <a:pPr defTabSz="932111" eaLnBrk="0" hangingPunct="0">
              <a:defRPr/>
            </a:pPr>
            <a:r>
              <a:rPr lang="en-US" sz="700" dirty="0">
                <a:gradFill>
                  <a:gsLst>
                    <a:gs pos="0">
                      <a:srgbClr val="404040"/>
                    </a:gs>
                    <a:gs pos="100000">
                      <a:srgbClr val="404040"/>
                    </a:gs>
                  </a:gsLst>
                  <a:lin ang="5400000" scaled="0"/>
                </a:gradFill>
                <a:cs typeface="Segoe UI" pitchFamily="34" charset="0"/>
              </a:rPr>
              <a:t>© </a:t>
            </a:r>
            <a:r>
              <a:rPr lang="en-US" sz="700" dirty="0" smtClean="0">
                <a:gradFill>
                  <a:gsLst>
                    <a:gs pos="0">
                      <a:srgbClr val="404040"/>
                    </a:gs>
                    <a:gs pos="100000">
                      <a:srgbClr val="404040"/>
                    </a:gs>
                  </a:gsLst>
                  <a:lin ang="5400000" scaled="0"/>
                </a:gradFill>
                <a:cs typeface="Segoe UI" pitchFamily="34" charset="0"/>
              </a:rPr>
              <a:t>2015 </a:t>
            </a:r>
            <a:r>
              <a:rPr lang="en-US" sz="700" dirty="0">
                <a:gradFill>
                  <a:gsLst>
                    <a:gs pos="0">
                      <a:srgbClr val="404040"/>
                    </a:gs>
                    <a:gs pos="100000">
                      <a:srgbClr val="404040"/>
                    </a:gs>
                  </a:gsLst>
                  <a:lin ang="5400000" scaled="0"/>
                </a:gradFill>
                <a:cs typeface="Segoe UI" pitchFamily="34" charset="0"/>
              </a:rPr>
              <a:t>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33" y="3147123"/>
            <a:ext cx="3291840" cy="70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111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Shapes &amp; 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274638" y="2307518"/>
            <a:ext cx="1563194" cy="323299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574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28"/>
              <a:gd name="connsiteX1" fmla="*/ 10000 w 10000"/>
              <a:gd name="connsiteY1" fmla="*/ 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00"/>
              <a:gd name="connsiteY0" fmla="*/ 0 h 10028"/>
              <a:gd name="connsiteX1" fmla="*/ 10000 w 10000"/>
              <a:gd name="connsiteY1" fmla="*/ 146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399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418"/>
              <a:gd name="connsiteY0" fmla="*/ 0 h 10028"/>
              <a:gd name="connsiteX1" fmla="*/ 10411 w 10418"/>
              <a:gd name="connsiteY1" fmla="*/ 992 h 10028"/>
              <a:gd name="connsiteX2" fmla="*/ 10022 w 10418"/>
              <a:gd name="connsiteY2" fmla="*/ 8623 h 10028"/>
              <a:gd name="connsiteX3" fmla="*/ 115 w 10418"/>
              <a:gd name="connsiteY3" fmla="*/ 10028 h 10028"/>
              <a:gd name="connsiteX4" fmla="*/ 0 w 10418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38 w 10022"/>
              <a:gd name="connsiteY3" fmla="*/ 10028 h 10028"/>
              <a:gd name="connsiteX4" fmla="*/ 0 w 10022"/>
              <a:gd name="connsiteY4" fmla="*/ 0 h 10028"/>
              <a:gd name="connsiteX0" fmla="*/ 1 w 9997"/>
              <a:gd name="connsiteY0" fmla="*/ 0 h 10028"/>
              <a:gd name="connsiteX1" fmla="*/ 9975 w 9997"/>
              <a:gd name="connsiteY1" fmla="*/ 1405 h 10028"/>
              <a:gd name="connsiteX2" fmla="*/ 9997 w 9997"/>
              <a:gd name="connsiteY2" fmla="*/ 8623 h 10028"/>
              <a:gd name="connsiteX3" fmla="*/ 13 w 9997"/>
              <a:gd name="connsiteY3" fmla="*/ 10028 h 10028"/>
              <a:gd name="connsiteX4" fmla="*/ 1 w 9997"/>
              <a:gd name="connsiteY4" fmla="*/ 0 h 10028"/>
              <a:gd name="connsiteX0" fmla="*/ 1 w 10029"/>
              <a:gd name="connsiteY0" fmla="*/ 0 h 10000"/>
              <a:gd name="connsiteX1" fmla="*/ 10029 w 10029"/>
              <a:gd name="connsiteY1" fmla="*/ 1452 h 10000"/>
              <a:gd name="connsiteX2" fmla="*/ 10000 w 10029"/>
              <a:gd name="connsiteY2" fmla="*/ 8599 h 10000"/>
              <a:gd name="connsiteX3" fmla="*/ 13 w 10029"/>
              <a:gd name="connsiteY3" fmla="*/ 10000 h 10000"/>
              <a:gd name="connsiteX4" fmla="*/ 1 w 10029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5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4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4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5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28 w 10067"/>
              <a:gd name="connsiteY0" fmla="*/ 0 h 10000"/>
              <a:gd name="connsiteX1" fmla="*/ 10066 w 10067"/>
              <a:gd name="connsiteY1" fmla="*/ 1452 h 10000"/>
              <a:gd name="connsiteX2" fmla="*/ 10063 w 10067"/>
              <a:gd name="connsiteY2" fmla="*/ 8579 h 10000"/>
              <a:gd name="connsiteX3" fmla="*/ 9 w 10067"/>
              <a:gd name="connsiteY3" fmla="*/ 10000 h 10000"/>
              <a:gd name="connsiteX4" fmla="*/ 28 w 10067"/>
              <a:gd name="connsiteY4" fmla="*/ 0 h 10000"/>
              <a:gd name="connsiteX0" fmla="*/ 1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19 w 10058"/>
              <a:gd name="connsiteY4" fmla="*/ 0 h 10000"/>
              <a:gd name="connsiteX0" fmla="*/ 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9 w 10058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5606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5606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7951"/>
              <a:gd name="connsiteX1" fmla="*/ 10057 w 10057"/>
              <a:gd name="connsiteY1" fmla="*/ 1452 h 7951"/>
              <a:gd name="connsiteX2" fmla="*/ 10054 w 10057"/>
              <a:gd name="connsiteY2" fmla="*/ 5606 h 7951"/>
              <a:gd name="connsiteX3" fmla="*/ 0 w 10057"/>
              <a:gd name="connsiteY3" fmla="*/ 7951 h 7951"/>
              <a:gd name="connsiteX4" fmla="*/ 9 w 10057"/>
              <a:gd name="connsiteY4" fmla="*/ 0 h 7951"/>
              <a:gd name="connsiteX0" fmla="*/ 9 w 10000"/>
              <a:gd name="connsiteY0" fmla="*/ 0 h 10000"/>
              <a:gd name="connsiteX1" fmla="*/ 10000 w 10000"/>
              <a:gd name="connsiteY1" fmla="*/ 1826 h 10000"/>
              <a:gd name="connsiteX2" fmla="*/ 9997 w 10000"/>
              <a:gd name="connsiteY2" fmla="*/ 7051 h 10000"/>
              <a:gd name="connsiteX3" fmla="*/ 0 w 10000"/>
              <a:gd name="connsiteY3" fmla="*/ 10000 h 10000"/>
              <a:gd name="connsiteX4" fmla="*/ 9 w 10000"/>
              <a:gd name="connsiteY4" fmla="*/ 0 h 10000"/>
              <a:gd name="connsiteX0" fmla="*/ 9 w 10000"/>
              <a:gd name="connsiteY0" fmla="*/ 0 h 10000"/>
              <a:gd name="connsiteX1" fmla="*/ 10000 w 10000"/>
              <a:gd name="connsiteY1" fmla="*/ 1826 h 10000"/>
              <a:gd name="connsiteX2" fmla="*/ 9969 w 10000"/>
              <a:gd name="connsiteY2" fmla="*/ 7131 h 10000"/>
              <a:gd name="connsiteX3" fmla="*/ 0 w 10000"/>
              <a:gd name="connsiteY3" fmla="*/ 10000 h 10000"/>
              <a:gd name="connsiteX4" fmla="*/ 9 w 10000"/>
              <a:gd name="connsiteY4" fmla="*/ 0 h 10000"/>
              <a:gd name="connsiteX0" fmla="*/ 9 w 10000"/>
              <a:gd name="connsiteY0" fmla="*/ 0 h 10000"/>
              <a:gd name="connsiteX1" fmla="*/ 10000 w 10000"/>
              <a:gd name="connsiteY1" fmla="*/ 2854 h 10000"/>
              <a:gd name="connsiteX2" fmla="*/ 9969 w 10000"/>
              <a:gd name="connsiteY2" fmla="*/ 7131 h 10000"/>
              <a:gd name="connsiteX3" fmla="*/ 0 w 10000"/>
              <a:gd name="connsiteY3" fmla="*/ 10000 h 10000"/>
              <a:gd name="connsiteX4" fmla="*/ 9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9" y="0"/>
                </a:moveTo>
                <a:lnTo>
                  <a:pt x="10000" y="2854"/>
                </a:lnTo>
                <a:cubicBezTo>
                  <a:pt x="9998" y="7335"/>
                  <a:pt x="9970" y="2648"/>
                  <a:pt x="9969" y="7131"/>
                </a:cubicBezTo>
                <a:cubicBezTo>
                  <a:pt x="9964" y="7082"/>
                  <a:pt x="-38" y="10005"/>
                  <a:pt x="0" y="10000"/>
                </a:cubicBezTo>
                <a:cubicBezTo>
                  <a:pt x="6" y="5808"/>
                  <a:pt x="3" y="4192"/>
                  <a:pt x="9" y="0"/>
                </a:cubicBezTo>
                <a:close/>
              </a:path>
            </a:pathLst>
          </a:custGeom>
        </p:spPr>
        <p:txBody>
          <a:bodyPr anchor="ctr" anchorCtr="0">
            <a:normAutofit/>
          </a:bodyPr>
          <a:lstStyle>
            <a:lvl1pPr marL="0" marR="0" indent="0" algn="l" defTabSz="1243028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Avenir LT Pro 45 Book" charset="0"/>
              <a:buNone/>
              <a:tabLst/>
              <a:defRPr sz="1599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4745015" y="2301240"/>
            <a:ext cx="3232905" cy="324554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574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28"/>
              <a:gd name="connsiteX1" fmla="*/ 10000 w 10000"/>
              <a:gd name="connsiteY1" fmla="*/ 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00"/>
              <a:gd name="connsiteY0" fmla="*/ 0 h 10028"/>
              <a:gd name="connsiteX1" fmla="*/ 10000 w 10000"/>
              <a:gd name="connsiteY1" fmla="*/ 146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399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418"/>
              <a:gd name="connsiteY0" fmla="*/ 0 h 10028"/>
              <a:gd name="connsiteX1" fmla="*/ 10411 w 10418"/>
              <a:gd name="connsiteY1" fmla="*/ 992 h 10028"/>
              <a:gd name="connsiteX2" fmla="*/ 10022 w 10418"/>
              <a:gd name="connsiteY2" fmla="*/ 8623 h 10028"/>
              <a:gd name="connsiteX3" fmla="*/ 115 w 10418"/>
              <a:gd name="connsiteY3" fmla="*/ 10028 h 10028"/>
              <a:gd name="connsiteX4" fmla="*/ 0 w 10418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38 w 10022"/>
              <a:gd name="connsiteY3" fmla="*/ 10028 h 10028"/>
              <a:gd name="connsiteX4" fmla="*/ 0 w 10022"/>
              <a:gd name="connsiteY4" fmla="*/ 0 h 10028"/>
              <a:gd name="connsiteX0" fmla="*/ 1 w 9997"/>
              <a:gd name="connsiteY0" fmla="*/ 0 h 10028"/>
              <a:gd name="connsiteX1" fmla="*/ 9975 w 9997"/>
              <a:gd name="connsiteY1" fmla="*/ 1405 h 10028"/>
              <a:gd name="connsiteX2" fmla="*/ 9997 w 9997"/>
              <a:gd name="connsiteY2" fmla="*/ 8623 h 10028"/>
              <a:gd name="connsiteX3" fmla="*/ 13 w 9997"/>
              <a:gd name="connsiteY3" fmla="*/ 10028 h 10028"/>
              <a:gd name="connsiteX4" fmla="*/ 1 w 9997"/>
              <a:gd name="connsiteY4" fmla="*/ 0 h 10028"/>
              <a:gd name="connsiteX0" fmla="*/ 1 w 10029"/>
              <a:gd name="connsiteY0" fmla="*/ 0 h 10000"/>
              <a:gd name="connsiteX1" fmla="*/ 10029 w 10029"/>
              <a:gd name="connsiteY1" fmla="*/ 1452 h 10000"/>
              <a:gd name="connsiteX2" fmla="*/ 10000 w 10029"/>
              <a:gd name="connsiteY2" fmla="*/ 8599 h 10000"/>
              <a:gd name="connsiteX3" fmla="*/ 13 w 10029"/>
              <a:gd name="connsiteY3" fmla="*/ 10000 h 10000"/>
              <a:gd name="connsiteX4" fmla="*/ 1 w 10029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5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4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4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5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28 w 10067"/>
              <a:gd name="connsiteY0" fmla="*/ 0 h 10000"/>
              <a:gd name="connsiteX1" fmla="*/ 10066 w 10067"/>
              <a:gd name="connsiteY1" fmla="*/ 1452 h 10000"/>
              <a:gd name="connsiteX2" fmla="*/ 10063 w 10067"/>
              <a:gd name="connsiteY2" fmla="*/ 8579 h 10000"/>
              <a:gd name="connsiteX3" fmla="*/ 9 w 10067"/>
              <a:gd name="connsiteY3" fmla="*/ 10000 h 10000"/>
              <a:gd name="connsiteX4" fmla="*/ 28 w 10067"/>
              <a:gd name="connsiteY4" fmla="*/ 0 h 10000"/>
              <a:gd name="connsiteX0" fmla="*/ 1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19 w 10058"/>
              <a:gd name="connsiteY4" fmla="*/ 0 h 10000"/>
              <a:gd name="connsiteX0" fmla="*/ 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9 w 10058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8" h="10000">
                <a:moveTo>
                  <a:pt x="9" y="0"/>
                </a:moveTo>
                <a:lnTo>
                  <a:pt x="10057" y="1452"/>
                </a:lnTo>
                <a:cubicBezTo>
                  <a:pt x="10063" y="3834"/>
                  <a:pt x="10048" y="6197"/>
                  <a:pt x="10054" y="8579"/>
                </a:cubicBezTo>
                <a:lnTo>
                  <a:pt x="0" y="10000"/>
                </a:lnTo>
                <a:cubicBezTo>
                  <a:pt x="6" y="6667"/>
                  <a:pt x="3" y="3333"/>
                  <a:pt x="9" y="0"/>
                </a:cubicBezTo>
                <a:close/>
              </a:path>
            </a:pathLst>
          </a:custGeom>
        </p:spPr>
        <p:txBody>
          <a:bodyPr anchor="ctr" anchorCtr="0">
            <a:normAutofit/>
          </a:bodyPr>
          <a:lstStyle>
            <a:lvl1pPr>
              <a:defRPr sz="1599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9"/>
          </p:nvPr>
        </p:nvSpPr>
        <p:spPr>
          <a:xfrm>
            <a:off x="8258123" y="2302035"/>
            <a:ext cx="3903716" cy="324396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574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28"/>
              <a:gd name="connsiteX1" fmla="*/ 10000 w 10000"/>
              <a:gd name="connsiteY1" fmla="*/ 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00"/>
              <a:gd name="connsiteY0" fmla="*/ 0 h 10028"/>
              <a:gd name="connsiteX1" fmla="*/ 10000 w 10000"/>
              <a:gd name="connsiteY1" fmla="*/ 146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399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418"/>
              <a:gd name="connsiteY0" fmla="*/ 0 h 10028"/>
              <a:gd name="connsiteX1" fmla="*/ 10411 w 10418"/>
              <a:gd name="connsiteY1" fmla="*/ 992 h 10028"/>
              <a:gd name="connsiteX2" fmla="*/ 10022 w 10418"/>
              <a:gd name="connsiteY2" fmla="*/ 8623 h 10028"/>
              <a:gd name="connsiteX3" fmla="*/ 115 w 10418"/>
              <a:gd name="connsiteY3" fmla="*/ 10028 h 10028"/>
              <a:gd name="connsiteX4" fmla="*/ 0 w 10418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38 w 10022"/>
              <a:gd name="connsiteY3" fmla="*/ 10028 h 10028"/>
              <a:gd name="connsiteX4" fmla="*/ 0 w 10022"/>
              <a:gd name="connsiteY4" fmla="*/ 0 h 10028"/>
              <a:gd name="connsiteX0" fmla="*/ 1 w 9997"/>
              <a:gd name="connsiteY0" fmla="*/ 0 h 10028"/>
              <a:gd name="connsiteX1" fmla="*/ 9975 w 9997"/>
              <a:gd name="connsiteY1" fmla="*/ 1405 h 10028"/>
              <a:gd name="connsiteX2" fmla="*/ 9997 w 9997"/>
              <a:gd name="connsiteY2" fmla="*/ 8623 h 10028"/>
              <a:gd name="connsiteX3" fmla="*/ 13 w 9997"/>
              <a:gd name="connsiteY3" fmla="*/ 10028 h 10028"/>
              <a:gd name="connsiteX4" fmla="*/ 1 w 9997"/>
              <a:gd name="connsiteY4" fmla="*/ 0 h 10028"/>
              <a:gd name="connsiteX0" fmla="*/ 1 w 10029"/>
              <a:gd name="connsiteY0" fmla="*/ 0 h 10000"/>
              <a:gd name="connsiteX1" fmla="*/ 10029 w 10029"/>
              <a:gd name="connsiteY1" fmla="*/ 1452 h 10000"/>
              <a:gd name="connsiteX2" fmla="*/ 10000 w 10029"/>
              <a:gd name="connsiteY2" fmla="*/ 8599 h 10000"/>
              <a:gd name="connsiteX3" fmla="*/ 13 w 10029"/>
              <a:gd name="connsiteY3" fmla="*/ 10000 h 10000"/>
              <a:gd name="connsiteX4" fmla="*/ 1 w 10029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5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4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4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5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28 w 10067"/>
              <a:gd name="connsiteY0" fmla="*/ 0 h 10000"/>
              <a:gd name="connsiteX1" fmla="*/ 10066 w 10067"/>
              <a:gd name="connsiteY1" fmla="*/ 1452 h 10000"/>
              <a:gd name="connsiteX2" fmla="*/ 10063 w 10067"/>
              <a:gd name="connsiteY2" fmla="*/ 8579 h 10000"/>
              <a:gd name="connsiteX3" fmla="*/ 9 w 10067"/>
              <a:gd name="connsiteY3" fmla="*/ 10000 h 10000"/>
              <a:gd name="connsiteX4" fmla="*/ 28 w 10067"/>
              <a:gd name="connsiteY4" fmla="*/ 0 h 10000"/>
              <a:gd name="connsiteX0" fmla="*/ 1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19 w 10058"/>
              <a:gd name="connsiteY4" fmla="*/ 0 h 10000"/>
              <a:gd name="connsiteX0" fmla="*/ 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9 w 10058"/>
              <a:gd name="connsiteY4" fmla="*/ 0 h 10000"/>
              <a:gd name="connsiteX0" fmla="*/ 9 w 10054"/>
              <a:gd name="connsiteY0" fmla="*/ 0 h 10000"/>
              <a:gd name="connsiteX1" fmla="*/ 10046 w 10054"/>
              <a:gd name="connsiteY1" fmla="*/ 693 h 10000"/>
              <a:gd name="connsiteX2" fmla="*/ 10054 w 10054"/>
              <a:gd name="connsiteY2" fmla="*/ 8579 h 10000"/>
              <a:gd name="connsiteX3" fmla="*/ 0 w 10054"/>
              <a:gd name="connsiteY3" fmla="*/ 10000 h 10000"/>
              <a:gd name="connsiteX4" fmla="*/ 9 w 10054"/>
              <a:gd name="connsiteY4" fmla="*/ 0 h 10000"/>
              <a:gd name="connsiteX0" fmla="*/ 9 w 10054"/>
              <a:gd name="connsiteY0" fmla="*/ 0 h 10000"/>
              <a:gd name="connsiteX1" fmla="*/ 10046 w 10054"/>
              <a:gd name="connsiteY1" fmla="*/ 693 h 10000"/>
              <a:gd name="connsiteX2" fmla="*/ 10054 w 10054"/>
              <a:gd name="connsiteY2" fmla="*/ 8579 h 10000"/>
              <a:gd name="connsiteX3" fmla="*/ 0 w 10054"/>
              <a:gd name="connsiteY3" fmla="*/ 10000 h 10000"/>
              <a:gd name="connsiteX4" fmla="*/ 9 w 10054"/>
              <a:gd name="connsiteY4" fmla="*/ 0 h 10000"/>
              <a:gd name="connsiteX0" fmla="*/ 9 w 10054"/>
              <a:gd name="connsiteY0" fmla="*/ 0 h 10000"/>
              <a:gd name="connsiteX1" fmla="*/ 10046 w 10054"/>
              <a:gd name="connsiteY1" fmla="*/ 693 h 10000"/>
              <a:gd name="connsiteX2" fmla="*/ 10054 w 10054"/>
              <a:gd name="connsiteY2" fmla="*/ 8579 h 10000"/>
              <a:gd name="connsiteX3" fmla="*/ 0 w 10054"/>
              <a:gd name="connsiteY3" fmla="*/ 10000 h 10000"/>
              <a:gd name="connsiteX4" fmla="*/ 9 w 10054"/>
              <a:gd name="connsiteY4" fmla="*/ 0 h 10000"/>
              <a:gd name="connsiteX0" fmla="*/ 9 w 10054"/>
              <a:gd name="connsiteY0" fmla="*/ 0 h 10000"/>
              <a:gd name="connsiteX1" fmla="*/ 10046 w 10054"/>
              <a:gd name="connsiteY1" fmla="*/ 693 h 10000"/>
              <a:gd name="connsiteX2" fmla="*/ 10054 w 10054"/>
              <a:gd name="connsiteY2" fmla="*/ 8579 h 10000"/>
              <a:gd name="connsiteX3" fmla="*/ 0 w 10054"/>
              <a:gd name="connsiteY3" fmla="*/ 10000 h 10000"/>
              <a:gd name="connsiteX4" fmla="*/ 9 w 10054"/>
              <a:gd name="connsiteY4" fmla="*/ 0 h 10000"/>
              <a:gd name="connsiteX0" fmla="*/ 9 w 10054"/>
              <a:gd name="connsiteY0" fmla="*/ 0 h 10000"/>
              <a:gd name="connsiteX1" fmla="*/ 10046 w 10054"/>
              <a:gd name="connsiteY1" fmla="*/ 693 h 10000"/>
              <a:gd name="connsiteX2" fmla="*/ 10054 w 10054"/>
              <a:gd name="connsiteY2" fmla="*/ 8579 h 10000"/>
              <a:gd name="connsiteX3" fmla="*/ 0 w 10054"/>
              <a:gd name="connsiteY3" fmla="*/ 10000 h 10000"/>
              <a:gd name="connsiteX4" fmla="*/ 9 w 10054"/>
              <a:gd name="connsiteY4" fmla="*/ 0 h 10000"/>
              <a:gd name="connsiteX0" fmla="*/ 9 w 10047"/>
              <a:gd name="connsiteY0" fmla="*/ 0 h 10000"/>
              <a:gd name="connsiteX1" fmla="*/ 10046 w 10047"/>
              <a:gd name="connsiteY1" fmla="*/ 693 h 10000"/>
              <a:gd name="connsiteX2" fmla="*/ 10043 w 10047"/>
              <a:gd name="connsiteY2" fmla="*/ 9284 h 10000"/>
              <a:gd name="connsiteX3" fmla="*/ 0 w 10047"/>
              <a:gd name="connsiteY3" fmla="*/ 10000 h 10000"/>
              <a:gd name="connsiteX4" fmla="*/ 9 w 10047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7" h="10000">
                <a:moveTo>
                  <a:pt x="9" y="0"/>
                </a:moveTo>
                <a:cubicBezTo>
                  <a:pt x="-9" y="5"/>
                  <a:pt x="5027" y="346"/>
                  <a:pt x="10046" y="693"/>
                </a:cubicBezTo>
                <a:cubicBezTo>
                  <a:pt x="10052" y="3075"/>
                  <a:pt x="10037" y="6902"/>
                  <a:pt x="10043" y="9284"/>
                </a:cubicBezTo>
                <a:lnTo>
                  <a:pt x="0" y="10000"/>
                </a:lnTo>
                <a:cubicBezTo>
                  <a:pt x="6" y="6667"/>
                  <a:pt x="4" y="5000"/>
                  <a:pt x="9" y="0"/>
                </a:cubicBezTo>
                <a:close/>
              </a:path>
            </a:pathLst>
          </a:custGeom>
        </p:spPr>
        <p:txBody>
          <a:bodyPr anchor="ctr" anchorCtr="0">
            <a:normAutofit/>
          </a:bodyPr>
          <a:lstStyle>
            <a:lvl1pPr>
              <a:defRPr sz="1599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20"/>
          </p:nvPr>
        </p:nvSpPr>
        <p:spPr>
          <a:xfrm>
            <a:off x="2118040" y="2301051"/>
            <a:ext cx="2346769" cy="324592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574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28"/>
              <a:gd name="connsiteX1" fmla="*/ 10000 w 10000"/>
              <a:gd name="connsiteY1" fmla="*/ 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00"/>
              <a:gd name="connsiteY0" fmla="*/ 0 h 10028"/>
              <a:gd name="connsiteX1" fmla="*/ 10000 w 10000"/>
              <a:gd name="connsiteY1" fmla="*/ 1460 h 10028"/>
              <a:gd name="connsiteX2" fmla="*/ 8574 w 10000"/>
              <a:gd name="connsiteY2" fmla="*/ 10000 h 10028"/>
              <a:gd name="connsiteX3" fmla="*/ 1399 w 10000"/>
              <a:gd name="connsiteY3" fmla="*/ 10028 h 10028"/>
              <a:gd name="connsiteX4" fmla="*/ 0 w 10000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399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60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418"/>
              <a:gd name="connsiteY0" fmla="*/ 0 h 10028"/>
              <a:gd name="connsiteX1" fmla="*/ 10411 w 10418"/>
              <a:gd name="connsiteY1" fmla="*/ 992 h 10028"/>
              <a:gd name="connsiteX2" fmla="*/ 10022 w 10418"/>
              <a:gd name="connsiteY2" fmla="*/ 8623 h 10028"/>
              <a:gd name="connsiteX3" fmla="*/ 115 w 10418"/>
              <a:gd name="connsiteY3" fmla="*/ 10028 h 10028"/>
              <a:gd name="connsiteX4" fmla="*/ 0 w 10418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115 w 10022"/>
              <a:gd name="connsiteY3" fmla="*/ 10028 h 10028"/>
              <a:gd name="connsiteX4" fmla="*/ 0 w 10022"/>
              <a:gd name="connsiteY4" fmla="*/ 0 h 10028"/>
              <a:gd name="connsiteX0" fmla="*/ 0 w 10022"/>
              <a:gd name="connsiteY0" fmla="*/ 0 h 10028"/>
              <a:gd name="connsiteX1" fmla="*/ 10000 w 10022"/>
              <a:gd name="connsiteY1" fmla="*/ 1405 h 10028"/>
              <a:gd name="connsiteX2" fmla="*/ 10022 w 10022"/>
              <a:gd name="connsiteY2" fmla="*/ 8623 h 10028"/>
              <a:gd name="connsiteX3" fmla="*/ 38 w 10022"/>
              <a:gd name="connsiteY3" fmla="*/ 10028 h 10028"/>
              <a:gd name="connsiteX4" fmla="*/ 0 w 10022"/>
              <a:gd name="connsiteY4" fmla="*/ 0 h 10028"/>
              <a:gd name="connsiteX0" fmla="*/ 1 w 9997"/>
              <a:gd name="connsiteY0" fmla="*/ 0 h 10028"/>
              <a:gd name="connsiteX1" fmla="*/ 9975 w 9997"/>
              <a:gd name="connsiteY1" fmla="*/ 1405 h 10028"/>
              <a:gd name="connsiteX2" fmla="*/ 9997 w 9997"/>
              <a:gd name="connsiteY2" fmla="*/ 8623 h 10028"/>
              <a:gd name="connsiteX3" fmla="*/ 13 w 9997"/>
              <a:gd name="connsiteY3" fmla="*/ 10028 h 10028"/>
              <a:gd name="connsiteX4" fmla="*/ 1 w 9997"/>
              <a:gd name="connsiteY4" fmla="*/ 0 h 10028"/>
              <a:gd name="connsiteX0" fmla="*/ 1 w 10029"/>
              <a:gd name="connsiteY0" fmla="*/ 0 h 10000"/>
              <a:gd name="connsiteX1" fmla="*/ 10029 w 10029"/>
              <a:gd name="connsiteY1" fmla="*/ 1452 h 10000"/>
              <a:gd name="connsiteX2" fmla="*/ 10000 w 10029"/>
              <a:gd name="connsiteY2" fmla="*/ 8599 h 10000"/>
              <a:gd name="connsiteX3" fmla="*/ 13 w 10029"/>
              <a:gd name="connsiteY3" fmla="*/ 10000 h 10000"/>
              <a:gd name="connsiteX4" fmla="*/ 1 w 10029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5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77"/>
              <a:gd name="connsiteY0" fmla="*/ 0 h 10000"/>
              <a:gd name="connsiteX1" fmla="*/ 10029 w 10077"/>
              <a:gd name="connsiteY1" fmla="*/ 1442 h 10000"/>
              <a:gd name="connsiteX2" fmla="*/ 10077 w 10077"/>
              <a:gd name="connsiteY2" fmla="*/ 8599 h 10000"/>
              <a:gd name="connsiteX3" fmla="*/ 13 w 10077"/>
              <a:gd name="connsiteY3" fmla="*/ 10000 h 10000"/>
              <a:gd name="connsiteX4" fmla="*/ 1 w 10077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46"/>
              <a:gd name="connsiteY0" fmla="*/ 0 h 10000"/>
              <a:gd name="connsiteX1" fmla="*/ 10029 w 10046"/>
              <a:gd name="connsiteY1" fmla="*/ 1442 h 10000"/>
              <a:gd name="connsiteX2" fmla="*/ 10046 w 10046"/>
              <a:gd name="connsiteY2" fmla="*/ 8589 h 10000"/>
              <a:gd name="connsiteX3" fmla="*/ 13 w 10046"/>
              <a:gd name="connsiteY3" fmla="*/ 10000 h 10000"/>
              <a:gd name="connsiteX4" fmla="*/ 1 w 1004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36"/>
              <a:gd name="connsiteY0" fmla="*/ 0 h 10000"/>
              <a:gd name="connsiteX1" fmla="*/ 10029 w 10036"/>
              <a:gd name="connsiteY1" fmla="*/ 1442 h 10000"/>
              <a:gd name="connsiteX2" fmla="*/ 10036 w 10036"/>
              <a:gd name="connsiteY2" fmla="*/ 8579 h 10000"/>
              <a:gd name="connsiteX3" fmla="*/ 13 w 10036"/>
              <a:gd name="connsiteY3" fmla="*/ 10000 h 10000"/>
              <a:gd name="connsiteX4" fmla="*/ 1 w 10036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4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1 w 10040"/>
              <a:gd name="connsiteY0" fmla="*/ 0 h 10000"/>
              <a:gd name="connsiteX1" fmla="*/ 10039 w 10040"/>
              <a:gd name="connsiteY1" fmla="*/ 1452 h 10000"/>
              <a:gd name="connsiteX2" fmla="*/ 10036 w 10040"/>
              <a:gd name="connsiteY2" fmla="*/ 8579 h 10000"/>
              <a:gd name="connsiteX3" fmla="*/ 13 w 10040"/>
              <a:gd name="connsiteY3" fmla="*/ 10000 h 10000"/>
              <a:gd name="connsiteX4" fmla="*/ 1 w 10040"/>
              <a:gd name="connsiteY4" fmla="*/ 0 h 10000"/>
              <a:gd name="connsiteX0" fmla="*/ 28 w 10067"/>
              <a:gd name="connsiteY0" fmla="*/ 0 h 10000"/>
              <a:gd name="connsiteX1" fmla="*/ 10066 w 10067"/>
              <a:gd name="connsiteY1" fmla="*/ 1452 h 10000"/>
              <a:gd name="connsiteX2" fmla="*/ 10063 w 10067"/>
              <a:gd name="connsiteY2" fmla="*/ 8579 h 10000"/>
              <a:gd name="connsiteX3" fmla="*/ 9 w 10067"/>
              <a:gd name="connsiteY3" fmla="*/ 10000 h 10000"/>
              <a:gd name="connsiteX4" fmla="*/ 28 w 10067"/>
              <a:gd name="connsiteY4" fmla="*/ 0 h 10000"/>
              <a:gd name="connsiteX0" fmla="*/ 1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19 w 10058"/>
              <a:gd name="connsiteY4" fmla="*/ 0 h 10000"/>
              <a:gd name="connsiteX0" fmla="*/ 9 w 10058"/>
              <a:gd name="connsiteY0" fmla="*/ 0 h 10000"/>
              <a:gd name="connsiteX1" fmla="*/ 10057 w 10058"/>
              <a:gd name="connsiteY1" fmla="*/ 1452 h 10000"/>
              <a:gd name="connsiteX2" fmla="*/ 10054 w 10058"/>
              <a:gd name="connsiteY2" fmla="*/ 8579 h 10000"/>
              <a:gd name="connsiteX3" fmla="*/ 0 w 10058"/>
              <a:gd name="connsiteY3" fmla="*/ 10000 h 10000"/>
              <a:gd name="connsiteX4" fmla="*/ 9 w 10058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8579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5606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10000"/>
              <a:gd name="connsiteX1" fmla="*/ 10057 w 10057"/>
              <a:gd name="connsiteY1" fmla="*/ 1452 h 10000"/>
              <a:gd name="connsiteX2" fmla="*/ 10054 w 10057"/>
              <a:gd name="connsiteY2" fmla="*/ 5606 h 10000"/>
              <a:gd name="connsiteX3" fmla="*/ 0 w 10057"/>
              <a:gd name="connsiteY3" fmla="*/ 10000 h 10000"/>
              <a:gd name="connsiteX4" fmla="*/ 9 w 10057"/>
              <a:gd name="connsiteY4" fmla="*/ 0 h 10000"/>
              <a:gd name="connsiteX0" fmla="*/ 9 w 10057"/>
              <a:gd name="connsiteY0" fmla="*/ 0 h 7951"/>
              <a:gd name="connsiteX1" fmla="*/ 10057 w 10057"/>
              <a:gd name="connsiteY1" fmla="*/ 1452 h 7951"/>
              <a:gd name="connsiteX2" fmla="*/ 10054 w 10057"/>
              <a:gd name="connsiteY2" fmla="*/ 5606 h 7951"/>
              <a:gd name="connsiteX3" fmla="*/ 0 w 10057"/>
              <a:gd name="connsiteY3" fmla="*/ 7951 h 7951"/>
              <a:gd name="connsiteX4" fmla="*/ 9 w 10057"/>
              <a:gd name="connsiteY4" fmla="*/ 0 h 7951"/>
              <a:gd name="connsiteX0" fmla="*/ 9 w 10000"/>
              <a:gd name="connsiteY0" fmla="*/ 0 h 10000"/>
              <a:gd name="connsiteX1" fmla="*/ 10000 w 10000"/>
              <a:gd name="connsiteY1" fmla="*/ 1826 h 10000"/>
              <a:gd name="connsiteX2" fmla="*/ 9997 w 10000"/>
              <a:gd name="connsiteY2" fmla="*/ 7051 h 10000"/>
              <a:gd name="connsiteX3" fmla="*/ 0 w 10000"/>
              <a:gd name="connsiteY3" fmla="*/ 10000 h 10000"/>
              <a:gd name="connsiteX4" fmla="*/ 9 w 10000"/>
              <a:gd name="connsiteY4" fmla="*/ 0 h 10000"/>
              <a:gd name="connsiteX0" fmla="*/ 9 w 10000"/>
              <a:gd name="connsiteY0" fmla="*/ 0 h 10000"/>
              <a:gd name="connsiteX1" fmla="*/ 10000 w 10000"/>
              <a:gd name="connsiteY1" fmla="*/ 1826 h 10000"/>
              <a:gd name="connsiteX2" fmla="*/ 9969 w 10000"/>
              <a:gd name="connsiteY2" fmla="*/ 7131 h 10000"/>
              <a:gd name="connsiteX3" fmla="*/ 0 w 10000"/>
              <a:gd name="connsiteY3" fmla="*/ 10000 h 10000"/>
              <a:gd name="connsiteX4" fmla="*/ 9 w 10000"/>
              <a:gd name="connsiteY4" fmla="*/ 0 h 10000"/>
              <a:gd name="connsiteX0" fmla="*/ 9 w 10000"/>
              <a:gd name="connsiteY0" fmla="*/ 0 h 10000"/>
              <a:gd name="connsiteX1" fmla="*/ 10000 w 10000"/>
              <a:gd name="connsiteY1" fmla="*/ 2854 h 10000"/>
              <a:gd name="connsiteX2" fmla="*/ 9969 w 10000"/>
              <a:gd name="connsiteY2" fmla="*/ 7131 h 10000"/>
              <a:gd name="connsiteX3" fmla="*/ 0 w 10000"/>
              <a:gd name="connsiteY3" fmla="*/ 10000 h 10000"/>
              <a:gd name="connsiteX4" fmla="*/ 9 w 10000"/>
              <a:gd name="connsiteY4" fmla="*/ 0 h 10000"/>
              <a:gd name="connsiteX0" fmla="*/ 9 w 15000"/>
              <a:gd name="connsiteY0" fmla="*/ 0 h 10000"/>
              <a:gd name="connsiteX1" fmla="*/ 15000 w 15000"/>
              <a:gd name="connsiteY1" fmla="*/ 2173 h 10000"/>
              <a:gd name="connsiteX2" fmla="*/ 9969 w 15000"/>
              <a:gd name="connsiteY2" fmla="*/ 7131 h 10000"/>
              <a:gd name="connsiteX3" fmla="*/ 0 w 15000"/>
              <a:gd name="connsiteY3" fmla="*/ 10000 h 10000"/>
              <a:gd name="connsiteX4" fmla="*/ 9 w 15000"/>
              <a:gd name="connsiteY4" fmla="*/ 0 h 10000"/>
              <a:gd name="connsiteX0" fmla="*/ 9 w 15024"/>
              <a:gd name="connsiteY0" fmla="*/ 0 h 10000"/>
              <a:gd name="connsiteX1" fmla="*/ 15000 w 15024"/>
              <a:gd name="connsiteY1" fmla="*/ 2173 h 10000"/>
              <a:gd name="connsiteX2" fmla="*/ 15024 w 15024"/>
              <a:gd name="connsiteY2" fmla="*/ 7919 h 10000"/>
              <a:gd name="connsiteX3" fmla="*/ 0 w 15024"/>
              <a:gd name="connsiteY3" fmla="*/ 10000 h 10000"/>
              <a:gd name="connsiteX4" fmla="*/ 9 w 15024"/>
              <a:gd name="connsiteY4" fmla="*/ 0 h 10000"/>
              <a:gd name="connsiteX0" fmla="*/ 9 w 15024"/>
              <a:gd name="connsiteY0" fmla="*/ 0 h 10000"/>
              <a:gd name="connsiteX1" fmla="*/ 15000 w 15024"/>
              <a:gd name="connsiteY1" fmla="*/ 2173 h 10000"/>
              <a:gd name="connsiteX2" fmla="*/ 15024 w 15024"/>
              <a:gd name="connsiteY2" fmla="*/ 7906 h 10000"/>
              <a:gd name="connsiteX3" fmla="*/ 0 w 15024"/>
              <a:gd name="connsiteY3" fmla="*/ 10000 h 10000"/>
              <a:gd name="connsiteX4" fmla="*/ 9 w 15024"/>
              <a:gd name="connsiteY4" fmla="*/ 0 h 10000"/>
              <a:gd name="connsiteX0" fmla="*/ 1 w 15016"/>
              <a:gd name="connsiteY0" fmla="*/ 0 h 10053"/>
              <a:gd name="connsiteX1" fmla="*/ 14992 w 15016"/>
              <a:gd name="connsiteY1" fmla="*/ 2173 h 10053"/>
              <a:gd name="connsiteX2" fmla="*/ 15016 w 15016"/>
              <a:gd name="connsiteY2" fmla="*/ 7906 h 10053"/>
              <a:gd name="connsiteX3" fmla="*/ 20 w 15016"/>
              <a:gd name="connsiteY3" fmla="*/ 10053 h 10053"/>
              <a:gd name="connsiteX4" fmla="*/ 1 w 15016"/>
              <a:gd name="connsiteY4" fmla="*/ 0 h 10053"/>
              <a:gd name="connsiteX0" fmla="*/ 9 w 15024"/>
              <a:gd name="connsiteY0" fmla="*/ 0 h 10040"/>
              <a:gd name="connsiteX1" fmla="*/ 15000 w 15024"/>
              <a:gd name="connsiteY1" fmla="*/ 2173 h 10040"/>
              <a:gd name="connsiteX2" fmla="*/ 15024 w 15024"/>
              <a:gd name="connsiteY2" fmla="*/ 7906 h 10040"/>
              <a:gd name="connsiteX3" fmla="*/ 0 w 15024"/>
              <a:gd name="connsiteY3" fmla="*/ 10040 h 10040"/>
              <a:gd name="connsiteX4" fmla="*/ 9 w 15024"/>
              <a:gd name="connsiteY4" fmla="*/ 0 h 10040"/>
              <a:gd name="connsiteX0" fmla="*/ 9 w 15139"/>
              <a:gd name="connsiteY0" fmla="*/ 0 h 10040"/>
              <a:gd name="connsiteX1" fmla="*/ 15139 w 15139"/>
              <a:gd name="connsiteY1" fmla="*/ 2200 h 10040"/>
              <a:gd name="connsiteX2" fmla="*/ 15024 w 15139"/>
              <a:gd name="connsiteY2" fmla="*/ 7906 h 10040"/>
              <a:gd name="connsiteX3" fmla="*/ 0 w 15139"/>
              <a:gd name="connsiteY3" fmla="*/ 10040 h 10040"/>
              <a:gd name="connsiteX4" fmla="*/ 9 w 15139"/>
              <a:gd name="connsiteY4" fmla="*/ 0 h 10040"/>
              <a:gd name="connsiteX0" fmla="*/ 9 w 15139"/>
              <a:gd name="connsiteY0" fmla="*/ 0 h 10040"/>
              <a:gd name="connsiteX1" fmla="*/ 15139 w 15139"/>
              <a:gd name="connsiteY1" fmla="*/ 2200 h 10040"/>
              <a:gd name="connsiteX2" fmla="*/ 15024 w 15139"/>
              <a:gd name="connsiteY2" fmla="*/ 7906 h 10040"/>
              <a:gd name="connsiteX3" fmla="*/ 0 w 15139"/>
              <a:gd name="connsiteY3" fmla="*/ 10040 h 10040"/>
              <a:gd name="connsiteX4" fmla="*/ 9 w 15139"/>
              <a:gd name="connsiteY4" fmla="*/ 0 h 10040"/>
              <a:gd name="connsiteX0" fmla="*/ 9 w 15139"/>
              <a:gd name="connsiteY0" fmla="*/ 0 h 10040"/>
              <a:gd name="connsiteX1" fmla="*/ 15139 w 15139"/>
              <a:gd name="connsiteY1" fmla="*/ 2200 h 10040"/>
              <a:gd name="connsiteX2" fmla="*/ 15024 w 15139"/>
              <a:gd name="connsiteY2" fmla="*/ 7906 h 10040"/>
              <a:gd name="connsiteX3" fmla="*/ 0 w 15139"/>
              <a:gd name="connsiteY3" fmla="*/ 10040 h 10040"/>
              <a:gd name="connsiteX4" fmla="*/ 9 w 15139"/>
              <a:gd name="connsiteY4" fmla="*/ 0 h 10040"/>
              <a:gd name="connsiteX0" fmla="*/ 9 w 15148"/>
              <a:gd name="connsiteY0" fmla="*/ 0 h 10040"/>
              <a:gd name="connsiteX1" fmla="*/ 15139 w 15148"/>
              <a:gd name="connsiteY1" fmla="*/ 2200 h 10040"/>
              <a:gd name="connsiteX2" fmla="*/ 15135 w 15148"/>
              <a:gd name="connsiteY2" fmla="*/ 7906 h 10040"/>
              <a:gd name="connsiteX3" fmla="*/ 0 w 15148"/>
              <a:gd name="connsiteY3" fmla="*/ 10040 h 10040"/>
              <a:gd name="connsiteX4" fmla="*/ 9 w 15148"/>
              <a:gd name="connsiteY4" fmla="*/ 0 h 10040"/>
              <a:gd name="connsiteX0" fmla="*/ 9 w 15143"/>
              <a:gd name="connsiteY0" fmla="*/ 0 h 10040"/>
              <a:gd name="connsiteX1" fmla="*/ 15111 w 15143"/>
              <a:gd name="connsiteY1" fmla="*/ 2240 h 10040"/>
              <a:gd name="connsiteX2" fmla="*/ 15135 w 15143"/>
              <a:gd name="connsiteY2" fmla="*/ 7906 h 10040"/>
              <a:gd name="connsiteX3" fmla="*/ 0 w 15143"/>
              <a:gd name="connsiteY3" fmla="*/ 10040 h 10040"/>
              <a:gd name="connsiteX4" fmla="*/ 9 w 15143"/>
              <a:gd name="connsiteY4" fmla="*/ 0 h 10040"/>
              <a:gd name="connsiteX0" fmla="*/ 9 w 15141"/>
              <a:gd name="connsiteY0" fmla="*/ 0 h 10040"/>
              <a:gd name="connsiteX1" fmla="*/ 15083 w 15141"/>
              <a:gd name="connsiteY1" fmla="*/ 2187 h 10040"/>
              <a:gd name="connsiteX2" fmla="*/ 15135 w 15141"/>
              <a:gd name="connsiteY2" fmla="*/ 7906 h 10040"/>
              <a:gd name="connsiteX3" fmla="*/ 0 w 15141"/>
              <a:gd name="connsiteY3" fmla="*/ 10040 h 10040"/>
              <a:gd name="connsiteX4" fmla="*/ 9 w 15141"/>
              <a:gd name="connsiteY4" fmla="*/ 0 h 10040"/>
              <a:gd name="connsiteX0" fmla="*/ 9 w 15083"/>
              <a:gd name="connsiteY0" fmla="*/ 0 h 10040"/>
              <a:gd name="connsiteX1" fmla="*/ 15083 w 15083"/>
              <a:gd name="connsiteY1" fmla="*/ 2187 h 10040"/>
              <a:gd name="connsiteX2" fmla="*/ 15052 w 15083"/>
              <a:gd name="connsiteY2" fmla="*/ 7906 h 10040"/>
              <a:gd name="connsiteX3" fmla="*/ 0 w 15083"/>
              <a:gd name="connsiteY3" fmla="*/ 10040 h 10040"/>
              <a:gd name="connsiteX4" fmla="*/ 9 w 15083"/>
              <a:gd name="connsiteY4" fmla="*/ 0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83" h="10040">
                <a:moveTo>
                  <a:pt x="9" y="0"/>
                </a:moveTo>
                <a:lnTo>
                  <a:pt x="15083" y="2187"/>
                </a:lnTo>
                <a:cubicBezTo>
                  <a:pt x="15081" y="2167"/>
                  <a:pt x="15081" y="7843"/>
                  <a:pt x="15052" y="7906"/>
                </a:cubicBezTo>
                <a:cubicBezTo>
                  <a:pt x="15047" y="7857"/>
                  <a:pt x="-38" y="10045"/>
                  <a:pt x="0" y="10040"/>
                </a:cubicBezTo>
                <a:cubicBezTo>
                  <a:pt x="6" y="5848"/>
                  <a:pt x="3" y="4192"/>
                  <a:pt x="9" y="0"/>
                </a:cubicBezTo>
                <a:close/>
              </a:path>
            </a:pathLst>
          </a:custGeom>
        </p:spPr>
        <p:txBody>
          <a:bodyPr anchor="ctr" anchorCtr="0">
            <a:normAutofit/>
          </a:bodyPr>
          <a:lstStyle>
            <a:lvl1pPr marL="0" marR="0" indent="0" algn="l" defTabSz="1243028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Avenir LT Pro 45 Book" charset="0"/>
              <a:buNone/>
              <a:tabLst/>
              <a:defRPr sz="1599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6239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9" y="1212851"/>
            <a:ext cx="11887200" cy="2443746"/>
          </a:xfrm>
          <a:prstGeom prst="rect">
            <a:avLst/>
          </a:prstGeom>
        </p:spPr>
        <p:txBody>
          <a:bodyPr/>
          <a:lstStyle>
            <a:lvl1pPr marL="290457" indent="-290457">
              <a:buClr>
                <a:schemeClr val="tx1"/>
              </a:buClr>
              <a:buSzPct val="90000"/>
              <a:buFont typeface="Arial" pitchFamily="34" charset="0"/>
              <a:buChar char="•"/>
              <a:defRPr sz="359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390" indent="-280935">
              <a:buClr>
                <a:schemeClr val="tx1"/>
              </a:buClr>
              <a:buSzPct val="90000"/>
              <a:buFont typeface="Arial" pitchFamily="34" charset="0"/>
              <a:buChar char="•"/>
              <a:defRPr sz="319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1847" indent="-290457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404" indent="-228557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8960" indent="-228557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699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931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 No Bar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9" y="1212851"/>
            <a:ext cx="11887200" cy="2443746"/>
          </a:xfrm>
          <a:prstGeom prst="rect">
            <a:avLst/>
          </a:prstGeom>
        </p:spPr>
        <p:txBody>
          <a:bodyPr/>
          <a:lstStyle>
            <a:lvl1pPr marL="290457" indent="-290457">
              <a:buClr>
                <a:schemeClr val="tx1"/>
              </a:buClr>
              <a:buSzPct val="90000"/>
              <a:buFont typeface="Arial" pitchFamily="34" charset="0"/>
              <a:buChar char="•"/>
              <a:defRPr sz="359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390" indent="-280935">
              <a:buClr>
                <a:schemeClr val="tx1"/>
              </a:buClr>
              <a:buSzPct val="90000"/>
              <a:buFont typeface="Arial" pitchFamily="34" charset="0"/>
              <a:buChar char="•"/>
              <a:defRPr sz="319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1847" indent="-290457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404" indent="-228557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8960" indent="-228557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95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Layout_Accent Color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189038" y="2125664"/>
            <a:ext cx="10058399" cy="917575"/>
          </a:xfrm>
        </p:spPr>
        <p:txBody>
          <a:bodyPr/>
          <a:lstStyle>
            <a:lvl1pPr marL="282520" indent="-282520">
              <a:tabLst>
                <a:tab pos="282520" algn="l"/>
              </a:tabLst>
              <a:defRPr sz="5999" baseline="0"/>
            </a:lvl1pPr>
          </a:lstStyle>
          <a:p>
            <a:r>
              <a:rPr lang="en-US" dirty="0" smtClean="0"/>
              <a:t>“	Add a quote here. Design is easier than it looks, and more important than it seems.”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761038" y="4868847"/>
            <a:ext cx="5486400" cy="10710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199" baseline="0">
                <a:latin typeface="+mj-lt"/>
              </a:defRPr>
            </a:lvl1pPr>
          </a:lstStyle>
          <a:p>
            <a:pPr lvl="0"/>
            <a:r>
              <a:rPr lang="en-US" dirty="0" smtClean="0"/>
              <a:t>Author’s Name</a:t>
            </a:r>
          </a:p>
          <a:p>
            <a:pPr lvl="0"/>
            <a:r>
              <a:rPr lang="en-US" dirty="0" smtClean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9229620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1282" y="1476622"/>
            <a:ext cx="5504573" cy="4391007"/>
          </a:xfrm>
        </p:spPr>
        <p:txBody>
          <a:bodyPr>
            <a:noAutofit/>
          </a:bodyPr>
          <a:lstStyle>
            <a:lvl1pPr marL="297856" indent="-297856">
              <a:spcBef>
                <a:spcPts val="1224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3672" kern="1200" spc="-71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30960" indent="-233104">
              <a:defRPr sz="2040"/>
            </a:lvl2pPr>
            <a:lvl3pPr marL="699313" indent="-168353">
              <a:tabLst/>
              <a:defRPr sz="2040"/>
            </a:lvl3pPr>
            <a:lvl4pPr marL="880617" indent="-181304">
              <a:defRPr/>
            </a:lvl4pPr>
            <a:lvl5pPr marL="1048969" indent="-168353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405483" y="1476622"/>
            <a:ext cx="5504573" cy="4391007"/>
          </a:xfrm>
        </p:spPr>
        <p:txBody>
          <a:bodyPr>
            <a:noAutofit/>
          </a:bodyPr>
          <a:lstStyle>
            <a:lvl1pPr marL="346419" indent="-346419">
              <a:spcBef>
                <a:spcPts val="1224"/>
              </a:spcBef>
              <a:buClr>
                <a:schemeClr val="bg2"/>
              </a:buClr>
              <a:buFont typeface="Arial" pitchFamily="34" charset="0"/>
              <a:buChar char="•"/>
              <a:defRPr lang="en-US" sz="3672" kern="1200" spc="-71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647513" indent="-349656">
              <a:defRPr lang="en-US" sz="204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7513" indent="-349656">
              <a:defRPr lang="en-US" sz="204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48969" indent="-349656">
              <a:defRPr lang="en-US" sz="204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30273" indent="-349656">
              <a:defRPr lang="en-US" sz="204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1048969" indent="-349656">
              <a:defRPr/>
            </a:lvl6pPr>
          </a:lstStyle>
          <a:p>
            <a:pPr marL="297856" marR="0" lvl="0" indent="-297856" algn="l" defTabSz="932380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97856" marR="0" lvl="1" indent="-297856" algn="l" defTabSz="932380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97856" marR="0" lvl="2" indent="-297856" algn="l" defTabSz="932380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97856" marR="0" lvl="3" indent="-297856" algn="l" defTabSz="932380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97856" marR="0" lvl="4" indent="-297856" algn="l" defTabSz="932380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32563"/>
            <a:fld id="{ED7B719F-3EA9-4550-90C7-92B42ECC35D3}" type="slidenum">
              <a:rPr lang="en-US" smtClean="0">
                <a:solidFill>
                  <a:srgbClr val="404040"/>
                </a:solidFill>
              </a:rPr>
              <a:pPr defTabSz="932563"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841604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2563"/>
            <a:fld id="{ED7B719F-3EA9-4550-90C7-92B42ECC35D3}" type="slidenum">
              <a:rPr lang="en-US" smtClean="0">
                <a:solidFill>
                  <a:srgbClr val="404040"/>
                </a:solidFill>
              </a:rPr>
              <a:pPr defTabSz="932563"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4701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627" y="372395"/>
            <a:ext cx="10726460" cy="1351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629" y="2031213"/>
            <a:ext cx="5261211" cy="523733"/>
          </a:xfrm>
        </p:spPr>
        <p:txBody>
          <a:bodyPr anchor="b"/>
          <a:lstStyle>
            <a:lvl1pPr marL="0" indent="0">
              <a:buNone/>
              <a:defRPr sz="2448" b="1"/>
            </a:lvl1pPr>
            <a:lvl2pPr marL="466209" indent="0">
              <a:buNone/>
              <a:defRPr sz="2040" b="1"/>
            </a:lvl2pPr>
            <a:lvl3pPr marL="932418" indent="0">
              <a:buNone/>
              <a:defRPr sz="1836" b="1"/>
            </a:lvl3pPr>
            <a:lvl4pPr marL="1398627" indent="0">
              <a:buNone/>
              <a:defRPr sz="1632" b="1"/>
            </a:lvl4pPr>
            <a:lvl5pPr marL="1864835" indent="0">
              <a:buNone/>
              <a:defRPr sz="1632" b="1"/>
            </a:lvl5pPr>
            <a:lvl6pPr marL="2331044" indent="0">
              <a:buNone/>
              <a:defRPr sz="1632" b="1"/>
            </a:lvl6pPr>
            <a:lvl7pPr marL="2797253" indent="0">
              <a:buNone/>
              <a:defRPr sz="1632" b="1"/>
            </a:lvl7pPr>
            <a:lvl8pPr marL="3263461" indent="0">
              <a:buNone/>
              <a:defRPr sz="1632" b="1"/>
            </a:lvl8pPr>
            <a:lvl9pPr marL="3729669" indent="0">
              <a:buNone/>
              <a:defRPr sz="163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629" y="2554944"/>
            <a:ext cx="5261211" cy="264687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5965" y="2031213"/>
            <a:ext cx="5287122" cy="523733"/>
          </a:xfrm>
        </p:spPr>
        <p:txBody>
          <a:bodyPr anchor="b"/>
          <a:lstStyle>
            <a:lvl1pPr marL="0" indent="0">
              <a:buNone/>
              <a:defRPr sz="2448" b="1"/>
            </a:lvl1pPr>
            <a:lvl2pPr marL="466209" indent="0">
              <a:buNone/>
              <a:defRPr sz="2040" b="1"/>
            </a:lvl2pPr>
            <a:lvl3pPr marL="932418" indent="0">
              <a:buNone/>
              <a:defRPr sz="1836" b="1"/>
            </a:lvl3pPr>
            <a:lvl4pPr marL="1398627" indent="0">
              <a:buNone/>
              <a:defRPr sz="1632" b="1"/>
            </a:lvl4pPr>
            <a:lvl5pPr marL="1864835" indent="0">
              <a:buNone/>
              <a:defRPr sz="1632" b="1"/>
            </a:lvl5pPr>
            <a:lvl6pPr marL="2331044" indent="0">
              <a:buNone/>
              <a:defRPr sz="1632" b="1"/>
            </a:lvl6pPr>
            <a:lvl7pPr marL="2797253" indent="0">
              <a:buNone/>
              <a:defRPr sz="1632" b="1"/>
            </a:lvl7pPr>
            <a:lvl8pPr marL="3263461" indent="0">
              <a:buNone/>
              <a:defRPr sz="1632" b="1"/>
            </a:lvl8pPr>
            <a:lvl9pPr marL="3729669" indent="0">
              <a:buNone/>
              <a:defRPr sz="163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5965" y="2554944"/>
            <a:ext cx="5287122" cy="264687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5009" y="6482890"/>
            <a:ext cx="2798207" cy="372394"/>
          </a:xfrm>
          <a:prstGeom prst="rect">
            <a:avLst/>
          </a:prstGeom>
        </p:spPr>
        <p:txBody>
          <a:bodyPr/>
          <a:lstStyle/>
          <a:p>
            <a:pPr defTabSz="932563"/>
            <a:fld id="{4E9E9877-975C-47D5-B9D7-5B5E8D4B22C5}" type="datetimeFigureOut">
              <a:rPr lang="en-US" smtClean="0">
                <a:solidFill>
                  <a:srgbClr val="000000"/>
                </a:solidFill>
              </a:rPr>
              <a:pPr defTabSz="932563"/>
              <a:t>5/5/2015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19583" y="6482890"/>
            <a:ext cx="4197310" cy="372394"/>
          </a:xfrm>
          <a:prstGeom prst="rect">
            <a:avLst/>
          </a:prstGeom>
        </p:spPr>
        <p:txBody>
          <a:bodyPr/>
          <a:lstStyle/>
          <a:p>
            <a:pPr defTabSz="932563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32563"/>
            <a:fld id="{506D1631-5A24-44B9-9DA6-458006B8A221}" type="slidenum">
              <a:rPr lang="en-US" smtClean="0">
                <a:solidFill>
                  <a:srgbClr val="FFFFFF">
                    <a:lumMod val="75000"/>
                    <a:alpha val="85000"/>
                  </a:srgbClr>
                </a:solidFill>
              </a:rPr>
              <a:pPr defTabSz="932563"/>
              <a:t>‹#›</a:t>
            </a:fld>
            <a:endParaRPr lang="en-US">
              <a:solidFill>
                <a:srgbClr val="FFFFFF">
                  <a:lumMod val="75000"/>
                  <a:alpha val="8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62869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663" y="233154"/>
            <a:ext cx="11375536" cy="856957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9663" y="1476621"/>
            <a:ext cx="11375536" cy="2103974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289708" indent="-289708">
              <a:buFont typeface="Wingdings" pitchFamily="2" charset="2"/>
              <a:buChar char=""/>
              <a:defRPr sz="4080"/>
            </a:lvl1pPr>
            <a:lvl2pPr marL="527622" indent="-237915">
              <a:buFont typeface="Wingdings" pitchFamily="2" charset="2"/>
              <a:buChar char=""/>
              <a:defRPr>
                <a:latin typeface="+mn-lt"/>
              </a:defRPr>
            </a:lvl2pPr>
            <a:lvl3pPr marL="755825" indent="-228205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932239" indent="-176413">
              <a:buFont typeface="Wingdings" pitchFamily="2" charset="2"/>
              <a:buChar char=""/>
              <a:defRPr>
                <a:latin typeface="+mn-lt"/>
              </a:defRPr>
            </a:lvl4pPr>
            <a:lvl5pPr marL="1108652" indent="-176413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217" y="6569403"/>
            <a:ext cx="846979" cy="17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544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979" y="233153"/>
            <a:ext cx="11375536" cy="6796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79420" y="1476622"/>
            <a:ext cx="11375536" cy="20962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485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0.xml"/><Relationship Id="rId21" Type="http://schemas.openxmlformats.org/officeDocument/2006/relationships/slideLayout" Target="../slideLayouts/slideLayout98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slideLayout" Target="../slideLayouts/slideLayout97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87.xml"/><Relationship Id="rId19" Type="http://schemas.openxmlformats.org/officeDocument/2006/relationships/slideLayout" Target="../slideLayouts/slideLayout96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Relationship Id="rId22" Type="http://schemas.openxmlformats.org/officeDocument/2006/relationships/slideLayout" Target="../slideLayouts/slideLayout9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5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2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 rot="5400000">
            <a:off x="9393899" y="3050513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276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69" r:id="rId1"/>
    <p:sldLayoutId id="2147484236" r:id="rId2"/>
    <p:sldLayoutId id="2147484240" r:id="rId3"/>
    <p:sldLayoutId id="2147484272" r:id="rId4"/>
    <p:sldLayoutId id="2147484241" r:id="rId5"/>
    <p:sldLayoutId id="2147484273" r:id="rId6"/>
    <p:sldLayoutId id="2147484244" r:id="rId7"/>
    <p:sldLayoutId id="2147484274" r:id="rId8"/>
    <p:sldLayoutId id="2147484245" r:id="rId9"/>
    <p:sldLayoutId id="2147484275" r:id="rId10"/>
    <p:sldLayoutId id="2147484247" r:id="rId11"/>
    <p:sldLayoutId id="2147484249" r:id="rId12"/>
    <p:sldLayoutId id="2147484250" r:id="rId13"/>
    <p:sldLayoutId id="2147484264" r:id="rId14"/>
    <p:sldLayoutId id="2147484251" r:id="rId15"/>
    <p:sldLayoutId id="2147484270" r:id="rId16"/>
    <p:sldLayoutId id="2147484252" r:id="rId17"/>
    <p:sldLayoutId id="2147484253" r:id="rId18"/>
    <p:sldLayoutId id="2147484254" r:id="rId19"/>
    <p:sldLayoutId id="2147484271" r:id="rId20"/>
    <p:sldLayoutId id="2147484257" r:id="rId21"/>
    <p:sldLayoutId id="2147484258" r:id="rId22"/>
    <p:sldLayoutId id="2147484259" r:id="rId23"/>
    <p:sldLayoutId id="2147484260" r:id="rId24"/>
    <p:sldLayoutId id="2147484261" r:id="rId25"/>
    <p:sldLayoutId id="2147484263" r:id="rId26"/>
    <p:sldLayoutId id="2147484276" r:id="rId2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32667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873" marR="0" indent="-342873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154" marR="0" indent="-241281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036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618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199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4834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170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503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3838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34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667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001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334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67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002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336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67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 userDrawn="1">
          <p15:clr>
            <a:srgbClr val="5ACBF0"/>
          </p15:clr>
        </p15:guide>
        <p15:guide id="2" pos="173" userDrawn="1">
          <p15:clr>
            <a:srgbClr val="5ACBF0"/>
          </p15:clr>
        </p15:guide>
        <p15:guide id="3" pos="749" userDrawn="1">
          <p15:clr>
            <a:srgbClr val="5ACBF0"/>
          </p15:clr>
        </p15:guide>
        <p15:guide id="4" pos="1325" userDrawn="1">
          <p15:clr>
            <a:srgbClr val="5ACBF0"/>
          </p15:clr>
        </p15:guide>
        <p15:guide id="5" pos="1901" userDrawn="1">
          <p15:clr>
            <a:srgbClr val="5ACBF0"/>
          </p15:clr>
        </p15:guide>
        <p15:guide id="6" pos="2477" userDrawn="1">
          <p15:clr>
            <a:srgbClr val="5ACBF0"/>
          </p15:clr>
        </p15:guide>
        <p15:guide id="7" pos="3053" userDrawn="1">
          <p15:clr>
            <a:srgbClr val="5ACBF0"/>
          </p15:clr>
        </p15:guide>
        <p15:guide id="8" pos="3629" userDrawn="1">
          <p15:clr>
            <a:srgbClr val="5ACBF0"/>
          </p15:clr>
        </p15:guide>
        <p15:guide id="9" pos="4205" userDrawn="1">
          <p15:clr>
            <a:srgbClr val="5ACBF0"/>
          </p15:clr>
        </p15:guide>
        <p15:guide id="10" pos="4781" userDrawn="1">
          <p15:clr>
            <a:srgbClr val="5ACBF0"/>
          </p15:clr>
        </p15:guide>
        <p15:guide id="11" pos="5357" userDrawn="1">
          <p15:clr>
            <a:srgbClr val="5ACBF0"/>
          </p15:clr>
        </p15:guide>
        <p15:guide id="12" pos="5933" userDrawn="1">
          <p15:clr>
            <a:srgbClr val="5ACBF0"/>
          </p15:clr>
        </p15:guide>
        <p15:guide id="13" pos="6509" userDrawn="1">
          <p15:clr>
            <a:srgbClr val="5ACBF0"/>
          </p15:clr>
        </p15:guide>
        <p15:guide id="14" pos="7085" userDrawn="1">
          <p15:clr>
            <a:srgbClr val="5ACBF0"/>
          </p15:clr>
        </p15:guide>
        <p15:guide id="15" pos="7661" userDrawn="1">
          <p15:clr>
            <a:srgbClr val="5ACBF0"/>
          </p15:clr>
        </p15:guide>
        <p15:guide id="16" pos="288" userDrawn="1">
          <p15:clr>
            <a:srgbClr val="C35EA4"/>
          </p15:clr>
        </p15:guide>
        <p15:guide id="17" pos="7546" userDrawn="1">
          <p15:clr>
            <a:srgbClr val="C35EA4"/>
          </p15:clr>
        </p15:guide>
        <p15:guide id="18" orient="horz" pos="763" userDrawn="1">
          <p15:clr>
            <a:srgbClr val="5ACBF0"/>
          </p15:clr>
        </p15:guide>
        <p15:guide id="19" orient="horz" pos="1339" userDrawn="1">
          <p15:clr>
            <a:srgbClr val="5ACBF0"/>
          </p15:clr>
        </p15:guide>
        <p15:guide id="20" orient="horz" pos="1915" userDrawn="1">
          <p15:clr>
            <a:srgbClr val="5ACBF0"/>
          </p15:clr>
        </p15:guide>
        <p15:guide id="21" orient="horz" pos="2491" userDrawn="1">
          <p15:clr>
            <a:srgbClr val="5ACBF0"/>
          </p15:clr>
        </p15:guide>
        <p15:guide id="22" orient="horz" pos="3067" userDrawn="1">
          <p15:clr>
            <a:srgbClr val="5ACBF0"/>
          </p15:clr>
        </p15:guide>
        <p15:guide id="23" orient="horz" pos="3643" userDrawn="1">
          <p15:clr>
            <a:srgbClr val="5ACBF0"/>
          </p15:clr>
        </p15:guide>
        <p15:guide id="24" orient="horz" pos="4219" userDrawn="1">
          <p15:clr>
            <a:srgbClr val="5ACBF0"/>
          </p15:clr>
        </p15:guide>
        <p15:guide id="25" orient="horz" pos="302" userDrawn="1">
          <p15:clr>
            <a:srgbClr val="C35EA4"/>
          </p15:clr>
        </p15:guide>
        <p15:guide id="26" orient="horz" pos="4104" userDrawn="1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5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2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 rot="5400000">
            <a:off x="9393899" y="3050513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681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  <p:sldLayoutId id="2147484289" r:id="rId12"/>
    <p:sldLayoutId id="2147484290" r:id="rId13"/>
    <p:sldLayoutId id="2147484291" r:id="rId14"/>
    <p:sldLayoutId id="2147484292" r:id="rId15"/>
    <p:sldLayoutId id="2147484293" r:id="rId16"/>
    <p:sldLayoutId id="2147484294" r:id="rId17"/>
    <p:sldLayoutId id="2147484295" r:id="rId18"/>
    <p:sldLayoutId id="2147484296" r:id="rId19"/>
    <p:sldLayoutId id="2147484297" r:id="rId20"/>
    <p:sldLayoutId id="2147484298" r:id="rId21"/>
    <p:sldLayoutId id="2147484299" r:id="rId22"/>
    <p:sldLayoutId id="2147484300" r:id="rId23"/>
    <p:sldLayoutId id="2147484301" r:id="rId24"/>
    <p:sldLayoutId id="2147484302" r:id="rId25"/>
    <p:sldLayoutId id="2147484303" r:id="rId26"/>
    <p:sldLayoutId id="2147484304" r:id="rId2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32667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873" marR="0" indent="-342873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154" marR="0" indent="-241281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036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618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199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4834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170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503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3838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34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667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001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334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67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002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336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67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187">
          <p15:clr>
            <a:srgbClr val="5ACBF0"/>
          </p15:clr>
        </p15:guide>
        <p15:guide id="4294967295" pos="173">
          <p15:clr>
            <a:srgbClr val="5ACBF0"/>
          </p15:clr>
        </p15:guide>
        <p15:guide id="4294967295" pos="749">
          <p15:clr>
            <a:srgbClr val="5ACBF0"/>
          </p15:clr>
        </p15:guide>
        <p15:guide id="4294967295" pos="1325">
          <p15:clr>
            <a:srgbClr val="5ACBF0"/>
          </p15:clr>
        </p15:guide>
        <p15:guide id="4294967295" pos="1901">
          <p15:clr>
            <a:srgbClr val="5ACBF0"/>
          </p15:clr>
        </p15:guide>
        <p15:guide id="4294967295" pos="2477">
          <p15:clr>
            <a:srgbClr val="5ACBF0"/>
          </p15:clr>
        </p15:guide>
        <p15:guide id="4294967295" pos="3053">
          <p15:clr>
            <a:srgbClr val="5ACBF0"/>
          </p15:clr>
        </p15:guide>
        <p15:guide id="4294967295" pos="3629">
          <p15:clr>
            <a:srgbClr val="5ACBF0"/>
          </p15:clr>
        </p15:guide>
        <p15:guide id="4294967295" pos="4205">
          <p15:clr>
            <a:srgbClr val="5ACBF0"/>
          </p15:clr>
        </p15:guide>
        <p15:guide id="4294967295" pos="4781">
          <p15:clr>
            <a:srgbClr val="5ACBF0"/>
          </p15:clr>
        </p15:guide>
        <p15:guide id="4294967295" pos="5357">
          <p15:clr>
            <a:srgbClr val="5ACBF0"/>
          </p15:clr>
        </p15:guide>
        <p15:guide id="4294967295" pos="5933">
          <p15:clr>
            <a:srgbClr val="5ACBF0"/>
          </p15:clr>
        </p15:guide>
        <p15:guide id="4294967295" pos="6509">
          <p15:clr>
            <a:srgbClr val="5ACBF0"/>
          </p15:clr>
        </p15:guide>
        <p15:guide id="4294967295" pos="7085">
          <p15:clr>
            <a:srgbClr val="5ACBF0"/>
          </p15:clr>
        </p15:guide>
        <p15:guide id="4294967295" pos="7661">
          <p15:clr>
            <a:srgbClr val="5ACBF0"/>
          </p15:clr>
        </p15:guide>
        <p15:guide id="4294967295" pos="288">
          <p15:clr>
            <a:srgbClr val="C35EA4"/>
          </p15:clr>
        </p15:guide>
        <p15:guide id="4294967295" pos="7546">
          <p15:clr>
            <a:srgbClr val="C35EA4"/>
          </p15:clr>
        </p15:guide>
        <p15:guide id="4294967295" orient="horz" pos="763">
          <p15:clr>
            <a:srgbClr val="5ACBF0"/>
          </p15:clr>
        </p15:guide>
        <p15:guide id="4294967295" orient="horz" pos="1339">
          <p15:clr>
            <a:srgbClr val="5ACBF0"/>
          </p15:clr>
        </p15:guide>
        <p15:guide id="4294967295" orient="horz" pos="1915">
          <p15:clr>
            <a:srgbClr val="5ACBF0"/>
          </p15:clr>
        </p15:guide>
        <p15:guide id="4294967295" orient="horz" pos="2491">
          <p15:clr>
            <a:srgbClr val="5ACBF0"/>
          </p15:clr>
        </p15:guide>
        <p15:guide id="4294967295" orient="horz" pos="3067">
          <p15:clr>
            <a:srgbClr val="5ACBF0"/>
          </p15:clr>
        </p15:guide>
        <p15:guide id="4294967295" orient="horz" pos="3643">
          <p15:clr>
            <a:srgbClr val="5ACBF0"/>
          </p15:clr>
        </p15:guide>
        <p15:guide id="4294967295" orient="horz" pos="4219">
          <p15:clr>
            <a:srgbClr val="5ACBF0"/>
          </p15:clr>
        </p15:guide>
        <p15:guide id="4294967295" orient="horz" pos="302">
          <p15:clr>
            <a:srgbClr val="C35EA4"/>
          </p15:clr>
        </p15:guide>
        <p15:guide id="4294967295" orient="horz" pos="4104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5008" y="372394"/>
            <a:ext cx="10726460" cy="1351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5008" y="1861968"/>
            <a:ext cx="10726460" cy="4437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008" y="6482889"/>
            <a:ext cx="2798207" cy="372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32597"/>
            <a:fld id="{7304285A-F1AF-4C56-A2CE-4711A29C84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32597"/>
              <a:t>05/05/2015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19583" y="6482889"/>
            <a:ext cx="4197310" cy="372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32597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3260" y="6482889"/>
            <a:ext cx="2798207" cy="372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32597"/>
            <a:fld id="{FBBE47F7-2176-4021-A23D-5E872562536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32597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5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6" r:id="rId1"/>
    <p:sldLayoutId id="2147484307" r:id="rId2"/>
    <p:sldLayoutId id="2147484308" r:id="rId3"/>
    <p:sldLayoutId id="2147484309" r:id="rId4"/>
    <p:sldLayoutId id="2147484310" r:id="rId5"/>
    <p:sldLayoutId id="2147484311" r:id="rId6"/>
    <p:sldLayoutId id="2147484312" r:id="rId7"/>
    <p:sldLayoutId id="2147484313" r:id="rId8"/>
    <p:sldLayoutId id="2147484314" r:id="rId9"/>
    <p:sldLayoutId id="2147484315" r:id="rId10"/>
    <p:sldLayoutId id="2147484316" r:id="rId11"/>
    <p:sldLayoutId id="2147484317" r:id="rId12"/>
  </p:sldLayoutIdLst>
  <p:txStyles>
    <p:titleStyle>
      <a:lvl1pPr algn="l" defTabSz="932597" rtl="0" eaLnBrk="1" latinLnBrk="0" hangingPunct="1">
        <a:lnSpc>
          <a:spcPct val="90000"/>
        </a:lnSpc>
        <a:spcBef>
          <a:spcPct val="0"/>
        </a:spcBef>
        <a:buNone/>
        <a:defRPr sz="448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149" indent="-233149" algn="l" defTabSz="932597" rtl="0" eaLnBrk="1" latinLnBrk="0" hangingPunct="1">
        <a:lnSpc>
          <a:spcPct val="90000"/>
        </a:lnSpc>
        <a:spcBef>
          <a:spcPts val="1020"/>
        </a:spcBef>
        <a:buFont typeface="Arial" panose="020B0604020202020204" pitchFamily="34" charset="0"/>
        <a:buChar char="•"/>
        <a:defRPr sz="2856" kern="1200">
          <a:solidFill>
            <a:schemeClr val="tx1"/>
          </a:solidFill>
          <a:latin typeface="+mn-lt"/>
          <a:ea typeface="+mn-ea"/>
          <a:cs typeface="+mn-cs"/>
        </a:defRPr>
      </a:lvl1pPr>
      <a:lvl2pPr marL="699447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2448" kern="1200">
          <a:solidFill>
            <a:schemeClr val="tx1"/>
          </a:solidFill>
          <a:latin typeface="+mn-lt"/>
          <a:ea typeface="+mn-ea"/>
          <a:cs typeface="+mn-cs"/>
        </a:defRPr>
      </a:lvl2pPr>
      <a:lvl3pPr marL="1165746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632044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4pPr>
      <a:lvl5pPr marL="2098342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5pPr>
      <a:lvl6pPr marL="2564641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6pPr>
      <a:lvl7pPr marL="3030939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7pPr>
      <a:lvl8pPr marL="3497237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8pPr>
      <a:lvl9pPr marL="3963535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1pPr>
      <a:lvl2pPr marL="466298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2pPr>
      <a:lvl3pPr marL="932597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3pPr>
      <a:lvl4pPr marL="1398895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4pPr>
      <a:lvl5pPr marL="1865193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5pPr>
      <a:lvl6pPr marL="2331491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6pPr>
      <a:lvl7pPr marL="2797790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7pPr>
      <a:lvl8pPr marL="3264088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8pPr>
      <a:lvl9pPr marL="3730386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55008" y="372394"/>
            <a:ext cx="10726460" cy="1351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55008" y="1861968"/>
            <a:ext cx="10726460" cy="4437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55008" y="6482889"/>
            <a:ext cx="2798207" cy="372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32597"/>
            <a:fld id="{FBE2CCD1-C691-41A5-B5E7-0FCD1595FD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32597"/>
              <a:t>5/5/2015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19583" y="6482889"/>
            <a:ext cx="4197310" cy="372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325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83260" y="6482889"/>
            <a:ext cx="2798207" cy="372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32597"/>
            <a:fld id="{6AD5BC7A-76CF-49E5-B537-96392147EB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325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962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9" r:id="rId1"/>
    <p:sldLayoutId id="2147484320" r:id="rId2"/>
    <p:sldLayoutId id="2147484321" r:id="rId3"/>
    <p:sldLayoutId id="2147484322" r:id="rId4"/>
    <p:sldLayoutId id="2147484323" r:id="rId5"/>
    <p:sldLayoutId id="2147484324" r:id="rId6"/>
    <p:sldLayoutId id="2147484325" r:id="rId7"/>
    <p:sldLayoutId id="2147484326" r:id="rId8"/>
    <p:sldLayoutId id="2147484327" r:id="rId9"/>
    <p:sldLayoutId id="2147484328" r:id="rId10"/>
    <p:sldLayoutId id="2147484329" r:id="rId11"/>
  </p:sldLayoutIdLst>
  <p:txStyles>
    <p:titleStyle>
      <a:lvl1pPr algn="l" defTabSz="932597" rtl="0" eaLnBrk="1" latinLnBrk="0" hangingPunct="1">
        <a:lnSpc>
          <a:spcPct val="90000"/>
        </a:lnSpc>
        <a:spcBef>
          <a:spcPct val="0"/>
        </a:spcBef>
        <a:buNone/>
        <a:defRPr sz="448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149" indent="-233149" algn="l" defTabSz="932597" rtl="0" eaLnBrk="1" latinLnBrk="0" hangingPunct="1">
        <a:lnSpc>
          <a:spcPct val="90000"/>
        </a:lnSpc>
        <a:spcBef>
          <a:spcPts val="1020"/>
        </a:spcBef>
        <a:buFont typeface="Arial" panose="020B0604020202020204" pitchFamily="34" charset="0"/>
        <a:buChar char="•"/>
        <a:defRPr sz="2856" kern="1200">
          <a:solidFill>
            <a:schemeClr val="tx1"/>
          </a:solidFill>
          <a:latin typeface="+mn-lt"/>
          <a:ea typeface="+mn-ea"/>
          <a:cs typeface="+mn-cs"/>
        </a:defRPr>
      </a:lvl1pPr>
      <a:lvl2pPr marL="699447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2448" kern="1200">
          <a:solidFill>
            <a:schemeClr val="tx1"/>
          </a:solidFill>
          <a:latin typeface="+mn-lt"/>
          <a:ea typeface="+mn-ea"/>
          <a:cs typeface="+mn-cs"/>
        </a:defRPr>
      </a:lvl2pPr>
      <a:lvl3pPr marL="1165746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632044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4pPr>
      <a:lvl5pPr marL="2098342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5pPr>
      <a:lvl6pPr marL="2564641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6pPr>
      <a:lvl7pPr marL="3030939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7pPr>
      <a:lvl8pPr marL="3497237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8pPr>
      <a:lvl9pPr marL="3963535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1pPr>
      <a:lvl2pPr marL="466298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2pPr>
      <a:lvl3pPr marL="932597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3pPr>
      <a:lvl4pPr marL="1398895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4pPr>
      <a:lvl5pPr marL="1865193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5pPr>
      <a:lvl6pPr marL="2331491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6pPr>
      <a:lvl7pPr marL="2797790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7pPr>
      <a:lvl8pPr marL="3264088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8pPr>
      <a:lvl9pPr marL="3730386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5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1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 rot="5400000">
            <a:off x="9393899" y="3050514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05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  <p:sldLayoutId id="2147484332" r:id="rId2"/>
    <p:sldLayoutId id="2147484333" r:id="rId3"/>
    <p:sldLayoutId id="2147484334" r:id="rId4"/>
    <p:sldLayoutId id="2147484335" r:id="rId5"/>
    <p:sldLayoutId id="2147484336" r:id="rId6"/>
    <p:sldLayoutId id="2147484337" r:id="rId7"/>
    <p:sldLayoutId id="2147484338" r:id="rId8"/>
    <p:sldLayoutId id="2147484339" r:id="rId9"/>
    <p:sldLayoutId id="2147484340" r:id="rId10"/>
    <p:sldLayoutId id="2147484341" r:id="rId11"/>
    <p:sldLayoutId id="2147484342" r:id="rId12"/>
    <p:sldLayoutId id="2147484343" r:id="rId13"/>
    <p:sldLayoutId id="2147484344" r:id="rId14"/>
    <p:sldLayoutId id="2147484345" r:id="rId15"/>
    <p:sldLayoutId id="2147484346" r:id="rId16"/>
    <p:sldLayoutId id="2147484347" r:id="rId17"/>
    <p:sldLayoutId id="2147484348" r:id="rId18"/>
    <p:sldLayoutId id="2147484349" r:id="rId19"/>
    <p:sldLayoutId id="2147484350" r:id="rId20"/>
    <p:sldLayoutId id="2147484351" r:id="rId21"/>
    <p:sldLayoutId id="2147484352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32563" rtl="0" eaLnBrk="1" latinLnBrk="0" hangingPunct="1">
        <a:lnSpc>
          <a:spcPct val="90000"/>
        </a:lnSpc>
        <a:spcBef>
          <a:spcPct val="0"/>
        </a:spcBef>
        <a:buNone/>
        <a:defRPr lang="en-US" sz="4799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834" marR="0" indent="-342834" algn="l" defTabSz="9325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3999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088" marR="0" indent="-241253" algn="l" defTabSz="9325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99946" marR="0" indent="-228557" algn="l" defTabSz="9325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503" marR="0" indent="-228557" algn="l" defTabSz="9325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058" marR="0" indent="-228557" algn="l" defTabSz="932563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4548" indent="-233141" algn="l" defTabSz="9325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0830" indent="-233141" algn="l" defTabSz="9325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112" indent="-233141" algn="l" defTabSz="9325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3394" indent="-233141" algn="l" defTabSz="9325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281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563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8844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126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408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7689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3970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253" algn="l" defTabSz="9325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187">
          <p15:clr>
            <a:srgbClr val="5ACBF0"/>
          </p15:clr>
        </p15:guide>
        <p15:guide id="4294967295" pos="173">
          <p15:clr>
            <a:srgbClr val="5ACBF0"/>
          </p15:clr>
        </p15:guide>
        <p15:guide id="4294967295" pos="749">
          <p15:clr>
            <a:srgbClr val="5ACBF0"/>
          </p15:clr>
        </p15:guide>
        <p15:guide id="4294967295" pos="1325">
          <p15:clr>
            <a:srgbClr val="5ACBF0"/>
          </p15:clr>
        </p15:guide>
        <p15:guide id="4294967295" pos="1901">
          <p15:clr>
            <a:srgbClr val="5ACBF0"/>
          </p15:clr>
        </p15:guide>
        <p15:guide id="4294967295" pos="2477">
          <p15:clr>
            <a:srgbClr val="5ACBF0"/>
          </p15:clr>
        </p15:guide>
        <p15:guide id="4294967295" pos="3053">
          <p15:clr>
            <a:srgbClr val="5ACBF0"/>
          </p15:clr>
        </p15:guide>
        <p15:guide id="4294967295" pos="3629">
          <p15:clr>
            <a:srgbClr val="5ACBF0"/>
          </p15:clr>
        </p15:guide>
        <p15:guide id="4294967295" pos="4205">
          <p15:clr>
            <a:srgbClr val="5ACBF0"/>
          </p15:clr>
        </p15:guide>
        <p15:guide id="4294967295" pos="4781">
          <p15:clr>
            <a:srgbClr val="5ACBF0"/>
          </p15:clr>
        </p15:guide>
        <p15:guide id="4294967295" pos="5357">
          <p15:clr>
            <a:srgbClr val="5ACBF0"/>
          </p15:clr>
        </p15:guide>
        <p15:guide id="4294967295" pos="5933">
          <p15:clr>
            <a:srgbClr val="5ACBF0"/>
          </p15:clr>
        </p15:guide>
        <p15:guide id="4294967295" pos="6509">
          <p15:clr>
            <a:srgbClr val="5ACBF0"/>
          </p15:clr>
        </p15:guide>
        <p15:guide id="4294967295" pos="7085">
          <p15:clr>
            <a:srgbClr val="5ACBF0"/>
          </p15:clr>
        </p15:guide>
        <p15:guide id="4294967295" pos="7661">
          <p15:clr>
            <a:srgbClr val="5ACBF0"/>
          </p15:clr>
        </p15:guide>
        <p15:guide id="4294967295" pos="288">
          <p15:clr>
            <a:srgbClr val="C35EA4"/>
          </p15:clr>
        </p15:guide>
        <p15:guide id="4294967295" pos="7546">
          <p15:clr>
            <a:srgbClr val="C35EA4"/>
          </p15:clr>
        </p15:guide>
        <p15:guide id="4294967295" orient="horz" pos="763">
          <p15:clr>
            <a:srgbClr val="5ACBF0"/>
          </p15:clr>
        </p15:guide>
        <p15:guide id="4294967295" orient="horz" pos="1339">
          <p15:clr>
            <a:srgbClr val="5ACBF0"/>
          </p15:clr>
        </p15:guide>
        <p15:guide id="4294967295" orient="horz" pos="1915">
          <p15:clr>
            <a:srgbClr val="5ACBF0"/>
          </p15:clr>
        </p15:guide>
        <p15:guide id="4294967295" orient="horz" pos="2491">
          <p15:clr>
            <a:srgbClr val="5ACBF0"/>
          </p15:clr>
        </p15:guide>
        <p15:guide id="4294967295" orient="horz" pos="3067">
          <p15:clr>
            <a:srgbClr val="5ACBF0"/>
          </p15:clr>
        </p15:guide>
        <p15:guide id="4294967295" orient="horz" pos="3643">
          <p15:clr>
            <a:srgbClr val="5ACBF0"/>
          </p15:clr>
        </p15:guide>
        <p15:guide id="4294967295" orient="horz" pos="4219">
          <p15:clr>
            <a:srgbClr val="5ACBF0"/>
          </p15:clr>
        </p15:guide>
        <p15:guide id="4294967295" orient="horz" pos="302">
          <p15:clr>
            <a:srgbClr val="C35EA4"/>
          </p15:clr>
        </p15:guide>
        <p15:guide id="4294967295" orient="horz" pos="4104">
          <p15:clr>
            <a:srgbClr val="C35EA4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5008" y="372394"/>
            <a:ext cx="10726460" cy="1351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5008" y="1861968"/>
            <a:ext cx="10726460" cy="4437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008" y="6482889"/>
            <a:ext cx="2798207" cy="372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32597">
              <a:defRPr/>
            </a:pPr>
            <a:fld id="{7304285A-F1AF-4C56-A2CE-4711A29C84F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32597">
                <a:defRPr/>
              </a:pPr>
              <a:t>05/05/2015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19583" y="6482889"/>
            <a:ext cx="4197310" cy="372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32597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3260" y="6482889"/>
            <a:ext cx="2798207" cy="372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32597">
              <a:defRPr/>
            </a:pPr>
            <a:fld id="{FBBE47F7-2176-4021-A23D-5E872562536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32597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2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4" r:id="rId1"/>
    <p:sldLayoutId id="2147484355" r:id="rId2"/>
    <p:sldLayoutId id="2147484356" r:id="rId3"/>
    <p:sldLayoutId id="2147484357" r:id="rId4"/>
    <p:sldLayoutId id="2147484358" r:id="rId5"/>
    <p:sldLayoutId id="2147484359" r:id="rId6"/>
    <p:sldLayoutId id="2147484360" r:id="rId7"/>
    <p:sldLayoutId id="2147484361" r:id="rId8"/>
    <p:sldLayoutId id="2147484362" r:id="rId9"/>
    <p:sldLayoutId id="2147484363" r:id="rId10"/>
    <p:sldLayoutId id="2147484364" r:id="rId11"/>
    <p:sldLayoutId id="2147484365" r:id="rId12"/>
    <p:sldLayoutId id="2147484366" r:id="rId13"/>
  </p:sldLayoutIdLst>
  <p:txStyles>
    <p:titleStyle>
      <a:lvl1pPr algn="l" defTabSz="932597" rtl="0" eaLnBrk="1" latinLnBrk="0" hangingPunct="1">
        <a:lnSpc>
          <a:spcPct val="90000"/>
        </a:lnSpc>
        <a:spcBef>
          <a:spcPct val="0"/>
        </a:spcBef>
        <a:buNone/>
        <a:defRPr sz="448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149" indent="-233149" algn="l" defTabSz="932597" rtl="0" eaLnBrk="1" latinLnBrk="0" hangingPunct="1">
        <a:lnSpc>
          <a:spcPct val="90000"/>
        </a:lnSpc>
        <a:spcBef>
          <a:spcPts val="1020"/>
        </a:spcBef>
        <a:buFont typeface="Arial" panose="020B0604020202020204" pitchFamily="34" charset="0"/>
        <a:buChar char="•"/>
        <a:defRPr sz="2856" kern="1200">
          <a:solidFill>
            <a:schemeClr val="tx1"/>
          </a:solidFill>
          <a:latin typeface="+mn-lt"/>
          <a:ea typeface="+mn-ea"/>
          <a:cs typeface="+mn-cs"/>
        </a:defRPr>
      </a:lvl1pPr>
      <a:lvl2pPr marL="699447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2448" kern="1200">
          <a:solidFill>
            <a:schemeClr val="tx1"/>
          </a:solidFill>
          <a:latin typeface="+mn-lt"/>
          <a:ea typeface="+mn-ea"/>
          <a:cs typeface="+mn-cs"/>
        </a:defRPr>
      </a:lvl2pPr>
      <a:lvl3pPr marL="1165746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632044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4pPr>
      <a:lvl5pPr marL="2098342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5pPr>
      <a:lvl6pPr marL="2564641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6pPr>
      <a:lvl7pPr marL="3030939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7pPr>
      <a:lvl8pPr marL="3497237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8pPr>
      <a:lvl9pPr marL="3963535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1pPr>
      <a:lvl2pPr marL="466298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2pPr>
      <a:lvl3pPr marL="932597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3pPr>
      <a:lvl4pPr marL="1398895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4pPr>
      <a:lvl5pPr marL="1865193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5pPr>
      <a:lvl6pPr marL="2331491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6pPr>
      <a:lvl7pPr marL="2797790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7pPr>
      <a:lvl8pPr marL="3264088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8pPr>
      <a:lvl9pPr marL="3730386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diagramColors" Target="../diagrams/colors18.xml"/><Relationship Id="rId18" Type="http://schemas.openxmlformats.org/officeDocument/2006/relationships/diagramColors" Target="../diagrams/colors19.xml"/><Relationship Id="rId26" Type="http://schemas.openxmlformats.org/officeDocument/2006/relationships/diagramLayout" Target="../diagrams/layout21.xml"/><Relationship Id="rId39" Type="http://schemas.openxmlformats.org/officeDocument/2006/relationships/diagramQuickStyle" Target="../diagrams/quickStyle23.xml"/><Relationship Id="rId21" Type="http://schemas.openxmlformats.org/officeDocument/2006/relationships/diagramLayout" Target="../diagrams/layout20.xml"/><Relationship Id="rId34" Type="http://schemas.openxmlformats.org/officeDocument/2006/relationships/diagramQuickStyle" Target="../diagrams/quickStyle22.xml"/><Relationship Id="rId42" Type="http://schemas.openxmlformats.org/officeDocument/2006/relationships/diagramData" Target="../diagrams/data24.xml"/><Relationship Id="rId47" Type="http://schemas.openxmlformats.org/officeDocument/2006/relationships/diagramData" Target="../diagrams/data25.xml"/><Relationship Id="rId50" Type="http://schemas.openxmlformats.org/officeDocument/2006/relationships/diagramColors" Target="../diagrams/colors25.xm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6" Type="http://schemas.openxmlformats.org/officeDocument/2006/relationships/diagramLayout" Target="../diagrams/layout19.xml"/><Relationship Id="rId29" Type="http://schemas.microsoft.com/office/2007/relationships/diagramDrawing" Target="../diagrams/drawing21.xml"/><Relationship Id="rId11" Type="http://schemas.openxmlformats.org/officeDocument/2006/relationships/diagramLayout" Target="../diagrams/layout18.xml"/><Relationship Id="rId24" Type="http://schemas.microsoft.com/office/2007/relationships/diagramDrawing" Target="../diagrams/drawing20.xml"/><Relationship Id="rId32" Type="http://schemas.openxmlformats.org/officeDocument/2006/relationships/diagramData" Target="../diagrams/data22.xml"/><Relationship Id="rId37" Type="http://schemas.openxmlformats.org/officeDocument/2006/relationships/diagramData" Target="../diagrams/data23.xml"/><Relationship Id="rId40" Type="http://schemas.openxmlformats.org/officeDocument/2006/relationships/diagramColors" Target="../diagrams/colors23.xml"/><Relationship Id="rId45" Type="http://schemas.openxmlformats.org/officeDocument/2006/relationships/diagramColors" Target="../diagrams/colors24.xml"/><Relationship Id="rId5" Type="http://schemas.openxmlformats.org/officeDocument/2006/relationships/image" Target="../media/image20.png"/><Relationship Id="rId15" Type="http://schemas.openxmlformats.org/officeDocument/2006/relationships/diagramData" Target="../diagrams/data19.xml"/><Relationship Id="rId23" Type="http://schemas.openxmlformats.org/officeDocument/2006/relationships/diagramColors" Target="../diagrams/colors20.xml"/><Relationship Id="rId28" Type="http://schemas.openxmlformats.org/officeDocument/2006/relationships/diagramColors" Target="../diagrams/colors21.xml"/><Relationship Id="rId36" Type="http://schemas.microsoft.com/office/2007/relationships/diagramDrawing" Target="../diagrams/drawing22.xml"/><Relationship Id="rId49" Type="http://schemas.openxmlformats.org/officeDocument/2006/relationships/diagramQuickStyle" Target="../diagrams/quickStyle25.xml"/><Relationship Id="rId10" Type="http://schemas.openxmlformats.org/officeDocument/2006/relationships/diagramData" Target="../diagrams/data18.xml"/><Relationship Id="rId19" Type="http://schemas.microsoft.com/office/2007/relationships/diagramDrawing" Target="../diagrams/drawing19.xml"/><Relationship Id="rId31" Type="http://schemas.openxmlformats.org/officeDocument/2006/relationships/image" Target="../media/image30.png"/><Relationship Id="rId44" Type="http://schemas.openxmlformats.org/officeDocument/2006/relationships/diagramQuickStyle" Target="../diagrams/quickStyle24.xml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microsoft.com/office/2007/relationships/diagramDrawing" Target="../diagrams/drawing18.xml"/><Relationship Id="rId22" Type="http://schemas.openxmlformats.org/officeDocument/2006/relationships/diagramQuickStyle" Target="../diagrams/quickStyle20.xml"/><Relationship Id="rId27" Type="http://schemas.openxmlformats.org/officeDocument/2006/relationships/diagramQuickStyle" Target="../diagrams/quickStyle21.xml"/><Relationship Id="rId30" Type="http://schemas.openxmlformats.org/officeDocument/2006/relationships/image" Target="../media/image29.png"/><Relationship Id="rId35" Type="http://schemas.openxmlformats.org/officeDocument/2006/relationships/diagramColors" Target="../diagrams/colors22.xml"/><Relationship Id="rId43" Type="http://schemas.openxmlformats.org/officeDocument/2006/relationships/diagramLayout" Target="../diagrams/layout24.xml"/><Relationship Id="rId48" Type="http://schemas.openxmlformats.org/officeDocument/2006/relationships/diagramLayout" Target="../diagrams/layout25.xml"/><Relationship Id="rId8" Type="http://schemas.openxmlformats.org/officeDocument/2006/relationships/image" Target="../media/image23.png"/><Relationship Id="rId51" Type="http://schemas.microsoft.com/office/2007/relationships/diagramDrawing" Target="../diagrams/drawing25.xml"/><Relationship Id="rId3" Type="http://schemas.openxmlformats.org/officeDocument/2006/relationships/image" Target="../media/image15.png"/><Relationship Id="rId12" Type="http://schemas.openxmlformats.org/officeDocument/2006/relationships/diagramQuickStyle" Target="../diagrams/quickStyle18.xml"/><Relationship Id="rId17" Type="http://schemas.openxmlformats.org/officeDocument/2006/relationships/diagramQuickStyle" Target="../diagrams/quickStyle19.xml"/><Relationship Id="rId25" Type="http://schemas.openxmlformats.org/officeDocument/2006/relationships/diagramData" Target="../diagrams/data21.xml"/><Relationship Id="rId33" Type="http://schemas.openxmlformats.org/officeDocument/2006/relationships/diagramLayout" Target="../diagrams/layout22.xml"/><Relationship Id="rId38" Type="http://schemas.openxmlformats.org/officeDocument/2006/relationships/diagramLayout" Target="../diagrams/layout23.xml"/><Relationship Id="rId46" Type="http://schemas.microsoft.com/office/2007/relationships/diagramDrawing" Target="../diagrams/drawing24.xml"/><Relationship Id="rId20" Type="http://schemas.openxmlformats.org/officeDocument/2006/relationships/diagramData" Target="../diagrams/data20.xml"/><Relationship Id="rId41" Type="http://schemas.microsoft.com/office/2007/relationships/diagramDrawing" Target="../diagrams/drawing23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diagramQuickStyle" Target="../diagrams/quickStyle27.xml"/><Relationship Id="rId18" Type="http://schemas.openxmlformats.org/officeDocument/2006/relationships/diagramQuickStyle" Target="../diagrams/quickStyle28.xml"/><Relationship Id="rId26" Type="http://schemas.openxmlformats.org/officeDocument/2006/relationships/diagramData" Target="../diagrams/data30.xml"/><Relationship Id="rId3" Type="http://schemas.openxmlformats.org/officeDocument/2006/relationships/image" Target="../media/image15.png"/><Relationship Id="rId21" Type="http://schemas.openxmlformats.org/officeDocument/2006/relationships/diagramData" Target="../diagrams/data29.xml"/><Relationship Id="rId34" Type="http://schemas.openxmlformats.org/officeDocument/2006/relationships/image" Target="../media/image16.png"/><Relationship Id="rId7" Type="http://schemas.openxmlformats.org/officeDocument/2006/relationships/diagramLayout" Target="../diagrams/layout26.xml"/><Relationship Id="rId12" Type="http://schemas.openxmlformats.org/officeDocument/2006/relationships/diagramLayout" Target="../diagrams/layout27.xml"/><Relationship Id="rId17" Type="http://schemas.openxmlformats.org/officeDocument/2006/relationships/diagramLayout" Target="../diagrams/layout28.xml"/><Relationship Id="rId25" Type="http://schemas.microsoft.com/office/2007/relationships/diagramDrawing" Target="../diagrams/drawing29.xml"/><Relationship Id="rId3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6" Type="http://schemas.openxmlformats.org/officeDocument/2006/relationships/diagramData" Target="../diagrams/data28.xml"/><Relationship Id="rId20" Type="http://schemas.microsoft.com/office/2007/relationships/diagramDrawing" Target="../diagrams/drawing28.xml"/><Relationship Id="rId29" Type="http://schemas.openxmlformats.org/officeDocument/2006/relationships/diagramColors" Target="../diagrams/colors30.xml"/><Relationship Id="rId1" Type="http://schemas.openxmlformats.org/officeDocument/2006/relationships/slideLayout" Target="../slideLayouts/slideLayout55.xml"/><Relationship Id="rId6" Type="http://schemas.openxmlformats.org/officeDocument/2006/relationships/diagramData" Target="../diagrams/data26.xml"/><Relationship Id="rId11" Type="http://schemas.openxmlformats.org/officeDocument/2006/relationships/diagramData" Target="../diagrams/data27.xml"/><Relationship Id="rId24" Type="http://schemas.openxmlformats.org/officeDocument/2006/relationships/diagramColors" Target="../diagrams/colors29.xml"/><Relationship Id="rId32" Type="http://schemas.openxmlformats.org/officeDocument/2006/relationships/image" Target="../media/image30.png"/><Relationship Id="rId5" Type="http://schemas.openxmlformats.org/officeDocument/2006/relationships/image" Target="../media/image23.png"/><Relationship Id="rId15" Type="http://schemas.microsoft.com/office/2007/relationships/diagramDrawing" Target="../diagrams/drawing27.xml"/><Relationship Id="rId23" Type="http://schemas.openxmlformats.org/officeDocument/2006/relationships/diagramQuickStyle" Target="../diagrams/quickStyle29.xml"/><Relationship Id="rId28" Type="http://schemas.openxmlformats.org/officeDocument/2006/relationships/diagramQuickStyle" Target="../diagrams/quickStyle30.xml"/><Relationship Id="rId10" Type="http://schemas.microsoft.com/office/2007/relationships/diagramDrawing" Target="../diagrams/drawing26.xml"/><Relationship Id="rId19" Type="http://schemas.openxmlformats.org/officeDocument/2006/relationships/diagramColors" Target="../diagrams/colors28.xml"/><Relationship Id="rId31" Type="http://schemas.openxmlformats.org/officeDocument/2006/relationships/image" Target="../media/image29.png"/><Relationship Id="rId4" Type="http://schemas.openxmlformats.org/officeDocument/2006/relationships/image" Target="../media/image19.png"/><Relationship Id="rId9" Type="http://schemas.openxmlformats.org/officeDocument/2006/relationships/diagramColors" Target="../diagrams/colors26.xml"/><Relationship Id="rId14" Type="http://schemas.openxmlformats.org/officeDocument/2006/relationships/diagramColors" Target="../diagrams/colors27.xml"/><Relationship Id="rId22" Type="http://schemas.openxmlformats.org/officeDocument/2006/relationships/diagramLayout" Target="../diagrams/layout29.xml"/><Relationship Id="rId27" Type="http://schemas.openxmlformats.org/officeDocument/2006/relationships/diagramLayout" Target="../diagrams/layout30.xml"/><Relationship Id="rId30" Type="http://schemas.microsoft.com/office/2007/relationships/diagramDrawing" Target="../diagrams/drawing30.xml"/><Relationship Id="rId8" Type="http://schemas.openxmlformats.org/officeDocument/2006/relationships/diagramQuickStyle" Target="../diagrams/quickStyle26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diagramColors" Target="../diagrams/colors31.xml"/><Relationship Id="rId18" Type="http://schemas.openxmlformats.org/officeDocument/2006/relationships/diagramColors" Target="../diagrams/colors32.xml"/><Relationship Id="rId26" Type="http://schemas.openxmlformats.org/officeDocument/2006/relationships/image" Target="../media/image30.png"/><Relationship Id="rId39" Type="http://schemas.openxmlformats.org/officeDocument/2006/relationships/diagramQuickStyle" Target="../diagrams/quickStyle36.xml"/><Relationship Id="rId21" Type="http://schemas.openxmlformats.org/officeDocument/2006/relationships/diagramLayout" Target="../diagrams/layout33.xml"/><Relationship Id="rId34" Type="http://schemas.openxmlformats.org/officeDocument/2006/relationships/diagramQuickStyle" Target="../diagrams/quickStyle35.xml"/><Relationship Id="rId42" Type="http://schemas.openxmlformats.org/officeDocument/2006/relationships/diagramData" Target="../diagrams/data37.xm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6" Type="http://schemas.openxmlformats.org/officeDocument/2006/relationships/diagramLayout" Target="../diagrams/layout32.xml"/><Relationship Id="rId29" Type="http://schemas.openxmlformats.org/officeDocument/2006/relationships/diagramQuickStyle" Target="../diagrams/quickStyle34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21.png"/><Relationship Id="rId11" Type="http://schemas.openxmlformats.org/officeDocument/2006/relationships/diagramLayout" Target="../diagrams/layout31.xml"/><Relationship Id="rId24" Type="http://schemas.microsoft.com/office/2007/relationships/diagramDrawing" Target="../diagrams/drawing33.xml"/><Relationship Id="rId32" Type="http://schemas.openxmlformats.org/officeDocument/2006/relationships/diagramData" Target="../diagrams/data35.xml"/><Relationship Id="rId37" Type="http://schemas.openxmlformats.org/officeDocument/2006/relationships/diagramData" Target="../diagrams/data36.xml"/><Relationship Id="rId40" Type="http://schemas.openxmlformats.org/officeDocument/2006/relationships/diagramColors" Target="../diagrams/colors36.xml"/><Relationship Id="rId45" Type="http://schemas.openxmlformats.org/officeDocument/2006/relationships/diagramColors" Target="../diagrams/colors37.xml"/><Relationship Id="rId5" Type="http://schemas.openxmlformats.org/officeDocument/2006/relationships/image" Target="../media/image20.png"/><Relationship Id="rId15" Type="http://schemas.openxmlformats.org/officeDocument/2006/relationships/diagramData" Target="../diagrams/data32.xml"/><Relationship Id="rId23" Type="http://schemas.openxmlformats.org/officeDocument/2006/relationships/diagramColors" Target="../diagrams/colors33.xml"/><Relationship Id="rId28" Type="http://schemas.openxmlformats.org/officeDocument/2006/relationships/diagramLayout" Target="../diagrams/layout34.xml"/><Relationship Id="rId36" Type="http://schemas.microsoft.com/office/2007/relationships/diagramDrawing" Target="../diagrams/drawing35.xml"/><Relationship Id="rId10" Type="http://schemas.openxmlformats.org/officeDocument/2006/relationships/diagramData" Target="../diagrams/data31.xml"/><Relationship Id="rId19" Type="http://schemas.microsoft.com/office/2007/relationships/diagramDrawing" Target="../diagrams/drawing32.xml"/><Relationship Id="rId31" Type="http://schemas.microsoft.com/office/2007/relationships/diagramDrawing" Target="../diagrams/drawing34.xml"/><Relationship Id="rId44" Type="http://schemas.openxmlformats.org/officeDocument/2006/relationships/diagramQuickStyle" Target="../diagrams/quickStyle37.xml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microsoft.com/office/2007/relationships/diagramDrawing" Target="../diagrams/drawing31.xml"/><Relationship Id="rId22" Type="http://schemas.openxmlformats.org/officeDocument/2006/relationships/diagramQuickStyle" Target="../diagrams/quickStyle33.xml"/><Relationship Id="rId27" Type="http://schemas.openxmlformats.org/officeDocument/2006/relationships/diagramData" Target="../diagrams/data34.xml"/><Relationship Id="rId30" Type="http://schemas.openxmlformats.org/officeDocument/2006/relationships/diagramColors" Target="../diagrams/colors34.xml"/><Relationship Id="rId35" Type="http://schemas.openxmlformats.org/officeDocument/2006/relationships/diagramColors" Target="../diagrams/colors35.xml"/><Relationship Id="rId43" Type="http://schemas.openxmlformats.org/officeDocument/2006/relationships/diagramLayout" Target="../diagrams/layout37.xml"/><Relationship Id="rId8" Type="http://schemas.openxmlformats.org/officeDocument/2006/relationships/image" Target="../media/image23.png"/><Relationship Id="rId3" Type="http://schemas.openxmlformats.org/officeDocument/2006/relationships/image" Target="../media/image15.png"/><Relationship Id="rId12" Type="http://schemas.openxmlformats.org/officeDocument/2006/relationships/diagramQuickStyle" Target="../diagrams/quickStyle31.xml"/><Relationship Id="rId17" Type="http://schemas.openxmlformats.org/officeDocument/2006/relationships/diagramQuickStyle" Target="../diagrams/quickStyle32.xml"/><Relationship Id="rId25" Type="http://schemas.openxmlformats.org/officeDocument/2006/relationships/image" Target="../media/image29.png"/><Relationship Id="rId33" Type="http://schemas.openxmlformats.org/officeDocument/2006/relationships/diagramLayout" Target="../diagrams/layout35.xml"/><Relationship Id="rId38" Type="http://schemas.openxmlformats.org/officeDocument/2006/relationships/diagramLayout" Target="../diagrams/layout36.xml"/><Relationship Id="rId46" Type="http://schemas.microsoft.com/office/2007/relationships/diagramDrawing" Target="../diagrams/drawing37.xml"/><Relationship Id="rId20" Type="http://schemas.openxmlformats.org/officeDocument/2006/relationships/diagramData" Target="../diagrams/data33.xml"/><Relationship Id="rId41" Type="http://schemas.microsoft.com/office/2007/relationships/diagramDrawing" Target="../diagrams/drawing36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8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3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5.xml"/><Relationship Id="rId6" Type="http://schemas.openxmlformats.org/officeDocument/2006/relationships/diagramQuickStyle" Target="../diagrams/quickStyle38.xml"/><Relationship Id="rId5" Type="http://schemas.openxmlformats.org/officeDocument/2006/relationships/diagramLayout" Target="../diagrams/layout38.xml"/><Relationship Id="rId4" Type="http://schemas.openxmlformats.org/officeDocument/2006/relationships/diagramData" Target="../diagrams/data38.xml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10" Type="http://schemas.openxmlformats.org/officeDocument/2006/relationships/image" Target="../media/image42.png"/><Relationship Id="rId4" Type="http://schemas.openxmlformats.org/officeDocument/2006/relationships/image" Target="../media/image16.png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3" Type="http://schemas.microsoft.com/office/2007/relationships/diagramDrawing" Target="../diagrams/drawing40.xml"/><Relationship Id="rId18" Type="http://schemas.openxmlformats.org/officeDocument/2006/relationships/diagramColors" Target="../diagrams/colors41.xml"/><Relationship Id="rId26" Type="http://schemas.microsoft.com/office/2007/relationships/diagramDrawing" Target="../diagrams/drawing42.xml"/><Relationship Id="rId3" Type="http://schemas.openxmlformats.org/officeDocument/2006/relationships/image" Target="../media/image39.png"/><Relationship Id="rId21" Type="http://schemas.openxmlformats.org/officeDocument/2006/relationships/image" Target="../media/image29.png"/><Relationship Id="rId34" Type="http://schemas.openxmlformats.org/officeDocument/2006/relationships/diagramColors" Target="../diagrams/colors43.xml"/><Relationship Id="rId7" Type="http://schemas.openxmlformats.org/officeDocument/2006/relationships/diagramColors" Target="../diagrams/colors39.xml"/><Relationship Id="rId12" Type="http://schemas.openxmlformats.org/officeDocument/2006/relationships/diagramColors" Target="../diagrams/colors40.xml"/><Relationship Id="rId17" Type="http://schemas.openxmlformats.org/officeDocument/2006/relationships/diagramQuickStyle" Target="../diagrams/quickStyle41.xml"/><Relationship Id="rId25" Type="http://schemas.openxmlformats.org/officeDocument/2006/relationships/diagramColors" Target="../diagrams/colors42.xml"/><Relationship Id="rId33" Type="http://schemas.openxmlformats.org/officeDocument/2006/relationships/diagramQuickStyle" Target="../diagrams/quickStyle43.xml"/><Relationship Id="rId2" Type="http://schemas.openxmlformats.org/officeDocument/2006/relationships/notesSlide" Target="../notesSlides/notesSlide20.xml"/><Relationship Id="rId16" Type="http://schemas.openxmlformats.org/officeDocument/2006/relationships/diagramLayout" Target="../diagrams/layout41.xml"/><Relationship Id="rId20" Type="http://schemas.openxmlformats.org/officeDocument/2006/relationships/image" Target="../media/image20.pn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68.xml"/><Relationship Id="rId6" Type="http://schemas.openxmlformats.org/officeDocument/2006/relationships/diagramQuickStyle" Target="../diagrams/quickStyle39.xml"/><Relationship Id="rId11" Type="http://schemas.openxmlformats.org/officeDocument/2006/relationships/diagramQuickStyle" Target="../diagrams/quickStyle40.xml"/><Relationship Id="rId24" Type="http://schemas.openxmlformats.org/officeDocument/2006/relationships/diagramQuickStyle" Target="../diagrams/quickStyle42.xml"/><Relationship Id="rId32" Type="http://schemas.openxmlformats.org/officeDocument/2006/relationships/diagramLayout" Target="../diagrams/layout43.xml"/><Relationship Id="rId5" Type="http://schemas.openxmlformats.org/officeDocument/2006/relationships/diagramLayout" Target="../diagrams/layout39.xml"/><Relationship Id="rId15" Type="http://schemas.openxmlformats.org/officeDocument/2006/relationships/diagramData" Target="../diagrams/data41.xml"/><Relationship Id="rId23" Type="http://schemas.openxmlformats.org/officeDocument/2006/relationships/diagramLayout" Target="../diagrams/layout42.xml"/><Relationship Id="rId28" Type="http://schemas.openxmlformats.org/officeDocument/2006/relationships/image" Target="../media/image21.png"/><Relationship Id="rId10" Type="http://schemas.openxmlformats.org/officeDocument/2006/relationships/diagramLayout" Target="../diagrams/layout40.xml"/><Relationship Id="rId19" Type="http://schemas.microsoft.com/office/2007/relationships/diagramDrawing" Target="../diagrams/drawing41.xml"/><Relationship Id="rId31" Type="http://schemas.openxmlformats.org/officeDocument/2006/relationships/diagramData" Target="../diagrams/data43.xml"/><Relationship Id="rId4" Type="http://schemas.openxmlformats.org/officeDocument/2006/relationships/diagramData" Target="../diagrams/data39.xml"/><Relationship Id="rId9" Type="http://schemas.openxmlformats.org/officeDocument/2006/relationships/diagramData" Target="../diagrams/data40.xml"/><Relationship Id="rId14" Type="http://schemas.openxmlformats.org/officeDocument/2006/relationships/image" Target="../media/image23.png"/><Relationship Id="rId22" Type="http://schemas.openxmlformats.org/officeDocument/2006/relationships/diagramData" Target="../diagrams/data42.xml"/><Relationship Id="rId27" Type="http://schemas.openxmlformats.org/officeDocument/2006/relationships/image" Target="../media/image22.png"/><Relationship Id="rId30" Type="http://schemas.openxmlformats.org/officeDocument/2006/relationships/image" Target="../media/image19.png"/><Relationship Id="rId35" Type="http://schemas.microsoft.com/office/2007/relationships/diagramDrawing" Target="../diagrams/drawing43.xml"/><Relationship Id="rId8" Type="http://schemas.microsoft.com/office/2007/relationships/diagramDrawing" Target="../diagrams/drawing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5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4.xml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4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5.xml"/><Relationship Id="rId6" Type="http://schemas.openxmlformats.org/officeDocument/2006/relationships/diagramLayout" Target="../diagrams/layout44.xml"/><Relationship Id="rId11" Type="http://schemas.openxmlformats.org/officeDocument/2006/relationships/image" Target="../media/image22.png"/><Relationship Id="rId5" Type="http://schemas.openxmlformats.org/officeDocument/2006/relationships/diagramData" Target="../diagrams/data44.xml"/><Relationship Id="rId10" Type="http://schemas.openxmlformats.org/officeDocument/2006/relationships/image" Target="../media/image29.png"/><Relationship Id="rId4" Type="http://schemas.openxmlformats.org/officeDocument/2006/relationships/image" Target="../media/image48.png"/><Relationship Id="rId9" Type="http://schemas.microsoft.com/office/2007/relationships/diagramDrawing" Target="../diagrams/drawing4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5.xml"/><Relationship Id="rId6" Type="http://schemas.openxmlformats.org/officeDocument/2006/relationships/hyperlink" Target="http://msdn.microsoft.com/en-us/library/office/dn783218(v=office.15).aspx" TargetMode="External"/><Relationship Id="rId5" Type="http://schemas.openxmlformats.org/officeDocument/2006/relationships/hyperlink" Target="https://msdn.microsoft.com/en-us/office/office365/api/api-catalog" TargetMode="External"/><Relationship Id="rId4" Type="http://schemas.openxmlformats.org/officeDocument/2006/relationships/hyperlink" Target="http://dev.office.com/officegraph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2.xml"/><Relationship Id="rId5" Type="http://schemas.openxmlformats.org/officeDocument/2006/relationships/image" Target="../media/image52.png"/><Relationship Id="rId4" Type="http://schemas.openxmlformats.org/officeDocument/2006/relationships/hyperlink" Target="http://myignite.microsoft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diagramColors" Target="../diagrams/colors1.xml"/><Relationship Id="rId18" Type="http://schemas.openxmlformats.org/officeDocument/2006/relationships/diagramColors" Target="../diagrams/colors2.xml"/><Relationship Id="rId26" Type="http://schemas.openxmlformats.org/officeDocument/2006/relationships/diagramLayout" Target="../diagrams/layout4.xml"/><Relationship Id="rId39" Type="http://schemas.openxmlformats.org/officeDocument/2006/relationships/diagramQuickStyle" Target="../diagrams/quickStyle6.xml"/><Relationship Id="rId21" Type="http://schemas.openxmlformats.org/officeDocument/2006/relationships/diagramLayout" Target="../diagrams/layout3.xml"/><Relationship Id="rId34" Type="http://schemas.openxmlformats.org/officeDocument/2006/relationships/diagramQuickStyle" Target="../diagrams/quickStyle5.xml"/><Relationship Id="rId42" Type="http://schemas.openxmlformats.org/officeDocument/2006/relationships/diagramData" Target="../diagrams/data7.xml"/><Relationship Id="rId47" Type="http://schemas.openxmlformats.org/officeDocument/2006/relationships/diagramData" Target="../diagrams/data8.xml"/><Relationship Id="rId50" Type="http://schemas.openxmlformats.org/officeDocument/2006/relationships/diagramColors" Target="../diagrams/colors8.xm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6" Type="http://schemas.openxmlformats.org/officeDocument/2006/relationships/diagramLayout" Target="../diagrams/layout2.xml"/><Relationship Id="rId29" Type="http://schemas.microsoft.com/office/2007/relationships/diagramDrawing" Target="../diagrams/drawing4.xml"/><Relationship Id="rId11" Type="http://schemas.openxmlformats.org/officeDocument/2006/relationships/diagramLayout" Target="../diagrams/layout1.xml"/><Relationship Id="rId24" Type="http://schemas.microsoft.com/office/2007/relationships/diagramDrawing" Target="../diagrams/drawing3.xml"/><Relationship Id="rId32" Type="http://schemas.openxmlformats.org/officeDocument/2006/relationships/diagramData" Target="../diagrams/data5.xml"/><Relationship Id="rId37" Type="http://schemas.openxmlformats.org/officeDocument/2006/relationships/diagramData" Target="../diagrams/data6.xml"/><Relationship Id="rId40" Type="http://schemas.openxmlformats.org/officeDocument/2006/relationships/diagramColors" Target="../diagrams/colors6.xml"/><Relationship Id="rId45" Type="http://schemas.openxmlformats.org/officeDocument/2006/relationships/diagramColors" Target="../diagrams/colors7.xml"/><Relationship Id="rId5" Type="http://schemas.openxmlformats.org/officeDocument/2006/relationships/image" Target="../media/image20.png"/><Relationship Id="rId15" Type="http://schemas.openxmlformats.org/officeDocument/2006/relationships/diagramData" Target="../diagrams/data2.xml"/><Relationship Id="rId23" Type="http://schemas.openxmlformats.org/officeDocument/2006/relationships/diagramColors" Target="../diagrams/colors3.xml"/><Relationship Id="rId28" Type="http://schemas.openxmlformats.org/officeDocument/2006/relationships/diagramColors" Target="../diagrams/colors4.xml"/><Relationship Id="rId36" Type="http://schemas.microsoft.com/office/2007/relationships/diagramDrawing" Target="../diagrams/drawing5.xml"/><Relationship Id="rId49" Type="http://schemas.openxmlformats.org/officeDocument/2006/relationships/diagramQuickStyle" Target="../diagrams/quickStyle8.xml"/><Relationship Id="rId10" Type="http://schemas.openxmlformats.org/officeDocument/2006/relationships/diagramData" Target="../diagrams/data1.xml"/><Relationship Id="rId19" Type="http://schemas.microsoft.com/office/2007/relationships/diagramDrawing" Target="../diagrams/drawing2.xml"/><Relationship Id="rId31" Type="http://schemas.openxmlformats.org/officeDocument/2006/relationships/image" Target="../media/image30.png"/><Relationship Id="rId44" Type="http://schemas.openxmlformats.org/officeDocument/2006/relationships/diagramQuickStyle" Target="../diagrams/quickStyle7.xml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microsoft.com/office/2007/relationships/diagramDrawing" Target="../diagrams/drawing1.xml"/><Relationship Id="rId22" Type="http://schemas.openxmlformats.org/officeDocument/2006/relationships/diagramQuickStyle" Target="../diagrams/quickStyle3.xml"/><Relationship Id="rId27" Type="http://schemas.openxmlformats.org/officeDocument/2006/relationships/diagramQuickStyle" Target="../diagrams/quickStyle4.xml"/><Relationship Id="rId30" Type="http://schemas.openxmlformats.org/officeDocument/2006/relationships/image" Target="../media/image29.png"/><Relationship Id="rId35" Type="http://schemas.openxmlformats.org/officeDocument/2006/relationships/diagramColors" Target="../diagrams/colors5.xml"/><Relationship Id="rId43" Type="http://schemas.openxmlformats.org/officeDocument/2006/relationships/diagramLayout" Target="../diagrams/layout7.xml"/><Relationship Id="rId48" Type="http://schemas.openxmlformats.org/officeDocument/2006/relationships/diagramLayout" Target="../diagrams/layout8.xml"/><Relationship Id="rId8" Type="http://schemas.openxmlformats.org/officeDocument/2006/relationships/image" Target="../media/image23.png"/><Relationship Id="rId51" Type="http://schemas.microsoft.com/office/2007/relationships/diagramDrawing" Target="../diagrams/drawing8.xml"/><Relationship Id="rId3" Type="http://schemas.openxmlformats.org/officeDocument/2006/relationships/image" Target="../media/image15.png"/><Relationship Id="rId12" Type="http://schemas.openxmlformats.org/officeDocument/2006/relationships/diagramQuickStyle" Target="../diagrams/quickStyle1.xml"/><Relationship Id="rId17" Type="http://schemas.openxmlformats.org/officeDocument/2006/relationships/diagramQuickStyle" Target="../diagrams/quickStyle2.xml"/><Relationship Id="rId25" Type="http://schemas.openxmlformats.org/officeDocument/2006/relationships/diagramData" Target="../diagrams/data4.xml"/><Relationship Id="rId33" Type="http://schemas.openxmlformats.org/officeDocument/2006/relationships/diagramLayout" Target="../diagrams/layout5.xml"/><Relationship Id="rId38" Type="http://schemas.openxmlformats.org/officeDocument/2006/relationships/diagramLayout" Target="../diagrams/layout6.xml"/><Relationship Id="rId46" Type="http://schemas.microsoft.com/office/2007/relationships/diagramDrawing" Target="../diagrams/drawing7.xml"/><Relationship Id="rId20" Type="http://schemas.openxmlformats.org/officeDocument/2006/relationships/diagramData" Target="../diagrams/data3.xml"/><Relationship Id="rId41" Type="http://schemas.microsoft.com/office/2007/relationships/diagramDrawing" Target="../diagrams/drawing6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diagramColors" Target="../diagrams/colors9.xml"/><Relationship Id="rId18" Type="http://schemas.openxmlformats.org/officeDocument/2006/relationships/diagramColors" Target="../diagrams/colors10.xml"/><Relationship Id="rId26" Type="http://schemas.openxmlformats.org/officeDocument/2006/relationships/diagramLayout" Target="../diagrams/layout12.xml"/><Relationship Id="rId39" Type="http://schemas.openxmlformats.org/officeDocument/2006/relationships/diagramQuickStyle" Target="../diagrams/quickStyle14.xml"/><Relationship Id="rId21" Type="http://schemas.openxmlformats.org/officeDocument/2006/relationships/diagramLayout" Target="../diagrams/layout11.xml"/><Relationship Id="rId34" Type="http://schemas.openxmlformats.org/officeDocument/2006/relationships/diagramQuickStyle" Target="../diagrams/quickStyle13.xml"/><Relationship Id="rId42" Type="http://schemas.openxmlformats.org/officeDocument/2006/relationships/diagramData" Target="../diagrams/data15.xml"/><Relationship Id="rId47" Type="http://schemas.openxmlformats.org/officeDocument/2006/relationships/diagramData" Target="../diagrams/data16.xml"/><Relationship Id="rId50" Type="http://schemas.openxmlformats.org/officeDocument/2006/relationships/diagramColors" Target="../diagrams/colors16.xm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6" Type="http://schemas.openxmlformats.org/officeDocument/2006/relationships/diagramLayout" Target="../diagrams/layout10.xml"/><Relationship Id="rId29" Type="http://schemas.microsoft.com/office/2007/relationships/diagramDrawing" Target="../diagrams/drawing12.xml"/><Relationship Id="rId11" Type="http://schemas.openxmlformats.org/officeDocument/2006/relationships/diagramLayout" Target="../diagrams/layout9.xml"/><Relationship Id="rId24" Type="http://schemas.microsoft.com/office/2007/relationships/diagramDrawing" Target="../diagrams/drawing11.xml"/><Relationship Id="rId32" Type="http://schemas.openxmlformats.org/officeDocument/2006/relationships/diagramData" Target="../diagrams/data13.xml"/><Relationship Id="rId37" Type="http://schemas.openxmlformats.org/officeDocument/2006/relationships/diagramData" Target="../diagrams/data14.xml"/><Relationship Id="rId40" Type="http://schemas.openxmlformats.org/officeDocument/2006/relationships/diagramColors" Target="../diagrams/colors14.xml"/><Relationship Id="rId45" Type="http://schemas.openxmlformats.org/officeDocument/2006/relationships/diagramColors" Target="../diagrams/colors15.xml"/><Relationship Id="rId5" Type="http://schemas.openxmlformats.org/officeDocument/2006/relationships/image" Target="../media/image20.png"/><Relationship Id="rId15" Type="http://schemas.openxmlformats.org/officeDocument/2006/relationships/diagramData" Target="../diagrams/data10.xml"/><Relationship Id="rId23" Type="http://schemas.openxmlformats.org/officeDocument/2006/relationships/diagramColors" Target="../diagrams/colors11.xml"/><Relationship Id="rId28" Type="http://schemas.openxmlformats.org/officeDocument/2006/relationships/diagramColors" Target="../diagrams/colors12.xml"/><Relationship Id="rId36" Type="http://schemas.microsoft.com/office/2007/relationships/diagramDrawing" Target="../diagrams/drawing13.xml"/><Relationship Id="rId49" Type="http://schemas.openxmlformats.org/officeDocument/2006/relationships/diagramQuickStyle" Target="../diagrams/quickStyle16.xml"/><Relationship Id="rId10" Type="http://schemas.openxmlformats.org/officeDocument/2006/relationships/diagramData" Target="../diagrams/data9.xml"/><Relationship Id="rId19" Type="http://schemas.microsoft.com/office/2007/relationships/diagramDrawing" Target="../diagrams/drawing10.xml"/><Relationship Id="rId31" Type="http://schemas.openxmlformats.org/officeDocument/2006/relationships/image" Target="../media/image30.png"/><Relationship Id="rId44" Type="http://schemas.openxmlformats.org/officeDocument/2006/relationships/diagramQuickStyle" Target="../diagrams/quickStyle15.xml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microsoft.com/office/2007/relationships/diagramDrawing" Target="../diagrams/drawing9.xml"/><Relationship Id="rId22" Type="http://schemas.openxmlformats.org/officeDocument/2006/relationships/diagramQuickStyle" Target="../diagrams/quickStyle11.xml"/><Relationship Id="rId27" Type="http://schemas.openxmlformats.org/officeDocument/2006/relationships/diagramQuickStyle" Target="../diagrams/quickStyle12.xml"/><Relationship Id="rId30" Type="http://schemas.openxmlformats.org/officeDocument/2006/relationships/image" Target="../media/image29.png"/><Relationship Id="rId35" Type="http://schemas.openxmlformats.org/officeDocument/2006/relationships/diagramColors" Target="../diagrams/colors13.xml"/><Relationship Id="rId43" Type="http://schemas.openxmlformats.org/officeDocument/2006/relationships/diagramLayout" Target="../diagrams/layout15.xml"/><Relationship Id="rId48" Type="http://schemas.openxmlformats.org/officeDocument/2006/relationships/diagramLayout" Target="../diagrams/layout16.xml"/><Relationship Id="rId8" Type="http://schemas.openxmlformats.org/officeDocument/2006/relationships/image" Target="../media/image23.png"/><Relationship Id="rId51" Type="http://schemas.microsoft.com/office/2007/relationships/diagramDrawing" Target="../diagrams/drawing16.xml"/><Relationship Id="rId3" Type="http://schemas.openxmlformats.org/officeDocument/2006/relationships/image" Target="../media/image15.png"/><Relationship Id="rId12" Type="http://schemas.openxmlformats.org/officeDocument/2006/relationships/diagramQuickStyle" Target="../diagrams/quickStyle9.xml"/><Relationship Id="rId17" Type="http://schemas.openxmlformats.org/officeDocument/2006/relationships/diagramQuickStyle" Target="../diagrams/quickStyle10.xml"/><Relationship Id="rId25" Type="http://schemas.openxmlformats.org/officeDocument/2006/relationships/diagramData" Target="../diagrams/data12.xml"/><Relationship Id="rId33" Type="http://schemas.openxmlformats.org/officeDocument/2006/relationships/diagramLayout" Target="../diagrams/layout13.xml"/><Relationship Id="rId38" Type="http://schemas.openxmlformats.org/officeDocument/2006/relationships/diagramLayout" Target="../diagrams/layout14.xml"/><Relationship Id="rId46" Type="http://schemas.microsoft.com/office/2007/relationships/diagramDrawing" Target="../diagrams/drawing15.xml"/><Relationship Id="rId20" Type="http://schemas.openxmlformats.org/officeDocument/2006/relationships/diagramData" Target="../diagrams/data11.xml"/><Relationship Id="rId41" Type="http://schemas.microsoft.com/office/2007/relationships/diagramDrawing" Target="../diagrams/drawing14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7.xml"/><Relationship Id="rId13" Type="http://schemas.openxmlformats.org/officeDocument/2006/relationships/image" Target="../media/image35.png"/><Relationship Id="rId3" Type="http://schemas.openxmlformats.org/officeDocument/2006/relationships/image" Target="../media/image15.png"/><Relationship Id="rId7" Type="http://schemas.openxmlformats.org/officeDocument/2006/relationships/diagramLayout" Target="../diagrams/layout17.xml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5.xml"/><Relationship Id="rId6" Type="http://schemas.openxmlformats.org/officeDocument/2006/relationships/diagramData" Target="../diagrams/data17.xml"/><Relationship Id="rId11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microsoft.com/office/2007/relationships/diagramDrawing" Target="../diagrams/drawing17.xml"/><Relationship Id="rId4" Type="http://schemas.openxmlformats.org/officeDocument/2006/relationships/image" Target="../media/image20.png"/><Relationship Id="rId9" Type="http://schemas.openxmlformats.org/officeDocument/2006/relationships/diagramColors" Target="../diagrams/colors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814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0" y="557057"/>
            <a:ext cx="719647" cy="71964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183251" y="679000"/>
            <a:ext cx="4656627" cy="427443"/>
          </a:xfrm>
          <a:prstGeom prst="rect">
            <a:avLst/>
          </a:prstGeom>
        </p:spPr>
        <p:txBody>
          <a:bodyPr vert="horz" lIns="93260" tIns="46630" rIns="93260" bIns="4663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32597">
              <a:lnSpc>
                <a:spcPct val="150000"/>
              </a:lnSpc>
            </a:pPr>
            <a:r>
              <a:rPr lang="en-US" sz="2448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Delve demo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21" b="21521"/>
          <a:stretch/>
        </p:blipFill>
        <p:spPr>
          <a:xfrm>
            <a:off x="3003210" y="1475766"/>
            <a:ext cx="6217356" cy="458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accent3">
                <a:lumMod val="5000"/>
                <a:lumOff val="95000"/>
              </a:schemeClr>
            </a:gs>
            <a:gs pos="8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2292421" y="1749742"/>
            <a:ext cx="7205586" cy="3925815"/>
            <a:chOff x="2246811" y="1715589"/>
            <a:chExt cx="7064941" cy="3849188"/>
          </a:xfrm>
        </p:grpSpPr>
        <p:cxnSp>
          <p:nvCxnSpPr>
            <p:cNvPr id="84" name="Straight Connector 83"/>
            <p:cNvCxnSpPr/>
            <p:nvPr/>
          </p:nvCxnSpPr>
          <p:spPr>
            <a:xfrm>
              <a:off x="3816643" y="2870452"/>
              <a:ext cx="1917092" cy="820762"/>
            </a:xfrm>
            <a:prstGeom prst="line">
              <a:avLst/>
            </a:prstGeom>
            <a:ln w="38100">
              <a:solidFill>
                <a:srgbClr val="0072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Group 93"/>
            <p:cNvGrpSpPr/>
            <p:nvPr/>
          </p:nvGrpSpPr>
          <p:grpSpPr>
            <a:xfrm>
              <a:off x="2246811" y="1715589"/>
              <a:ext cx="7064941" cy="3849188"/>
              <a:chOff x="2246811" y="1715589"/>
              <a:chExt cx="7064941" cy="3849188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 flipV="1">
                <a:off x="5733735" y="1715589"/>
                <a:ext cx="0" cy="3849188"/>
              </a:xfrm>
              <a:prstGeom prst="line">
                <a:avLst/>
              </a:prstGeom>
              <a:ln w="38100">
                <a:solidFill>
                  <a:srgbClr val="0072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3764130" y="3691214"/>
                <a:ext cx="3977790" cy="0"/>
              </a:xfrm>
              <a:prstGeom prst="line">
                <a:avLst/>
              </a:prstGeom>
              <a:ln w="38100">
                <a:solidFill>
                  <a:srgbClr val="0072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>
                <a:stCxn id="24" idx="0"/>
              </p:cNvCxnSpPr>
              <p:nvPr/>
            </p:nvCxnSpPr>
            <p:spPr>
              <a:xfrm>
                <a:off x="3816644" y="2075949"/>
                <a:ext cx="3925276" cy="3262405"/>
              </a:xfrm>
              <a:prstGeom prst="line">
                <a:avLst/>
              </a:prstGeom>
              <a:ln w="38100">
                <a:solidFill>
                  <a:srgbClr val="0072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V="1">
                <a:off x="3764130" y="2075949"/>
                <a:ext cx="3977790" cy="3244988"/>
              </a:xfrm>
              <a:prstGeom prst="line">
                <a:avLst/>
              </a:prstGeom>
              <a:ln w="38100">
                <a:solidFill>
                  <a:srgbClr val="0072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2246811" y="2870452"/>
                <a:ext cx="1569832" cy="0"/>
              </a:xfrm>
              <a:prstGeom prst="line">
                <a:avLst/>
              </a:prstGeom>
              <a:ln w="38100">
                <a:solidFill>
                  <a:srgbClr val="0072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2246811" y="4359618"/>
                <a:ext cx="1569832" cy="0"/>
              </a:xfrm>
              <a:prstGeom prst="line">
                <a:avLst/>
              </a:prstGeom>
              <a:ln w="38100">
                <a:solidFill>
                  <a:srgbClr val="0072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7741920" y="2870452"/>
                <a:ext cx="1569832" cy="0"/>
              </a:xfrm>
              <a:prstGeom prst="line">
                <a:avLst/>
              </a:prstGeom>
              <a:ln w="38100">
                <a:solidFill>
                  <a:srgbClr val="0072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7741920" y="4359618"/>
                <a:ext cx="1569832" cy="0"/>
              </a:xfrm>
              <a:prstGeom prst="line">
                <a:avLst/>
              </a:prstGeom>
              <a:ln w="38100">
                <a:solidFill>
                  <a:srgbClr val="0072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>
                <a:endCxn id="38" idx="3"/>
              </p:cNvCxnSpPr>
              <p:nvPr/>
            </p:nvCxnSpPr>
            <p:spPr>
              <a:xfrm flipV="1">
                <a:off x="3816643" y="3649598"/>
                <a:ext cx="1978839" cy="710020"/>
              </a:xfrm>
              <a:prstGeom prst="line">
                <a:avLst/>
              </a:prstGeom>
              <a:ln w="38100">
                <a:solidFill>
                  <a:srgbClr val="0072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>
                <a:endCxn id="38" idx="3"/>
              </p:cNvCxnSpPr>
              <p:nvPr/>
            </p:nvCxnSpPr>
            <p:spPr>
              <a:xfrm flipH="1">
                <a:off x="5795482" y="2870451"/>
                <a:ext cx="1969605" cy="779147"/>
              </a:xfrm>
              <a:prstGeom prst="line">
                <a:avLst/>
              </a:prstGeom>
              <a:ln w="38100">
                <a:solidFill>
                  <a:srgbClr val="0072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flipH="1" flipV="1">
                <a:off x="5725026" y="3673797"/>
                <a:ext cx="2040062" cy="691132"/>
              </a:xfrm>
              <a:prstGeom prst="line">
                <a:avLst/>
              </a:prstGeom>
              <a:ln w="38100">
                <a:solidFill>
                  <a:srgbClr val="0072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Right Triangle 1"/>
          <p:cNvSpPr/>
          <p:nvPr/>
        </p:nvSpPr>
        <p:spPr>
          <a:xfrm rot="16200000">
            <a:off x="5840385" y="393206"/>
            <a:ext cx="728596" cy="12532327"/>
          </a:xfrm>
          <a:custGeom>
            <a:avLst/>
            <a:gdLst>
              <a:gd name="connsiteX0" fmla="*/ 0 w 1771650"/>
              <a:gd name="connsiteY0" fmla="*/ 6858000 h 6858000"/>
              <a:gd name="connsiteX1" fmla="*/ 0 w 1771650"/>
              <a:gd name="connsiteY1" fmla="*/ 0 h 6858000"/>
              <a:gd name="connsiteX2" fmla="*/ 1771650 w 1771650"/>
              <a:gd name="connsiteY2" fmla="*/ 6858000 h 6858000"/>
              <a:gd name="connsiteX3" fmla="*/ 0 w 1771650"/>
              <a:gd name="connsiteY3" fmla="*/ 6858000 h 6858000"/>
              <a:gd name="connsiteX0" fmla="*/ 4667249 w 6438899"/>
              <a:gd name="connsiteY0" fmla="*/ 6867525 h 6867525"/>
              <a:gd name="connsiteX1" fmla="*/ 0 w 6438899"/>
              <a:gd name="connsiteY1" fmla="*/ 0 h 6867525"/>
              <a:gd name="connsiteX2" fmla="*/ 4667249 w 6438899"/>
              <a:gd name="connsiteY2" fmla="*/ 9525 h 6867525"/>
              <a:gd name="connsiteX3" fmla="*/ 6438899 w 6438899"/>
              <a:gd name="connsiteY3" fmla="*/ 6867525 h 6867525"/>
              <a:gd name="connsiteX4" fmla="*/ 4667249 w 6438899"/>
              <a:gd name="connsiteY4" fmla="*/ 6867525 h 6867525"/>
              <a:gd name="connsiteX0" fmla="*/ 4667249 w 6438899"/>
              <a:gd name="connsiteY0" fmla="*/ 6869278 h 6869278"/>
              <a:gd name="connsiteX1" fmla="*/ 0 w 6438899"/>
              <a:gd name="connsiteY1" fmla="*/ 1753 h 6869278"/>
              <a:gd name="connsiteX2" fmla="*/ 4667249 w 6438899"/>
              <a:gd name="connsiteY2" fmla="*/ 11278 h 6869278"/>
              <a:gd name="connsiteX3" fmla="*/ 6438899 w 6438899"/>
              <a:gd name="connsiteY3" fmla="*/ 6869278 h 6869278"/>
              <a:gd name="connsiteX4" fmla="*/ 4667249 w 6438899"/>
              <a:gd name="connsiteY4" fmla="*/ 6869278 h 6869278"/>
              <a:gd name="connsiteX0" fmla="*/ 4667249 w 6438899"/>
              <a:gd name="connsiteY0" fmla="*/ 6867525 h 6867525"/>
              <a:gd name="connsiteX1" fmla="*/ 0 w 6438899"/>
              <a:gd name="connsiteY1" fmla="*/ 0 h 6867525"/>
              <a:gd name="connsiteX2" fmla="*/ 4667249 w 6438899"/>
              <a:gd name="connsiteY2" fmla="*/ 9525 h 6867525"/>
              <a:gd name="connsiteX3" fmla="*/ 6438899 w 6438899"/>
              <a:gd name="connsiteY3" fmla="*/ 6867525 h 6867525"/>
              <a:gd name="connsiteX4" fmla="*/ 4667249 w 6438899"/>
              <a:gd name="connsiteY4" fmla="*/ 6867525 h 6867525"/>
              <a:gd name="connsiteX0" fmla="*/ 76199 w 6438899"/>
              <a:gd name="connsiteY0" fmla="*/ 6886575 h 6886575"/>
              <a:gd name="connsiteX1" fmla="*/ 0 w 6438899"/>
              <a:gd name="connsiteY1" fmla="*/ 0 h 6886575"/>
              <a:gd name="connsiteX2" fmla="*/ 4667249 w 6438899"/>
              <a:gd name="connsiteY2" fmla="*/ 9525 h 6886575"/>
              <a:gd name="connsiteX3" fmla="*/ 6438899 w 6438899"/>
              <a:gd name="connsiteY3" fmla="*/ 6867525 h 6886575"/>
              <a:gd name="connsiteX4" fmla="*/ 76199 w 6438899"/>
              <a:gd name="connsiteY4" fmla="*/ 6886575 h 6886575"/>
              <a:gd name="connsiteX0" fmla="*/ 21 w 6362721"/>
              <a:gd name="connsiteY0" fmla="*/ 6877050 h 6877050"/>
              <a:gd name="connsiteX1" fmla="*/ 361972 w 6362721"/>
              <a:gd name="connsiteY1" fmla="*/ 9525 h 6877050"/>
              <a:gd name="connsiteX2" fmla="*/ 4591071 w 6362721"/>
              <a:gd name="connsiteY2" fmla="*/ 0 h 6877050"/>
              <a:gd name="connsiteX3" fmla="*/ 6362721 w 6362721"/>
              <a:gd name="connsiteY3" fmla="*/ 6858000 h 6877050"/>
              <a:gd name="connsiteX4" fmla="*/ 21 w 6362721"/>
              <a:gd name="connsiteY4" fmla="*/ 6877050 h 6877050"/>
              <a:gd name="connsiteX0" fmla="*/ 76199 w 6000749"/>
              <a:gd name="connsiteY0" fmla="*/ 6867525 h 6867525"/>
              <a:gd name="connsiteX1" fmla="*/ 0 w 6000749"/>
              <a:gd name="connsiteY1" fmla="*/ 9525 h 6867525"/>
              <a:gd name="connsiteX2" fmla="*/ 4229099 w 6000749"/>
              <a:gd name="connsiteY2" fmla="*/ 0 h 6867525"/>
              <a:gd name="connsiteX3" fmla="*/ 6000749 w 6000749"/>
              <a:gd name="connsiteY3" fmla="*/ 6858000 h 6867525"/>
              <a:gd name="connsiteX4" fmla="*/ 76199 w 6000749"/>
              <a:gd name="connsiteY4" fmla="*/ 6867525 h 6867525"/>
              <a:gd name="connsiteX0" fmla="*/ 114299 w 6038849"/>
              <a:gd name="connsiteY0" fmla="*/ 6886575 h 6886575"/>
              <a:gd name="connsiteX1" fmla="*/ 0 w 6038849"/>
              <a:gd name="connsiteY1" fmla="*/ 0 h 6886575"/>
              <a:gd name="connsiteX2" fmla="*/ 4267199 w 6038849"/>
              <a:gd name="connsiteY2" fmla="*/ 19050 h 6886575"/>
              <a:gd name="connsiteX3" fmla="*/ 6038849 w 6038849"/>
              <a:gd name="connsiteY3" fmla="*/ 6877050 h 6886575"/>
              <a:gd name="connsiteX4" fmla="*/ 114299 w 6038849"/>
              <a:gd name="connsiteY4" fmla="*/ 6886575 h 6886575"/>
              <a:gd name="connsiteX0" fmla="*/ 9524 w 6038849"/>
              <a:gd name="connsiteY0" fmla="*/ 6905625 h 6905625"/>
              <a:gd name="connsiteX1" fmla="*/ 0 w 6038849"/>
              <a:gd name="connsiteY1" fmla="*/ 0 h 6905625"/>
              <a:gd name="connsiteX2" fmla="*/ 4267199 w 6038849"/>
              <a:gd name="connsiteY2" fmla="*/ 19050 h 6905625"/>
              <a:gd name="connsiteX3" fmla="*/ 6038849 w 6038849"/>
              <a:gd name="connsiteY3" fmla="*/ 6877050 h 6905625"/>
              <a:gd name="connsiteX4" fmla="*/ 9524 w 6038849"/>
              <a:gd name="connsiteY4" fmla="*/ 6905625 h 6905625"/>
              <a:gd name="connsiteX0" fmla="*/ 9524 w 6038849"/>
              <a:gd name="connsiteY0" fmla="*/ 6907856 h 6907856"/>
              <a:gd name="connsiteX1" fmla="*/ 0 w 6038849"/>
              <a:gd name="connsiteY1" fmla="*/ 2231 h 6907856"/>
              <a:gd name="connsiteX2" fmla="*/ 902034 w 6038849"/>
              <a:gd name="connsiteY2" fmla="*/ 0 h 6907856"/>
              <a:gd name="connsiteX3" fmla="*/ 6038849 w 6038849"/>
              <a:gd name="connsiteY3" fmla="*/ 6879281 h 6907856"/>
              <a:gd name="connsiteX4" fmla="*/ 9524 w 6038849"/>
              <a:gd name="connsiteY4" fmla="*/ 6907856 h 6907856"/>
              <a:gd name="connsiteX0" fmla="*/ 9524 w 6038849"/>
              <a:gd name="connsiteY0" fmla="*/ 6905625 h 6905625"/>
              <a:gd name="connsiteX1" fmla="*/ 0 w 6038849"/>
              <a:gd name="connsiteY1" fmla="*/ 0 h 6905625"/>
              <a:gd name="connsiteX2" fmla="*/ 72264 w 6038849"/>
              <a:gd name="connsiteY2" fmla="*/ 13729 h 6905625"/>
              <a:gd name="connsiteX3" fmla="*/ 6038849 w 6038849"/>
              <a:gd name="connsiteY3" fmla="*/ 6877050 h 6905625"/>
              <a:gd name="connsiteX4" fmla="*/ 9524 w 6038849"/>
              <a:gd name="connsiteY4" fmla="*/ 6905625 h 6905625"/>
              <a:gd name="connsiteX0" fmla="*/ 1622960 w 6038849"/>
              <a:gd name="connsiteY0" fmla="*/ 6591734 h 6877050"/>
              <a:gd name="connsiteX1" fmla="*/ 0 w 6038849"/>
              <a:gd name="connsiteY1" fmla="*/ 0 h 6877050"/>
              <a:gd name="connsiteX2" fmla="*/ 72264 w 6038849"/>
              <a:gd name="connsiteY2" fmla="*/ 13729 h 6877050"/>
              <a:gd name="connsiteX3" fmla="*/ 6038849 w 6038849"/>
              <a:gd name="connsiteY3" fmla="*/ 6877050 h 6877050"/>
              <a:gd name="connsiteX4" fmla="*/ 1622960 w 6038849"/>
              <a:gd name="connsiteY4" fmla="*/ 6591734 h 6877050"/>
              <a:gd name="connsiteX0" fmla="*/ 82 w 6121598"/>
              <a:gd name="connsiteY0" fmla="*/ 6873705 h 6877050"/>
              <a:gd name="connsiteX1" fmla="*/ 82749 w 6121598"/>
              <a:gd name="connsiteY1" fmla="*/ 0 h 6877050"/>
              <a:gd name="connsiteX2" fmla="*/ 155013 w 6121598"/>
              <a:gd name="connsiteY2" fmla="*/ 13729 h 6877050"/>
              <a:gd name="connsiteX3" fmla="*/ 6121598 w 6121598"/>
              <a:gd name="connsiteY3" fmla="*/ 6877050 h 6877050"/>
              <a:gd name="connsiteX4" fmla="*/ 82 w 6121598"/>
              <a:gd name="connsiteY4" fmla="*/ 6873705 h 6877050"/>
              <a:gd name="connsiteX0" fmla="*/ 55627 w 6177143"/>
              <a:gd name="connsiteY0" fmla="*/ 6859976 h 6863321"/>
              <a:gd name="connsiteX1" fmla="*/ 0 w 6177143"/>
              <a:gd name="connsiteY1" fmla="*/ 18192 h 6863321"/>
              <a:gd name="connsiteX2" fmla="*/ 210558 w 6177143"/>
              <a:gd name="connsiteY2" fmla="*/ 0 h 6863321"/>
              <a:gd name="connsiteX3" fmla="*/ 6177143 w 6177143"/>
              <a:gd name="connsiteY3" fmla="*/ 6863321 h 6863321"/>
              <a:gd name="connsiteX4" fmla="*/ 55627 w 6177143"/>
              <a:gd name="connsiteY4" fmla="*/ 6859976 h 6863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77143" h="6863321">
                <a:moveTo>
                  <a:pt x="55627" y="6859976"/>
                </a:moveTo>
                <a:cubicBezTo>
                  <a:pt x="52452" y="5151826"/>
                  <a:pt x="3175" y="1726342"/>
                  <a:pt x="0" y="18192"/>
                </a:cubicBezTo>
                <a:lnTo>
                  <a:pt x="210558" y="0"/>
                </a:lnTo>
                <a:lnTo>
                  <a:pt x="6177143" y="6863321"/>
                </a:lnTo>
                <a:lnTo>
                  <a:pt x="55627" y="6859976"/>
                </a:lnTo>
                <a:close/>
              </a:path>
            </a:pathLst>
          </a:custGeom>
          <a:solidFill>
            <a:srgbClr val="007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GB" sz="1836">
              <a:solidFill>
                <a:prstClr val="white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83251" y="679000"/>
            <a:ext cx="6527591" cy="427443"/>
          </a:xfrm>
          <a:prstGeom prst="rect">
            <a:avLst/>
          </a:prstGeom>
        </p:spPr>
        <p:txBody>
          <a:bodyPr vert="horz" lIns="93260" tIns="46630" rIns="93260" bIns="4663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32597">
              <a:lnSpc>
                <a:spcPct val="150000"/>
              </a:lnSpc>
            </a:pPr>
            <a:r>
              <a:rPr lang="en-US" sz="2448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Delve and </a:t>
            </a:r>
            <a:r>
              <a:rPr lang="en-US" sz="2448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Office Graph </a:t>
            </a:r>
            <a:r>
              <a:rPr lang="en-US" sz="2448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summarized</a:t>
            </a:r>
            <a:endParaRPr lang="en-US" sz="2448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5285" y="557822"/>
            <a:ext cx="718882" cy="71888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6214" y="2117275"/>
            <a:ext cx="2211611" cy="361486"/>
          </a:xfrm>
          <a:prstGeom prst="rect">
            <a:avLst/>
          </a:prstGeom>
        </p:spPr>
        <p:txBody>
          <a:bodyPr vert="horz" lIns="93260" tIns="46630" rIns="93260" bIns="4663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32597">
              <a:lnSpc>
                <a:spcPct val="150000"/>
              </a:lnSpc>
            </a:pPr>
            <a:r>
              <a:rPr lang="en-US" sz="2040" dirty="0">
                <a:solidFill>
                  <a:srgbClr val="0072C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User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2787699" y="2117275"/>
            <a:ext cx="2211611" cy="361486"/>
          </a:xfrm>
          <a:prstGeom prst="rect">
            <a:avLst/>
          </a:prstGeom>
        </p:spPr>
        <p:txBody>
          <a:bodyPr vert="horz" lIns="93260" tIns="46630" rIns="93260" bIns="4663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32597">
              <a:lnSpc>
                <a:spcPct val="150000"/>
              </a:lnSpc>
            </a:pPr>
            <a:r>
              <a:rPr lang="en-US" sz="2040" dirty="0">
                <a:solidFill>
                  <a:srgbClr val="0072C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Files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5086487" y="2117275"/>
            <a:ext cx="2211611" cy="361486"/>
          </a:xfrm>
          <a:prstGeom prst="rect">
            <a:avLst/>
          </a:prstGeom>
        </p:spPr>
        <p:txBody>
          <a:bodyPr vert="horz" lIns="93260" tIns="46630" rIns="93260" bIns="4663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32597">
              <a:lnSpc>
                <a:spcPct val="150000"/>
              </a:lnSpc>
            </a:pPr>
            <a:r>
              <a:rPr lang="en-US" sz="2040" dirty="0">
                <a:solidFill>
                  <a:srgbClr val="0072C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Conversations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046415" y="2758952"/>
            <a:ext cx="793531" cy="793531"/>
            <a:chOff x="2986088" y="2705101"/>
            <a:chExt cx="778042" cy="778042"/>
          </a:xfrm>
        </p:grpSpPr>
        <p:sp>
          <p:nvSpPr>
            <p:cNvPr id="27" name="Oval 26"/>
            <p:cNvSpPr/>
            <p:nvPr/>
          </p:nvSpPr>
          <p:spPr>
            <a:xfrm>
              <a:off x="2986088" y="2705101"/>
              <a:ext cx="778042" cy="7780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endParaRPr lang="en-GB" sz="1836" dirty="0">
                <a:solidFill>
                  <a:prstClr val="white"/>
                </a:solidFill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4719" y="2870549"/>
              <a:ext cx="465286" cy="465286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3046415" y="3638378"/>
            <a:ext cx="793531" cy="793531"/>
            <a:chOff x="2986088" y="3567362"/>
            <a:chExt cx="778042" cy="778042"/>
          </a:xfrm>
        </p:grpSpPr>
        <p:sp>
          <p:nvSpPr>
            <p:cNvPr id="29" name="Oval 28"/>
            <p:cNvSpPr/>
            <p:nvPr/>
          </p:nvSpPr>
          <p:spPr>
            <a:xfrm>
              <a:off x="2986088" y="3567362"/>
              <a:ext cx="778042" cy="7780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endParaRPr lang="en-GB" sz="1836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4719" y="3723183"/>
              <a:ext cx="465286" cy="465286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3947062" y="3638378"/>
            <a:ext cx="793531" cy="793531"/>
            <a:chOff x="3869156" y="3567362"/>
            <a:chExt cx="778042" cy="778042"/>
          </a:xfrm>
        </p:grpSpPr>
        <p:sp>
          <p:nvSpPr>
            <p:cNvPr id="30" name="Oval 29"/>
            <p:cNvSpPr/>
            <p:nvPr/>
          </p:nvSpPr>
          <p:spPr>
            <a:xfrm>
              <a:off x="3869156" y="3567362"/>
              <a:ext cx="778042" cy="7780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endParaRPr lang="en-GB" sz="1836" dirty="0">
                <a:solidFill>
                  <a:prstClr val="white"/>
                </a:solidFill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5003" y="3724695"/>
              <a:ext cx="465286" cy="465286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3947062" y="2758952"/>
            <a:ext cx="793531" cy="793531"/>
            <a:chOff x="3869156" y="2705101"/>
            <a:chExt cx="778042" cy="778042"/>
          </a:xfrm>
        </p:grpSpPr>
        <p:sp>
          <p:nvSpPr>
            <p:cNvPr id="28" name="Oval 27"/>
            <p:cNvSpPr/>
            <p:nvPr/>
          </p:nvSpPr>
          <p:spPr>
            <a:xfrm>
              <a:off x="3869156" y="2705101"/>
              <a:ext cx="778042" cy="7780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endParaRPr lang="en-GB" sz="1836" dirty="0">
                <a:solidFill>
                  <a:prstClr val="white"/>
                </a:solidFill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5003" y="2870452"/>
              <a:ext cx="465221" cy="465221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5795526" y="2705394"/>
            <a:ext cx="793531" cy="793531"/>
            <a:chOff x="5681540" y="2652588"/>
            <a:chExt cx="778042" cy="778042"/>
          </a:xfrm>
        </p:grpSpPr>
        <p:sp>
          <p:nvSpPr>
            <p:cNvPr id="37" name="Oval 36"/>
            <p:cNvSpPr/>
            <p:nvPr/>
          </p:nvSpPr>
          <p:spPr>
            <a:xfrm rot="5400000">
              <a:off x="5681540" y="2652588"/>
              <a:ext cx="778042" cy="7780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endParaRPr lang="en-GB" sz="1836" dirty="0">
                <a:solidFill>
                  <a:prstClr val="white"/>
                </a:solidFill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0137" y="2809206"/>
              <a:ext cx="480847" cy="480847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5795526" y="3606041"/>
            <a:ext cx="793531" cy="793531"/>
            <a:chOff x="5681540" y="3535656"/>
            <a:chExt cx="778042" cy="778042"/>
          </a:xfrm>
        </p:grpSpPr>
        <p:sp>
          <p:nvSpPr>
            <p:cNvPr id="38" name="Oval 37"/>
            <p:cNvSpPr/>
            <p:nvPr/>
          </p:nvSpPr>
          <p:spPr>
            <a:xfrm rot="5400000">
              <a:off x="5681540" y="3535656"/>
              <a:ext cx="778042" cy="7780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endParaRPr lang="en-GB" sz="1836" dirty="0">
                <a:solidFill>
                  <a:prstClr val="white"/>
                </a:solidFill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4074" y="3691214"/>
              <a:ext cx="497139" cy="497139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49844" y="2568614"/>
            <a:ext cx="1464350" cy="2086357"/>
            <a:chOff x="636295" y="2518478"/>
            <a:chExt cx="1435768" cy="2045634"/>
          </a:xfrm>
        </p:grpSpPr>
        <p:sp>
          <p:nvSpPr>
            <p:cNvPr id="8" name="Oval 7"/>
            <p:cNvSpPr/>
            <p:nvPr/>
          </p:nvSpPr>
          <p:spPr>
            <a:xfrm>
              <a:off x="636295" y="2815390"/>
              <a:ext cx="1435768" cy="143576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endParaRPr lang="en-GB" sz="1836" dirty="0">
                <a:solidFill>
                  <a:prstClr val="white"/>
                </a:solidFill>
              </a:endParaRPr>
            </a:p>
          </p:txBody>
        </p:sp>
        <p:graphicFrame>
          <p:nvGraphicFramePr>
            <p:cNvPr id="47" name="Diagram 46"/>
            <p:cNvGraphicFramePr/>
            <p:nvPr>
              <p:extLst/>
            </p:nvPr>
          </p:nvGraphicFramePr>
          <p:xfrm>
            <a:off x="665927" y="2518478"/>
            <a:ext cx="1364746" cy="204563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</p:grpSp>
      <p:sp>
        <p:nvSpPr>
          <p:cNvPr id="31" name="Title 1"/>
          <p:cNvSpPr txBox="1">
            <a:spLocks/>
          </p:cNvSpPr>
          <p:nvPr/>
        </p:nvSpPr>
        <p:spPr>
          <a:xfrm>
            <a:off x="7452127" y="2117275"/>
            <a:ext cx="2211611" cy="361486"/>
          </a:xfrm>
          <a:prstGeom prst="rect">
            <a:avLst/>
          </a:prstGeom>
        </p:spPr>
        <p:txBody>
          <a:bodyPr vert="horz" lIns="93260" tIns="46630" rIns="93260" bIns="4663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32597">
              <a:lnSpc>
                <a:spcPct val="150000"/>
              </a:lnSpc>
            </a:pPr>
            <a:r>
              <a:rPr lang="en-US" sz="2040" dirty="0">
                <a:solidFill>
                  <a:srgbClr val="0072C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People &amp; Groups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710842" y="2610889"/>
            <a:ext cx="793531" cy="1101500"/>
            <a:chOff x="7559471" y="2559928"/>
            <a:chExt cx="778042" cy="1080000"/>
          </a:xfrm>
        </p:grpSpPr>
        <p:sp>
          <p:nvSpPr>
            <p:cNvPr id="40" name="Oval 39"/>
            <p:cNvSpPr/>
            <p:nvPr/>
          </p:nvSpPr>
          <p:spPr>
            <a:xfrm>
              <a:off x="7559471" y="2705101"/>
              <a:ext cx="778042" cy="7780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endParaRPr lang="en-GB" sz="1836" dirty="0">
                <a:solidFill>
                  <a:prstClr val="white"/>
                </a:solidFill>
              </a:endParaRPr>
            </a:p>
          </p:txBody>
        </p:sp>
        <p:graphicFrame>
          <p:nvGraphicFramePr>
            <p:cNvPr id="5" name="Diagram 4"/>
            <p:cNvGraphicFramePr/>
            <p:nvPr>
              <p:extLst/>
            </p:nvPr>
          </p:nvGraphicFramePr>
          <p:xfrm>
            <a:off x="7585281" y="2559928"/>
            <a:ext cx="720000" cy="1080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5" r:lo="rId16" r:qs="rId17" r:cs="rId18"/>
            </a:graphicData>
          </a:graphic>
        </p:graphicFrame>
      </p:grpSp>
      <p:grpSp>
        <p:nvGrpSpPr>
          <p:cNvPr id="16" name="Group 15"/>
          <p:cNvGrpSpPr/>
          <p:nvPr/>
        </p:nvGrpSpPr>
        <p:grpSpPr>
          <a:xfrm>
            <a:off x="8456279" y="2758952"/>
            <a:ext cx="1101500" cy="793531"/>
            <a:chOff x="8290358" y="2705101"/>
            <a:chExt cx="1080000" cy="778042"/>
          </a:xfrm>
        </p:grpSpPr>
        <p:sp>
          <p:nvSpPr>
            <p:cNvPr id="43" name="Oval 42"/>
            <p:cNvSpPr/>
            <p:nvPr/>
          </p:nvSpPr>
          <p:spPr>
            <a:xfrm>
              <a:off x="8442539" y="2705101"/>
              <a:ext cx="778042" cy="7780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endParaRPr lang="en-GB" sz="1836" dirty="0">
                <a:solidFill>
                  <a:prstClr val="white"/>
                </a:solidFill>
              </a:endParaRPr>
            </a:p>
          </p:txBody>
        </p:sp>
        <p:graphicFrame>
          <p:nvGraphicFramePr>
            <p:cNvPr id="9" name="Diagram 8"/>
            <p:cNvGraphicFramePr/>
            <p:nvPr>
              <p:extLst/>
            </p:nvPr>
          </p:nvGraphicFramePr>
          <p:xfrm>
            <a:off x="8290358" y="2755166"/>
            <a:ext cx="1080000" cy="68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0" r:lo="rId21" r:qs="rId22" r:cs="rId23"/>
            </a:graphicData>
          </a:graphic>
        </p:graphicFrame>
      </p:grpSp>
      <p:sp>
        <p:nvSpPr>
          <p:cNvPr id="51" name="Title 1"/>
          <p:cNvSpPr txBox="1">
            <a:spLocks/>
          </p:cNvSpPr>
          <p:nvPr/>
        </p:nvSpPr>
        <p:spPr>
          <a:xfrm>
            <a:off x="9606599" y="2117275"/>
            <a:ext cx="2211611" cy="361486"/>
          </a:xfrm>
          <a:prstGeom prst="rect">
            <a:avLst/>
          </a:prstGeom>
        </p:spPr>
        <p:txBody>
          <a:bodyPr vert="horz" lIns="93260" tIns="46630" rIns="93260" bIns="4663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32597">
              <a:lnSpc>
                <a:spcPct val="150000"/>
              </a:lnSpc>
            </a:pPr>
            <a:r>
              <a:rPr lang="en-US" sz="2040" dirty="0">
                <a:solidFill>
                  <a:srgbClr val="0072C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Events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556476" y="3638378"/>
            <a:ext cx="1101500" cy="793531"/>
            <a:chOff x="7408118" y="3567362"/>
            <a:chExt cx="1080000" cy="778042"/>
          </a:xfrm>
        </p:grpSpPr>
        <p:sp>
          <p:nvSpPr>
            <p:cNvPr id="44" name="Oval 43"/>
            <p:cNvSpPr/>
            <p:nvPr/>
          </p:nvSpPr>
          <p:spPr>
            <a:xfrm>
              <a:off x="7559471" y="3567362"/>
              <a:ext cx="778042" cy="7780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endParaRPr lang="en-GB" sz="1836" dirty="0">
                <a:solidFill>
                  <a:prstClr val="white"/>
                </a:solidFill>
              </a:endParaRPr>
            </a:p>
          </p:txBody>
        </p:sp>
        <p:graphicFrame>
          <p:nvGraphicFramePr>
            <p:cNvPr id="12" name="Diagram 11"/>
            <p:cNvGraphicFramePr/>
            <p:nvPr>
              <p:extLst/>
            </p:nvPr>
          </p:nvGraphicFramePr>
          <p:xfrm>
            <a:off x="7408118" y="3593698"/>
            <a:ext cx="1080000" cy="720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5" r:lo="rId26" r:qs="rId27" r:cs="rId28"/>
            </a:graphicData>
          </a:graphic>
        </p:graphicFrame>
      </p:grpSp>
      <p:grpSp>
        <p:nvGrpSpPr>
          <p:cNvPr id="22" name="Group 21"/>
          <p:cNvGrpSpPr/>
          <p:nvPr/>
        </p:nvGrpSpPr>
        <p:grpSpPr>
          <a:xfrm>
            <a:off x="10315639" y="2703988"/>
            <a:ext cx="811999" cy="794936"/>
            <a:chOff x="10113425" y="2651210"/>
            <a:chExt cx="796150" cy="779420"/>
          </a:xfrm>
        </p:grpSpPr>
        <p:sp>
          <p:nvSpPr>
            <p:cNvPr id="53" name="Oval 52"/>
            <p:cNvSpPr/>
            <p:nvPr/>
          </p:nvSpPr>
          <p:spPr>
            <a:xfrm rot="5400000">
              <a:off x="10113425" y="2652588"/>
              <a:ext cx="778042" cy="7780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endParaRPr lang="en-GB" sz="1836" dirty="0">
                <a:solidFill>
                  <a:prstClr val="white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0153" y="2651210"/>
              <a:ext cx="779422" cy="779420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10315638" y="3601195"/>
            <a:ext cx="819857" cy="810653"/>
            <a:chOff x="10113425" y="3530904"/>
            <a:chExt cx="803854" cy="794830"/>
          </a:xfrm>
        </p:grpSpPr>
        <p:sp>
          <p:nvSpPr>
            <p:cNvPr id="54" name="Oval 53"/>
            <p:cNvSpPr/>
            <p:nvPr/>
          </p:nvSpPr>
          <p:spPr>
            <a:xfrm rot="5400000">
              <a:off x="10113425" y="3535656"/>
              <a:ext cx="778042" cy="7780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endParaRPr lang="en-GB" sz="1836" dirty="0">
                <a:solidFill>
                  <a:prstClr val="white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2449" y="3530904"/>
              <a:ext cx="794830" cy="794830"/>
            </a:xfrm>
            <a:prstGeom prst="rect">
              <a:avLst/>
            </a:prstGeom>
          </p:spPr>
        </p:pic>
      </p:grpSp>
      <p:grpSp>
        <p:nvGrpSpPr>
          <p:cNvPr id="102" name="Group 101"/>
          <p:cNvGrpSpPr/>
          <p:nvPr/>
        </p:nvGrpSpPr>
        <p:grpSpPr>
          <a:xfrm>
            <a:off x="3122457" y="2681368"/>
            <a:ext cx="5489033" cy="2331364"/>
            <a:chOff x="3060646" y="2629032"/>
            <a:chExt cx="5381893" cy="2285858"/>
          </a:xfrm>
        </p:grpSpPr>
        <p:sp>
          <p:nvSpPr>
            <p:cNvPr id="97" name="Rounded Rectangle 96"/>
            <p:cNvSpPr/>
            <p:nvPr/>
          </p:nvSpPr>
          <p:spPr>
            <a:xfrm>
              <a:off x="5130297" y="4658008"/>
              <a:ext cx="1206876" cy="25688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72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r>
                <a:rPr lang="en-GB" sz="918" dirty="0">
                  <a:solidFill>
                    <a:srgbClr val="0072C6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COLLEAGUES</a:t>
              </a: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7630352" y="2742009"/>
              <a:ext cx="812187" cy="25688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72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r>
                <a:rPr lang="en-GB" sz="918" dirty="0">
                  <a:solidFill>
                    <a:srgbClr val="0072C6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MESSAGES</a:t>
              </a: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7630352" y="4231177"/>
              <a:ext cx="812187" cy="25688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72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r>
                <a:rPr lang="en-GB" sz="918" dirty="0">
                  <a:solidFill>
                    <a:srgbClr val="0072C6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EVENTS</a:t>
              </a: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4256839" y="2629032"/>
              <a:ext cx="864488" cy="25688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72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r>
                <a:rPr lang="en-GB" sz="918" dirty="0">
                  <a:solidFill>
                    <a:srgbClr val="0072C6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FILES</a:t>
              </a:r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3060646" y="4239886"/>
              <a:ext cx="864488" cy="25688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72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r>
                <a:rPr lang="en-GB" sz="918" dirty="0">
                  <a:solidFill>
                    <a:srgbClr val="0072C6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EMAILS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8607068" y="3639290"/>
            <a:ext cx="772558" cy="772558"/>
            <a:chOff x="7218205" y="2347793"/>
            <a:chExt cx="2318826" cy="2318826"/>
          </a:xfrm>
        </p:grpSpPr>
        <p:sp>
          <p:nvSpPr>
            <p:cNvPr id="70" name="Oval 69"/>
            <p:cNvSpPr/>
            <p:nvPr/>
          </p:nvSpPr>
          <p:spPr>
            <a:xfrm>
              <a:off x="7218205" y="2347793"/>
              <a:ext cx="2318826" cy="23188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2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7559471" y="2705101"/>
              <a:ext cx="1661110" cy="1640303"/>
              <a:chOff x="3355431" y="2727158"/>
              <a:chExt cx="1661110" cy="1640303"/>
            </a:xfrm>
          </p:grpSpPr>
          <p:sp>
            <p:nvSpPr>
              <p:cNvPr id="76" name="Oval 75"/>
              <p:cNvSpPr/>
              <p:nvPr/>
            </p:nvSpPr>
            <p:spPr>
              <a:xfrm>
                <a:off x="3355431" y="2727158"/>
                <a:ext cx="778042" cy="77804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4238499" y="2727158"/>
                <a:ext cx="778042" cy="77804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3355431" y="3589419"/>
                <a:ext cx="778042" cy="77804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4238499" y="3589419"/>
                <a:ext cx="778042" cy="77804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en-GB" dirty="0">
                  <a:solidFill>
                    <a:prstClr val="white"/>
                  </a:solidFill>
                </a:endParaRPr>
              </a:p>
            </p:txBody>
          </p:sp>
        </p:grpSp>
        <p:graphicFrame>
          <p:nvGraphicFramePr>
            <p:cNvPr id="72" name="Diagram 71"/>
            <p:cNvGraphicFramePr/>
            <p:nvPr>
              <p:extLst/>
            </p:nvPr>
          </p:nvGraphicFramePr>
          <p:xfrm>
            <a:off x="7585281" y="2559928"/>
            <a:ext cx="720000" cy="1080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2" r:lo="rId33" r:qs="rId34" r:cs="rId35"/>
            </a:graphicData>
          </a:graphic>
        </p:graphicFrame>
        <p:graphicFrame>
          <p:nvGraphicFramePr>
            <p:cNvPr id="73" name="Diagram 72"/>
            <p:cNvGraphicFramePr/>
            <p:nvPr>
              <p:extLst/>
            </p:nvPr>
          </p:nvGraphicFramePr>
          <p:xfrm>
            <a:off x="8290358" y="2755166"/>
            <a:ext cx="1080000" cy="68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7" r:lo="rId38" r:qs="rId39" r:cs="rId40"/>
            </a:graphicData>
          </a:graphic>
        </p:graphicFrame>
        <p:graphicFrame>
          <p:nvGraphicFramePr>
            <p:cNvPr id="74" name="Diagram 73"/>
            <p:cNvGraphicFramePr/>
            <p:nvPr>
              <p:extLst/>
            </p:nvPr>
          </p:nvGraphicFramePr>
          <p:xfrm>
            <a:off x="7408118" y="3593698"/>
            <a:ext cx="1080000" cy="720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2" r:lo="rId43" r:qs="rId44" r:cs="rId45"/>
            </a:graphicData>
          </a:graphic>
        </p:graphicFrame>
        <p:graphicFrame>
          <p:nvGraphicFramePr>
            <p:cNvPr id="75" name="Diagram 74"/>
            <p:cNvGraphicFramePr/>
            <p:nvPr>
              <p:extLst/>
            </p:nvPr>
          </p:nvGraphicFramePr>
          <p:xfrm>
            <a:off x="8468748" y="3605895"/>
            <a:ext cx="720000" cy="720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7" r:lo="rId48" r:qs="rId49" r:cs="rId50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6707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6 L 0.35846 0.01088 " pathEditMode="relative" rAng="0" ptsTypes="AA">
                                      <p:cBhvr>
                                        <p:cTn id="21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53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-0.00254 L -0.1806 -0.20324 " pathEditMode="relative" rAng="0" ptsTypes="AA">
                                      <p:cBhvr>
                                        <p:cTn id="23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1" y="-1004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209 L -0.17981 0.22685 " pathEditMode="relative" ptsTypes="AA">
                                      <p:cBhvr>
                                        <p:cTn id="25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0.00092 L -0.09206 0.07592 " pathEditMode="relative" ptsTypes="AA">
                                      <p:cBhvr>
                                        <p:cTn id="27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0093 L 0.28437 0.19514 " pathEditMode="relative" ptsTypes="AA">
                                      <p:cBhvr>
                                        <p:cTn id="29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36125E-8 -1.79301E-6 L -0.41435 -0.04131 " pathEditMode="relative" rAng="0" ptsTypes="AA">
                                      <p:cBhvr>
                                        <p:cTn id="31" dur="1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17" y="-2065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0092 L -0.03919 0.32083 " pathEditMode="relative" ptsTypes="AA">
                                      <p:cBhvr>
                                        <p:cTn id="33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092 L 0.35677 -0.14005 " pathEditMode="relative" ptsTypes="AA">
                                      <p:cBhvr>
                                        <p:cTn id="35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0.00209 L 0.03386 -0.26458 " pathEditMode="relative" ptsTypes="AA">
                                      <p:cBhvr>
                                        <p:cTn id="37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116 L -0.67826 -0.15625 " pathEditMode="relative" ptsTypes="AA">
                                      <p:cBhvr>
                                        <p:cTn id="39" dur="1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23 L -0.31433 0.19259 " pathEditMode="relative" ptsTypes="AA">
                                      <p:cBhvr>
                                        <p:cTn id="41" dur="1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0.00115 L -0.1043 0.19166 " pathEditMode="relative" ptsTypes="AA">
                                      <p:cBhvr>
                                        <p:cTn id="43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047 L 0.26211 -0.16088 " pathEditMode="relative" ptsTypes="AA">
                                      <p:cBhvr>
                                        <p:cTn id="45" dur="1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  <p:bldP spid="25" grpId="0"/>
      <p:bldP spid="31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0" y="557057"/>
            <a:ext cx="719647" cy="71964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183251" y="679000"/>
            <a:ext cx="4656627" cy="427443"/>
          </a:xfrm>
          <a:prstGeom prst="rect">
            <a:avLst/>
          </a:prstGeom>
        </p:spPr>
        <p:txBody>
          <a:bodyPr vert="horz" lIns="93260" tIns="46630" rIns="93260" bIns="4663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32597">
              <a:lnSpc>
                <a:spcPct val="150000"/>
              </a:lnSpc>
            </a:pPr>
            <a:r>
              <a:rPr lang="en-US" sz="2448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Office Graph next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151" y="892721"/>
            <a:ext cx="4564846" cy="590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7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accent3">
                <a:lumMod val="5000"/>
                <a:lumOff val="95000"/>
              </a:schemeClr>
            </a:gs>
            <a:gs pos="8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Straight Connector 62"/>
          <p:cNvCxnSpPr/>
          <p:nvPr/>
        </p:nvCxnSpPr>
        <p:spPr>
          <a:xfrm flipV="1">
            <a:off x="2041773" y="4141098"/>
            <a:ext cx="4582973" cy="21160"/>
          </a:xfrm>
          <a:prstGeom prst="line">
            <a:avLst/>
          </a:prstGeom>
          <a:ln w="38100">
            <a:solidFill>
              <a:srgbClr val="0072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ight Triangle 1"/>
          <p:cNvSpPr/>
          <p:nvPr/>
        </p:nvSpPr>
        <p:spPr>
          <a:xfrm rot="16200000">
            <a:off x="5840385" y="393206"/>
            <a:ext cx="728596" cy="12532327"/>
          </a:xfrm>
          <a:custGeom>
            <a:avLst/>
            <a:gdLst>
              <a:gd name="connsiteX0" fmla="*/ 0 w 1771650"/>
              <a:gd name="connsiteY0" fmla="*/ 6858000 h 6858000"/>
              <a:gd name="connsiteX1" fmla="*/ 0 w 1771650"/>
              <a:gd name="connsiteY1" fmla="*/ 0 h 6858000"/>
              <a:gd name="connsiteX2" fmla="*/ 1771650 w 1771650"/>
              <a:gd name="connsiteY2" fmla="*/ 6858000 h 6858000"/>
              <a:gd name="connsiteX3" fmla="*/ 0 w 1771650"/>
              <a:gd name="connsiteY3" fmla="*/ 6858000 h 6858000"/>
              <a:gd name="connsiteX0" fmla="*/ 4667249 w 6438899"/>
              <a:gd name="connsiteY0" fmla="*/ 6867525 h 6867525"/>
              <a:gd name="connsiteX1" fmla="*/ 0 w 6438899"/>
              <a:gd name="connsiteY1" fmla="*/ 0 h 6867525"/>
              <a:gd name="connsiteX2" fmla="*/ 4667249 w 6438899"/>
              <a:gd name="connsiteY2" fmla="*/ 9525 h 6867525"/>
              <a:gd name="connsiteX3" fmla="*/ 6438899 w 6438899"/>
              <a:gd name="connsiteY3" fmla="*/ 6867525 h 6867525"/>
              <a:gd name="connsiteX4" fmla="*/ 4667249 w 6438899"/>
              <a:gd name="connsiteY4" fmla="*/ 6867525 h 6867525"/>
              <a:gd name="connsiteX0" fmla="*/ 4667249 w 6438899"/>
              <a:gd name="connsiteY0" fmla="*/ 6869278 h 6869278"/>
              <a:gd name="connsiteX1" fmla="*/ 0 w 6438899"/>
              <a:gd name="connsiteY1" fmla="*/ 1753 h 6869278"/>
              <a:gd name="connsiteX2" fmla="*/ 4667249 w 6438899"/>
              <a:gd name="connsiteY2" fmla="*/ 11278 h 6869278"/>
              <a:gd name="connsiteX3" fmla="*/ 6438899 w 6438899"/>
              <a:gd name="connsiteY3" fmla="*/ 6869278 h 6869278"/>
              <a:gd name="connsiteX4" fmla="*/ 4667249 w 6438899"/>
              <a:gd name="connsiteY4" fmla="*/ 6869278 h 6869278"/>
              <a:gd name="connsiteX0" fmla="*/ 4667249 w 6438899"/>
              <a:gd name="connsiteY0" fmla="*/ 6867525 h 6867525"/>
              <a:gd name="connsiteX1" fmla="*/ 0 w 6438899"/>
              <a:gd name="connsiteY1" fmla="*/ 0 h 6867525"/>
              <a:gd name="connsiteX2" fmla="*/ 4667249 w 6438899"/>
              <a:gd name="connsiteY2" fmla="*/ 9525 h 6867525"/>
              <a:gd name="connsiteX3" fmla="*/ 6438899 w 6438899"/>
              <a:gd name="connsiteY3" fmla="*/ 6867525 h 6867525"/>
              <a:gd name="connsiteX4" fmla="*/ 4667249 w 6438899"/>
              <a:gd name="connsiteY4" fmla="*/ 6867525 h 6867525"/>
              <a:gd name="connsiteX0" fmla="*/ 76199 w 6438899"/>
              <a:gd name="connsiteY0" fmla="*/ 6886575 h 6886575"/>
              <a:gd name="connsiteX1" fmla="*/ 0 w 6438899"/>
              <a:gd name="connsiteY1" fmla="*/ 0 h 6886575"/>
              <a:gd name="connsiteX2" fmla="*/ 4667249 w 6438899"/>
              <a:gd name="connsiteY2" fmla="*/ 9525 h 6886575"/>
              <a:gd name="connsiteX3" fmla="*/ 6438899 w 6438899"/>
              <a:gd name="connsiteY3" fmla="*/ 6867525 h 6886575"/>
              <a:gd name="connsiteX4" fmla="*/ 76199 w 6438899"/>
              <a:gd name="connsiteY4" fmla="*/ 6886575 h 6886575"/>
              <a:gd name="connsiteX0" fmla="*/ 21 w 6362721"/>
              <a:gd name="connsiteY0" fmla="*/ 6877050 h 6877050"/>
              <a:gd name="connsiteX1" fmla="*/ 361972 w 6362721"/>
              <a:gd name="connsiteY1" fmla="*/ 9525 h 6877050"/>
              <a:gd name="connsiteX2" fmla="*/ 4591071 w 6362721"/>
              <a:gd name="connsiteY2" fmla="*/ 0 h 6877050"/>
              <a:gd name="connsiteX3" fmla="*/ 6362721 w 6362721"/>
              <a:gd name="connsiteY3" fmla="*/ 6858000 h 6877050"/>
              <a:gd name="connsiteX4" fmla="*/ 21 w 6362721"/>
              <a:gd name="connsiteY4" fmla="*/ 6877050 h 6877050"/>
              <a:gd name="connsiteX0" fmla="*/ 76199 w 6000749"/>
              <a:gd name="connsiteY0" fmla="*/ 6867525 h 6867525"/>
              <a:gd name="connsiteX1" fmla="*/ 0 w 6000749"/>
              <a:gd name="connsiteY1" fmla="*/ 9525 h 6867525"/>
              <a:gd name="connsiteX2" fmla="*/ 4229099 w 6000749"/>
              <a:gd name="connsiteY2" fmla="*/ 0 h 6867525"/>
              <a:gd name="connsiteX3" fmla="*/ 6000749 w 6000749"/>
              <a:gd name="connsiteY3" fmla="*/ 6858000 h 6867525"/>
              <a:gd name="connsiteX4" fmla="*/ 76199 w 6000749"/>
              <a:gd name="connsiteY4" fmla="*/ 6867525 h 6867525"/>
              <a:gd name="connsiteX0" fmla="*/ 114299 w 6038849"/>
              <a:gd name="connsiteY0" fmla="*/ 6886575 h 6886575"/>
              <a:gd name="connsiteX1" fmla="*/ 0 w 6038849"/>
              <a:gd name="connsiteY1" fmla="*/ 0 h 6886575"/>
              <a:gd name="connsiteX2" fmla="*/ 4267199 w 6038849"/>
              <a:gd name="connsiteY2" fmla="*/ 19050 h 6886575"/>
              <a:gd name="connsiteX3" fmla="*/ 6038849 w 6038849"/>
              <a:gd name="connsiteY3" fmla="*/ 6877050 h 6886575"/>
              <a:gd name="connsiteX4" fmla="*/ 114299 w 6038849"/>
              <a:gd name="connsiteY4" fmla="*/ 6886575 h 6886575"/>
              <a:gd name="connsiteX0" fmla="*/ 9524 w 6038849"/>
              <a:gd name="connsiteY0" fmla="*/ 6905625 h 6905625"/>
              <a:gd name="connsiteX1" fmla="*/ 0 w 6038849"/>
              <a:gd name="connsiteY1" fmla="*/ 0 h 6905625"/>
              <a:gd name="connsiteX2" fmla="*/ 4267199 w 6038849"/>
              <a:gd name="connsiteY2" fmla="*/ 19050 h 6905625"/>
              <a:gd name="connsiteX3" fmla="*/ 6038849 w 6038849"/>
              <a:gd name="connsiteY3" fmla="*/ 6877050 h 6905625"/>
              <a:gd name="connsiteX4" fmla="*/ 9524 w 6038849"/>
              <a:gd name="connsiteY4" fmla="*/ 6905625 h 6905625"/>
              <a:gd name="connsiteX0" fmla="*/ 9524 w 6038849"/>
              <a:gd name="connsiteY0" fmla="*/ 6907856 h 6907856"/>
              <a:gd name="connsiteX1" fmla="*/ 0 w 6038849"/>
              <a:gd name="connsiteY1" fmla="*/ 2231 h 6907856"/>
              <a:gd name="connsiteX2" fmla="*/ 902034 w 6038849"/>
              <a:gd name="connsiteY2" fmla="*/ 0 h 6907856"/>
              <a:gd name="connsiteX3" fmla="*/ 6038849 w 6038849"/>
              <a:gd name="connsiteY3" fmla="*/ 6879281 h 6907856"/>
              <a:gd name="connsiteX4" fmla="*/ 9524 w 6038849"/>
              <a:gd name="connsiteY4" fmla="*/ 6907856 h 6907856"/>
              <a:gd name="connsiteX0" fmla="*/ 9524 w 6038849"/>
              <a:gd name="connsiteY0" fmla="*/ 6905625 h 6905625"/>
              <a:gd name="connsiteX1" fmla="*/ 0 w 6038849"/>
              <a:gd name="connsiteY1" fmla="*/ 0 h 6905625"/>
              <a:gd name="connsiteX2" fmla="*/ 72264 w 6038849"/>
              <a:gd name="connsiteY2" fmla="*/ 13729 h 6905625"/>
              <a:gd name="connsiteX3" fmla="*/ 6038849 w 6038849"/>
              <a:gd name="connsiteY3" fmla="*/ 6877050 h 6905625"/>
              <a:gd name="connsiteX4" fmla="*/ 9524 w 6038849"/>
              <a:gd name="connsiteY4" fmla="*/ 6905625 h 6905625"/>
              <a:gd name="connsiteX0" fmla="*/ 1622960 w 6038849"/>
              <a:gd name="connsiteY0" fmla="*/ 6591734 h 6877050"/>
              <a:gd name="connsiteX1" fmla="*/ 0 w 6038849"/>
              <a:gd name="connsiteY1" fmla="*/ 0 h 6877050"/>
              <a:gd name="connsiteX2" fmla="*/ 72264 w 6038849"/>
              <a:gd name="connsiteY2" fmla="*/ 13729 h 6877050"/>
              <a:gd name="connsiteX3" fmla="*/ 6038849 w 6038849"/>
              <a:gd name="connsiteY3" fmla="*/ 6877050 h 6877050"/>
              <a:gd name="connsiteX4" fmla="*/ 1622960 w 6038849"/>
              <a:gd name="connsiteY4" fmla="*/ 6591734 h 6877050"/>
              <a:gd name="connsiteX0" fmla="*/ 82 w 6121598"/>
              <a:gd name="connsiteY0" fmla="*/ 6873705 h 6877050"/>
              <a:gd name="connsiteX1" fmla="*/ 82749 w 6121598"/>
              <a:gd name="connsiteY1" fmla="*/ 0 h 6877050"/>
              <a:gd name="connsiteX2" fmla="*/ 155013 w 6121598"/>
              <a:gd name="connsiteY2" fmla="*/ 13729 h 6877050"/>
              <a:gd name="connsiteX3" fmla="*/ 6121598 w 6121598"/>
              <a:gd name="connsiteY3" fmla="*/ 6877050 h 6877050"/>
              <a:gd name="connsiteX4" fmla="*/ 82 w 6121598"/>
              <a:gd name="connsiteY4" fmla="*/ 6873705 h 6877050"/>
              <a:gd name="connsiteX0" fmla="*/ 55627 w 6177143"/>
              <a:gd name="connsiteY0" fmla="*/ 6859976 h 6863321"/>
              <a:gd name="connsiteX1" fmla="*/ 0 w 6177143"/>
              <a:gd name="connsiteY1" fmla="*/ 18192 h 6863321"/>
              <a:gd name="connsiteX2" fmla="*/ 210558 w 6177143"/>
              <a:gd name="connsiteY2" fmla="*/ 0 h 6863321"/>
              <a:gd name="connsiteX3" fmla="*/ 6177143 w 6177143"/>
              <a:gd name="connsiteY3" fmla="*/ 6863321 h 6863321"/>
              <a:gd name="connsiteX4" fmla="*/ 55627 w 6177143"/>
              <a:gd name="connsiteY4" fmla="*/ 6859976 h 6863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77143" h="6863321">
                <a:moveTo>
                  <a:pt x="55627" y="6859976"/>
                </a:moveTo>
                <a:cubicBezTo>
                  <a:pt x="52452" y="5151826"/>
                  <a:pt x="3175" y="1726342"/>
                  <a:pt x="0" y="18192"/>
                </a:cubicBezTo>
                <a:lnTo>
                  <a:pt x="210558" y="0"/>
                </a:lnTo>
                <a:lnTo>
                  <a:pt x="6177143" y="6863321"/>
                </a:lnTo>
                <a:lnTo>
                  <a:pt x="55627" y="6859976"/>
                </a:lnTo>
                <a:close/>
              </a:path>
            </a:pathLst>
          </a:custGeom>
          <a:solidFill>
            <a:srgbClr val="007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GB" sz="1836">
              <a:solidFill>
                <a:prstClr val="white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83251" y="679000"/>
            <a:ext cx="4656627" cy="427443"/>
          </a:xfrm>
          <a:prstGeom prst="rect">
            <a:avLst/>
          </a:prstGeom>
        </p:spPr>
        <p:txBody>
          <a:bodyPr vert="horz" lIns="93260" tIns="46630" rIns="93260" bIns="4663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32597">
              <a:lnSpc>
                <a:spcPct val="150000"/>
              </a:lnSpc>
            </a:pPr>
            <a:r>
              <a:rPr lang="en-US" sz="2448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Unified API and Office Graph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5285" y="557822"/>
            <a:ext cx="718882" cy="718882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3161788" y="3754278"/>
            <a:ext cx="793531" cy="79353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GB" sz="1836" dirty="0">
              <a:solidFill>
                <a:prstClr val="white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378" y="3923020"/>
            <a:ext cx="474549" cy="474549"/>
          </a:xfrm>
          <a:prstGeom prst="rect">
            <a:avLst/>
          </a:prstGeom>
        </p:spPr>
      </p:pic>
      <p:grpSp>
        <p:nvGrpSpPr>
          <p:cNvPr id="4" name="Group 5"/>
          <p:cNvGrpSpPr/>
          <p:nvPr/>
        </p:nvGrpSpPr>
        <p:grpSpPr>
          <a:xfrm>
            <a:off x="4161982" y="3754278"/>
            <a:ext cx="793531" cy="793531"/>
            <a:chOff x="5681540" y="2652588"/>
            <a:chExt cx="778042" cy="778042"/>
          </a:xfrm>
        </p:grpSpPr>
        <p:sp>
          <p:nvSpPr>
            <p:cNvPr id="37" name="Oval 12"/>
            <p:cNvSpPr/>
            <p:nvPr/>
          </p:nvSpPr>
          <p:spPr>
            <a:xfrm rot="5400000">
              <a:off x="5681540" y="2652588"/>
              <a:ext cx="778042" cy="7780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endParaRPr lang="en-GB" sz="1836" dirty="0">
                <a:solidFill>
                  <a:prstClr val="white"/>
                </a:solidFill>
              </a:endParaRPr>
            </a:p>
          </p:txBody>
        </p:sp>
        <p:pic>
          <p:nvPicPr>
            <p:cNvPr id="41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0137" y="2809206"/>
              <a:ext cx="480847" cy="480847"/>
            </a:xfrm>
            <a:prstGeom prst="rect">
              <a:avLst/>
            </a:prstGeom>
          </p:spPr>
        </p:pic>
      </p:grpSp>
      <p:grpSp>
        <p:nvGrpSpPr>
          <p:cNvPr id="20" name="Group 23"/>
          <p:cNvGrpSpPr/>
          <p:nvPr/>
        </p:nvGrpSpPr>
        <p:grpSpPr>
          <a:xfrm>
            <a:off x="1382026" y="3595494"/>
            <a:ext cx="779568" cy="1110704"/>
            <a:chOff x="636295" y="2518478"/>
            <a:chExt cx="1435768" cy="2045634"/>
          </a:xfrm>
        </p:grpSpPr>
        <p:sp>
          <p:nvSpPr>
            <p:cNvPr id="8" name="Oval 24"/>
            <p:cNvSpPr/>
            <p:nvPr/>
          </p:nvSpPr>
          <p:spPr>
            <a:xfrm>
              <a:off x="636295" y="2815389"/>
              <a:ext cx="1435768" cy="143576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endParaRPr lang="en-GB" sz="1836" dirty="0">
                <a:solidFill>
                  <a:prstClr val="white"/>
                </a:solidFill>
              </a:endParaRPr>
            </a:p>
          </p:txBody>
        </p:sp>
        <p:graphicFrame>
          <p:nvGraphicFramePr>
            <p:cNvPr id="47" name="Diagram 25"/>
            <p:cNvGraphicFramePr/>
            <p:nvPr>
              <p:extLst/>
            </p:nvPr>
          </p:nvGraphicFramePr>
          <p:xfrm>
            <a:off x="665927" y="2518478"/>
            <a:ext cx="1364746" cy="204563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</p:grpSp>
      <p:grpSp>
        <p:nvGrpSpPr>
          <p:cNvPr id="11" name="Group 30"/>
          <p:cNvGrpSpPr/>
          <p:nvPr/>
        </p:nvGrpSpPr>
        <p:grpSpPr>
          <a:xfrm>
            <a:off x="2257888" y="3756707"/>
            <a:ext cx="787938" cy="787938"/>
            <a:chOff x="7218205" y="2347793"/>
            <a:chExt cx="2318826" cy="2318826"/>
          </a:xfrm>
        </p:grpSpPr>
        <p:sp>
          <p:nvSpPr>
            <p:cNvPr id="7" name="Oval 31"/>
            <p:cNvSpPr/>
            <p:nvPr/>
          </p:nvSpPr>
          <p:spPr>
            <a:xfrm>
              <a:off x="7218205" y="2347793"/>
              <a:ext cx="2318826" cy="23188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2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endParaRPr lang="en-GB" sz="1836">
                <a:solidFill>
                  <a:prstClr val="white"/>
                </a:solidFill>
              </a:endParaRPr>
            </a:p>
          </p:txBody>
        </p:sp>
        <p:grpSp>
          <p:nvGrpSpPr>
            <p:cNvPr id="39" name="Group 32"/>
            <p:cNvGrpSpPr/>
            <p:nvPr/>
          </p:nvGrpSpPr>
          <p:grpSpPr>
            <a:xfrm>
              <a:off x="7559471" y="2705101"/>
              <a:ext cx="1661110" cy="1640303"/>
              <a:chOff x="3355431" y="2727158"/>
              <a:chExt cx="1661110" cy="1640303"/>
            </a:xfrm>
          </p:grpSpPr>
          <p:sp>
            <p:nvSpPr>
              <p:cNvPr id="40" name="Oval 64"/>
              <p:cNvSpPr/>
              <p:nvPr/>
            </p:nvSpPr>
            <p:spPr>
              <a:xfrm>
                <a:off x="3355431" y="2727158"/>
                <a:ext cx="778042" cy="77804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32597"/>
                <a:endParaRPr lang="en-GB" sz="1836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Oval 65"/>
              <p:cNvSpPr/>
              <p:nvPr/>
            </p:nvSpPr>
            <p:spPr>
              <a:xfrm>
                <a:off x="4238499" y="2727158"/>
                <a:ext cx="778042" cy="77804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32597"/>
                <a:endParaRPr lang="en-GB" sz="1836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Oval 67"/>
              <p:cNvSpPr/>
              <p:nvPr/>
            </p:nvSpPr>
            <p:spPr>
              <a:xfrm>
                <a:off x="3355431" y="3589419"/>
                <a:ext cx="778042" cy="77804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32597"/>
                <a:endParaRPr lang="en-GB" sz="1836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Oval 68"/>
              <p:cNvSpPr/>
              <p:nvPr/>
            </p:nvSpPr>
            <p:spPr>
              <a:xfrm>
                <a:off x="4238499" y="3589419"/>
                <a:ext cx="778042" cy="77804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32597"/>
                <a:endParaRPr lang="en-GB" sz="1836" dirty="0">
                  <a:solidFill>
                    <a:prstClr val="white"/>
                  </a:solidFill>
                </a:endParaRPr>
              </a:p>
            </p:txBody>
          </p:sp>
        </p:grpSp>
        <p:graphicFrame>
          <p:nvGraphicFramePr>
            <p:cNvPr id="5" name="Diagram 34"/>
            <p:cNvGraphicFramePr/>
            <p:nvPr>
              <p:extLst/>
            </p:nvPr>
          </p:nvGraphicFramePr>
          <p:xfrm>
            <a:off x="7585281" y="2559928"/>
            <a:ext cx="720000" cy="1080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1" r:lo="rId12" r:qs="rId13" r:cs="rId14"/>
            </a:graphicData>
          </a:graphic>
        </p:graphicFrame>
        <p:graphicFrame>
          <p:nvGraphicFramePr>
            <p:cNvPr id="9" name="Diagram 35"/>
            <p:cNvGraphicFramePr/>
            <p:nvPr>
              <p:extLst/>
            </p:nvPr>
          </p:nvGraphicFramePr>
          <p:xfrm>
            <a:off x="8290358" y="2755166"/>
            <a:ext cx="1080000" cy="68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6" r:lo="rId17" r:qs="rId18" r:cs="rId19"/>
            </a:graphicData>
          </a:graphic>
        </p:graphicFrame>
        <p:graphicFrame>
          <p:nvGraphicFramePr>
            <p:cNvPr id="12" name="Diagram 37"/>
            <p:cNvGraphicFramePr/>
            <p:nvPr>
              <p:extLst/>
            </p:nvPr>
          </p:nvGraphicFramePr>
          <p:xfrm>
            <a:off x="7408118" y="3593698"/>
            <a:ext cx="1080000" cy="720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1" r:lo="rId22" r:qs="rId23" r:cs="rId24"/>
            </a:graphicData>
          </a:graphic>
        </p:graphicFrame>
        <p:graphicFrame>
          <p:nvGraphicFramePr>
            <p:cNvPr id="19" name="Diagram 41"/>
            <p:cNvGraphicFramePr/>
            <p:nvPr>
              <p:extLst/>
            </p:nvPr>
          </p:nvGraphicFramePr>
          <p:xfrm>
            <a:off x="8468748" y="3605895"/>
            <a:ext cx="720000" cy="720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6" r:lo="rId27" r:qs="rId28" r:cs="rId29"/>
            </a:graphicData>
          </a:graphic>
        </p:graphicFrame>
      </p:grpSp>
      <p:grpSp>
        <p:nvGrpSpPr>
          <p:cNvPr id="22" name="Group 83"/>
          <p:cNvGrpSpPr/>
          <p:nvPr/>
        </p:nvGrpSpPr>
        <p:grpSpPr>
          <a:xfrm>
            <a:off x="5063336" y="3749023"/>
            <a:ext cx="811999" cy="794936"/>
            <a:chOff x="10113425" y="2651210"/>
            <a:chExt cx="796150" cy="779420"/>
          </a:xfrm>
        </p:grpSpPr>
        <p:sp>
          <p:nvSpPr>
            <p:cNvPr id="53" name="Oval 84"/>
            <p:cNvSpPr/>
            <p:nvPr/>
          </p:nvSpPr>
          <p:spPr>
            <a:xfrm rot="5400000">
              <a:off x="10113425" y="2652588"/>
              <a:ext cx="778042" cy="7780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endParaRPr lang="en-GB" sz="1836" dirty="0">
                <a:solidFill>
                  <a:prstClr val="white"/>
                </a:solidFill>
              </a:endParaRPr>
            </a:p>
          </p:txBody>
        </p:sp>
        <p:pic>
          <p:nvPicPr>
            <p:cNvPr id="21" name="Picture 85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0153" y="2651210"/>
              <a:ext cx="779422" cy="779420"/>
            </a:xfrm>
            <a:prstGeom prst="rect">
              <a:avLst/>
            </a:prstGeom>
          </p:spPr>
        </p:pic>
      </p:grpSp>
      <p:grpSp>
        <p:nvGrpSpPr>
          <p:cNvPr id="57" name="Group 89"/>
          <p:cNvGrpSpPr/>
          <p:nvPr/>
        </p:nvGrpSpPr>
        <p:grpSpPr>
          <a:xfrm>
            <a:off x="5985512" y="3741165"/>
            <a:ext cx="819857" cy="810653"/>
            <a:chOff x="10113425" y="3530904"/>
            <a:chExt cx="803854" cy="794830"/>
          </a:xfrm>
        </p:grpSpPr>
        <p:sp>
          <p:nvSpPr>
            <p:cNvPr id="54" name="Oval 90"/>
            <p:cNvSpPr/>
            <p:nvPr/>
          </p:nvSpPr>
          <p:spPr>
            <a:xfrm rot="5400000">
              <a:off x="10113425" y="3535656"/>
              <a:ext cx="778042" cy="7780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endParaRPr lang="en-GB" sz="1836" dirty="0">
                <a:solidFill>
                  <a:prstClr val="white"/>
                </a:solidFill>
              </a:endParaRPr>
            </a:p>
          </p:txBody>
        </p:sp>
        <p:pic>
          <p:nvPicPr>
            <p:cNvPr id="23" name="Picture 91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2449" y="3530904"/>
              <a:ext cx="794830" cy="794830"/>
            </a:xfrm>
            <a:prstGeom prst="rect">
              <a:avLst/>
            </a:prstGeom>
          </p:spPr>
        </p:pic>
      </p:grpSp>
      <p:sp>
        <p:nvSpPr>
          <p:cNvPr id="46" name="Rounded Rectangle 45"/>
          <p:cNvSpPr/>
          <p:nvPr/>
        </p:nvSpPr>
        <p:spPr>
          <a:xfrm>
            <a:off x="1382026" y="4679829"/>
            <a:ext cx="779568" cy="26199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r>
              <a:rPr lang="en-GB" sz="918" dirty="0">
                <a:solidFill>
                  <a:srgbClr val="0072C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USERS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3161788" y="4679829"/>
            <a:ext cx="779568" cy="26199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r>
              <a:rPr lang="en-GB" sz="918" dirty="0">
                <a:solidFill>
                  <a:srgbClr val="0072C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FILES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175945" y="4679829"/>
            <a:ext cx="779568" cy="26199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r>
              <a:rPr lang="en-GB" sz="918" dirty="0">
                <a:solidFill>
                  <a:srgbClr val="0072C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MAIL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5077299" y="4679829"/>
            <a:ext cx="779568" cy="26199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r>
              <a:rPr lang="en-GB" sz="816" dirty="0">
                <a:solidFill>
                  <a:srgbClr val="0072C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CALENDAR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005656" y="4679829"/>
            <a:ext cx="779568" cy="26199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r>
              <a:rPr lang="en-GB" sz="918" dirty="0">
                <a:solidFill>
                  <a:srgbClr val="0072C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TASKS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2272987" y="4680687"/>
            <a:ext cx="779568" cy="26199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r>
              <a:rPr lang="en-GB" sz="918" dirty="0">
                <a:solidFill>
                  <a:srgbClr val="0072C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GROUPS</a:t>
            </a: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1188462" y="1504335"/>
            <a:ext cx="1556750" cy="901427"/>
          </a:xfrm>
          <a:prstGeom prst="rect">
            <a:avLst/>
          </a:prstGeom>
        </p:spPr>
        <p:txBody>
          <a:bodyPr vert="horz" lIns="93260" tIns="46630" rIns="93260" bIns="4663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32597">
              <a:lnSpc>
                <a:spcPct val="100000"/>
              </a:lnSpc>
            </a:pPr>
            <a:r>
              <a:rPr lang="en-US" sz="1632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All of O365</a:t>
            </a:r>
          </a:p>
          <a:p>
            <a:pPr algn="l" defTabSz="932597">
              <a:lnSpc>
                <a:spcPct val="100000"/>
              </a:lnSpc>
            </a:pPr>
            <a:r>
              <a:rPr lang="en-US" sz="1632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Authentication</a:t>
            </a:r>
          </a:p>
          <a:p>
            <a:pPr algn="l" defTabSz="932597">
              <a:lnSpc>
                <a:spcPct val="100000"/>
              </a:lnSpc>
            </a:pPr>
            <a:r>
              <a:rPr lang="en-US" sz="1632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Federation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322324" y="2637615"/>
            <a:ext cx="6624106" cy="59209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GB" sz="1836">
              <a:solidFill>
                <a:prstClr val="white"/>
              </a:solidFill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1322324" y="2717219"/>
            <a:ext cx="6624105" cy="361486"/>
          </a:xfrm>
          <a:prstGeom prst="rect">
            <a:avLst/>
          </a:prstGeom>
        </p:spPr>
        <p:txBody>
          <a:bodyPr vert="horz" lIns="93260" tIns="46630" rIns="93260" bIns="4663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32597">
              <a:lnSpc>
                <a:spcPct val="150000"/>
              </a:lnSpc>
            </a:pPr>
            <a:r>
              <a:rPr lang="en-US" sz="204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graph.microsoft.com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322323" y="5471128"/>
            <a:ext cx="6624108" cy="592090"/>
          </a:xfrm>
          <a:prstGeom prst="roundRect">
            <a:avLst/>
          </a:prstGeom>
          <a:solidFill>
            <a:srgbClr val="007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GB" sz="1836">
              <a:solidFill>
                <a:prstClr val="white"/>
              </a:solidFill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1322324" y="5550732"/>
            <a:ext cx="6624106" cy="361486"/>
          </a:xfrm>
          <a:prstGeom prst="rect">
            <a:avLst/>
          </a:prstGeom>
        </p:spPr>
        <p:txBody>
          <a:bodyPr vert="horz" lIns="93260" tIns="46630" rIns="93260" bIns="4663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32597">
              <a:lnSpc>
                <a:spcPct val="150000"/>
              </a:lnSpc>
            </a:pPr>
            <a:r>
              <a:rPr lang="en-US" sz="1836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Insights and relationships from Office Graph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2673917" y="4941825"/>
            <a:ext cx="0" cy="461319"/>
          </a:xfrm>
          <a:prstGeom prst="straightConnector1">
            <a:avLst/>
          </a:prstGeom>
          <a:ln w="38100">
            <a:solidFill>
              <a:srgbClr val="0072C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97"/>
          <p:cNvCxnSpPr/>
          <p:nvPr/>
        </p:nvCxnSpPr>
        <p:spPr>
          <a:xfrm>
            <a:off x="3553941" y="4941825"/>
            <a:ext cx="0" cy="461319"/>
          </a:xfrm>
          <a:prstGeom prst="straightConnector1">
            <a:avLst/>
          </a:prstGeom>
          <a:ln w="38100">
            <a:solidFill>
              <a:srgbClr val="0072C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98"/>
          <p:cNvCxnSpPr/>
          <p:nvPr/>
        </p:nvCxnSpPr>
        <p:spPr>
          <a:xfrm>
            <a:off x="4562053" y="4941825"/>
            <a:ext cx="0" cy="461319"/>
          </a:xfrm>
          <a:prstGeom prst="straightConnector1">
            <a:avLst/>
          </a:prstGeom>
          <a:ln w="38100">
            <a:solidFill>
              <a:srgbClr val="0072C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99"/>
          <p:cNvCxnSpPr/>
          <p:nvPr/>
        </p:nvCxnSpPr>
        <p:spPr>
          <a:xfrm>
            <a:off x="5498157" y="4941825"/>
            <a:ext cx="0" cy="461319"/>
          </a:xfrm>
          <a:prstGeom prst="straightConnector1">
            <a:avLst/>
          </a:prstGeom>
          <a:ln w="38100">
            <a:solidFill>
              <a:srgbClr val="0072C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100"/>
          <p:cNvCxnSpPr/>
          <p:nvPr/>
        </p:nvCxnSpPr>
        <p:spPr>
          <a:xfrm>
            <a:off x="6434261" y="4941825"/>
            <a:ext cx="0" cy="461319"/>
          </a:xfrm>
          <a:prstGeom prst="straightConnector1">
            <a:avLst/>
          </a:prstGeom>
          <a:ln w="38100">
            <a:solidFill>
              <a:srgbClr val="0072C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101"/>
          <p:cNvCxnSpPr/>
          <p:nvPr/>
        </p:nvCxnSpPr>
        <p:spPr>
          <a:xfrm>
            <a:off x="1753741" y="4941825"/>
            <a:ext cx="0" cy="461319"/>
          </a:xfrm>
          <a:prstGeom prst="straightConnector1">
            <a:avLst/>
          </a:prstGeom>
          <a:ln w="38100">
            <a:solidFill>
              <a:srgbClr val="0072C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02"/>
          <p:cNvCxnSpPr/>
          <p:nvPr/>
        </p:nvCxnSpPr>
        <p:spPr>
          <a:xfrm flipV="1">
            <a:off x="6362253" y="3229705"/>
            <a:ext cx="0" cy="511460"/>
          </a:xfrm>
          <a:prstGeom prst="straightConnector1">
            <a:avLst/>
          </a:prstGeom>
          <a:ln w="38100">
            <a:solidFill>
              <a:srgbClr val="0078D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103"/>
          <p:cNvCxnSpPr/>
          <p:nvPr/>
        </p:nvCxnSpPr>
        <p:spPr>
          <a:xfrm flipV="1">
            <a:off x="5449882" y="3229705"/>
            <a:ext cx="0" cy="511460"/>
          </a:xfrm>
          <a:prstGeom prst="straightConnector1">
            <a:avLst/>
          </a:prstGeom>
          <a:ln w="38100">
            <a:solidFill>
              <a:srgbClr val="0078D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104"/>
          <p:cNvCxnSpPr/>
          <p:nvPr/>
        </p:nvCxnSpPr>
        <p:spPr>
          <a:xfrm flipV="1">
            <a:off x="4562053" y="3229705"/>
            <a:ext cx="0" cy="511460"/>
          </a:xfrm>
          <a:prstGeom prst="straightConnector1">
            <a:avLst/>
          </a:prstGeom>
          <a:ln w="38100">
            <a:solidFill>
              <a:srgbClr val="0078D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105"/>
          <p:cNvCxnSpPr/>
          <p:nvPr/>
        </p:nvCxnSpPr>
        <p:spPr>
          <a:xfrm flipV="1">
            <a:off x="3573177" y="3229705"/>
            <a:ext cx="0" cy="511460"/>
          </a:xfrm>
          <a:prstGeom prst="straightConnector1">
            <a:avLst/>
          </a:prstGeom>
          <a:ln w="38100">
            <a:solidFill>
              <a:srgbClr val="0078D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106"/>
          <p:cNvCxnSpPr/>
          <p:nvPr/>
        </p:nvCxnSpPr>
        <p:spPr>
          <a:xfrm flipV="1">
            <a:off x="1778207" y="3229705"/>
            <a:ext cx="0" cy="511460"/>
          </a:xfrm>
          <a:prstGeom prst="straightConnector1">
            <a:avLst/>
          </a:prstGeom>
          <a:ln w="38100">
            <a:solidFill>
              <a:srgbClr val="0078D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107"/>
          <p:cNvCxnSpPr/>
          <p:nvPr/>
        </p:nvCxnSpPr>
        <p:spPr>
          <a:xfrm flipV="1">
            <a:off x="2673917" y="3229705"/>
            <a:ext cx="0" cy="511460"/>
          </a:xfrm>
          <a:prstGeom prst="straightConnector1">
            <a:avLst/>
          </a:prstGeom>
          <a:ln w="38100">
            <a:solidFill>
              <a:srgbClr val="0078D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108"/>
          <p:cNvCxnSpPr/>
          <p:nvPr/>
        </p:nvCxnSpPr>
        <p:spPr>
          <a:xfrm>
            <a:off x="7370365" y="3229705"/>
            <a:ext cx="0" cy="2241423"/>
          </a:xfrm>
          <a:prstGeom prst="straightConnector1">
            <a:avLst/>
          </a:prstGeom>
          <a:ln w="38100">
            <a:solidFill>
              <a:srgbClr val="0072C6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109"/>
          <p:cNvGrpSpPr/>
          <p:nvPr/>
        </p:nvGrpSpPr>
        <p:grpSpPr>
          <a:xfrm>
            <a:off x="7565604" y="5053690"/>
            <a:ext cx="185585" cy="417438"/>
            <a:chOff x="7565604" y="5053690"/>
            <a:chExt cx="185585" cy="417438"/>
          </a:xfrm>
        </p:grpSpPr>
        <p:cxnSp>
          <p:nvCxnSpPr>
            <p:cNvPr id="18" name="Straight Connector 110"/>
            <p:cNvCxnSpPr/>
            <p:nvPr/>
          </p:nvCxnSpPr>
          <p:spPr>
            <a:xfrm flipV="1">
              <a:off x="7658397" y="5081438"/>
              <a:ext cx="0" cy="389690"/>
            </a:xfrm>
            <a:prstGeom prst="line">
              <a:avLst/>
            </a:prstGeom>
            <a:ln w="38100">
              <a:solidFill>
                <a:srgbClr val="0078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111"/>
            <p:cNvSpPr/>
            <p:nvPr/>
          </p:nvSpPr>
          <p:spPr>
            <a:xfrm>
              <a:off x="7565604" y="5053690"/>
              <a:ext cx="185585" cy="18558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8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80" name="Group 112"/>
          <p:cNvGrpSpPr/>
          <p:nvPr/>
        </p:nvGrpSpPr>
        <p:grpSpPr>
          <a:xfrm>
            <a:off x="6548577" y="3509311"/>
            <a:ext cx="145610" cy="327521"/>
            <a:chOff x="7565604" y="5053690"/>
            <a:chExt cx="185585" cy="417438"/>
          </a:xfrm>
        </p:grpSpPr>
        <p:cxnSp>
          <p:nvCxnSpPr>
            <p:cNvPr id="81" name="Straight Connector 113"/>
            <p:cNvCxnSpPr/>
            <p:nvPr/>
          </p:nvCxnSpPr>
          <p:spPr>
            <a:xfrm flipV="1">
              <a:off x="7658397" y="5081438"/>
              <a:ext cx="0" cy="389690"/>
            </a:xfrm>
            <a:prstGeom prst="line">
              <a:avLst/>
            </a:prstGeom>
            <a:ln w="38100">
              <a:solidFill>
                <a:srgbClr val="0078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Oval 114"/>
            <p:cNvSpPr/>
            <p:nvPr/>
          </p:nvSpPr>
          <p:spPr>
            <a:xfrm>
              <a:off x="7565604" y="5053690"/>
              <a:ext cx="185585" cy="18558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8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86" name="Group 115"/>
          <p:cNvGrpSpPr/>
          <p:nvPr/>
        </p:nvGrpSpPr>
        <p:grpSpPr>
          <a:xfrm>
            <a:off x="5644664" y="3529781"/>
            <a:ext cx="145610" cy="327521"/>
            <a:chOff x="7565604" y="5053690"/>
            <a:chExt cx="185585" cy="417438"/>
          </a:xfrm>
        </p:grpSpPr>
        <p:cxnSp>
          <p:nvCxnSpPr>
            <p:cNvPr id="87" name="Straight Connector 116"/>
            <p:cNvCxnSpPr/>
            <p:nvPr/>
          </p:nvCxnSpPr>
          <p:spPr>
            <a:xfrm flipV="1">
              <a:off x="7658397" y="5081438"/>
              <a:ext cx="0" cy="389690"/>
            </a:xfrm>
            <a:prstGeom prst="line">
              <a:avLst/>
            </a:prstGeom>
            <a:ln w="38100">
              <a:solidFill>
                <a:srgbClr val="0078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117"/>
            <p:cNvSpPr/>
            <p:nvPr/>
          </p:nvSpPr>
          <p:spPr>
            <a:xfrm>
              <a:off x="7565604" y="5053690"/>
              <a:ext cx="185585" cy="18558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8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89" name="Group 118"/>
          <p:cNvGrpSpPr/>
          <p:nvPr/>
        </p:nvGrpSpPr>
        <p:grpSpPr>
          <a:xfrm>
            <a:off x="4704475" y="3497262"/>
            <a:ext cx="145610" cy="327521"/>
            <a:chOff x="7565604" y="5053690"/>
            <a:chExt cx="185585" cy="417438"/>
          </a:xfrm>
        </p:grpSpPr>
        <p:cxnSp>
          <p:nvCxnSpPr>
            <p:cNvPr id="90" name="Straight Connector 119"/>
            <p:cNvCxnSpPr/>
            <p:nvPr/>
          </p:nvCxnSpPr>
          <p:spPr>
            <a:xfrm flipV="1">
              <a:off x="7658397" y="5081438"/>
              <a:ext cx="0" cy="389690"/>
            </a:xfrm>
            <a:prstGeom prst="line">
              <a:avLst/>
            </a:prstGeom>
            <a:ln w="38100">
              <a:solidFill>
                <a:srgbClr val="0078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120"/>
            <p:cNvSpPr/>
            <p:nvPr/>
          </p:nvSpPr>
          <p:spPr>
            <a:xfrm>
              <a:off x="7565604" y="5053690"/>
              <a:ext cx="185585" cy="18558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8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92" name="Group 121"/>
          <p:cNvGrpSpPr/>
          <p:nvPr/>
        </p:nvGrpSpPr>
        <p:grpSpPr>
          <a:xfrm>
            <a:off x="3709692" y="3509311"/>
            <a:ext cx="145610" cy="327521"/>
            <a:chOff x="7565604" y="5053690"/>
            <a:chExt cx="185585" cy="417438"/>
          </a:xfrm>
        </p:grpSpPr>
        <p:cxnSp>
          <p:nvCxnSpPr>
            <p:cNvPr id="93" name="Straight Connector 122"/>
            <p:cNvCxnSpPr/>
            <p:nvPr/>
          </p:nvCxnSpPr>
          <p:spPr>
            <a:xfrm flipV="1">
              <a:off x="7658397" y="5081438"/>
              <a:ext cx="0" cy="389690"/>
            </a:xfrm>
            <a:prstGeom prst="line">
              <a:avLst/>
            </a:prstGeom>
            <a:ln w="38100">
              <a:solidFill>
                <a:srgbClr val="0078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val 123"/>
            <p:cNvSpPr/>
            <p:nvPr/>
          </p:nvSpPr>
          <p:spPr>
            <a:xfrm>
              <a:off x="7565604" y="5053690"/>
              <a:ext cx="185585" cy="18558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8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95" name="Group 124"/>
          <p:cNvGrpSpPr/>
          <p:nvPr/>
        </p:nvGrpSpPr>
        <p:grpSpPr>
          <a:xfrm>
            <a:off x="2805024" y="3509311"/>
            <a:ext cx="145610" cy="327521"/>
            <a:chOff x="7565604" y="5053690"/>
            <a:chExt cx="185585" cy="417438"/>
          </a:xfrm>
        </p:grpSpPr>
        <p:cxnSp>
          <p:nvCxnSpPr>
            <p:cNvPr id="96" name="Straight Connector 125"/>
            <p:cNvCxnSpPr/>
            <p:nvPr/>
          </p:nvCxnSpPr>
          <p:spPr>
            <a:xfrm flipV="1">
              <a:off x="7658397" y="5081438"/>
              <a:ext cx="0" cy="389690"/>
            </a:xfrm>
            <a:prstGeom prst="line">
              <a:avLst/>
            </a:prstGeom>
            <a:ln w="38100">
              <a:solidFill>
                <a:srgbClr val="0078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 126"/>
            <p:cNvSpPr/>
            <p:nvPr/>
          </p:nvSpPr>
          <p:spPr>
            <a:xfrm>
              <a:off x="7565604" y="5053690"/>
              <a:ext cx="185585" cy="18558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8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98" name="Group 128"/>
          <p:cNvGrpSpPr/>
          <p:nvPr/>
        </p:nvGrpSpPr>
        <p:grpSpPr>
          <a:xfrm>
            <a:off x="1919551" y="3509311"/>
            <a:ext cx="145610" cy="327521"/>
            <a:chOff x="7565604" y="5053690"/>
            <a:chExt cx="185585" cy="417438"/>
          </a:xfrm>
        </p:grpSpPr>
        <p:cxnSp>
          <p:nvCxnSpPr>
            <p:cNvPr id="99" name="Straight Connector 129"/>
            <p:cNvCxnSpPr/>
            <p:nvPr/>
          </p:nvCxnSpPr>
          <p:spPr>
            <a:xfrm flipV="1">
              <a:off x="7658397" y="5081438"/>
              <a:ext cx="0" cy="389690"/>
            </a:xfrm>
            <a:prstGeom prst="line">
              <a:avLst/>
            </a:prstGeom>
            <a:ln w="38100">
              <a:solidFill>
                <a:srgbClr val="0078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Oval 130"/>
            <p:cNvSpPr/>
            <p:nvPr/>
          </p:nvSpPr>
          <p:spPr>
            <a:xfrm>
              <a:off x="7565604" y="5053690"/>
              <a:ext cx="185585" cy="18558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8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pic>
        <p:nvPicPr>
          <p:cNvPr id="101" name="Picture 131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146" y="2058742"/>
            <a:ext cx="2754787" cy="1655459"/>
          </a:xfrm>
          <a:prstGeom prst="rect">
            <a:avLst/>
          </a:prstGeom>
        </p:spPr>
      </p:pic>
      <p:grpSp>
        <p:nvGrpSpPr>
          <p:cNvPr id="102" name="Group 132"/>
          <p:cNvGrpSpPr/>
          <p:nvPr/>
        </p:nvGrpSpPr>
        <p:grpSpPr>
          <a:xfrm>
            <a:off x="8487629" y="256902"/>
            <a:ext cx="2524125" cy="1556049"/>
            <a:chOff x="6794301" y="1084248"/>
            <a:chExt cx="2524125" cy="1556049"/>
          </a:xfrm>
        </p:grpSpPr>
        <p:pic>
          <p:nvPicPr>
            <p:cNvPr id="103" name="Picture 5"/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6794301" y="1084248"/>
              <a:ext cx="2524125" cy="1556049"/>
            </a:xfrm>
            <a:prstGeom prst="rect">
              <a:avLst/>
            </a:prstGeom>
          </p:spPr>
        </p:pic>
        <p:sp>
          <p:nvSpPr>
            <p:cNvPr id="104" name="TextBox 12"/>
            <p:cNvSpPr txBox="1"/>
            <p:nvPr/>
          </p:nvSpPr>
          <p:spPr>
            <a:xfrm>
              <a:off x="6940239" y="1382140"/>
              <a:ext cx="2232248" cy="960263"/>
            </a:xfrm>
            <a:prstGeom prst="rect">
              <a:avLst/>
            </a:prstGeom>
            <a:solidFill>
              <a:srgbClr val="FFFFFF">
                <a:alpha val="74000"/>
              </a:srgbClr>
            </a:solidFill>
          </p:spPr>
          <p:txBody>
            <a:bodyPr wrap="square" lIns="182880" tIns="146304" rIns="182880" bIns="146304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nb-NO" sz="2400" dirty="0" smtClean="0">
                  <a:gradFill>
                    <a:gsLst>
                      <a:gs pos="2917">
                        <a:srgbClr val="404040"/>
                      </a:gs>
                      <a:gs pos="30000">
                        <a:srgbClr val="404040"/>
                      </a:gs>
                    </a:gsLst>
                    <a:lin ang="5400000" scaled="0"/>
                  </a:gra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Your </a:t>
              </a:r>
              <a:br>
                <a:rPr lang="nb-NO" sz="2400" dirty="0" smtClean="0">
                  <a:gradFill>
                    <a:gsLst>
                      <a:gs pos="2917">
                        <a:srgbClr val="404040"/>
                      </a:gs>
                      <a:gs pos="30000">
                        <a:srgbClr val="404040"/>
                      </a:gs>
                    </a:gsLst>
                    <a:lin ang="5400000" scaled="0"/>
                  </a:gradFill>
                  <a:latin typeface="Segoe UI Semibold" panose="020B0702040204020203" pitchFamily="34" charset="0"/>
                  <a:cs typeface="Segoe UI Semibold" panose="020B0702040204020203" pitchFamily="34" charset="0"/>
                </a:rPr>
              </a:br>
              <a:r>
                <a:rPr lang="nb-NO" sz="2400" dirty="0" smtClean="0">
                  <a:gradFill>
                    <a:gsLst>
                      <a:gs pos="2917">
                        <a:srgbClr val="404040"/>
                      </a:gs>
                      <a:gs pos="30000">
                        <a:srgbClr val="404040"/>
                      </a:gs>
                    </a:gsLst>
                    <a:lin ang="5400000" scaled="0"/>
                  </a:gra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App</a:t>
              </a:r>
            </a:p>
          </p:txBody>
        </p:sp>
      </p:grpSp>
      <p:cxnSp>
        <p:nvCxnSpPr>
          <p:cNvPr id="32" name="Straight Arrow Connector 135"/>
          <p:cNvCxnSpPr/>
          <p:nvPr/>
        </p:nvCxnSpPr>
        <p:spPr>
          <a:xfrm>
            <a:off x="4562053" y="2057102"/>
            <a:ext cx="0" cy="58051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136"/>
          <p:cNvCxnSpPr/>
          <p:nvPr/>
        </p:nvCxnSpPr>
        <p:spPr>
          <a:xfrm>
            <a:off x="4562053" y="2057102"/>
            <a:ext cx="3384376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626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accent3">
                <a:lumMod val="5000"/>
                <a:lumOff val="95000"/>
              </a:schemeClr>
            </a:gs>
            <a:gs pos="8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 rot="16200000">
            <a:off x="5840385" y="393206"/>
            <a:ext cx="728596" cy="12532327"/>
          </a:xfrm>
          <a:custGeom>
            <a:avLst/>
            <a:gdLst>
              <a:gd name="connsiteX0" fmla="*/ 0 w 1771650"/>
              <a:gd name="connsiteY0" fmla="*/ 6858000 h 6858000"/>
              <a:gd name="connsiteX1" fmla="*/ 0 w 1771650"/>
              <a:gd name="connsiteY1" fmla="*/ 0 h 6858000"/>
              <a:gd name="connsiteX2" fmla="*/ 1771650 w 1771650"/>
              <a:gd name="connsiteY2" fmla="*/ 6858000 h 6858000"/>
              <a:gd name="connsiteX3" fmla="*/ 0 w 1771650"/>
              <a:gd name="connsiteY3" fmla="*/ 6858000 h 6858000"/>
              <a:gd name="connsiteX0" fmla="*/ 4667249 w 6438899"/>
              <a:gd name="connsiteY0" fmla="*/ 6867525 h 6867525"/>
              <a:gd name="connsiteX1" fmla="*/ 0 w 6438899"/>
              <a:gd name="connsiteY1" fmla="*/ 0 h 6867525"/>
              <a:gd name="connsiteX2" fmla="*/ 4667249 w 6438899"/>
              <a:gd name="connsiteY2" fmla="*/ 9525 h 6867525"/>
              <a:gd name="connsiteX3" fmla="*/ 6438899 w 6438899"/>
              <a:gd name="connsiteY3" fmla="*/ 6867525 h 6867525"/>
              <a:gd name="connsiteX4" fmla="*/ 4667249 w 6438899"/>
              <a:gd name="connsiteY4" fmla="*/ 6867525 h 6867525"/>
              <a:gd name="connsiteX0" fmla="*/ 4667249 w 6438899"/>
              <a:gd name="connsiteY0" fmla="*/ 6869278 h 6869278"/>
              <a:gd name="connsiteX1" fmla="*/ 0 w 6438899"/>
              <a:gd name="connsiteY1" fmla="*/ 1753 h 6869278"/>
              <a:gd name="connsiteX2" fmla="*/ 4667249 w 6438899"/>
              <a:gd name="connsiteY2" fmla="*/ 11278 h 6869278"/>
              <a:gd name="connsiteX3" fmla="*/ 6438899 w 6438899"/>
              <a:gd name="connsiteY3" fmla="*/ 6869278 h 6869278"/>
              <a:gd name="connsiteX4" fmla="*/ 4667249 w 6438899"/>
              <a:gd name="connsiteY4" fmla="*/ 6869278 h 6869278"/>
              <a:gd name="connsiteX0" fmla="*/ 4667249 w 6438899"/>
              <a:gd name="connsiteY0" fmla="*/ 6867525 h 6867525"/>
              <a:gd name="connsiteX1" fmla="*/ 0 w 6438899"/>
              <a:gd name="connsiteY1" fmla="*/ 0 h 6867525"/>
              <a:gd name="connsiteX2" fmla="*/ 4667249 w 6438899"/>
              <a:gd name="connsiteY2" fmla="*/ 9525 h 6867525"/>
              <a:gd name="connsiteX3" fmla="*/ 6438899 w 6438899"/>
              <a:gd name="connsiteY3" fmla="*/ 6867525 h 6867525"/>
              <a:gd name="connsiteX4" fmla="*/ 4667249 w 6438899"/>
              <a:gd name="connsiteY4" fmla="*/ 6867525 h 6867525"/>
              <a:gd name="connsiteX0" fmla="*/ 76199 w 6438899"/>
              <a:gd name="connsiteY0" fmla="*/ 6886575 h 6886575"/>
              <a:gd name="connsiteX1" fmla="*/ 0 w 6438899"/>
              <a:gd name="connsiteY1" fmla="*/ 0 h 6886575"/>
              <a:gd name="connsiteX2" fmla="*/ 4667249 w 6438899"/>
              <a:gd name="connsiteY2" fmla="*/ 9525 h 6886575"/>
              <a:gd name="connsiteX3" fmla="*/ 6438899 w 6438899"/>
              <a:gd name="connsiteY3" fmla="*/ 6867525 h 6886575"/>
              <a:gd name="connsiteX4" fmla="*/ 76199 w 6438899"/>
              <a:gd name="connsiteY4" fmla="*/ 6886575 h 6886575"/>
              <a:gd name="connsiteX0" fmla="*/ 21 w 6362721"/>
              <a:gd name="connsiteY0" fmla="*/ 6877050 h 6877050"/>
              <a:gd name="connsiteX1" fmla="*/ 361972 w 6362721"/>
              <a:gd name="connsiteY1" fmla="*/ 9525 h 6877050"/>
              <a:gd name="connsiteX2" fmla="*/ 4591071 w 6362721"/>
              <a:gd name="connsiteY2" fmla="*/ 0 h 6877050"/>
              <a:gd name="connsiteX3" fmla="*/ 6362721 w 6362721"/>
              <a:gd name="connsiteY3" fmla="*/ 6858000 h 6877050"/>
              <a:gd name="connsiteX4" fmla="*/ 21 w 6362721"/>
              <a:gd name="connsiteY4" fmla="*/ 6877050 h 6877050"/>
              <a:gd name="connsiteX0" fmla="*/ 76199 w 6000749"/>
              <a:gd name="connsiteY0" fmla="*/ 6867525 h 6867525"/>
              <a:gd name="connsiteX1" fmla="*/ 0 w 6000749"/>
              <a:gd name="connsiteY1" fmla="*/ 9525 h 6867525"/>
              <a:gd name="connsiteX2" fmla="*/ 4229099 w 6000749"/>
              <a:gd name="connsiteY2" fmla="*/ 0 h 6867525"/>
              <a:gd name="connsiteX3" fmla="*/ 6000749 w 6000749"/>
              <a:gd name="connsiteY3" fmla="*/ 6858000 h 6867525"/>
              <a:gd name="connsiteX4" fmla="*/ 76199 w 6000749"/>
              <a:gd name="connsiteY4" fmla="*/ 6867525 h 6867525"/>
              <a:gd name="connsiteX0" fmla="*/ 114299 w 6038849"/>
              <a:gd name="connsiteY0" fmla="*/ 6886575 h 6886575"/>
              <a:gd name="connsiteX1" fmla="*/ 0 w 6038849"/>
              <a:gd name="connsiteY1" fmla="*/ 0 h 6886575"/>
              <a:gd name="connsiteX2" fmla="*/ 4267199 w 6038849"/>
              <a:gd name="connsiteY2" fmla="*/ 19050 h 6886575"/>
              <a:gd name="connsiteX3" fmla="*/ 6038849 w 6038849"/>
              <a:gd name="connsiteY3" fmla="*/ 6877050 h 6886575"/>
              <a:gd name="connsiteX4" fmla="*/ 114299 w 6038849"/>
              <a:gd name="connsiteY4" fmla="*/ 6886575 h 6886575"/>
              <a:gd name="connsiteX0" fmla="*/ 9524 w 6038849"/>
              <a:gd name="connsiteY0" fmla="*/ 6905625 h 6905625"/>
              <a:gd name="connsiteX1" fmla="*/ 0 w 6038849"/>
              <a:gd name="connsiteY1" fmla="*/ 0 h 6905625"/>
              <a:gd name="connsiteX2" fmla="*/ 4267199 w 6038849"/>
              <a:gd name="connsiteY2" fmla="*/ 19050 h 6905625"/>
              <a:gd name="connsiteX3" fmla="*/ 6038849 w 6038849"/>
              <a:gd name="connsiteY3" fmla="*/ 6877050 h 6905625"/>
              <a:gd name="connsiteX4" fmla="*/ 9524 w 6038849"/>
              <a:gd name="connsiteY4" fmla="*/ 6905625 h 6905625"/>
              <a:gd name="connsiteX0" fmla="*/ 9524 w 6038849"/>
              <a:gd name="connsiteY0" fmla="*/ 6907856 h 6907856"/>
              <a:gd name="connsiteX1" fmla="*/ 0 w 6038849"/>
              <a:gd name="connsiteY1" fmla="*/ 2231 h 6907856"/>
              <a:gd name="connsiteX2" fmla="*/ 902034 w 6038849"/>
              <a:gd name="connsiteY2" fmla="*/ 0 h 6907856"/>
              <a:gd name="connsiteX3" fmla="*/ 6038849 w 6038849"/>
              <a:gd name="connsiteY3" fmla="*/ 6879281 h 6907856"/>
              <a:gd name="connsiteX4" fmla="*/ 9524 w 6038849"/>
              <a:gd name="connsiteY4" fmla="*/ 6907856 h 6907856"/>
              <a:gd name="connsiteX0" fmla="*/ 9524 w 6038849"/>
              <a:gd name="connsiteY0" fmla="*/ 6905625 h 6905625"/>
              <a:gd name="connsiteX1" fmla="*/ 0 w 6038849"/>
              <a:gd name="connsiteY1" fmla="*/ 0 h 6905625"/>
              <a:gd name="connsiteX2" fmla="*/ 72264 w 6038849"/>
              <a:gd name="connsiteY2" fmla="*/ 13729 h 6905625"/>
              <a:gd name="connsiteX3" fmla="*/ 6038849 w 6038849"/>
              <a:gd name="connsiteY3" fmla="*/ 6877050 h 6905625"/>
              <a:gd name="connsiteX4" fmla="*/ 9524 w 6038849"/>
              <a:gd name="connsiteY4" fmla="*/ 6905625 h 6905625"/>
              <a:gd name="connsiteX0" fmla="*/ 1622960 w 6038849"/>
              <a:gd name="connsiteY0" fmla="*/ 6591734 h 6877050"/>
              <a:gd name="connsiteX1" fmla="*/ 0 w 6038849"/>
              <a:gd name="connsiteY1" fmla="*/ 0 h 6877050"/>
              <a:gd name="connsiteX2" fmla="*/ 72264 w 6038849"/>
              <a:gd name="connsiteY2" fmla="*/ 13729 h 6877050"/>
              <a:gd name="connsiteX3" fmla="*/ 6038849 w 6038849"/>
              <a:gd name="connsiteY3" fmla="*/ 6877050 h 6877050"/>
              <a:gd name="connsiteX4" fmla="*/ 1622960 w 6038849"/>
              <a:gd name="connsiteY4" fmla="*/ 6591734 h 6877050"/>
              <a:gd name="connsiteX0" fmla="*/ 82 w 6121598"/>
              <a:gd name="connsiteY0" fmla="*/ 6873705 h 6877050"/>
              <a:gd name="connsiteX1" fmla="*/ 82749 w 6121598"/>
              <a:gd name="connsiteY1" fmla="*/ 0 h 6877050"/>
              <a:gd name="connsiteX2" fmla="*/ 155013 w 6121598"/>
              <a:gd name="connsiteY2" fmla="*/ 13729 h 6877050"/>
              <a:gd name="connsiteX3" fmla="*/ 6121598 w 6121598"/>
              <a:gd name="connsiteY3" fmla="*/ 6877050 h 6877050"/>
              <a:gd name="connsiteX4" fmla="*/ 82 w 6121598"/>
              <a:gd name="connsiteY4" fmla="*/ 6873705 h 6877050"/>
              <a:gd name="connsiteX0" fmla="*/ 55627 w 6177143"/>
              <a:gd name="connsiteY0" fmla="*/ 6859976 h 6863321"/>
              <a:gd name="connsiteX1" fmla="*/ 0 w 6177143"/>
              <a:gd name="connsiteY1" fmla="*/ 18192 h 6863321"/>
              <a:gd name="connsiteX2" fmla="*/ 210558 w 6177143"/>
              <a:gd name="connsiteY2" fmla="*/ 0 h 6863321"/>
              <a:gd name="connsiteX3" fmla="*/ 6177143 w 6177143"/>
              <a:gd name="connsiteY3" fmla="*/ 6863321 h 6863321"/>
              <a:gd name="connsiteX4" fmla="*/ 55627 w 6177143"/>
              <a:gd name="connsiteY4" fmla="*/ 6859976 h 6863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77143" h="6863321">
                <a:moveTo>
                  <a:pt x="55627" y="6859976"/>
                </a:moveTo>
                <a:cubicBezTo>
                  <a:pt x="52452" y="5151826"/>
                  <a:pt x="3175" y="1726342"/>
                  <a:pt x="0" y="18192"/>
                </a:cubicBezTo>
                <a:lnTo>
                  <a:pt x="210558" y="0"/>
                </a:lnTo>
                <a:lnTo>
                  <a:pt x="6177143" y="6863321"/>
                </a:lnTo>
                <a:lnTo>
                  <a:pt x="55627" y="6859976"/>
                </a:lnTo>
                <a:close/>
              </a:path>
            </a:pathLst>
          </a:custGeom>
          <a:solidFill>
            <a:srgbClr val="007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GB" sz="1836">
              <a:solidFill>
                <a:prstClr val="white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83251" y="679000"/>
            <a:ext cx="4656627" cy="427443"/>
          </a:xfrm>
          <a:prstGeom prst="rect">
            <a:avLst/>
          </a:prstGeom>
        </p:spPr>
        <p:txBody>
          <a:bodyPr vert="horz" lIns="93260" tIns="46630" rIns="93260" bIns="4663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32597">
              <a:lnSpc>
                <a:spcPct val="150000"/>
              </a:lnSpc>
            </a:pPr>
            <a:r>
              <a:rPr lang="en-US" sz="2448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Types of data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5285" y="557822"/>
            <a:ext cx="718882" cy="718882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1775601" y="1481038"/>
            <a:ext cx="2211611" cy="361486"/>
          </a:xfrm>
          <a:prstGeom prst="rect">
            <a:avLst/>
          </a:prstGeom>
        </p:spPr>
        <p:txBody>
          <a:bodyPr vert="horz" lIns="93260" tIns="46630" rIns="93260" bIns="4663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32597">
              <a:lnSpc>
                <a:spcPct val="150000"/>
              </a:lnSpc>
            </a:pPr>
            <a:r>
              <a:rPr lang="en-US" sz="2040" dirty="0">
                <a:solidFill>
                  <a:srgbClr val="0072C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Files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074389" y="1481038"/>
            <a:ext cx="2211611" cy="361486"/>
          </a:xfrm>
          <a:prstGeom prst="rect">
            <a:avLst/>
          </a:prstGeom>
        </p:spPr>
        <p:txBody>
          <a:bodyPr vert="horz" lIns="93260" tIns="46630" rIns="93260" bIns="4663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32597">
              <a:lnSpc>
                <a:spcPct val="150000"/>
              </a:lnSpc>
            </a:pPr>
            <a:r>
              <a:rPr lang="en-US" sz="2040" dirty="0">
                <a:solidFill>
                  <a:srgbClr val="0072C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Conversations</a:t>
            </a:r>
          </a:p>
        </p:txBody>
      </p:sp>
      <p:sp>
        <p:nvSpPr>
          <p:cNvPr id="27" name="Oval 26"/>
          <p:cNvSpPr/>
          <p:nvPr/>
        </p:nvSpPr>
        <p:spPr>
          <a:xfrm>
            <a:off x="2034317" y="2122715"/>
            <a:ext cx="793531" cy="79353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GB" sz="1836" dirty="0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2934964" y="2122715"/>
            <a:ext cx="793531" cy="79353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GB" sz="1836" dirty="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2934964" y="3002141"/>
            <a:ext cx="793531" cy="79353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GB" sz="1836" dirty="0">
              <a:solidFill>
                <a:prstClr val="white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906" y="2291457"/>
            <a:ext cx="474549" cy="474549"/>
          </a:xfrm>
          <a:prstGeom prst="rect">
            <a:avLst/>
          </a:prstGeom>
        </p:spPr>
      </p:pic>
      <p:grpSp>
        <p:nvGrpSpPr>
          <p:cNvPr id="4" name="Group 15"/>
          <p:cNvGrpSpPr/>
          <p:nvPr/>
        </p:nvGrpSpPr>
        <p:grpSpPr>
          <a:xfrm>
            <a:off x="2034317" y="3002141"/>
            <a:ext cx="793531" cy="793531"/>
            <a:chOff x="1593893" y="3567362"/>
            <a:chExt cx="778042" cy="778042"/>
          </a:xfrm>
        </p:grpSpPr>
        <p:sp>
          <p:nvSpPr>
            <p:cNvPr id="29" name="Oval 16"/>
            <p:cNvSpPr/>
            <p:nvPr/>
          </p:nvSpPr>
          <p:spPr>
            <a:xfrm>
              <a:off x="1593893" y="3567362"/>
              <a:ext cx="778042" cy="7780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endParaRPr lang="en-GB" sz="1836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2524" y="3723183"/>
              <a:ext cx="465286" cy="465286"/>
            </a:xfrm>
            <a:prstGeom prst="rect">
              <a:avLst/>
            </a:prstGeom>
          </p:spPr>
        </p:pic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914" y="3162606"/>
            <a:ext cx="474549" cy="47454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915" y="2291358"/>
            <a:ext cx="474482" cy="474482"/>
          </a:xfrm>
          <a:prstGeom prst="rect">
            <a:avLst/>
          </a:prstGeom>
        </p:spPr>
      </p:pic>
      <p:grpSp>
        <p:nvGrpSpPr>
          <p:cNvPr id="36" name="Group 31"/>
          <p:cNvGrpSpPr/>
          <p:nvPr/>
        </p:nvGrpSpPr>
        <p:grpSpPr>
          <a:xfrm rot="5400000">
            <a:off x="4333105" y="2519480"/>
            <a:ext cx="1694178" cy="793531"/>
            <a:chOff x="3355431" y="2727158"/>
            <a:chExt cx="1661110" cy="778042"/>
          </a:xfrm>
        </p:grpSpPr>
        <p:sp>
          <p:nvSpPr>
            <p:cNvPr id="37" name="Oval 38"/>
            <p:cNvSpPr/>
            <p:nvPr/>
          </p:nvSpPr>
          <p:spPr>
            <a:xfrm>
              <a:off x="3355431" y="2727158"/>
              <a:ext cx="778042" cy="7780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endParaRPr lang="en-GB" sz="1836" dirty="0">
                <a:solidFill>
                  <a:prstClr val="white"/>
                </a:solidFill>
              </a:endParaRPr>
            </a:p>
          </p:txBody>
        </p:sp>
        <p:sp>
          <p:nvSpPr>
            <p:cNvPr id="38" name="Oval 44"/>
            <p:cNvSpPr/>
            <p:nvPr/>
          </p:nvSpPr>
          <p:spPr>
            <a:xfrm>
              <a:off x="4238499" y="2727158"/>
              <a:ext cx="778042" cy="7780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endParaRPr lang="en-GB" sz="1836" dirty="0">
                <a:solidFill>
                  <a:prstClr val="white"/>
                </a:solidFill>
              </a:endParaRPr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984" y="2228893"/>
            <a:ext cx="490419" cy="49041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397" y="3128459"/>
            <a:ext cx="507036" cy="507036"/>
          </a:xfrm>
          <a:prstGeom prst="rect">
            <a:avLst/>
          </a:prstGeom>
        </p:spPr>
      </p:pic>
      <p:sp>
        <p:nvSpPr>
          <p:cNvPr id="31" name="Title 1"/>
          <p:cNvSpPr txBox="1">
            <a:spLocks/>
          </p:cNvSpPr>
          <p:nvPr/>
        </p:nvSpPr>
        <p:spPr>
          <a:xfrm>
            <a:off x="6440029" y="1481038"/>
            <a:ext cx="2211611" cy="361486"/>
          </a:xfrm>
          <a:prstGeom prst="rect">
            <a:avLst/>
          </a:prstGeom>
        </p:spPr>
        <p:txBody>
          <a:bodyPr vert="horz" lIns="93260" tIns="46630" rIns="93260" bIns="4663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32597">
              <a:lnSpc>
                <a:spcPct val="150000"/>
              </a:lnSpc>
            </a:pPr>
            <a:r>
              <a:rPr lang="en-US" sz="2040" dirty="0">
                <a:solidFill>
                  <a:srgbClr val="0072C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People &amp; Groups</a:t>
            </a:r>
          </a:p>
        </p:txBody>
      </p:sp>
      <p:sp>
        <p:nvSpPr>
          <p:cNvPr id="40" name="Oval 39"/>
          <p:cNvSpPr/>
          <p:nvPr/>
        </p:nvSpPr>
        <p:spPr>
          <a:xfrm>
            <a:off x="6698744" y="2122715"/>
            <a:ext cx="793531" cy="79353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GB" sz="1836" dirty="0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7599391" y="2122715"/>
            <a:ext cx="793531" cy="79353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GB" sz="1836" dirty="0">
              <a:solidFill>
                <a:prstClr val="white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6698744" y="3002141"/>
            <a:ext cx="793531" cy="79353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GB" sz="1836" dirty="0">
              <a:solidFill>
                <a:prstClr val="white"/>
              </a:solidFill>
            </a:endParaRPr>
          </a:p>
        </p:txBody>
      </p:sp>
      <p:graphicFrame>
        <p:nvGraphicFramePr>
          <p:cNvPr id="5" name="Diagram 71"/>
          <p:cNvGraphicFramePr/>
          <p:nvPr>
            <p:extLst/>
          </p:nvPr>
        </p:nvGraphicFramePr>
        <p:xfrm>
          <a:off x="6725068" y="1974652"/>
          <a:ext cx="734333" cy="1101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9" name="Diagram 73"/>
          <p:cNvGraphicFramePr/>
          <p:nvPr>
            <p:extLst/>
          </p:nvPr>
        </p:nvGraphicFramePr>
        <p:xfrm>
          <a:off x="7444181" y="2173777"/>
          <a:ext cx="1101500" cy="697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51" name="Title 1"/>
          <p:cNvSpPr txBox="1">
            <a:spLocks/>
          </p:cNvSpPr>
          <p:nvPr/>
        </p:nvSpPr>
        <p:spPr>
          <a:xfrm>
            <a:off x="8594501" y="1481038"/>
            <a:ext cx="2211611" cy="361486"/>
          </a:xfrm>
          <a:prstGeom prst="rect">
            <a:avLst/>
          </a:prstGeom>
        </p:spPr>
        <p:txBody>
          <a:bodyPr vert="horz" lIns="93260" tIns="46630" rIns="93260" bIns="4663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32597">
              <a:lnSpc>
                <a:spcPct val="150000"/>
              </a:lnSpc>
            </a:pPr>
            <a:r>
              <a:rPr lang="en-US" sz="2040" dirty="0">
                <a:solidFill>
                  <a:srgbClr val="0072C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Events</a:t>
            </a:r>
          </a:p>
        </p:txBody>
      </p:sp>
      <p:graphicFrame>
        <p:nvGraphicFramePr>
          <p:cNvPr id="12" name="Diagram 75"/>
          <p:cNvGraphicFramePr/>
          <p:nvPr>
            <p:extLst/>
          </p:nvPr>
        </p:nvGraphicFramePr>
        <p:xfrm>
          <a:off x="6544378" y="3029002"/>
          <a:ext cx="1101500" cy="734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pSp>
        <p:nvGrpSpPr>
          <p:cNvPr id="22" name="Group 77"/>
          <p:cNvGrpSpPr/>
          <p:nvPr/>
        </p:nvGrpSpPr>
        <p:grpSpPr>
          <a:xfrm>
            <a:off x="9303541" y="2067751"/>
            <a:ext cx="811999" cy="794936"/>
            <a:chOff x="10113425" y="2651210"/>
            <a:chExt cx="796150" cy="779420"/>
          </a:xfrm>
        </p:grpSpPr>
        <p:sp>
          <p:nvSpPr>
            <p:cNvPr id="53" name="Oval 78"/>
            <p:cNvSpPr/>
            <p:nvPr/>
          </p:nvSpPr>
          <p:spPr>
            <a:xfrm rot="5400000">
              <a:off x="10113425" y="2652588"/>
              <a:ext cx="778042" cy="7780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endParaRPr lang="en-GB" sz="1836" dirty="0">
                <a:solidFill>
                  <a:prstClr val="white"/>
                </a:solidFill>
              </a:endParaRPr>
            </a:p>
          </p:txBody>
        </p:sp>
        <p:pic>
          <p:nvPicPr>
            <p:cNvPr id="21" name="Picture 79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0153" y="2651210"/>
              <a:ext cx="779422" cy="779420"/>
            </a:xfrm>
            <a:prstGeom prst="rect">
              <a:avLst/>
            </a:prstGeom>
          </p:spPr>
        </p:pic>
      </p:grpSp>
      <p:grpSp>
        <p:nvGrpSpPr>
          <p:cNvPr id="57" name="Group 83"/>
          <p:cNvGrpSpPr/>
          <p:nvPr/>
        </p:nvGrpSpPr>
        <p:grpSpPr>
          <a:xfrm>
            <a:off x="9303540" y="2964958"/>
            <a:ext cx="819857" cy="810653"/>
            <a:chOff x="10113425" y="3530904"/>
            <a:chExt cx="803854" cy="794830"/>
          </a:xfrm>
        </p:grpSpPr>
        <p:sp>
          <p:nvSpPr>
            <p:cNvPr id="54" name="Oval 84"/>
            <p:cNvSpPr/>
            <p:nvPr/>
          </p:nvSpPr>
          <p:spPr>
            <a:xfrm rot="5400000">
              <a:off x="10113425" y="3535656"/>
              <a:ext cx="778042" cy="7780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endParaRPr lang="en-GB" sz="1836" dirty="0">
                <a:solidFill>
                  <a:prstClr val="white"/>
                </a:solidFill>
              </a:endParaRPr>
            </a:p>
          </p:txBody>
        </p:sp>
        <p:pic>
          <p:nvPicPr>
            <p:cNvPr id="23" name="Picture 85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2449" y="3530904"/>
              <a:ext cx="794830" cy="794830"/>
            </a:xfrm>
            <a:prstGeom prst="rect">
              <a:avLst/>
            </a:prstGeom>
          </p:spPr>
        </p:pic>
      </p:grpSp>
      <p:grpSp>
        <p:nvGrpSpPr>
          <p:cNvPr id="46" name="Group 89"/>
          <p:cNvGrpSpPr/>
          <p:nvPr/>
        </p:nvGrpSpPr>
        <p:grpSpPr>
          <a:xfrm>
            <a:off x="7604985" y="3004370"/>
            <a:ext cx="787938" cy="787938"/>
            <a:chOff x="7218205" y="2347793"/>
            <a:chExt cx="2318826" cy="2318826"/>
          </a:xfrm>
        </p:grpSpPr>
        <p:sp>
          <p:nvSpPr>
            <p:cNvPr id="48" name="Oval 90"/>
            <p:cNvSpPr/>
            <p:nvPr/>
          </p:nvSpPr>
          <p:spPr>
            <a:xfrm>
              <a:off x="7218205" y="2347793"/>
              <a:ext cx="2318826" cy="23188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2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endParaRPr lang="en-GB" sz="1836">
                <a:solidFill>
                  <a:prstClr val="white"/>
                </a:solidFill>
              </a:endParaRPr>
            </a:p>
          </p:txBody>
        </p:sp>
        <p:grpSp>
          <p:nvGrpSpPr>
            <p:cNvPr id="49" name="Group 91"/>
            <p:cNvGrpSpPr/>
            <p:nvPr/>
          </p:nvGrpSpPr>
          <p:grpSpPr>
            <a:xfrm>
              <a:off x="7559471" y="2705101"/>
              <a:ext cx="1661110" cy="1640303"/>
              <a:chOff x="3355431" y="2727158"/>
              <a:chExt cx="1661110" cy="1640303"/>
            </a:xfrm>
          </p:grpSpPr>
          <p:sp>
            <p:nvSpPr>
              <p:cNvPr id="58" name="Oval 96"/>
              <p:cNvSpPr/>
              <p:nvPr/>
            </p:nvSpPr>
            <p:spPr>
              <a:xfrm>
                <a:off x="3355431" y="2727158"/>
                <a:ext cx="778042" cy="77804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32597"/>
                <a:endParaRPr lang="en-GB" sz="1836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Oval 97"/>
              <p:cNvSpPr/>
              <p:nvPr/>
            </p:nvSpPr>
            <p:spPr>
              <a:xfrm>
                <a:off x="4238499" y="2727158"/>
                <a:ext cx="778042" cy="77804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32597"/>
                <a:endParaRPr lang="en-GB" sz="1836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Oval 98"/>
              <p:cNvSpPr/>
              <p:nvPr/>
            </p:nvSpPr>
            <p:spPr>
              <a:xfrm>
                <a:off x="3355431" y="3589419"/>
                <a:ext cx="778042" cy="77804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32597"/>
                <a:endParaRPr lang="en-GB" sz="1836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Oval 99"/>
              <p:cNvSpPr/>
              <p:nvPr/>
            </p:nvSpPr>
            <p:spPr>
              <a:xfrm>
                <a:off x="4238499" y="3589419"/>
                <a:ext cx="778042" cy="77804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32597"/>
                <a:endParaRPr lang="en-GB" sz="1836" dirty="0">
                  <a:solidFill>
                    <a:prstClr val="white"/>
                  </a:solidFill>
                </a:endParaRPr>
              </a:p>
            </p:txBody>
          </p:sp>
        </p:grpSp>
        <p:graphicFrame>
          <p:nvGraphicFramePr>
            <p:cNvPr id="50" name="Diagram 92"/>
            <p:cNvGraphicFramePr/>
            <p:nvPr>
              <p:extLst/>
            </p:nvPr>
          </p:nvGraphicFramePr>
          <p:xfrm>
            <a:off x="7585281" y="2559928"/>
            <a:ext cx="720000" cy="1080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7" r:lo="rId28" r:qs="rId29" r:cs="rId30"/>
            </a:graphicData>
          </a:graphic>
        </p:graphicFrame>
        <p:graphicFrame>
          <p:nvGraphicFramePr>
            <p:cNvPr id="52" name="Diagram 93"/>
            <p:cNvGraphicFramePr/>
            <p:nvPr>
              <p:extLst/>
            </p:nvPr>
          </p:nvGraphicFramePr>
          <p:xfrm>
            <a:off x="8290358" y="2755166"/>
            <a:ext cx="1080000" cy="68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2" r:lo="rId33" r:qs="rId34" r:cs="rId35"/>
            </a:graphicData>
          </a:graphic>
        </p:graphicFrame>
        <p:graphicFrame>
          <p:nvGraphicFramePr>
            <p:cNvPr id="55" name="Diagram 94"/>
            <p:cNvGraphicFramePr/>
            <p:nvPr>
              <p:extLst/>
            </p:nvPr>
          </p:nvGraphicFramePr>
          <p:xfrm>
            <a:off x="7408118" y="3593698"/>
            <a:ext cx="1080000" cy="720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7" r:lo="rId38" r:qs="rId39" r:cs="rId40"/>
            </a:graphicData>
          </a:graphic>
        </p:graphicFrame>
        <p:graphicFrame>
          <p:nvGraphicFramePr>
            <p:cNvPr id="56" name="Diagram 95"/>
            <p:cNvGraphicFramePr/>
            <p:nvPr>
              <p:extLst/>
            </p:nvPr>
          </p:nvGraphicFramePr>
          <p:xfrm>
            <a:off x="8468748" y="3605895"/>
            <a:ext cx="720000" cy="720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2" r:lo="rId43" r:qs="rId44" r:cs="rId45"/>
            </a:graphicData>
          </a:graphic>
        </p:graphicFrame>
      </p:grpSp>
      <p:sp>
        <p:nvSpPr>
          <p:cNvPr id="62" name="Oval 5"/>
          <p:cNvSpPr/>
          <p:nvPr/>
        </p:nvSpPr>
        <p:spPr bwMode="auto">
          <a:xfrm>
            <a:off x="5887847" y="4357884"/>
            <a:ext cx="922295" cy="922295"/>
          </a:xfrm>
          <a:prstGeom prst="ellipse">
            <a:avLst/>
          </a:prstGeom>
          <a:solidFill>
            <a:srgbClr val="277DC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06"/>
            <a:r>
              <a:rPr lang="nb-NO" sz="16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Like</a:t>
            </a:r>
            <a:r>
              <a:rPr lang="nb-NO" sz="16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/>
            </a:r>
            <a:br>
              <a:rPr lang="nb-NO" sz="16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</a:br>
            <a:r>
              <a:rPr lang="nb-NO" sz="160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Action</a:t>
            </a:r>
            <a:endParaRPr lang="nb-NO" sz="10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3" name="Oval 6"/>
          <p:cNvSpPr/>
          <p:nvPr/>
        </p:nvSpPr>
        <p:spPr bwMode="auto">
          <a:xfrm>
            <a:off x="4783429" y="4361679"/>
            <a:ext cx="922295" cy="922295"/>
          </a:xfrm>
          <a:prstGeom prst="ellipse">
            <a:avLst/>
          </a:prstGeom>
          <a:solidFill>
            <a:srgbClr val="277DC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defTabSz="932406"/>
            <a:r>
              <a:rPr lang="nb-NO" sz="16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Share</a:t>
            </a:r>
            <a:r>
              <a:rPr lang="nb-NO" sz="16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/>
            </a:r>
            <a:br>
              <a:rPr lang="nb-NO" sz="16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</a:br>
            <a:r>
              <a:rPr lang="nb-NO" sz="160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Action</a:t>
            </a:r>
            <a:endParaRPr lang="nb-NO" sz="10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4" name="Oval 7"/>
          <p:cNvSpPr/>
          <p:nvPr/>
        </p:nvSpPr>
        <p:spPr bwMode="auto">
          <a:xfrm>
            <a:off x="6992265" y="4357883"/>
            <a:ext cx="922295" cy="922295"/>
          </a:xfrm>
          <a:prstGeom prst="ellipse">
            <a:avLst/>
          </a:prstGeom>
          <a:solidFill>
            <a:srgbClr val="277DC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defTabSz="932406"/>
            <a:r>
              <a:rPr lang="nb-NO" sz="16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Access</a:t>
            </a:r>
            <a:br>
              <a:rPr lang="nb-NO" sz="16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</a:br>
            <a:r>
              <a:rPr lang="nb-NO" sz="16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Action</a:t>
            </a:r>
            <a:endParaRPr lang="nb-NO" sz="10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5" name="Oval 10"/>
          <p:cNvSpPr/>
          <p:nvPr/>
        </p:nvSpPr>
        <p:spPr bwMode="auto">
          <a:xfrm>
            <a:off x="8096683" y="4357882"/>
            <a:ext cx="922295" cy="922295"/>
          </a:xfrm>
          <a:prstGeom prst="ellipse">
            <a:avLst/>
          </a:prstGeom>
          <a:solidFill>
            <a:srgbClr val="277DC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defTabSz="932406"/>
            <a:r>
              <a:rPr lang="nb-NO" sz="16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Follow</a:t>
            </a:r>
            <a:br>
              <a:rPr lang="nb-NO" sz="16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</a:br>
            <a:r>
              <a:rPr lang="nb-NO" sz="16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Action</a:t>
            </a:r>
            <a:endParaRPr lang="nb-NO" sz="10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6" name="Oval 12"/>
          <p:cNvSpPr/>
          <p:nvPr/>
        </p:nvSpPr>
        <p:spPr bwMode="auto">
          <a:xfrm>
            <a:off x="9201102" y="4357881"/>
            <a:ext cx="922295" cy="922295"/>
          </a:xfrm>
          <a:prstGeom prst="ellipse">
            <a:avLst/>
          </a:prstGeom>
          <a:solidFill>
            <a:srgbClr val="277DC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defTabSz="932406"/>
            <a:r>
              <a:rPr lang="nb-NO" sz="16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Modify</a:t>
            </a:r>
            <a:br>
              <a:rPr lang="nb-NO" sz="16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</a:br>
            <a:r>
              <a:rPr lang="nb-NO" sz="16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Action</a:t>
            </a:r>
            <a:endParaRPr lang="nb-NO" sz="10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67" name="Group 13"/>
          <p:cNvGrpSpPr/>
          <p:nvPr/>
        </p:nvGrpSpPr>
        <p:grpSpPr>
          <a:xfrm>
            <a:off x="2089545" y="4256759"/>
            <a:ext cx="2207327" cy="1124546"/>
            <a:chOff x="1295649" y="4883045"/>
            <a:chExt cx="2164243" cy="1540364"/>
          </a:xfrm>
        </p:grpSpPr>
        <p:sp>
          <p:nvSpPr>
            <p:cNvPr id="68" name="Rounded Rectangle 112"/>
            <p:cNvSpPr/>
            <p:nvPr/>
          </p:nvSpPr>
          <p:spPr>
            <a:xfrm>
              <a:off x="1295649" y="5070710"/>
              <a:ext cx="2164243" cy="1173572"/>
            </a:xfrm>
            <a:prstGeom prst="roundRect">
              <a:avLst/>
            </a:prstGeom>
            <a:solidFill>
              <a:srgbClr val="0072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endParaRPr lang="en-GB" sz="1836">
                <a:solidFill>
                  <a:prstClr val="white"/>
                </a:solidFill>
              </a:endParaRPr>
            </a:p>
          </p:txBody>
        </p:sp>
        <p:sp>
          <p:nvSpPr>
            <p:cNvPr id="69" name="Title 1"/>
            <p:cNvSpPr txBox="1">
              <a:spLocks/>
            </p:cNvSpPr>
            <p:nvPr/>
          </p:nvSpPr>
          <p:spPr>
            <a:xfrm>
              <a:off x="1373908" y="4883045"/>
              <a:ext cx="2007723" cy="1540364"/>
            </a:xfrm>
            <a:prstGeom prst="rect">
              <a:avLst/>
            </a:prstGeom>
          </p:spPr>
          <p:txBody>
            <a:bodyPr vert="horz" lIns="93260" tIns="46630" rIns="93260" bIns="46630" rtlCol="0" anchor="ctr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defTabSz="932597">
                <a:lnSpc>
                  <a:spcPct val="100000"/>
                </a:lnSpc>
              </a:pPr>
              <a:r>
                <a:rPr lang="en-US" sz="1632" dirty="0" smtClean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Actions and relationships</a:t>
              </a:r>
              <a:endParaRPr lang="en-US" sz="1632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769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accent3">
                <a:lumMod val="5000"/>
                <a:lumOff val="95000"/>
              </a:schemeClr>
            </a:gs>
            <a:gs pos="8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 rot="16200000">
            <a:off x="5840385" y="393206"/>
            <a:ext cx="728596" cy="12532327"/>
          </a:xfrm>
          <a:custGeom>
            <a:avLst/>
            <a:gdLst>
              <a:gd name="connsiteX0" fmla="*/ 0 w 1771650"/>
              <a:gd name="connsiteY0" fmla="*/ 6858000 h 6858000"/>
              <a:gd name="connsiteX1" fmla="*/ 0 w 1771650"/>
              <a:gd name="connsiteY1" fmla="*/ 0 h 6858000"/>
              <a:gd name="connsiteX2" fmla="*/ 1771650 w 1771650"/>
              <a:gd name="connsiteY2" fmla="*/ 6858000 h 6858000"/>
              <a:gd name="connsiteX3" fmla="*/ 0 w 1771650"/>
              <a:gd name="connsiteY3" fmla="*/ 6858000 h 6858000"/>
              <a:gd name="connsiteX0" fmla="*/ 4667249 w 6438899"/>
              <a:gd name="connsiteY0" fmla="*/ 6867525 h 6867525"/>
              <a:gd name="connsiteX1" fmla="*/ 0 w 6438899"/>
              <a:gd name="connsiteY1" fmla="*/ 0 h 6867525"/>
              <a:gd name="connsiteX2" fmla="*/ 4667249 w 6438899"/>
              <a:gd name="connsiteY2" fmla="*/ 9525 h 6867525"/>
              <a:gd name="connsiteX3" fmla="*/ 6438899 w 6438899"/>
              <a:gd name="connsiteY3" fmla="*/ 6867525 h 6867525"/>
              <a:gd name="connsiteX4" fmla="*/ 4667249 w 6438899"/>
              <a:gd name="connsiteY4" fmla="*/ 6867525 h 6867525"/>
              <a:gd name="connsiteX0" fmla="*/ 4667249 w 6438899"/>
              <a:gd name="connsiteY0" fmla="*/ 6869278 h 6869278"/>
              <a:gd name="connsiteX1" fmla="*/ 0 w 6438899"/>
              <a:gd name="connsiteY1" fmla="*/ 1753 h 6869278"/>
              <a:gd name="connsiteX2" fmla="*/ 4667249 w 6438899"/>
              <a:gd name="connsiteY2" fmla="*/ 11278 h 6869278"/>
              <a:gd name="connsiteX3" fmla="*/ 6438899 w 6438899"/>
              <a:gd name="connsiteY3" fmla="*/ 6869278 h 6869278"/>
              <a:gd name="connsiteX4" fmla="*/ 4667249 w 6438899"/>
              <a:gd name="connsiteY4" fmla="*/ 6869278 h 6869278"/>
              <a:gd name="connsiteX0" fmla="*/ 4667249 w 6438899"/>
              <a:gd name="connsiteY0" fmla="*/ 6867525 h 6867525"/>
              <a:gd name="connsiteX1" fmla="*/ 0 w 6438899"/>
              <a:gd name="connsiteY1" fmla="*/ 0 h 6867525"/>
              <a:gd name="connsiteX2" fmla="*/ 4667249 w 6438899"/>
              <a:gd name="connsiteY2" fmla="*/ 9525 h 6867525"/>
              <a:gd name="connsiteX3" fmla="*/ 6438899 w 6438899"/>
              <a:gd name="connsiteY3" fmla="*/ 6867525 h 6867525"/>
              <a:gd name="connsiteX4" fmla="*/ 4667249 w 6438899"/>
              <a:gd name="connsiteY4" fmla="*/ 6867525 h 6867525"/>
              <a:gd name="connsiteX0" fmla="*/ 76199 w 6438899"/>
              <a:gd name="connsiteY0" fmla="*/ 6886575 h 6886575"/>
              <a:gd name="connsiteX1" fmla="*/ 0 w 6438899"/>
              <a:gd name="connsiteY1" fmla="*/ 0 h 6886575"/>
              <a:gd name="connsiteX2" fmla="*/ 4667249 w 6438899"/>
              <a:gd name="connsiteY2" fmla="*/ 9525 h 6886575"/>
              <a:gd name="connsiteX3" fmla="*/ 6438899 w 6438899"/>
              <a:gd name="connsiteY3" fmla="*/ 6867525 h 6886575"/>
              <a:gd name="connsiteX4" fmla="*/ 76199 w 6438899"/>
              <a:gd name="connsiteY4" fmla="*/ 6886575 h 6886575"/>
              <a:gd name="connsiteX0" fmla="*/ 21 w 6362721"/>
              <a:gd name="connsiteY0" fmla="*/ 6877050 h 6877050"/>
              <a:gd name="connsiteX1" fmla="*/ 361972 w 6362721"/>
              <a:gd name="connsiteY1" fmla="*/ 9525 h 6877050"/>
              <a:gd name="connsiteX2" fmla="*/ 4591071 w 6362721"/>
              <a:gd name="connsiteY2" fmla="*/ 0 h 6877050"/>
              <a:gd name="connsiteX3" fmla="*/ 6362721 w 6362721"/>
              <a:gd name="connsiteY3" fmla="*/ 6858000 h 6877050"/>
              <a:gd name="connsiteX4" fmla="*/ 21 w 6362721"/>
              <a:gd name="connsiteY4" fmla="*/ 6877050 h 6877050"/>
              <a:gd name="connsiteX0" fmla="*/ 76199 w 6000749"/>
              <a:gd name="connsiteY0" fmla="*/ 6867525 h 6867525"/>
              <a:gd name="connsiteX1" fmla="*/ 0 w 6000749"/>
              <a:gd name="connsiteY1" fmla="*/ 9525 h 6867525"/>
              <a:gd name="connsiteX2" fmla="*/ 4229099 w 6000749"/>
              <a:gd name="connsiteY2" fmla="*/ 0 h 6867525"/>
              <a:gd name="connsiteX3" fmla="*/ 6000749 w 6000749"/>
              <a:gd name="connsiteY3" fmla="*/ 6858000 h 6867525"/>
              <a:gd name="connsiteX4" fmla="*/ 76199 w 6000749"/>
              <a:gd name="connsiteY4" fmla="*/ 6867525 h 6867525"/>
              <a:gd name="connsiteX0" fmla="*/ 114299 w 6038849"/>
              <a:gd name="connsiteY0" fmla="*/ 6886575 h 6886575"/>
              <a:gd name="connsiteX1" fmla="*/ 0 w 6038849"/>
              <a:gd name="connsiteY1" fmla="*/ 0 h 6886575"/>
              <a:gd name="connsiteX2" fmla="*/ 4267199 w 6038849"/>
              <a:gd name="connsiteY2" fmla="*/ 19050 h 6886575"/>
              <a:gd name="connsiteX3" fmla="*/ 6038849 w 6038849"/>
              <a:gd name="connsiteY3" fmla="*/ 6877050 h 6886575"/>
              <a:gd name="connsiteX4" fmla="*/ 114299 w 6038849"/>
              <a:gd name="connsiteY4" fmla="*/ 6886575 h 6886575"/>
              <a:gd name="connsiteX0" fmla="*/ 9524 w 6038849"/>
              <a:gd name="connsiteY0" fmla="*/ 6905625 h 6905625"/>
              <a:gd name="connsiteX1" fmla="*/ 0 w 6038849"/>
              <a:gd name="connsiteY1" fmla="*/ 0 h 6905625"/>
              <a:gd name="connsiteX2" fmla="*/ 4267199 w 6038849"/>
              <a:gd name="connsiteY2" fmla="*/ 19050 h 6905625"/>
              <a:gd name="connsiteX3" fmla="*/ 6038849 w 6038849"/>
              <a:gd name="connsiteY3" fmla="*/ 6877050 h 6905625"/>
              <a:gd name="connsiteX4" fmla="*/ 9524 w 6038849"/>
              <a:gd name="connsiteY4" fmla="*/ 6905625 h 6905625"/>
              <a:gd name="connsiteX0" fmla="*/ 9524 w 6038849"/>
              <a:gd name="connsiteY0" fmla="*/ 6907856 h 6907856"/>
              <a:gd name="connsiteX1" fmla="*/ 0 w 6038849"/>
              <a:gd name="connsiteY1" fmla="*/ 2231 h 6907856"/>
              <a:gd name="connsiteX2" fmla="*/ 902034 w 6038849"/>
              <a:gd name="connsiteY2" fmla="*/ 0 h 6907856"/>
              <a:gd name="connsiteX3" fmla="*/ 6038849 w 6038849"/>
              <a:gd name="connsiteY3" fmla="*/ 6879281 h 6907856"/>
              <a:gd name="connsiteX4" fmla="*/ 9524 w 6038849"/>
              <a:gd name="connsiteY4" fmla="*/ 6907856 h 6907856"/>
              <a:gd name="connsiteX0" fmla="*/ 9524 w 6038849"/>
              <a:gd name="connsiteY0" fmla="*/ 6905625 h 6905625"/>
              <a:gd name="connsiteX1" fmla="*/ 0 w 6038849"/>
              <a:gd name="connsiteY1" fmla="*/ 0 h 6905625"/>
              <a:gd name="connsiteX2" fmla="*/ 72264 w 6038849"/>
              <a:gd name="connsiteY2" fmla="*/ 13729 h 6905625"/>
              <a:gd name="connsiteX3" fmla="*/ 6038849 w 6038849"/>
              <a:gd name="connsiteY3" fmla="*/ 6877050 h 6905625"/>
              <a:gd name="connsiteX4" fmla="*/ 9524 w 6038849"/>
              <a:gd name="connsiteY4" fmla="*/ 6905625 h 6905625"/>
              <a:gd name="connsiteX0" fmla="*/ 1622960 w 6038849"/>
              <a:gd name="connsiteY0" fmla="*/ 6591734 h 6877050"/>
              <a:gd name="connsiteX1" fmla="*/ 0 w 6038849"/>
              <a:gd name="connsiteY1" fmla="*/ 0 h 6877050"/>
              <a:gd name="connsiteX2" fmla="*/ 72264 w 6038849"/>
              <a:gd name="connsiteY2" fmla="*/ 13729 h 6877050"/>
              <a:gd name="connsiteX3" fmla="*/ 6038849 w 6038849"/>
              <a:gd name="connsiteY3" fmla="*/ 6877050 h 6877050"/>
              <a:gd name="connsiteX4" fmla="*/ 1622960 w 6038849"/>
              <a:gd name="connsiteY4" fmla="*/ 6591734 h 6877050"/>
              <a:gd name="connsiteX0" fmla="*/ 82 w 6121598"/>
              <a:gd name="connsiteY0" fmla="*/ 6873705 h 6877050"/>
              <a:gd name="connsiteX1" fmla="*/ 82749 w 6121598"/>
              <a:gd name="connsiteY1" fmla="*/ 0 h 6877050"/>
              <a:gd name="connsiteX2" fmla="*/ 155013 w 6121598"/>
              <a:gd name="connsiteY2" fmla="*/ 13729 h 6877050"/>
              <a:gd name="connsiteX3" fmla="*/ 6121598 w 6121598"/>
              <a:gd name="connsiteY3" fmla="*/ 6877050 h 6877050"/>
              <a:gd name="connsiteX4" fmla="*/ 82 w 6121598"/>
              <a:gd name="connsiteY4" fmla="*/ 6873705 h 6877050"/>
              <a:gd name="connsiteX0" fmla="*/ 55627 w 6177143"/>
              <a:gd name="connsiteY0" fmla="*/ 6859976 h 6863321"/>
              <a:gd name="connsiteX1" fmla="*/ 0 w 6177143"/>
              <a:gd name="connsiteY1" fmla="*/ 18192 h 6863321"/>
              <a:gd name="connsiteX2" fmla="*/ 210558 w 6177143"/>
              <a:gd name="connsiteY2" fmla="*/ 0 h 6863321"/>
              <a:gd name="connsiteX3" fmla="*/ 6177143 w 6177143"/>
              <a:gd name="connsiteY3" fmla="*/ 6863321 h 6863321"/>
              <a:gd name="connsiteX4" fmla="*/ 55627 w 6177143"/>
              <a:gd name="connsiteY4" fmla="*/ 6859976 h 6863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77143" h="6863321">
                <a:moveTo>
                  <a:pt x="55627" y="6859976"/>
                </a:moveTo>
                <a:cubicBezTo>
                  <a:pt x="52452" y="5151826"/>
                  <a:pt x="3175" y="1726342"/>
                  <a:pt x="0" y="18192"/>
                </a:cubicBezTo>
                <a:lnTo>
                  <a:pt x="210558" y="0"/>
                </a:lnTo>
                <a:lnTo>
                  <a:pt x="6177143" y="6863321"/>
                </a:lnTo>
                <a:lnTo>
                  <a:pt x="55627" y="6859976"/>
                </a:lnTo>
                <a:close/>
              </a:path>
            </a:pathLst>
          </a:custGeom>
          <a:solidFill>
            <a:srgbClr val="007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GB" sz="1836">
              <a:solidFill>
                <a:prstClr val="white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83251" y="679000"/>
            <a:ext cx="4656627" cy="427443"/>
          </a:xfrm>
          <a:prstGeom prst="rect">
            <a:avLst/>
          </a:prstGeom>
        </p:spPr>
        <p:txBody>
          <a:bodyPr vert="horz" lIns="93260" tIns="46630" rIns="93260" bIns="4663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32597">
              <a:lnSpc>
                <a:spcPct val="150000"/>
              </a:lnSpc>
            </a:pPr>
            <a:r>
              <a:rPr lang="en-US" sz="2448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Modeling concepts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5285" y="557822"/>
            <a:ext cx="718882" cy="71888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172698" y="1616174"/>
            <a:ext cx="779568" cy="1346331"/>
            <a:chOff x="1022935" y="2968076"/>
            <a:chExt cx="764352" cy="1320052"/>
          </a:xfrm>
        </p:grpSpPr>
        <p:grpSp>
          <p:nvGrpSpPr>
            <p:cNvPr id="20" name="Group 19"/>
            <p:cNvGrpSpPr/>
            <p:nvPr/>
          </p:nvGrpSpPr>
          <p:grpSpPr>
            <a:xfrm>
              <a:off x="1022935" y="2968076"/>
              <a:ext cx="764352" cy="1089024"/>
              <a:chOff x="636295" y="2518478"/>
              <a:chExt cx="1435768" cy="2045634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636295" y="2815390"/>
                <a:ext cx="1435768" cy="143576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32597"/>
                <a:endParaRPr lang="en-GB" sz="1836" dirty="0">
                  <a:solidFill>
                    <a:prstClr val="white"/>
                  </a:solidFill>
                </a:endParaRPr>
              </a:p>
            </p:txBody>
          </p:sp>
          <p:graphicFrame>
            <p:nvGraphicFramePr>
              <p:cNvPr id="47" name="Diagram 46"/>
              <p:cNvGraphicFramePr/>
              <p:nvPr>
                <p:extLst/>
              </p:nvPr>
            </p:nvGraphicFramePr>
            <p:xfrm>
              <a:off x="665927" y="2518478"/>
              <a:ext cx="1364746" cy="204563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</p:grpSp>
        <p:sp>
          <p:nvSpPr>
            <p:cNvPr id="46" name="Rounded Rectangle 45"/>
            <p:cNvSpPr/>
            <p:nvPr/>
          </p:nvSpPr>
          <p:spPr>
            <a:xfrm>
              <a:off x="1022935" y="4031246"/>
              <a:ext cx="764352" cy="25688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72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r>
                <a:rPr lang="en-GB" sz="918" dirty="0">
                  <a:solidFill>
                    <a:srgbClr val="0072C6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USERS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262237" y="1574169"/>
            <a:ext cx="2207327" cy="1571029"/>
            <a:chOff x="1295649" y="4883045"/>
            <a:chExt cx="2164243" cy="1540364"/>
          </a:xfrm>
        </p:grpSpPr>
        <p:sp>
          <p:nvSpPr>
            <p:cNvPr id="61" name="Rounded Rectangle 60"/>
            <p:cNvSpPr/>
            <p:nvPr/>
          </p:nvSpPr>
          <p:spPr>
            <a:xfrm>
              <a:off x="1295649" y="5070710"/>
              <a:ext cx="2164243" cy="1173572"/>
            </a:xfrm>
            <a:prstGeom prst="roundRect">
              <a:avLst/>
            </a:prstGeom>
            <a:solidFill>
              <a:srgbClr val="0072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endParaRPr lang="en-GB" sz="1836">
                <a:solidFill>
                  <a:prstClr val="white"/>
                </a:solidFill>
              </a:endParaRPr>
            </a:p>
          </p:txBody>
        </p:sp>
        <p:sp>
          <p:nvSpPr>
            <p:cNvPr id="62" name="Title 1"/>
            <p:cNvSpPr txBox="1">
              <a:spLocks/>
            </p:cNvSpPr>
            <p:nvPr/>
          </p:nvSpPr>
          <p:spPr>
            <a:xfrm>
              <a:off x="1373908" y="4883045"/>
              <a:ext cx="2007723" cy="1540364"/>
            </a:xfrm>
            <a:prstGeom prst="rect">
              <a:avLst/>
            </a:prstGeom>
          </p:spPr>
          <p:txBody>
            <a:bodyPr vert="horz" lIns="93260" tIns="46630" rIns="93260" bIns="46630" rtlCol="0" anchor="ctr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defTabSz="932597">
                <a:lnSpc>
                  <a:spcPct val="100000"/>
                </a:lnSpc>
              </a:pPr>
              <a:r>
                <a:rPr lang="en-US" sz="1836" dirty="0">
                  <a:solidFill>
                    <a:prstClr val="white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User</a:t>
              </a:r>
            </a:p>
            <a:p>
              <a:pPr algn="l" defTabSz="932597">
                <a:lnSpc>
                  <a:spcPct val="100000"/>
                </a:lnSpc>
              </a:pPr>
              <a:r>
                <a:rPr lang="en-US" sz="1632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Name: Jane Doe</a:t>
              </a:r>
            </a:p>
            <a:p>
              <a:pPr algn="l" defTabSz="932597">
                <a:lnSpc>
                  <a:spcPct val="100000"/>
                </a:lnSpc>
              </a:pPr>
              <a:r>
                <a:rPr lang="en-US" sz="1632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Alias: </a:t>
              </a:r>
              <a:r>
                <a:rPr lang="en-US" sz="1632" dirty="0" err="1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JDoe</a:t>
              </a:r>
              <a:endParaRPr lang="en-US" sz="1632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67" name="Straight Arrow Connector 66"/>
          <p:cNvCxnSpPr>
            <a:stCxn id="66" idx="6"/>
            <a:endCxn id="8" idx="2"/>
          </p:cNvCxnSpPr>
          <p:nvPr/>
        </p:nvCxnSpPr>
        <p:spPr>
          <a:xfrm flipV="1">
            <a:off x="4514419" y="2167172"/>
            <a:ext cx="2658280" cy="6980"/>
          </a:xfrm>
          <a:prstGeom prst="straightConnector1">
            <a:avLst/>
          </a:prstGeom>
          <a:ln w="38100">
            <a:solidFill>
              <a:srgbClr val="0072C6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3720888" y="1777387"/>
            <a:ext cx="793531" cy="1185118"/>
            <a:chOff x="2761114" y="3126142"/>
            <a:chExt cx="778042" cy="1161986"/>
          </a:xfrm>
        </p:grpSpPr>
        <p:sp>
          <p:nvSpPr>
            <p:cNvPr id="48" name="Rounded Rectangle 47"/>
            <p:cNvSpPr/>
            <p:nvPr/>
          </p:nvSpPr>
          <p:spPr>
            <a:xfrm>
              <a:off x="2767959" y="4031246"/>
              <a:ext cx="764352" cy="25688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72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r>
                <a:rPr lang="en-GB" sz="918" dirty="0">
                  <a:solidFill>
                    <a:srgbClr val="0072C6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FILES</a:t>
              </a: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2761114" y="3126142"/>
              <a:ext cx="778042" cy="778042"/>
              <a:chOff x="1593893" y="3567362"/>
              <a:chExt cx="778042" cy="778042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1593893" y="3567362"/>
                <a:ext cx="778042" cy="77804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32597"/>
                <a:endParaRPr lang="en-GB" sz="1836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42524" y="3723183"/>
                <a:ext cx="465286" cy="465286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8262235" y="2925134"/>
            <a:ext cx="2207327" cy="1124546"/>
            <a:chOff x="1295649" y="4883045"/>
            <a:chExt cx="2164243" cy="1540364"/>
          </a:xfrm>
        </p:grpSpPr>
        <p:sp>
          <p:nvSpPr>
            <p:cNvPr id="70" name="Rounded Rectangle 69"/>
            <p:cNvSpPr/>
            <p:nvPr/>
          </p:nvSpPr>
          <p:spPr>
            <a:xfrm>
              <a:off x="1295649" y="5070710"/>
              <a:ext cx="2164243" cy="1173572"/>
            </a:xfrm>
            <a:prstGeom prst="roundRect">
              <a:avLst/>
            </a:prstGeom>
            <a:solidFill>
              <a:srgbClr val="0072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endParaRPr lang="en-GB" sz="1836">
                <a:solidFill>
                  <a:prstClr val="white"/>
                </a:solidFill>
              </a:endParaRPr>
            </a:p>
          </p:txBody>
        </p:sp>
        <p:sp>
          <p:nvSpPr>
            <p:cNvPr id="71" name="Title 1"/>
            <p:cNvSpPr txBox="1">
              <a:spLocks/>
            </p:cNvSpPr>
            <p:nvPr/>
          </p:nvSpPr>
          <p:spPr>
            <a:xfrm>
              <a:off x="1373908" y="4883045"/>
              <a:ext cx="2007723" cy="1540364"/>
            </a:xfrm>
            <a:prstGeom prst="rect">
              <a:avLst/>
            </a:prstGeom>
          </p:spPr>
          <p:txBody>
            <a:bodyPr vert="horz" lIns="93260" tIns="46630" rIns="93260" bIns="46630" rtlCol="0" anchor="ctr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defTabSz="932597">
                <a:lnSpc>
                  <a:spcPct val="100000"/>
                </a:lnSpc>
              </a:pPr>
              <a:r>
                <a:rPr lang="en-US" sz="1836" dirty="0">
                  <a:solidFill>
                    <a:prstClr val="white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Employee</a:t>
              </a:r>
            </a:p>
            <a:p>
              <a:pPr algn="l" defTabSz="932597">
                <a:lnSpc>
                  <a:spcPct val="100000"/>
                </a:lnSpc>
              </a:pPr>
              <a:r>
                <a:rPr lang="en-US" sz="1632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Title: Sales </a:t>
              </a:r>
              <a:r>
                <a:rPr lang="en-US" sz="1632" dirty="0" err="1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Mgr</a:t>
              </a:r>
              <a:endParaRPr lang="en-US" sz="1632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255415" y="1574169"/>
            <a:ext cx="2207327" cy="1571029"/>
            <a:chOff x="1295649" y="4883045"/>
            <a:chExt cx="2164243" cy="1540364"/>
          </a:xfrm>
        </p:grpSpPr>
        <p:sp>
          <p:nvSpPr>
            <p:cNvPr id="74" name="Rounded Rectangle 73"/>
            <p:cNvSpPr/>
            <p:nvPr/>
          </p:nvSpPr>
          <p:spPr>
            <a:xfrm>
              <a:off x="1295649" y="5070710"/>
              <a:ext cx="2164243" cy="1173572"/>
            </a:xfrm>
            <a:prstGeom prst="roundRect">
              <a:avLst/>
            </a:prstGeom>
            <a:solidFill>
              <a:srgbClr val="0072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endParaRPr lang="en-GB" sz="1836">
                <a:solidFill>
                  <a:prstClr val="white"/>
                </a:solidFill>
              </a:endParaRPr>
            </a:p>
          </p:txBody>
        </p:sp>
        <p:sp>
          <p:nvSpPr>
            <p:cNvPr id="76" name="Title 1"/>
            <p:cNvSpPr txBox="1">
              <a:spLocks/>
            </p:cNvSpPr>
            <p:nvPr/>
          </p:nvSpPr>
          <p:spPr>
            <a:xfrm>
              <a:off x="1373908" y="4883045"/>
              <a:ext cx="2007723" cy="1540364"/>
            </a:xfrm>
            <a:prstGeom prst="rect">
              <a:avLst/>
            </a:prstGeom>
          </p:spPr>
          <p:txBody>
            <a:bodyPr vert="horz" lIns="93260" tIns="46630" rIns="93260" bIns="46630" rtlCol="0" anchor="ctr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defTabSz="932597">
                <a:lnSpc>
                  <a:spcPct val="100000"/>
                </a:lnSpc>
              </a:pPr>
              <a:r>
                <a:rPr lang="en-US" sz="1836" dirty="0">
                  <a:solidFill>
                    <a:prstClr val="white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File</a:t>
              </a:r>
            </a:p>
            <a:p>
              <a:pPr algn="l" defTabSz="932597">
                <a:lnSpc>
                  <a:spcPct val="100000"/>
                </a:lnSpc>
              </a:pPr>
              <a:r>
                <a:rPr lang="en-US" sz="1632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Title: String</a:t>
              </a:r>
            </a:p>
            <a:p>
              <a:pPr algn="l" defTabSz="932597">
                <a:lnSpc>
                  <a:spcPct val="100000"/>
                </a:lnSpc>
              </a:pPr>
              <a:r>
                <a:rPr lang="en-US" sz="1632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URL: String</a:t>
              </a:r>
            </a:p>
            <a:p>
              <a:pPr algn="l" defTabSz="932597">
                <a:lnSpc>
                  <a:spcPct val="100000"/>
                </a:lnSpc>
              </a:pPr>
              <a:r>
                <a:rPr lang="en-US" sz="1632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Author: User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255413" y="2925134"/>
            <a:ext cx="2207327" cy="1124546"/>
            <a:chOff x="1295649" y="4883045"/>
            <a:chExt cx="2164243" cy="1540364"/>
          </a:xfrm>
        </p:grpSpPr>
        <p:sp>
          <p:nvSpPr>
            <p:cNvPr id="79" name="Rounded Rectangle 78"/>
            <p:cNvSpPr/>
            <p:nvPr/>
          </p:nvSpPr>
          <p:spPr>
            <a:xfrm>
              <a:off x="1295649" y="5070710"/>
              <a:ext cx="2164243" cy="1173572"/>
            </a:xfrm>
            <a:prstGeom prst="roundRect">
              <a:avLst/>
            </a:prstGeom>
            <a:solidFill>
              <a:srgbClr val="0072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endParaRPr lang="en-GB" sz="1836">
                <a:solidFill>
                  <a:prstClr val="white"/>
                </a:solidFill>
              </a:endParaRPr>
            </a:p>
          </p:txBody>
        </p:sp>
        <p:sp>
          <p:nvSpPr>
            <p:cNvPr id="80" name="Title 1"/>
            <p:cNvSpPr txBox="1">
              <a:spLocks/>
            </p:cNvSpPr>
            <p:nvPr/>
          </p:nvSpPr>
          <p:spPr>
            <a:xfrm>
              <a:off x="1373908" y="4883045"/>
              <a:ext cx="2007723" cy="1540364"/>
            </a:xfrm>
            <a:prstGeom prst="rect">
              <a:avLst/>
            </a:prstGeom>
          </p:spPr>
          <p:txBody>
            <a:bodyPr vert="horz" lIns="93260" tIns="46630" rIns="93260" bIns="46630" rtlCol="0" anchor="ctr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defTabSz="932597">
                <a:lnSpc>
                  <a:spcPct val="100000"/>
                </a:lnSpc>
              </a:pPr>
              <a:r>
                <a:rPr lang="en-US" sz="1836" dirty="0">
                  <a:solidFill>
                    <a:prstClr val="white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Document</a:t>
              </a:r>
            </a:p>
            <a:p>
              <a:pPr algn="l" defTabSz="932597">
                <a:lnSpc>
                  <a:spcPct val="100000"/>
                </a:lnSpc>
              </a:pPr>
              <a:r>
                <a:rPr lang="en-US" sz="1632" dirty="0" err="1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PageCount</a:t>
              </a:r>
              <a:r>
                <a:rPr lang="en-US" sz="1632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: </a:t>
              </a:r>
              <a:r>
                <a:rPr lang="en-US" sz="1632" dirty="0" err="1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Int</a:t>
              </a:r>
              <a:endParaRPr lang="en-US" sz="1632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1" name="Group 4"/>
          <p:cNvGrpSpPr/>
          <p:nvPr/>
        </p:nvGrpSpPr>
        <p:grpSpPr>
          <a:xfrm>
            <a:off x="3027731" y="4638470"/>
            <a:ext cx="2207327" cy="1571029"/>
            <a:chOff x="1295649" y="4883045"/>
            <a:chExt cx="2164243" cy="1540364"/>
          </a:xfrm>
        </p:grpSpPr>
        <p:sp>
          <p:nvSpPr>
            <p:cNvPr id="82" name="Rounded Rectangle 6"/>
            <p:cNvSpPr/>
            <p:nvPr/>
          </p:nvSpPr>
          <p:spPr>
            <a:xfrm>
              <a:off x="1295649" y="5070710"/>
              <a:ext cx="2164243" cy="1173572"/>
            </a:xfrm>
            <a:prstGeom prst="roundRect">
              <a:avLst/>
            </a:prstGeom>
            <a:solidFill>
              <a:srgbClr val="0072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endParaRPr lang="en-GB" sz="1836">
                <a:solidFill>
                  <a:prstClr val="white"/>
                </a:solidFill>
              </a:endParaRPr>
            </a:p>
          </p:txBody>
        </p:sp>
        <p:sp>
          <p:nvSpPr>
            <p:cNvPr id="83" name="Title 1"/>
            <p:cNvSpPr txBox="1">
              <a:spLocks/>
            </p:cNvSpPr>
            <p:nvPr/>
          </p:nvSpPr>
          <p:spPr>
            <a:xfrm>
              <a:off x="1373908" y="4883045"/>
              <a:ext cx="2007723" cy="1540364"/>
            </a:xfrm>
            <a:prstGeom prst="rect">
              <a:avLst/>
            </a:prstGeom>
          </p:spPr>
          <p:txBody>
            <a:bodyPr vert="horz" lIns="93260" tIns="46630" rIns="93260" bIns="46630" rtlCol="0" anchor="ctr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defTabSz="932597">
                <a:lnSpc>
                  <a:spcPct val="100000"/>
                </a:lnSpc>
              </a:pPr>
              <a:r>
                <a:rPr lang="en-US" sz="1836" dirty="0" err="1" smtClean="0">
                  <a:solidFill>
                    <a:prstClr val="white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CreateAction</a:t>
              </a:r>
              <a:endParaRPr lang="en-US" sz="1836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algn="l" defTabSz="932597">
                <a:lnSpc>
                  <a:spcPct val="100000"/>
                </a:lnSpc>
              </a:pPr>
              <a:r>
                <a:rPr lang="en-US" sz="1632" dirty="0" err="1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TimeStamp</a:t>
              </a:r>
              <a:r>
                <a:rPr lang="en-US" sz="1632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: Date</a:t>
              </a:r>
            </a:p>
            <a:p>
              <a:pPr algn="l" defTabSz="932597">
                <a:lnSpc>
                  <a:spcPct val="100000"/>
                </a:lnSpc>
              </a:pPr>
              <a:r>
                <a:rPr lang="en-US" sz="1632" dirty="0" err="1" smtClean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CreatedBy</a:t>
              </a:r>
              <a:r>
                <a:rPr lang="en-US" sz="1632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: User</a:t>
              </a:r>
            </a:p>
            <a:p>
              <a:pPr algn="l" defTabSz="932597">
                <a:lnSpc>
                  <a:spcPct val="100000"/>
                </a:lnSpc>
              </a:pPr>
              <a:r>
                <a:rPr lang="en-US" sz="1632" dirty="0" smtClean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Created: </a:t>
              </a:r>
              <a:r>
                <a:rPr lang="en-US" sz="1632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File</a:t>
              </a:r>
            </a:p>
          </p:txBody>
        </p:sp>
      </p:grpSp>
      <p:cxnSp>
        <p:nvCxnSpPr>
          <p:cNvPr id="84" name="Straight Arrow Connector 83"/>
          <p:cNvCxnSpPr>
            <a:stCxn id="46" idx="2"/>
            <a:endCxn id="54" idx="1"/>
          </p:cNvCxnSpPr>
          <p:nvPr/>
        </p:nvCxnSpPr>
        <p:spPr>
          <a:xfrm flipH="1">
            <a:off x="6107270" y="2962505"/>
            <a:ext cx="1455212" cy="1970014"/>
          </a:xfrm>
          <a:prstGeom prst="straightConnector1">
            <a:avLst/>
          </a:prstGeom>
          <a:ln w="38100">
            <a:solidFill>
              <a:srgbClr val="0072C6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54" idx="3"/>
            <a:endCxn id="48" idx="2"/>
          </p:cNvCxnSpPr>
          <p:nvPr/>
        </p:nvCxnSpPr>
        <p:spPr>
          <a:xfrm flipH="1" flipV="1">
            <a:off x="4117653" y="2962505"/>
            <a:ext cx="1428506" cy="1970014"/>
          </a:xfrm>
          <a:prstGeom prst="straightConnector1">
            <a:avLst/>
          </a:prstGeom>
          <a:ln w="38100">
            <a:solidFill>
              <a:srgbClr val="0072C6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6"/>
          <p:cNvGrpSpPr/>
          <p:nvPr/>
        </p:nvGrpSpPr>
        <p:grpSpPr>
          <a:xfrm>
            <a:off x="5359145" y="4816309"/>
            <a:ext cx="961465" cy="1195814"/>
            <a:chOff x="5359145" y="4816309"/>
            <a:chExt cx="961465" cy="1195814"/>
          </a:xfrm>
        </p:grpSpPr>
        <p:grpSp>
          <p:nvGrpSpPr>
            <p:cNvPr id="16" name="Group 17"/>
            <p:cNvGrpSpPr/>
            <p:nvPr/>
          </p:nvGrpSpPr>
          <p:grpSpPr>
            <a:xfrm>
              <a:off x="5359145" y="4816309"/>
              <a:ext cx="961465" cy="1195814"/>
              <a:chOff x="5944134" y="3115655"/>
              <a:chExt cx="942698" cy="1172473"/>
            </a:xfrm>
          </p:grpSpPr>
          <p:sp>
            <p:nvSpPr>
              <p:cNvPr id="54" name="Oval 20"/>
              <p:cNvSpPr/>
              <p:nvPr/>
            </p:nvSpPr>
            <p:spPr>
              <a:xfrm rot="5400000">
                <a:off x="6013556" y="3115655"/>
                <a:ext cx="778042" cy="77804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32597"/>
                <a:endParaRPr lang="en-GB" sz="1836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Rounded Rectangle 21"/>
              <p:cNvSpPr/>
              <p:nvPr/>
            </p:nvSpPr>
            <p:spPr>
              <a:xfrm>
                <a:off x="5944134" y="4031246"/>
                <a:ext cx="942698" cy="256882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0072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32597"/>
                <a:r>
                  <a:rPr lang="en-GB" sz="918" dirty="0" smtClean="0">
                    <a:solidFill>
                      <a:srgbClr val="0072C6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ACTION</a:t>
                </a:r>
                <a:endParaRPr lang="en-GB" sz="918" dirty="0">
                  <a:solidFill>
                    <a:srgbClr val="0072C6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p:grpSp>
        <p:sp>
          <p:nvSpPr>
            <p:cNvPr id="31" name="TextBox 18"/>
            <p:cNvSpPr txBox="1"/>
            <p:nvPr/>
          </p:nvSpPr>
          <p:spPr>
            <a:xfrm>
              <a:off x="5466743" y="5074574"/>
              <a:ext cx="7153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32597"/>
              <a:r>
                <a:rPr lang="en-GB" sz="1200" dirty="0" smtClean="0">
                  <a:solidFill>
                    <a:srgbClr val="0072C6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CREATE</a:t>
              </a:r>
              <a:endParaRPr lang="en-GB" sz="1200" dirty="0">
                <a:solidFill>
                  <a:srgbClr val="0072C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004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accent3">
                <a:lumMod val="5000"/>
                <a:lumOff val="95000"/>
              </a:schemeClr>
            </a:gs>
            <a:gs pos="8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7035092" y="3343481"/>
            <a:ext cx="4782072" cy="4464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GB" sz="1836">
              <a:solidFill>
                <a:prstClr val="white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035092" y="4986067"/>
            <a:ext cx="4782072" cy="4464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GB" sz="1836">
              <a:solidFill>
                <a:prstClr val="white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753646" y="4463374"/>
            <a:ext cx="2420800" cy="16866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GB" sz="1836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17269" y="3174818"/>
            <a:ext cx="2420800" cy="16866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GB" sz="1836">
              <a:solidFill>
                <a:prstClr val="white"/>
              </a:solidFill>
            </a:endParaRPr>
          </a:p>
        </p:txBody>
      </p:sp>
      <p:sp>
        <p:nvSpPr>
          <p:cNvPr id="2" name="Right Triangle 1"/>
          <p:cNvSpPr/>
          <p:nvPr/>
        </p:nvSpPr>
        <p:spPr>
          <a:xfrm rot="16200000">
            <a:off x="5840385" y="393206"/>
            <a:ext cx="728596" cy="12532327"/>
          </a:xfrm>
          <a:custGeom>
            <a:avLst/>
            <a:gdLst>
              <a:gd name="connsiteX0" fmla="*/ 0 w 1771650"/>
              <a:gd name="connsiteY0" fmla="*/ 6858000 h 6858000"/>
              <a:gd name="connsiteX1" fmla="*/ 0 w 1771650"/>
              <a:gd name="connsiteY1" fmla="*/ 0 h 6858000"/>
              <a:gd name="connsiteX2" fmla="*/ 1771650 w 1771650"/>
              <a:gd name="connsiteY2" fmla="*/ 6858000 h 6858000"/>
              <a:gd name="connsiteX3" fmla="*/ 0 w 1771650"/>
              <a:gd name="connsiteY3" fmla="*/ 6858000 h 6858000"/>
              <a:gd name="connsiteX0" fmla="*/ 4667249 w 6438899"/>
              <a:gd name="connsiteY0" fmla="*/ 6867525 h 6867525"/>
              <a:gd name="connsiteX1" fmla="*/ 0 w 6438899"/>
              <a:gd name="connsiteY1" fmla="*/ 0 h 6867525"/>
              <a:gd name="connsiteX2" fmla="*/ 4667249 w 6438899"/>
              <a:gd name="connsiteY2" fmla="*/ 9525 h 6867525"/>
              <a:gd name="connsiteX3" fmla="*/ 6438899 w 6438899"/>
              <a:gd name="connsiteY3" fmla="*/ 6867525 h 6867525"/>
              <a:gd name="connsiteX4" fmla="*/ 4667249 w 6438899"/>
              <a:gd name="connsiteY4" fmla="*/ 6867525 h 6867525"/>
              <a:gd name="connsiteX0" fmla="*/ 4667249 w 6438899"/>
              <a:gd name="connsiteY0" fmla="*/ 6869278 h 6869278"/>
              <a:gd name="connsiteX1" fmla="*/ 0 w 6438899"/>
              <a:gd name="connsiteY1" fmla="*/ 1753 h 6869278"/>
              <a:gd name="connsiteX2" fmla="*/ 4667249 w 6438899"/>
              <a:gd name="connsiteY2" fmla="*/ 11278 h 6869278"/>
              <a:gd name="connsiteX3" fmla="*/ 6438899 w 6438899"/>
              <a:gd name="connsiteY3" fmla="*/ 6869278 h 6869278"/>
              <a:gd name="connsiteX4" fmla="*/ 4667249 w 6438899"/>
              <a:gd name="connsiteY4" fmla="*/ 6869278 h 6869278"/>
              <a:gd name="connsiteX0" fmla="*/ 4667249 w 6438899"/>
              <a:gd name="connsiteY0" fmla="*/ 6867525 h 6867525"/>
              <a:gd name="connsiteX1" fmla="*/ 0 w 6438899"/>
              <a:gd name="connsiteY1" fmla="*/ 0 h 6867525"/>
              <a:gd name="connsiteX2" fmla="*/ 4667249 w 6438899"/>
              <a:gd name="connsiteY2" fmla="*/ 9525 h 6867525"/>
              <a:gd name="connsiteX3" fmla="*/ 6438899 w 6438899"/>
              <a:gd name="connsiteY3" fmla="*/ 6867525 h 6867525"/>
              <a:gd name="connsiteX4" fmla="*/ 4667249 w 6438899"/>
              <a:gd name="connsiteY4" fmla="*/ 6867525 h 6867525"/>
              <a:gd name="connsiteX0" fmla="*/ 76199 w 6438899"/>
              <a:gd name="connsiteY0" fmla="*/ 6886575 h 6886575"/>
              <a:gd name="connsiteX1" fmla="*/ 0 w 6438899"/>
              <a:gd name="connsiteY1" fmla="*/ 0 h 6886575"/>
              <a:gd name="connsiteX2" fmla="*/ 4667249 w 6438899"/>
              <a:gd name="connsiteY2" fmla="*/ 9525 h 6886575"/>
              <a:gd name="connsiteX3" fmla="*/ 6438899 w 6438899"/>
              <a:gd name="connsiteY3" fmla="*/ 6867525 h 6886575"/>
              <a:gd name="connsiteX4" fmla="*/ 76199 w 6438899"/>
              <a:gd name="connsiteY4" fmla="*/ 6886575 h 6886575"/>
              <a:gd name="connsiteX0" fmla="*/ 21 w 6362721"/>
              <a:gd name="connsiteY0" fmla="*/ 6877050 h 6877050"/>
              <a:gd name="connsiteX1" fmla="*/ 361972 w 6362721"/>
              <a:gd name="connsiteY1" fmla="*/ 9525 h 6877050"/>
              <a:gd name="connsiteX2" fmla="*/ 4591071 w 6362721"/>
              <a:gd name="connsiteY2" fmla="*/ 0 h 6877050"/>
              <a:gd name="connsiteX3" fmla="*/ 6362721 w 6362721"/>
              <a:gd name="connsiteY3" fmla="*/ 6858000 h 6877050"/>
              <a:gd name="connsiteX4" fmla="*/ 21 w 6362721"/>
              <a:gd name="connsiteY4" fmla="*/ 6877050 h 6877050"/>
              <a:gd name="connsiteX0" fmla="*/ 76199 w 6000749"/>
              <a:gd name="connsiteY0" fmla="*/ 6867525 h 6867525"/>
              <a:gd name="connsiteX1" fmla="*/ 0 w 6000749"/>
              <a:gd name="connsiteY1" fmla="*/ 9525 h 6867525"/>
              <a:gd name="connsiteX2" fmla="*/ 4229099 w 6000749"/>
              <a:gd name="connsiteY2" fmla="*/ 0 h 6867525"/>
              <a:gd name="connsiteX3" fmla="*/ 6000749 w 6000749"/>
              <a:gd name="connsiteY3" fmla="*/ 6858000 h 6867525"/>
              <a:gd name="connsiteX4" fmla="*/ 76199 w 6000749"/>
              <a:gd name="connsiteY4" fmla="*/ 6867525 h 6867525"/>
              <a:gd name="connsiteX0" fmla="*/ 114299 w 6038849"/>
              <a:gd name="connsiteY0" fmla="*/ 6886575 h 6886575"/>
              <a:gd name="connsiteX1" fmla="*/ 0 w 6038849"/>
              <a:gd name="connsiteY1" fmla="*/ 0 h 6886575"/>
              <a:gd name="connsiteX2" fmla="*/ 4267199 w 6038849"/>
              <a:gd name="connsiteY2" fmla="*/ 19050 h 6886575"/>
              <a:gd name="connsiteX3" fmla="*/ 6038849 w 6038849"/>
              <a:gd name="connsiteY3" fmla="*/ 6877050 h 6886575"/>
              <a:gd name="connsiteX4" fmla="*/ 114299 w 6038849"/>
              <a:gd name="connsiteY4" fmla="*/ 6886575 h 6886575"/>
              <a:gd name="connsiteX0" fmla="*/ 9524 w 6038849"/>
              <a:gd name="connsiteY0" fmla="*/ 6905625 h 6905625"/>
              <a:gd name="connsiteX1" fmla="*/ 0 w 6038849"/>
              <a:gd name="connsiteY1" fmla="*/ 0 h 6905625"/>
              <a:gd name="connsiteX2" fmla="*/ 4267199 w 6038849"/>
              <a:gd name="connsiteY2" fmla="*/ 19050 h 6905625"/>
              <a:gd name="connsiteX3" fmla="*/ 6038849 w 6038849"/>
              <a:gd name="connsiteY3" fmla="*/ 6877050 h 6905625"/>
              <a:gd name="connsiteX4" fmla="*/ 9524 w 6038849"/>
              <a:gd name="connsiteY4" fmla="*/ 6905625 h 6905625"/>
              <a:gd name="connsiteX0" fmla="*/ 9524 w 6038849"/>
              <a:gd name="connsiteY0" fmla="*/ 6907856 h 6907856"/>
              <a:gd name="connsiteX1" fmla="*/ 0 w 6038849"/>
              <a:gd name="connsiteY1" fmla="*/ 2231 h 6907856"/>
              <a:gd name="connsiteX2" fmla="*/ 902034 w 6038849"/>
              <a:gd name="connsiteY2" fmla="*/ 0 h 6907856"/>
              <a:gd name="connsiteX3" fmla="*/ 6038849 w 6038849"/>
              <a:gd name="connsiteY3" fmla="*/ 6879281 h 6907856"/>
              <a:gd name="connsiteX4" fmla="*/ 9524 w 6038849"/>
              <a:gd name="connsiteY4" fmla="*/ 6907856 h 6907856"/>
              <a:gd name="connsiteX0" fmla="*/ 9524 w 6038849"/>
              <a:gd name="connsiteY0" fmla="*/ 6905625 h 6905625"/>
              <a:gd name="connsiteX1" fmla="*/ 0 w 6038849"/>
              <a:gd name="connsiteY1" fmla="*/ 0 h 6905625"/>
              <a:gd name="connsiteX2" fmla="*/ 72264 w 6038849"/>
              <a:gd name="connsiteY2" fmla="*/ 13729 h 6905625"/>
              <a:gd name="connsiteX3" fmla="*/ 6038849 w 6038849"/>
              <a:gd name="connsiteY3" fmla="*/ 6877050 h 6905625"/>
              <a:gd name="connsiteX4" fmla="*/ 9524 w 6038849"/>
              <a:gd name="connsiteY4" fmla="*/ 6905625 h 6905625"/>
              <a:gd name="connsiteX0" fmla="*/ 1622960 w 6038849"/>
              <a:gd name="connsiteY0" fmla="*/ 6591734 h 6877050"/>
              <a:gd name="connsiteX1" fmla="*/ 0 w 6038849"/>
              <a:gd name="connsiteY1" fmla="*/ 0 h 6877050"/>
              <a:gd name="connsiteX2" fmla="*/ 72264 w 6038849"/>
              <a:gd name="connsiteY2" fmla="*/ 13729 h 6877050"/>
              <a:gd name="connsiteX3" fmla="*/ 6038849 w 6038849"/>
              <a:gd name="connsiteY3" fmla="*/ 6877050 h 6877050"/>
              <a:gd name="connsiteX4" fmla="*/ 1622960 w 6038849"/>
              <a:gd name="connsiteY4" fmla="*/ 6591734 h 6877050"/>
              <a:gd name="connsiteX0" fmla="*/ 82 w 6121598"/>
              <a:gd name="connsiteY0" fmla="*/ 6873705 h 6877050"/>
              <a:gd name="connsiteX1" fmla="*/ 82749 w 6121598"/>
              <a:gd name="connsiteY1" fmla="*/ 0 h 6877050"/>
              <a:gd name="connsiteX2" fmla="*/ 155013 w 6121598"/>
              <a:gd name="connsiteY2" fmla="*/ 13729 h 6877050"/>
              <a:gd name="connsiteX3" fmla="*/ 6121598 w 6121598"/>
              <a:gd name="connsiteY3" fmla="*/ 6877050 h 6877050"/>
              <a:gd name="connsiteX4" fmla="*/ 82 w 6121598"/>
              <a:gd name="connsiteY4" fmla="*/ 6873705 h 6877050"/>
              <a:gd name="connsiteX0" fmla="*/ 55627 w 6177143"/>
              <a:gd name="connsiteY0" fmla="*/ 6859976 h 6863321"/>
              <a:gd name="connsiteX1" fmla="*/ 0 w 6177143"/>
              <a:gd name="connsiteY1" fmla="*/ 18192 h 6863321"/>
              <a:gd name="connsiteX2" fmla="*/ 210558 w 6177143"/>
              <a:gd name="connsiteY2" fmla="*/ 0 h 6863321"/>
              <a:gd name="connsiteX3" fmla="*/ 6177143 w 6177143"/>
              <a:gd name="connsiteY3" fmla="*/ 6863321 h 6863321"/>
              <a:gd name="connsiteX4" fmla="*/ 55627 w 6177143"/>
              <a:gd name="connsiteY4" fmla="*/ 6859976 h 6863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77143" h="6863321">
                <a:moveTo>
                  <a:pt x="55627" y="6859976"/>
                </a:moveTo>
                <a:cubicBezTo>
                  <a:pt x="52452" y="5151826"/>
                  <a:pt x="3175" y="1726342"/>
                  <a:pt x="0" y="18192"/>
                </a:cubicBezTo>
                <a:lnTo>
                  <a:pt x="210558" y="0"/>
                </a:lnTo>
                <a:lnTo>
                  <a:pt x="6177143" y="6863321"/>
                </a:lnTo>
                <a:lnTo>
                  <a:pt x="55627" y="6859976"/>
                </a:lnTo>
                <a:close/>
              </a:path>
            </a:pathLst>
          </a:custGeom>
          <a:solidFill>
            <a:srgbClr val="007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GB" sz="1836">
              <a:solidFill>
                <a:prstClr val="white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83251" y="679000"/>
            <a:ext cx="4656627" cy="427443"/>
          </a:xfrm>
          <a:prstGeom prst="rect">
            <a:avLst/>
          </a:prstGeom>
        </p:spPr>
        <p:txBody>
          <a:bodyPr vert="horz" lIns="93260" tIns="46630" rIns="93260" bIns="4663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32597">
              <a:lnSpc>
                <a:spcPct val="150000"/>
              </a:lnSpc>
            </a:pPr>
            <a:r>
              <a:rPr lang="en-US" sz="2448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REST / OData queries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5285" y="557822"/>
            <a:ext cx="718882" cy="718882"/>
          </a:xfrm>
          <a:prstGeom prst="rect">
            <a:avLst/>
          </a:prstGeom>
        </p:spPr>
      </p:pic>
      <p:sp>
        <p:nvSpPr>
          <p:cNvPr id="61" name="Rounded Rectangle 60"/>
          <p:cNvSpPr/>
          <p:nvPr/>
        </p:nvSpPr>
        <p:spPr>
          <a:xfrm>
            <a:off x="495126" y="1600964"/>
            <a:ext cx="4639275" cy="457486"/>
          </a:xfrm>
          <a:prstGeom prst="roundRect">
            <a:avLst/>
          </a:prstGeom>
          <a:solidFill>
            <a:srgbClr val="007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GB" sz="1836">
              <a:solidFill>
                <a:prstClr val="white"/>
              </a:solidFill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495128" y="1613266"/>
            <a:ext cx="4639273" cy="361486"/>
          </a:xfrm>
          <a:prstGeom prst="rect">
            <a:avLst/>
          </a:prstGeom>
        </p:spPr>
        <p:txBody>
          <a:bodyPr vert="horz" lIns="93260" tIns="46630" rIns="93260" bIns="4663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32597">
              <a:lnSpc>
                <a:spcPct val="150000"/>
              </a:lnSpc>
            </a:pPr>
            <a:r>
              <a:rPr lang="en-US" sz="1428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GET /Users(‘jane’)/Actions/Liked</a:t>
            </a:r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541908" y="2177118"/>
            <a:ext cx="5649873" cy="3152723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3259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18" dirty="0">
                <a:solidFill>
                  <a:prstClr val="black"/>
                </a:solidFill>
                <a:latin typeface="Lucida Console" panose="020B0609040504020204" pitchFamily="49" charset="0"/>
              </a:rPr>
              <a:t>{</a:t>
            </a:r>
          </a:p>
          <a:p>
            <a:pPr marL="0" indent="0" defTabSz="93259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71" dirty="0">
                <a:solidFill>
                  <a:prstClr val="black"/>
                </a:solidFill>
                <a:latin typeface="Lucida Console" panose="020B0609040504020204" pitchFamily="49" charset="0"/>
              </a:rPr>
              <a:t>  </a:t>
            </a:r>
            <a:r>
              <a:rPr lang="en-US" sz="918" dirty="0">
                <a:solidFill>
                  <a:prstClr val="black"/>
                </a:solidFill>
                <a:latin typeface="Lucida Console" panose="020B0609040504020204" pitchFamily="49" charset="0"/>
              </a:rPr>
              <a:t>value: [</a:t>
            </a:r>
          </a:p>
          <a:p>
            <a:pPr marL="0" indent="0" defTabSz="93259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71" dirty="0">
                <a:solidFill>
                  <a:prstClr val="black"/>
                </a:solidFill>
                <a:latin typeface="Lucida Console" panose="020B0609040504020204" pitchFamily="49" charset="0"/>
              </a:rPr>
              <a:t>    </a:t>
            </a:r>
            <a:r>
              <a:rPr lang="en-US" sz="918" dirty="0">
                <a:solidFill>
                  <a:prstClr val="black"/>
                </a:solidFill>
                <a:latin typeface="Lucida Console" panose="020B0609040504020204" pitchFamily="49" charset="0"/>
              </a:rPr>
              <a:t>{</a:t>
            </a:r>
          </a:p>
          <a:p>
            <a:pPr marL="0" indent="0" defTabSz="93259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71" dirty="0">
                <a:solidFill>
                  <a:prstClr val="black"/>
                </a:solidFill>
                <a:latin typeface="Lucida Console" panose="020B0609040504020204" pitchFamily="49" charset="0"/>
              </a:rPr>
              <a:t>      </a:t>
            </a:r>
            <a:r>
              <a:rPr lang="en-US" sz="918" dirty="0">
                <a:solidFill>
                  <a:prstClr val="black"/>
                </a:solidFill>
                <a:latin typeface="Lucida Console" panose="020B0609040504020204" pitchFamily="49" charset="0"/>
              </a:rPr>
              <a:t>@</a:t>
            </a:r>
            <a:r>
              <a:rPr lang="en-US" sz="918" dirty="0" err="1">
                <a:solidFill>
                  <a:prstClr val="black"/>
                </a:solidFill>
                <a:latin typeface="Lucida Console" panose="020B0609040504020204" pitchFamily="49" charset="0"/>
              </a:rPr>
              <a:t>odata.Id</a:t>
            </a:r>
            <a:r>
              <a:rPr lang="en-US" sz="918" dirty="0">
                <a:solidFill>
                  <a:prstClr val="black"/>
                </a:solidFill>
                <a:latin typeface="Lucida Console" panose="020B0609040504020204" pitchFamily="49" charset="0"/>
              </a:rPr>
              <a:t>: “objects/</a:t>
            </a:r>
            <a:r>
              <a:rPr lang="en-US" sz="918" dirty="0" err="1">
                <a:solidFill>
                  <a:prstClr val="black"/>
                </a:solidFill>
                <a:latin typeface="Lucida Console" panose="020B0609040504020204" pitchFamily="49" charset="0"/>
              </a:rPr>
              <a:t>Microsoft.OutlookServices.LikeAction</a:t>
            </a:r>
            <a:r>
              <a:rPr lang="en-US" sz="918" dirty="0">
                <a:solidFill>
                  <a:prstClr val="black"/>
                </a:solidFill>
                <a:latin typeface="Lucida Console" panose="020B0609040504020204" pitchFamily="49" charset="0"/>
              </a:rPr>
              <a:t>(‘1234-ABCD’)”,</a:t>
            </a:r>
          </a:p>
          <a:p>
            <a:pPr marL="0" indent="0" defTabSz="93259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71" dirty="0">
                <a:solidFill>
                  <a:prstClr val="black"/>
                </a:solidFill>
                <a:latin typeface="Lucida Console" panose="020B0609040504020204" pitchFamily="49" charset="0"/>
              </a:rPr>
              <a:t>      </a:t>
            </a:r>
            <a:r>
              <a:rPr lang="en-US" sz="918" dirty="0">
                <a:solidFill>
                  <a:prstClr val="black"/>
                </a:solidFill>
                <a:latin typeface="Lucida Console" panose="020B0609040504020204" pitchFamily="49" charset="0"/>
              </a:rPr>
              <a:t>@</a:t>
            </a:r>
            <a:r>
              <a:rPr lang="en-US" sz="918" dirty="0" err="1">
                <a:solidFill>
                  <a:prstClr val="black"/>
                </a:solidFill>
                <a:latin typeface="Lucida Console" panose="020B0609040504020204" pitchFamily="49" charset="0"/>
              </a:rPr>
              <a:t>odata.Type</a:t>
            </a:r>
            <a:r>
              <a:rPr lang="en-US" sz="918" dirty="0">
                <a:solidFill>
                  <a:prstClr val="black"/>
                </a:solidFill>
                <a:latin typeface="Lucida Console" panose="020B0609040504020204" pitchFamily="49" charset="0"/>
              </a:rPr>
              <a:t>: “</a:t>
            </a:r>
            <a:r>
              <a:rPr lang="en-US" sz="918" dirty="0" err="1">
                <a:solidFill>
                  <a:prstClr val="black"/>
                </a:solidFill>
                <a:latin typeface="Lucida Console" panose="020B0609040504020204" pitchFamily="49" charset="0"/>
              </a:rPr>
              <a:t>Microsoft.OutlookServices.LikeAction</a:t>
            </a:r>
            <a:r>
              <a:rPr lang="en-US" sz="918" dirty="0">
                <a:solidFill>
                  <a:prstClr val="black"/>
                </a:solidFill>
                <a:latin typeface="Lucida Console" panose="020B0609040504020204" pitchFamily="49" charset="0"/>
              </a:rPr>
              <a:t>”,</a:t>
            </a:r>
          </a:p>
          <a:p>
            <a:pPr marL="0" indent="0" defTabSz="93259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71" dirty="0">
                <a:solidFill>
                  <a:prstClr val="black"/>
                </a:solidFill>
                <a:latin typeface="Lucida Console" panose="020B0609040504020204" pitchFamily="49" charset="0"/>
              </a:rPr>
              <a:t>      </a:t>
            </a:r>
            <a:r>
              <a:rPr lang="nb-NO" sz="918" dirty="0">
                <a:solidFill>
                  <a:prstClr val="black"/>
                </a:solidFill>
                <a:latin typeface="Lucida Console" panose="020B0609040504020204" pitchFamily="49" charset="0"/>
              </a:rPr>
              <a:t>User : "/Users(‘jane')",</a:t>
            </a:r>
            <a:endParaRPr lang="en-US" sz="918" dirty="0">
              <a:solidFill>
                <a:prstClr val="black"/>
              </a:solidFill>
              <a:latin typeface="Lucida Console" panose="020B0609040504020204" pitchFamily="49" charset="0"/>
            </a:endParaRPr>
          </a:p>
          <a:p>
            <a:pPr marL="0" indent="0" defTabSz="93259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nb-NO" sz="1071" dirty="0">
                <a:solidFill>
                  <a:prstClr val="black"/>
                </a:solidFill>
                <a:latin typeface="Lucida Console" panose="020B0609040504020204" pitchFamily="49" charset="0"/>
              </a:rPr>
              <a:t>      </a:t>
            </a:r>
            <a:r>
              <a:rPr lang="en-US" sz="918" dirty="0">
                <a:solidFill>
                  <a:prstClr val="black"/>
                </a:solidFill>
                <a:latin typeface="Lucida Console" panose="020B0609040504020204" pitchFamily="49" charset="0"/>
              </a:rPr>
              <a:t>Object : "/Users(‘</a:t>
            </a:r>
            <a:r>
              <a:rPr lang="en-US" sz="918" dirty="0" err="1">
                <a:solidFill>
                  <a:prstClr val="black"/>
                </a:solidFill>
                <a:latin typeface="Lucida Console" panose="020B0609040504020204" pitchFamily="49" charset="0"/>
              </a:rPr>
              <a:t>alice</a:t>
            </a:r>
            <a:r>
              <a:rPr lang="en-US" sz="918" dirty="0">
                <a:solidFill>
                  <a:prstClr val="black"/>
                </a:solidFill>
                <a:latin typeface="Lucida Console" panose="020B0609040504020204" pitchFamily="49" charset="0"/>
              </a:rPr>
              <a:t>')/Files(‘sales')",</a:t>
            </a:r>
          </a:p>
          <a:p>
            <a:pPr marL="0" indent="0" defTabSz="93259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71" dirty="0">
                <a:solidFill>
                  <a:prstClr val="black"/>
                </a:solidFill>
                <a:latin typeface="Lucida Console" panose="020B0609040504020204" pitchFamily="49" charset="0"/>
              </a:rPr>
              <a:t>      </a:t>
            </a:r>
            <a:r>
              <a:rPr lang="nb-NO" sz="918" dirty="0">
                <a:solidFill>
                  <a:prstClr val="black"/>
                </a:solidFill>
                <a:latin typeface="Lucida Console" panose="020B0609040504020204" pitchFamily="49" charset="0"/>
              </a:rPr>
              <a:t>Time : "2015-03-11 12:34:56"</a:t>
            </a:r>
            <a:endParaRPr lang="en-US" sz="918" dirty="0">
              <a:solidFill>
                <a:prstClr val="black"/>
              </a:solidFill>
              <a:latin typeface="Lucida Console" panose="020B0609040504020204" pitchFamily="49" charset="0"/>
            </a:endParaRPr>
          </a:p>
          <a:p>
            <a:pPr marL="0" indent="0" defTabSz="93259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nb-NO" sz="1071" dirty="0">
                <a:solidFill>
                  <a:prstClr val="black"/>
                </a:solidFill>
                <a:latin typeface="Lucida Console" panose="020B0609040504020204" pitchFamily="49" charset="0"/>
              </a:rPr>
              <a:t>    </a:t>
            </a:r>
            <a:r>
              <a:rPr lang="en-US" sz="918" dirty="0">
                <a:solidFill>
                  <a:prstClr val="black"/>
                </a:solidFill>
                <a:latin typeface="Lucida Console" panose="020B0609040504020204" pitchFamily="49" charset="0"/>
              </a:rPr>
              <a:t>},</a:t>
            </a:r>
          </a:p>
          <a:p>
            <a:pPr marL="0" indent="0" defTabSz="93259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918" dirty="0">
              <a:solidFill>
                <a:prstClr val="black"/>
              </a:solidFill>
              <a:latin typeface="Lucida Console" panose="020B0609040504020204" pitchFamily="49" charset="0"/>
            </a:endParaRPr>
          </a:p>
          <a:p>
            <a:pPr marL="0" indent="0" defTabSz="93259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71" dirty="0">
                <a:solidFill>
                  <a:prstClr val="black"/>
                </a:solidFill>
                <a:latin typeface="Lucida Console" panose="020B0609040504020204" pitchFamily="49" charset="0"/>
              </a:rPr>
              <a:t>    </a:t>
            </a:r>
            <a:r>
              <a:rPr lang="en-US" sz="918" dirty="0">
                <a:solidFill>
                  <a:prstClr val="black"/>
                </a:solidFill>
                <a:latin typeface="Lucida Console" panose="020B0609040504020204" pitchFamily="49" charset="0"/>
              </a:rPr>
              <a:t>{</a:t>
            </a:r>
          </a:p>
          <a:p>
            <a:pPr marL="0" indent="0" defTabSz="93259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71" dirty="0">
                <a:solidFill>
                  <a:prstClr val="black"/>
                </a:solidFill>
                <a:latin typeface="Lucida Console" panose="020B0609040504020204" pitchFamily="49" charset="0"/>
              </a:rPr>
              <a:t>      </a:t>
            </a:r>
            <a:r>
              <a:rPr lang="en-US" sz="918" dirty="0">
                <a:solidFill>
                  <a:prstClr val="black"/>
                </a:solidFill>
                <a:latin typeface="Lucida Console" panose="020B0609040504020204" pitchFamily="49" charset="0"/>
              </a:rPr>
              <a:t>@</a:t>
            </a:r>
            <a:r>
              <a:rPr lang="en-US" sz="918" dirty="0" err="1">
                <a:solidFill>
                  <a:prstClr val="black"/>
                </a:solidFill>
                <a:latin typeface="Lucida Console" panose="020B0609040504020204" pitchFamily="49" charset="0"/>
              </a:rPr>
              <a:t>odata.Id</a:t>
            </a:r>
            <a:r>
              <a:rPr lang="en-US" sz="918" dirty="0">
                <a:solidFill>
                  <a:prstClr val="black"/>
                </a:solidFill>
                <a:latin typeface="Lucida Console" panose="020B0609040504020204" pitchFamily="49" charset="0"/>
              </a:rPr>
              <a:t>: “objects/</a:t>
            </a:r>
            <a:r>
              <a:rPr lang="en-US" sz="918" dirty="0" err="1">
                <a:solidFill>
                  <a:prstClr val="black"/>
                </a:solidFill>
                <a:latin typeface="Lucida Console" panose="020B0609040504020204" pitchFamily="49" charset="0"/>
              </a:rPr>
              <a:t>Microsoft.OutlookServices.LikeAction</a:t>
            </a:r>
            <a:r>
              <a:rPr lang="en-US" sz="918" dirty="0">
                <a:solidFill>
                  <a:prstClr val="black"/>
                </a:solidFill>
                <a:latin typeface="Lucida Console" panose="020B0609040504020204" pitchFamily="49" charset="0"/>
              </a:rPr>
              <a:t>(‘5678-EFGH’)”,</a:t>
            </a:r>
          </a:p>
          <a:p>
            <a:pPr marL="0" indent="0" defTabSz="93259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71" dirty="0">
                <a:solidFill>
                  <a:prstClr val="black"/>
                </a:solidFill>
                <a:latin typeface="Lucida Console" panose="020B0609040504020204" pitchFamily="49" charset="0"/>
              </a:rPr>
              <a:t>      </a:t>
            </a:r>
            <a:r>
              <a:rPr lang="en-US" sz="918" dirty="0">
                <a:solidFill>
                  <a:prstClr val="black"/>
                </a:solidFill>
                <a:latin typeface="Lucida Console" panose="020B0609040504020204" pitchFamily="49" charset="0"/>
              </a:rPr>
              <a:t>@</a:t>
            </a:r>
            <a:r>
              <a:rPr lang="en-US" sz="918" dirty="0" err="1">
                <a:solidFill>
                  <a:prstClr val="black"/>
                </a:solidFill>
                <a:latin typeface="Lucida Console" panose="020B0609040504020204" pitchFamily="49" charset="0"/>
              </a:rPr>
              <a:t>odata.Type</a:t>
            </a:r>
            <a:r>
              <a:rPr lang="en-US" sz="918" dirty="0">
                <a:solidFill>
                  <a:prstClr val="black"/>
                </a:solidFill>
                <a:latin typeface="Lucida Console" panose="020B0609040504020204" pitchFamily="49" charset="0"/>
              </a:rPr>
              <a:t>: “</a:t>
            </a:r>
            <a:r>
              <a:rPr lang="en-US" sz="918" dirty="0" err="1">
                <a:solidFill>
                  <a:prstClr val="black"/>
                </a:solidFill>
                <a:latin typeface="Lucida Console" panose="020B0609040504020204" pitchFamily="49" charset="0"/>
              </a:rPr>
              <a:t>Microsoft.OutlookServices.LikeAction</a:t>
            </a:r>
            <a:r>
              <a:rPr lang="en-US" sz="918" dirty="0">
                <a:solidFill>
                  <a:prstClr val="black"/>
                </a:solidFill>
                <a:latin typeface="Lucida Console" panose="020B0609040504020204" pitchFamily="49" charset="0"/>
              </a:rPr>
              <a:t>”,</a:t>
            </a:r>
          </a:p>
          <a:p>
            <a:pPr marL="0" indent="0" defTabSz="93259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71" dirty="0">
                <a:solidFill>
                  <a:prstClr val="black"/>
                </a:solidFill>
                <a:latin typeface="Lucida Console" panose="020B0609040504020204" pitchFamily="49" charset="0"/>
              </a:rPr>
              <a:t>      </a:t>
            </a:r>
            <a:r>
              <a:rPr lang="nb-NO" sz="918" dirty="0">
                <a:solidFill>
                  <a:prstClr val="black"/>
                </a:solidFill>
                <a:latin typeface="Lucida Console" panose="020B0609040504020204" pitchFamily="49" charset="0"/>
              </a:rPr>
              <a:t>User : "/Users(‘jane')",</a:t>
            </a:r>
            <a:endParaRPr lang="en-US" sz="918" dirty="0">
              <a:solidFill>
                <a:prstClr val="black"/>
              </a:solidFill>
              <a:latin typeface="Lucida Console" panose="020B0609040504020204" pitchFamily="49" charset="0"/>
            </a:endParaRPr>
          </a:p>
          <a:p>
            <a:pPr marL="0" indent="0" defTabSz="93259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nb-NO" sz="1071" dirty="0">
                <a:solidFill>
                  <a:prstClr val="black"/>
                </a:solidFill>
                <a:latin typeface="Lucida Console" panose="020B0609040504020204" pitchFamily="49" charset="0"/>
              </a:rPr>
              <a:t>      </a:t>
            </a:r>
            <a:r>
              <a:rPr lang="en-US" sz="918" dirty="0">
                <a:solidFill>
                  <a:prstClr val="black"/>
                </a:solidFill>
                <a:latin typeface="Lucida Console" panose="020B0609040504020204" pitchFamily="49" charset="0"/>
              </a:rPr>
              <a:t>Object : "/Users(‘ken')/Files(‘bonus')",</a:t>
            </a:r>
          </a:p>
          <a:p>
            <a:pPr marL="0" indent="0" defTabSz="93259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71" dirty="0">
                <a:solidFill>
                  <a:prstClr val="black"/>
                </a:solidFill>
                <a:latin typeface="Lucida Console" panose="020B0609040504020204" pitchFamily="49" charset="0"/>
              </a:rPr>
              <a:t>      </a:t>
            </a:r>
            <a:r>
              <a:rPr lang="nb-NO" sz="918" dirty="0">
                <a:solidFill>
                  <a:prstClr val="black"/>
                </a:solidFill>
                <a:latin typeface="Lucida Console" panose="020B0609040504020204" pitchFamily="49" charset="0"/>
              </a:rPr>
              <a:t>Time : "2001-10-02 12:33:21"</a:t>
            </a:r>
            <a:endParaRPr lang="en-US" sz="918" dirty="0">
              <a:solidFill>
                <a:prstClr val="black"/>
              </a:solidFill>
              <a:latin typeface="Lucida Console" panose="020B0609040504020204" pitchFamily="49" charset="0"/>
            </a:endParaRPr>
          </a:p>
          <a:p>
            <a:pPr marL="0" indent="0" defTabSz="93259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nb-NO" sz="1071" dirty="0">
                <a:solidFill>
                  <a:prstClr val="black"/>
                </a:solidFill>
                <a:latin typeface="Lucida Console" panose="020B0609040504020204" pitchFamily="49" charset="0"/>
              </a:rPr>
              <a:t>    </a:t>
            </a:r>
            <a:r>
              <a:rPr lang="en-US" sz="918" dirty="0">
                <a:solidFill>
                  <a:prstClr val="black"/>
                </a:solidFill>
                <a:latin typeface="Lucida Console" panose="020B0609040504020204" pitchFamily="49" charset="0"/>
              </a:rPr>
              <a:t>}</a:t>
            </a:r>
          </a:p>
          <a:p>
            <a:pPr marL="0" indent="0" defTabSz="93259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071" dirty="0">
                <a:solidFill>
                  <a:prstClr val="black"/>
                </a:solidFill>
                <a:latin typeface="Lucida Console" panose="020B0609040504020204" pitchFamily="49" charset="0"/>
              </a:rPr>
              <a:t>  </a:t>
            </a:r>
            <a:r>
              <a:rPr lang="en-US" sz="918" dirty="0">
                <a:solidFill>
                  <a:prstClr val="black"/>
                </a:solidFill>
                <a:latin typeface="Lucida Console" panose="020B0609040504020204" pitchFamily="49" charset="0"/>
              </a:rPr>
              <a:t>]</a:t>
            </a:r>
          </a:p>
          <a:p>
            <a:pPr marL="0" indent="0" defTabSz="93259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18" dirty="0">
                <a:solidFill>
                  <a:prstClr val="black"/>
                </a:solidFill>
                <a:latin typeface="Lucida Console" panose="020B0609040504020204" pitchFamily="49" charset="0"/>
              </a:rPr>
              <a:t>}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6408228" y="1600964"/>
            <a:ext cx="4639275" cy="457486"/>
          </a:xfrm>
          <a:prstGeom prst="roundRect">
            <a:avLst/>
          </a:prstGeom>
          <a:solidFill>
            <a:srgbClr val="007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GB" sz="1836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07327" y="1668054"/>
            <a:ext cx="1440160" cy="2998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6408230" y="1613266"/>
            <a:ext cx="4639273" cy="361486"/>
          </a:xfrm>
          <a:prstGeom prst="rect">
            <a:avLst/>
          </a:prstGeom>
        </p:spPr>
        <p:txBody>
          <a:bodyPr vert="horz" lIns="93260" tIns="46630" rIns="93260" bIns="4663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32597">
              <a:lnSpc>
                <a:spcPct val="150000"/>
              </a:lnSpc>
            </a:pPr>
            <a:r>
              <a:rPr lang="en-US" sz="1428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GET /Users(‘jane’)/Actions/Liked?$expand=Object</a:t>
            </a:r>
          </a:p>
        </p:txBody>
      </p:sp>
      <p:sp>
        <p:nvSpPr>
          <p:cNvPr id="74" name="Content Placeholder 2"/>
          <p:cNvSpPr txBox="1">
            <a:spLocks/>
          </p:cNvSpPr>
          <p:nvPr/>
        </p:nvSpPr>
        <p:spPr>
          <a:xfrm>
            <a:off x="6455010" y="2177118"/>
            <a:ext cx="5649873" cy="404751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3259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18" dirty="0">
                <a:solidFill>
                  <a:prstClr val="black"/>
                </a:solidFill>
                <a:latin typeface="Lucida Console" panose="020B0609040504020204" pitchFamily="49" charset="0"/>
              </a:rPr>
              <a:t>{</a:t>
            </a:r>
          </a:p>
          <a:p>
            <a:pPr marL="0" indent="0" defTabSz="93259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18" dirty="0">
                <a:solidFill>
                  <a:prstClr val="black"/>
                </a:solidFill>
                <a:latin typeface="Lucida Console" panose="020B0609040504020204" pitchFamily="49" charset="0"/>
              </a:rPr>
              <a:t>  value: [</a:t>
            </a:r>
          </a:p>
          <a:p>
            <a:pPr marL="0" indent="0" defTabSz="93259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18" dirty="0">
                <a:solidFill>
                  <a:prstClr val="black"/>
                </a:solidFill>
                <a:latin typeface="Lucida Console" panose="020B0609040504020204" pitchFamily="49" charset="0"/>
              </a:rPr>
              <a:t>    { </a:t>
            </a:r>
          </a:p>
          <a:p>
            <a:pPr marL="0" indent="0" defTabSz="93259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18" dirty="0">
                <a:solidFill>
                  <a:prstClr val="black"/>
                </a:solidFill>
                <a:latin typeface="Lucida Console" panose="020B0609040504020204" pitchFamily="49" charset="0"/>
              </a:rPr>
              <a:t>      @</a:t>
            </a:r>
            <a:r>
              <a:rPr lang="en-US" sz="918" dirty="0" err="1">
                <a:solidFill>
                  <a:prstClr val="black"/>
                </a:solidFill>
                <a:latin typeface="Lucida Console" panose="020B0609040504020204" pitchFamily="49" charset="0"/>
              </a:rPr>
              <a:t>odata.Id</a:t>
            </a:r>
            <a:r>
              <a:rPr lang="en-US" sz="918" dirty="0">
                <a:solidFill>
                  <a:prstClr val="black"/>
                </a:solidFill>
                <a:latin typeface="Lucida Console" panose="020B0609040504020204" pitchFamily="49" charset="0"/>
              </a:rPr>
              <a:t>: “objects/</a:t>
            </a:r>
            <a:r>
              <a:rPr lang="en-US" sz="918" dirty="0" err="1">
                <a:solidFill>
                  <a:prstClr val="black"/>
                </a:solidFill>
                <a:latin typeface="Lucida Console" panose="020B0609040504020204" pitchFamily="49" charset="0"/>
              </a:rPr>
              <a:t>Microsoft.OutlookServices.LikeAction</a:t>
            </a:r>
            <a:r>
              <a:rPr lang="en-US" sz="918" dirty="0">
                <a:solidFill>
                  <a:prstClr val="black"/>
                </a:solidFill>
                <a:latin typeface="Lucida Console" panose="020B0609040504020204" pitchFamily="49" charset="0"/>
              </a:rPr>
              <a:t>(‘1234-ABCD’)”,</a:t>
            </a:r>
          </a:p>
          <a:p>
            <a:pPr marL="0" indent="0" defTabSz="93259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18" dirty="0">
                <a:solidFill>
                  <a:prstClr val="black"/>
                </a:solidFill>
                <a:latin typeface="Lucida Console" panose="020B0609040504020204" pitchFamily="49" charset="0"/>
              </a:rPr>
              <a:t>      @</a:t>
            </a:r>
            <a:r>
              <a:rPr lang="en-US" sz="918" dirty="0" err="1">
                <a:solidFill>
                  <a:prstClr val="black"/>
                </a:solidFill>
                <a:latin typeface="Lucida Console" panose="020B0609040504020204" pitchFamily="49" charset="0"/>
              </a:rPr>
              <a:t>odata.Type</a:t>
            </a:r>
            <a:r>
              <a:rPr lang="en-US" sz="918" dirty="0">
                <a:solidFill>
                  <a:prstClr val="black"/>
                </a:solidFill>
                <a:latin typeface="Lucida Console" panose="020B0609040504020204" pitchFamily="49" charset="0"/>
              </a:rPr>
              <a:t>: “</a:t>
            </a:r>
            <a:r>
              <a:rPr lang="en-US" sz="918" dirty="0" err="1">
                <a:solidFill>
                  <a:prstClr val="black"/>
                </a:solidFill>
                <a:latin typeface="Lucida Console" panose="020B0609040504020204" pitchFamily="49" charset="0"/>
              </a:rPr>
              <a:t>Microsoft.OutlookServices.LikeAction</a:t>
            </a:r>
            <a:r>
              <a:rPr lang="en-US" sz="918" dirty="0">
                <a:solidFill>
                  <a:prstClr val="black"/>
                </a:solidFill>
                <a:latin typeface="Lucida Console" panose="020B0609040504020204" pitchFamily="49" charset="0"/>
              </a:rPr>
              <a:t>”,</a:t>
            </a:r>
          </a:p>
          <a:p>
            <a:pPr marL="0" indent="0" defTabSz="93259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18" dirty="0">
                <a:solidFill>
                  <a:prstClr val="black"/>
                </a:solidFill>
                <a:latin typeface="Lucida Console" panose="020B0609040504020204" pitchFamily="49" charset="0"/>
              </a:rPr>
              <a:t>      User : "/Users('jane')",</a:t>
            </a:r>
          </a:p>
          <a:p>
            <a:pPr marL="0" indent="0" defTabSz="93259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18" dirty="0">
                <a:solidFill>
                  <a:prstClr val="black"/>
                </a:solidFill>
                <a:latin typeface="Lucida Console" panose="020B0609040504020204" pitchFamily="49" charset="0"/>
              </a:rPr>
              <a:t>      Object : </a:t>
            </a:r>
          </a:p>
          <a:p>
            <a:pPr marL="0" indent="0" defTabSz="93259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18" dirty="0">
                <a:solidFill>
                  <a:prstClr val="black"/>
                </a:solidFill>
                <a:latin typeface="Lucida Console" panose="020B0609040504020204" pitchFamily="49" charset="0"/>
              </a:rPr>
              <a:t>      {</a:t>
            </a:r>
          </a:p>
          <a:p>
            <a:pPr marL="0" indent="0" defTabSz="93259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18" dirty="0">
                <a:solidFill>
                  <a:prstClr val="black"/>
                </a:solidFill>
                <a:latin typeface="Lucida Console" panose="020B0609040504020204" pitchFamily="49" charset="0"/>
              </a:rPr>
              <a:t>        @</a:t>
            </a:r>
            <a:r>
              <a:rPr lang="en-US" sz="918" dirty="0" err="1">
                <a:solidFill>
                  <a:prstClr val="black"/>
                </a:solidFill>
                <a:latin typeface="Lucida Console" panose="020B0609040504020204" pitchFamily="49" charset="0"/>
              </a:rPr>
              <a:t>odata.Id</a:t>
            </a:r>
            <a:r>
              <a:rPr lang="en-US" sz="918" dirty="0">
                <a:solidFill>
                  <a:prstClr val="black"/>
                </a:solidFill>
                <a:latin typeface="Lucida Console" panose="020B0609040504020204" pitchFamily="49" charset="0"/>
              </a:rPr>
              <a:t>: “ objects/</a:t>
            </a:r>
            <a:r>
              <a:rPr lang="en-US" sz="918" dirty="0" err="1">
                <a:solidFill>
                  <a:prstClr val="black"/>
                </a:solidFill>
                <a:latin typeface="Lucida Console" panose="020B0609040504020204" pitchFamily="49" charset="0"/>
              </a:rPr>
              <a:t>Microsoft.OutlookServices.File</a:t>
            </a:r>
            <a:r>
              <a:rPr lang="en-US" sz="918" dirty="0">
                <a:solidFill>
                  <a:prstClr val="black"/>
                </a:solidFill>
                <a:latin typeface="Lucida Console" panose="020B0609040504020204" pitchFamily="49" charset="0"/>
              </a:rPr>
              <a:t>(‘IJKL-1234’)”,</a:t>
            </a:r>
          </a:p>
          <a:p>
            <a:pPr marL="0" indent="0" defTabSz="93259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18" dirty="0">
                <a:solidFill>
                  <a:prstClr val="black"/>
                </a:solidFill>
                <a:latin typeface="Lucida Console" panose="020B0609040504020204" pitchFamily="49" charset="0"/>
              </a:rPr>
              <a:t>        @</a:t>
            </a:r>
            <a:r>
              <a:rPr lang="en-US" sz="918" dirty="0" err="1">
                <a:solidFill>
                  <a:prstClr val="black"/>
                </a:solidFill>
                <a:latin typeface="Lucida Console" panose="020B0609040504020204" pitchFamily="49" charset="0"/>
              </a:rPr>
              <a:t>odata.Type</a:t>
            </a:r>
            <a:r>
              <a:rPr lang="en-US" sz="918" dirty="0">
                <a:solidFill>
                  <a:prstClr val="black"/>
                </a:solidFill>
                <a:latin typeface="Lucida Console" panose="020B0609040504020204" pitchFamily="49" charset="0"/>
              </a:rPr>
              <a:t>: “</a:t>
            </a:r>
            <a:r>
              <a:rPr lang="en-US" sz="918" dirty="0" err="1">
                <a:solidFill>
                  <a:prstClr val="black"/>
                </a:solidFill>
                <a:latin typeface="Lucida Console" panose="020B0609040504020204" pitchFamily="49" charset="0"/>
              </a:rPr>
              <a:t>Microsoft.OutlookServices.File</a:t>
            </a:r>
            <a:r>
              <a:rPr lang="en-US" sz="918" dirty="0">
                <a:solidFill>
                  <a:prstClr val="black"/>
                </a:solidFill>
                <a:latin typeface="Lucida Console" panose="020B0609040504020204" pitchFamily="49" charset="0"/>
              </a:rPr>
              <a:t>”,</a:t>
            </a:r>
          </a:p>
          <a:p>
            <a:pPr marL="0" indent="0" defTabSz="93259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18" dirty="0">
                <a:solidFill>
                  <a:prstClr val="black"/>
                </a:solidFill>
                <a:latin typeface="Lucida Console" panose="020B0609040504020204" pitchFamily="49" charset="0"/>
              </a:rPr>
              <a:t>        Name : “All sales closed by my team"</a:t>
            </a:r>
          </a:p>
          <a:p>
            <a:pPr marL="0" indent="0" defTabSz="93259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18" dirty="0">
                <a:solidFill>
                  <a:prstClr val="black"/>
                </a:solidFill>
                <a:latin typeface="Lucida Console" panose="020B0609040504020204" pitchFamily="49" charset="0"/>
              </a:rPr>
              <a:t>      },</a:t>
            </a:r>
          </a:p>
          <a:p>
            <a:pPr marL="0" indent="0" defTabSz="93259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18" dirty="0">
                <a:solidFill>
                  <a:prstClr val="black"/>
                </a:solidFill>
                <a:latin typeface="Lucida Console" panose="020B0609040504020204" pitchFamily="49" charset="0"/>
              </a:rPr>
              <a:t>      Time : "2015-03-11 12:34:56"</a:t>
            </a:r>
          </a:p>
          <a:p>
            <a:pPr marL="0" indent="0" defTabSz="93259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18" dirty="0">
                <a:solidFill>
                  <a:prstClr val="black"/>
                </a:solidFill>
                <a:latin typeface="Lucida Console" panose="020B0609040504020204" pitchFamily="49" charset="0"/>
              </a:rPr>
              <a:t>    },</a:t>
            </a:r>
          </a:p>
          <a:p>
            <a:pPr marL="0" indent="0" defTabSz="93259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18" dirty="0">
                <a:solidFill>
                  <a:prstClr val="black"/>
                </a:solidFill>
                <a:latin typeface="Lucida Console" panose="020B0609040504020204" pitchFamily="49" charset="0"/>
              </a:rPr>
              <a:t>    {</a:t>
            </a:r>
          </a:p>
          <a:p>
            <a:pPr marL="0" indent="0" defTabSz="93259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18" dirty="0">
                <a:solidFill>
                  <a:prstClr val="black"/>
                </a:solidFill>
                <a:latin typeface="Lucida Console" panose="020B0609040504020204" pitchFamily="49" charset="0"/>
              </a:rPr>
              <a:t>      @</a:t>
            </a:r>
            <a:r>
              <a:rPr lang="en-US" sz="918" dirty="0" err="1">
                <a:solidFill>
                  <a:prstClr val="black"/>
                </a:solidFill>
                <a:latin typeface="Lucida Console" panose="020B0609040504020204" pitchFamily="49" charset="0"/>
              </a:rPr>
              <a:t>odata.Id</a:t>
            </a:r>
            <a:r>
              <a:rPr lang="en-US" sz="918" dirty="0">
                <a:solidFill>
                  <a:prstClr val="black"/>
                </a:solidFill>
                <a:latin typeface="Lucida Console" panose="020B0609040504020204" pitchFamily="49" charset="0"/>
              </a:rPr>
              <a:t>: “objects/</a:t>
            </a:r>
            <a:r>
              <a:rPr lang="en-US" sz="918" dirty="0" err="1">
                <a:solidFill>
                  <a:prstClr val="black"/>
                </a:solidFill>
                <a:latin typeface="Lucida Console" panose="020B0609040504020204" pitchFamily="49" charset="0"/>
              </a:rPr>
              <a:t>Microsoft.OutlookServices.LikeAction</a:t>
            </a:r>
            <a:r>
              <a:rPr lang="en-US" sz="918" dirty="0">
                <a:solidFill>
                  <a:prstClr val="black"/>
                </a:solidFill>
                <a:latin typeface="Lucida Console" panose="020B0609040504020204" pitchFamily="49" charset="0"/>
              </a:rPr>
              <a:t>(‘5678-EFGH’)”,</a:t>
            </a:r>
          </a:p>
          <a:p>
            <a:pPr marL="0" indent="0" defTabSz="93259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18" dirty="0">
                <a:solidFill>
                  <a:prstClr val="black"/>
                </a:solidFill>
                <a:latin typeface="Lucida Console" panose="020B0609040504020204" pitchFamily="49" charset="0"/>
              </a:rPr>
              <a:t>      @</a:t>
            </a:r>
            <a:r>
              <a:rPr lang="en-US" sz="918" dirty="0" err="1">
                <a:solidFill>
                  <a:prstClr val="black"/>
                </a:solidFill>
                <a:latin typeface="Lucida Console" panose="020B0609040504020204" pitchFamily="49" charset="0"/>
              </a:rPr>
              <a:t>odata.Type</a:t>
            </a:r>
            <a:r>
              <a:rPr lang="en-US" sz="918" dirty="0">
                <a:solidFill>
                  <a:prstClr val="black"/>
                </a:solidFill>
                <a:latin typeface="Lucida Console" panose="020B0609040504020204" pitchFamily="49" charset="0"/>
              </a:rPr>
              <a:t>: “</a:t>
            </a:r>
            <a:r>
              <a:rPr lang="en-US" sz="918" dirty="0" err="1">
                <a:solidFill>
                  <a:prstClr val="black"/>
                </a:solidFill>
                <a:latin typeface="Lucida Console" panose="020B0609040504020204" pitchFamily="49" charset="0"/>
              </a:rPr>
              <a:t>Microsoft.OutlookServices.LikeAction</a:t>
            </a:r>
            <a:r>
              <a:rPr lang="en-US" sz="918" dirty="0">
                <a:solidFill>
                  <a:prstClr val="black"/>
                </a:solidFill>
                <a:latin typeface="Lucida Console" panose="020B0609040504020204" pitchFamily="49" charset="0"/>
              </a:rPr>
              <a:t>”,</a:t>
            </a:r>
          </a:p>
          <a:p>
            <a:pPr marL="0" indent="0" defTabSz="93259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18" dirty="0">
                <a:solidFill>
                  <a:prstClr val="black"/>
                </a:solidFill>
                <a:latin typeface="Lucida Console" panose="020B0609040504020204" pitchFamily="49" charset="0"/>
              </a:rPr>
              <a:t>      User : "/Users(‘jane')",</a:t>
            </a:r>
          </a:p>
          <a:p>
            <a:pPr marL="0" indent="0" defTabSz="93259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18" dirty="0">
                <a:solidFill>
                  <a:prstClr val="black"/>
                </a:solidFill>
                <a:latin typeface="Lucida Console" panose="020B0609040504020204" pitchFamily="49" charset="0"/>
              </a:rPr>
              <a:t>      Object : </a:t>
            </a:r>
          </a:p>
          <a:p>
            <a:pPr marL="0" indent="0" defTabSz="93259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18" dirty="0">
                <a:solidFill>
                  <a:prstClr val="black"/>
                </a:solidFill>
                <a:latin typeface="Lucida Console" panose="020B0609040504020204" pitchFamily="49" charset="0"/>
              </a:rPr>
              <a:t>      {</a:t>
            </a:r>
          </a:p>
          <a:p>
            <a:pPr marL="0" indent="0" defTabSz="93259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18" dirty="0">
                <a:solidFill>
                  <a:prstClr val="black"/>
                </a:solidFill>
                <a:latin typeface="Lucida Console" panose="020B0609040504020204" pitchFamily="49" charset="0"/>
              </a:rPr>
              <a:t>        @</a:t>
            </a:r>
            <a:r>
              <a:rPr lang="en-US" sz="918" dirty="0" err="1">
                <a:solidFill>
                  <a:prstClr val="black"/>
                </a:solidFill>
                <a:latin typeface="Lucida Console" panose="020B0609040504020204" pitchFamily="49" charset="0"/>
              </a:rPr>
              <a:t>odata.Id</a:t>
            </a:r>
            <a:r>
              <a:rPr lang="en-US" sz="918" dirty="0">
                <a:solidFill>
                  <a:prstClr val="black"/>
                </a:solidFill>
                <a:latin typeface="Lucida Console" panose="020B0609040504020204" pitchFamily="49" charset="0"/>
              </a:rPr>
              <a:t>: “objects/</a:t>
            </a:r>
            <a:r>
              <a:rPr lang="en-US" sz="918" dirty="0" err="1">
                <a:solidFill>
                  <a:prstClr val="black"/>
                </a:solidFill>
                <a:latin typeface="Lucida Console" panose="020B0609040504020204" pitchFamily="49" charset="0"/>
              </a:rPr>
              <a:t>Microsoft.OutlookServices.File</a:t>
            </a:r>
            <a:r>
              <a:rPr lang="en-US" sz="918" dirty="0">
                <a:solidFill>
                  <a:prstClr val="black"/>
                </a:solidFill>
                <a:latin typeface="Lucida Console" panose="020B0609040504020204" pitchFamily="49" charset="0"/>
              </a:rPr>
              <a:t>(‘MNOP-5678’)”,</a:t>
            </a:r>
          </a:p>
          <a:p>
            <a:pPr marL="0" indent="0" defTabSz="93259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18" dirty="0">
                <a:solidFill>
                  <a:prstClr val="black"/>
                </a:solidFill>
                <a:latin typeface="Lucida Console" panose="020B0609040504020204" pitchFamily="49" charset="0"/>
              </a:rPr>
              <a:t>        @</a:t>
            </a:r>
            <a:r>
              <a:rPr lang="en-US" sz="918" dirty="0" err="1">
                <a:solidFill>
                  <a:prstClr val="black"/>
                </a:solidFill>
                <a:latin typeface="Lucida Console" panose="020B0609040504020204" pitchFamily="49" charset="0"/>
              </a:rPr>
              <a:t>odata.Type</a:t>
            </a:r>
            <a:r>
              <a:rPr lang="en-US" sz="918" dirty="0">
                <a:solidFill>
                  <a:prstClr val="black"/>
                </a:solidFill>
                <a:latin typeface="Lucida Console" panose="020B0609040504020204" pitchFamily="49" charset="0"/>
              </a:rPr>
              <a:t>: “</a:t>
            </a:r>
            <a:r>
              <a:rPr lang="en-US" sz="918" dirty="0" err="1">
                <a:solidFill>
                  <a:prstClr val="black"/>
                </a:solidFill>
                <a:latin typeface="Lucida Console" panose="020B0609040504020204" pitchFamily="49" charset="0"/>
              </a:rPr>
              <a:t>Microsoft.OutlookServices.File</a:t>
            </a:r>
            <a:r>
              <a:rPr lang="en-US" sz="918" dirty="0">
                <a:solidFill>
                  <a:prstClr val="black"/>
                </a:solidFill>
                <a:latin typeface="Lucida Console" panose="020B0609040504020204" pitchFamily="49" charset="0"/>
              </a:rPr>
              <a:t>”,</a:t>
            </a:r>
          </a:p>
          <a:p>
            <a:pPr marL="0" indent="0" defTabSz="93259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18" dirty="0">
                <a:solidFill>
                  <a:prstClr val="black"/>
                </a:solidFill>
                <a:latin typeface="Lucida Console" panose="020B0609040504020204" pitchFamily="49" charset="0"/>
              </a:rPr>
              <a:t>        Name : "Revised incentive plan"</a:t>
            </a:r>
          </a:p>
          <a:p>
            <a:pPr marL="0" indent="0" defTabSz="93259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18" dirty="0">
                <a:solidFill>
                  <a:prstClr val="black"/>
                </a:solidFill>
                <a:latin typeface="Lucida Console" panose="020B0609040504020204" pitchFamily="49" charset="0"/>
              </a:rPr>
              <a:t>      },</a:t>
            </a:r>
          </a:p>
          <a:p>
            <a:pPr marL="0" indent="0" defTabSz="93259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18" dirty="0">
                <a:solidFill>
                  <a:prstClr val="black"/>
                </a:solidFill>
                <a:latin typeface="Lucida Console" panose="020B0609040504020204" pitchFamily="49" charset="0"/>
              </a:rPr>
              <a:t>      Time : "2001-10-02 12:33:21"</a:t>
            </a:r>
          </a:p>
          <a:p>
            <a:pPr marL="0" indent="0" defTabSz="93259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18" dirty="0">
                <a:solidFill>
                  <a:prstClr val="black"/>
                </a:solidFill>
                <a:latin typeface="Lucida Console" panose="020B0609040504020204" pitchFamily="49" charset="0"/>
              </a:rPr>
              <a:t>    }</a:t>
            </a:r>
          </a:p>
          <a:p>
            <a:pPr marL="0" indent="0" defTabSz="93259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18" dirty="0">
                <a:solidFill>
                  <a:prstClr val="black"/>
                </a:solidFill>
                <a:latin typeface="Lucida Console" panose="020B0609040504020204" pitchFamily="49" charset="0"/>
              </a:rPr>
              <a:t>  ]</a:t>
            </a:r>
          </a:p>
          <a:p>
            <a:pPr marL="0" indent="0" defTabSz="93259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918" dirty="0">
                <a:solidFill>
                  <a:prstClr val="black"/>
                </a:solidFill>
                <a:latin typeface="Lucida Console" panose="020B0609040504020204" pitchFamily="49" charset="0"/>
              </a:rPr>
              <a:t>}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138069" y="3259150"/>
            <a:ext cx="2897024" cy="307560"/>
          </a:xfrm>
          <a:prstGeom prst="straightConnector1">
            <a:avLst/>
          </a:prstGeom>
          <a:ln w="38100">
            <a:solidFill>
              <a:srgbClr val="0072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4174446" y="4547706"/>
            <a:ext cx="2860646" cy="661590"/>
          </a:xfrm>
          <a:prstGeom prst="straightConnector1">
            <a:avLst/>
          </a:prstGeom>
          <a:ln w="38100">
            <a:solidFill>
              <a:srgbClr val="0072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91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79" grpId="0" animBg="1"/>
      <p:bldP spid="16" grpId="0" animBg="1"/>
      <p:bldP spid="71" grpId="0" animBg="1"/>
      <p:bldP spid="4" grpId="0" animBg="1"/>
      <p:bldP spid="72" grpId="0"/>
      <p:bldP spid="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accent3">
                <a:lumMod val="5000"/>
                <a:lumOff val="95000"/>
              </a:schemeClr>
            </a:gs>
            <a:gs pos="8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 rot="16200000">
            <a:off x="5840385" y="393206"/>
            <a:ext cx="728596" cy="12532327"/>
          </a:xfrm>
          <a:custGeom>
            <a:avLst/>
            <a:gdLst>
              <a:gd name="connsiteX0" fmla="*/ 0 w 1771650"/>
              <a:gd name="connsiteY0" fmla="*/ 6858000 h 6858000"/>
              <a:gd name="connsiteX1" fmla="*/ 0 w 1771650"/>
              <a:gd name="connsiteY1" fmla="*/ 0 h 6858000"/>
              <a:gd name="connsiteX2" fmla="*/ 1771650 w 1771650"/>
              <a:gd name="connsiteY2" fmla="*/ 6858000 h 6858000"/>
              <a:gd name="connsiteX3" fmla="*/ 0 w 1771650"/>
              <a:gd name="connsiteY3" fmla="*/ 6858000 h 6858000"/>
              <a:gd name="connsiteX0" fmla="*/ 4667249 w 6438899"/>
              <a:gd name="connsiteY0" fmla="*/ 6867525 h 6867525"/>
              <a:gd name="connsiteX1" fmla="*/ 0 w 6438899"/>
              <a:gd name="connsiteY1" fmla="*/ 0 h 6867525"/>
              <a:gd name="connsiteX2" fmla="*/ 4667249 w 6438899"/>
              <a:gd name="connsiteY2" fmla="*/ 9525 h 6867525"/>
              <a:gd name="connsiteX3" fmla="*/ 6438899 w 6438899"/>
              <a:gd name="connsiteY3" fmla="*/ 6867525 h 6867525"/>
              <a:gd name="connsiteX4" fmla="*/ 4667249 w 6438899"/>
              <a:gd name="connsiteY4" fmla="*/ 6867525 h 6867525"/>
              <a:gd name="connsiteX0" fmla="*/ 4667249 w 6438899"/>
              <a:gd name="connsiteY0" fmla="*/ 6869278 h 6869278"/>
              <a:gd name="connsiteX1" fmla="*/ 0 w 6438899"/>
              <a:gd name="connsiteY1" fmla="*/ 1753 h 6869278"/>
              <a:gd name="connsiteX2" fmla="*/ 4667249 w 6438899"/>
              <a:gd name="connsiteY2" fmla="*/ 11278 h 6869278"/>
              <a:gd name="connsiteX3" fmla="*/ 6438899 w 6438899"/>
              <a:gd name="connsiteY3" fmla="*/ 6869278 h 6869278"/>
              <a:gd name="connsiteX4" fmla="*/ 4667249 w 6438899"/>
              <a:gd name="connsiteY4" fmla="*/ 6869278 h 6869278"/>
              <a:gd name="connsiteX0" fmla="*/ 4667249 w 6438899"/>
              <a:gd name="connsiteY0" fmla="*/ 6867525 h 6867525"/>
              <a:gd name="connsiteX1" fmla="*/ 0 w 6438899"/>
              <a:gd name="connsiteY1" fmla="*/ 0 h 6867525"/>
              <a:gd name="connsiteX2" fmla="*/ 4667249 w 6438899"/>
              <a:gd name="connsiteY2" fmla="*/ 9525 h 6867525"/>
              <a:gd name="connsiteX3" fmla="*/ 6438899 w 6438899"/>
              <a:gd name="connsiteY3" fmla="*/ 6867525 h 6867525"/>
              <a:gd name="connsiteX4" fmla="*/ 4667249 w 6438899"/>
              <a:gd name="connsiteY4" fmla="*/ 6867525 h 6867525"/>
              <a:gd name="connsiteX0" fmla="*/ 76199 w 6438899"/>
              <a:gd name="connsiteY0" fmla="*/ 6886575 h 6886575"/>
              <a:gd name="connsiteX1" fmla="*/ 0 w 6438899"/>
              <a:gd name="connsiteY1" fmla="*/ 0 h 6886575"/>
              <a:gd name="connsiteX2" fmla="*/ 4667249 w 6438899"/>
              <a:gd name="connsiteY2" fmla="*/ 9525 h 6886575"/>
              <a:gd name="connsiteX3" fmla="*/ 6438899 w 6438899"/>
              <a:gd name="connsiteY3" fmla="*/ 6867525 h 6886575"/>
              <a:gd name="connsiteX4" fmla="*/ 76199 w 6438899"/>
              <a:gd name="connsiteY4" fmla="*/ 6886575 h 6886575"/>
              <a:gd name="connsiteX0" fmla="*/ 21 w 6362721"/>
              <a:gd name="connsiteY0" fmla="*/ 6877050 h 6877050"/>
              <a:gd name="connsiteX1" fmla="*/ 361972 w 6362721"/>
              <a:gd name="connsiteY1" fmla="*/ 9525 h 6877050"/>
              <a:gd name="connsiteX2" fmla="*/ 4591071 w 6362721"/>
              <a:gd name="connsiteY2" fmla="*/ 0 h 6877050"/>
              <a:gd name="connsiteX3" fmla="*/ 6362721 w 6362721"/>
              <a:gd name="connsiteY3" fmla="*/ 6858000 h 6877050"/>
              <a:gd name="connsiteX4" fmla="*/ 21 w 6362721"/>
              <a:gd name="connsiteY4" fmla="*/ 6877050 h 6877050"/>
              <a:gd name="connsiteX0" fmla="*/ 76199 w 6000749"/>
              <a:gd name="connsiteY0" fmla="*/ 6867525 h 6867525"/>
              <a:gd name="connsiteX1" fmla="*/ 0 w 6000749"/>
              <a:gd name="connsiteY1" fmla="*/ 9525 h 6867525"/>
              <a:gd name="connsiteX2" fmla="*/ 4229099 w 6000749"/>
              <a:gd name="connsiteY2" fmla="*/ 0 h 6867525"/>
              <a:gd name="connsiteX3" fmla="*/ 6000749 w 6000749"/>
              <a:gd name="connsiteY3" fmla="*/ 6858000 h 6867525"/>
              <a:gd name="connsiteX4" fmla="*/ 76199 w 6000749"/>
              <a:gd name="connsiteY4" fmla="*/ 6867525 h 6867525"/>
              <a:gd name="connsiteX0" fmla="*/ 114299 w 6038849"/>
              <a:gd name="connsiteY0" fmla="*/ 6886575 h 6886575"/>
              <a:gd name="connsiteX1" fmla="*/ 0 w 6038849"/>
              <a:gd name="connsiteY1" fmla="*/ 0 h 6886575"/>
              <a:gd name="connsiteX2" fmla="*/ 4267199 w 6038849"/>
              <a:gd name="connsiteY2" fmla="*/ 19050 h 6886575"/>
              <a:gd name="connsiteX3" fmla="*/ 6038849 w 6038849"/>
              <a:gd name="connsiteY3" fmla="*/ 6877050 h 6886575"/>
              <a:gd name="connsiteX4" fmla="*/ 114299 w 6038849"/>
              <a:gd name="connsiteY4" fmla="*/ 6886575 h 6886575"/>
              <a:gd name="connsiteX0" fmla="*/ 9524 w 6038849"/>
              <a:gd name="connsiteY0" fmla="*/ 6905625 h 6905625"/>
              <a:gd name="connsiteX1" fmla="*/ 0 w 6038849"/>
              <a:gd name="connsiteY1" fmla="*/ 0 h 6905625"/>
              <a:gd name="connsiteX2" fmla="*/ 4267199 w 6038849"/>
              <a:gd name="connsiteY2" fmla="*/ 19050 h 6905625"/>
              <a:gd name="connsiteX3" fmla="*/ 6038849 w 6038849"/>
              <a:gd name="connsiteY3" fmla="*/ 6877050 h 6905625"/>
              <a:gd name="connsiteX4" fmla="*/ 9524 w 6038849"/>
              <a:gd name="connsiteY4" fmla="*/ 6905625 h 6905625"/>
              <a:gd name="connsiteX0" fmla="*/ 9524 w 6038849"/>
              <a:gd name="connsiteY0" fmla="*/ 6907856 h 6907856"/>
              <a:gd name="connsiteX1" fmla="*/ 0 w 6038849"/>
              <a:gd name="connsiteY1" fmla="*/ 2231 h 6907856"/>
              <a:gd name="connsiteX2" fmla="*/ 902034 w 6038849"/>
              <a:gd name="connsiteY2" fmla="*/ 0 h 6907856"/>
              <a:gd name="connsiteX3" fmla="*/ 6038849 w 6038849"/>
              <a:gd name="connsiteY3" fmla="*/ 6879281 h 6907856"/>
              <a:gd name="connsiteX4" fmla="*/ 9524 w 6038849"/>
              <a:gd name="connsiteY4" fmla="*/ 6907856 h 6907856"/>
              <a:gd name="connsiteX0" fmla="*/ 9524 w 6038849"/>
              <a:gd name="connsiteY0" fmla="*/ 6905625 h 6905625"/>
              <a:gd name="connsiteX1" fmla="*/ 0 w 6038849"/>
              <a:gd name="connsiteY1" fmla="*/ 0 h 6905625"/>
              <a:gd name="connsiteX2" fmla="*/ 72264 w 6038849"/>
              <a:gd name="connsiteY2" fmla="*/ 13729 h 6905625"/>
              <a:gd name="connsiteX3" fmla="*/ 6038849 w 6038849"/>
              <a:gd name="connsiteY3" fmla="*/ 6877050 h 6905625"/>
              <a:gd name="connsiteX4" fmla="*/ 9524 w 6038849"/>
              <a:gd name="connsiteY4" fmla="*/ 6905625 h 6905625"/>
              <a:gd name="connsiteX0" fmla="*/ 1622960 w 6038849"/>
              <a:gd name="connsiteY0" fmla="*/ 6591734 h 6877050"/>
              <a:gd name="connsiteX1" fmla="*/ 0 w 6038849"/>
              <a:gd name="connsiteY1" fmla="*/ 0 h 6877050"/>
              <a:gd name="connsiteX2" fmla="*/ 72264 w 6038849"/>
              <a:gd name="connsiteY2" fmla="*/ 13729 h 6877050"/>
              <a:gd name="connsiteX3" fmla="*/ 6038849 w 6038849"/>
              <a:gd name="connsiteY3" fmla="*/ 6877050 h 6877050"/>
              <a:gd name="connsiteX4" fmla="*/ 1622960 w 6038849"/>
              <a:gd name="connsiteY4" fmla="*/ 6591734 h 6877050"/>
              <a:gd name="connsiteX0" fmla="*/ 82 w 6121598"/>
              <a:gd name="connsiteY0" fmla="*/ 6873705 h 6877050"/>
              <a:gd name="connsiteX1" fmla="*/ 82749 w 6121598"/>
              <a:gd name="connsiteY1" fmla="*/ 0 h 6877050"/>
              <a:gd name="connsiteX2" fmla="*/ 155013 w 6121598"/>
              <a:gd name="connsiteY2" fmla="*/ 13729 h 6877050"/>
              <a:gd name="connsiteX3" fmla="*/ 6121598 w 6121598"/>
              <a:gd name="connsiteY3" fmla="*/ 6877050 h 6877050"/>
              <a:gd name="connsiteX4" fmla="*/ 82 w 6121598"/>
              <a:gd name="connsiteY4" fmla="*/ 6873705 h 6877050"/>
              <a:gd name="connsiteX0" fmla="*/ 55627 w 6177143"/>
              <a:gd name="connsiteY0" fmla="*/ 6859976 h 6863321"/>
              <a:gd name="connsiteX1" fmla="*/ 0 w 6177143"/>
              <a:gd name="connsiteY1" fmla="*/ 18192 h 6863321"/>
              <a:gd name="connsiteX2" fmla="*/ 210558 w 6177143"/>
              <a:gd name="connsiteY2" fmla="*/ 0 h 6863321"/>
              <a:gd name="connsiteX3" fmla="*/ 6177143 w 6177143"/>
              <a:gd name="connsiteY3" fmla="*/ 6863321 h 6863321"/>
              <a:gd name="connsiteX4" fmla="*/ 55627 w 6177143"/>
              <a:gd name="connsiteY4" fmla="*/ 6859976 h 6863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77143" h="6863321">
                <a:moveTo>
                  <a:pt x="55627" y="6859976"/>
                </a:moveTo>
                <a:cubicBezTo>
                  <a:pt x="52452" y="5151826"/>
                  <a:pt x="3175" y="1726342"/>
                  <a:pt x="0" y="18192"/>
                </a:cubicBezTo>
                <a:lnTo>
                  <a:pt x="210558" y="0"/>
                </a:lnTo>
                <a:lnTo>
                  <a:pt x="6177143" y="6863321"/>
                </a:lnTo>
                <a:lnTo>
                  <a:pt x="55627" y="6859976"/>
                </a:lnTo>
                <a:close/>
              </a:path>
            </a:pathLst>
          </a:custGeom>
          <a:solidFill>
            <a:srgbClr val="007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GB" sz="1836">
              <a:solidFill>
                <a:prstClr val="white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83251" y="679000"/>
            <a:ext cx="4656627" cy="427443"/>
          </a:xfrm>
          <a:prstGeom prst="rect">
            <a:avLst/>
          </a:prstGeom>
        </p:spPr>
        <p:txBody>
          <a:bodyPr vert="horz" lIns="93260" tIns="46630" rIns="93260" bIns="4663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32597">
              <a:lnSpc>
                <a:spcPct val="150000"/>
              </a:lnSpc>
            </a:pPr>
            <a:r>
              <a:rPr lang="en-US" sz="2448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Search + Graph combined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5285" y="557822"/>
            <a:ext cx="718882" cy="718882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2855932" y="3758807"/>
            <a:ext cx="2207327" cy="1124546"/>
            <a:chOff x="1295649" y="4883045"/>
            <a:chExt cx="2164243" cy="1540364"/>
          </a:xfrm>
        </p:grpSpPr>
        <p:sp>
          <p:nvSpPr>
            <p:cNvPr id="70" name="Rounded Rectangle 69"/>
            <p:cNvSpPr/>
            <p:nvPr/>
          </p:nvSpPr>
          <p:spPr>
            <a:xfrm>
              <a:off x="1295649" y="5070710"/>
              <a:ext cx="2164243" cy="1173572"/>
            </a:xfrm>
            <a:prstGeom prst="roundRect">
              <a:avLst/>
            </a:prstGeom>
            <a:solidFill>
              <a:srgbClr val="0072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endParaRPr lang="en-GB" sz="1836">
                <a:solidFill>
                  <a:prstClr val="white"/>
                </a:solidFill>
              </a:endParaRPr>
            </a:p>
          </p:txBody>
        </p:sp>
        <p:sp>
          <p:nvSpPr>
            <p:cNvPr id="71" name="Title 1"/>
            <p:cNvSpPr txBox="1">
              <a:spLocks/>
            </p:cNvSpPr>
            <p:nvPr/>
          </p:nvSpPr>
          <p:spPr>
            <a:xfrm>
              <a:off x="1373908" y="4883045"/>
              <a:ext cx="2007723" cy="1540364"/>
            </a:xfrm>
            <a:prstGeom prst="rect">
              <a:avLst/>
            </a:prstGeom>
          </p:spPr>
          <p:txBody>
            <a:bodyPr vert="horz" lIns="93260" tIns="46630" rIns="93260" bIns="46630" rtlCol="0" anchor="ctr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defTabSz="932597">
                <a:lnSpc>
                  <a:spcPct val="100000"/>
                </a:lnSpc>
              </a:pPr>
              <a:r>
                <a:rPr lang="en-US" sz="1836" dirty="0" smtClean="0">
                  <a:solidFill>
                    <a:prstClr val="white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“windows” </a:t>
              </a:r>
              <a:r>
                <a:rPr lang="en-US" sz="1836" dirty="0">
                  <a:solidFill>
                    <a:prstClr val="white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in title</a:t>
              </a:r>
              <a:endParaRPr lang="en-US" sz="1632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855934" y="2147949"/>
            <a:ext cx="2207327" cy="1124546"/>
            <a:chOff x="1295649" y="4883045"/>
            <a:chExt cx="2164243" cy="1540364"/>
          </a:xfrm>
        </p:grpSpPr>
        <p:sp>
          <p:nvSpPr>
            <p:cNvPr id="79" name="Rounded Rectangle 78"/>
            <p:cNvSpPr/>
            <p:nvPr/>
          </p:nvSpPr>
          <p:spPr>
            <a:xfrm>
              <a:off x="1295649" y="5070710"/>
              <a:ext cx="2164243" cy="1173572"/>
            </a:xfrm>
            <a:prstGeom prst="roundRect">
              <a:avLst/>
            </a:prstGeom>
            <a:solidFill>
              <a:srgbClr val="0072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endParaRPr lang="en-GB" sz="1836">
                <a:solidFill>
                  <a:prstClr val="white"/>
                </a:solidFill>
              </a:endParaRPr>
            </a:p>
          </p:txBody>
        </p:sp>
        <p:sp>
          <p:nvSpPr>
            <p:cNvPr id="80" name="Title 1"/>
            <p:cNvSpPr txBox="1">
              <a:spLocks/>
            </p:cNvSpPr>
            <p:nvPr/>
          </p:nvSpPr>
          <p:spPr>
            <a:xfrm>
              <a:off x="1373908" y="4883045"/>
              <a:ext cx="2007723" cy="1540364"/>
            </a:xfrm>
            <a:prstGeom prst="rect">
              <a:avLst/>
            </a:prstGeom>
          </p:spPr>
          <p:txBody>
            <a:bodyPr vert="horz" lIns="93260" tIns="46630" rIns="93260" bIns="46630" rtlCol="0" anchor="ctr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defTabSz="932597">
                <a:lnSpc>
                  <a:spcPct val="100000"/>
                </a:lnSpc>
              </a:pPr>
              <a:r>
                <a:rPr lang="en-US" sz="1836" dirty="0">
                  <a:solidFill>
                    <a:prstClr val="white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Items I’ve modified</a:t>
              </a:r>
              <a:endParaRPr lang="en-US" sz="1632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677082" y="3072182"/>
            <a:ext cx="522633" cy="7985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32597"/>
            <a:r>
              <a:rPr lang="en-GB" sz="4488" dirty="0">
                <a:solidFill>
                  <a:srgbClr val="0072C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+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531309" y="2205820"/>
            <a:ext cx="4022124" cy="2393611"/>
            <a:chOff x="5531309" y="2205820"/>
            <a:chExt cx="4022124" cy="2393611"/>
          </a:xfrm>
        </p:grpSpPr>
        <p:grpSp>
          <p:nvGrpSpPr>
            <p:cNvPr id="37" name="Group 36"/>
            <p:cNvGrpSpPr/>
            <p:nvPr/>
          </p:nvGrpSpPr>
          <p:grpSpPr>
            <a:xfrm>
              <a:off x="6601809" y="2205820"/>
              <a:ext cx="2951624" cy="2393611"/>
              <a:chOff x="1295649" y="4883045"/>
              <a:chExt cx="2164243" cy="1540364"/>
            </a:xfrm>
          </p:grpSpPr>
          <p:sp>
            <p:nvSpPr>
              <p:cNvPr id="38" name="Rounded Rectangle 37"/>
              <p:cNvSpPr/>
              <p:nvPr/>
            </p:nvSpPr>
            <p:spPr>
              <a:xfrm>
                <a:off x="1295649" y="5070710"/>
                <a:ext cx="2164243" cy="1173572"/>
              </a:xfrm>
              <a:prstGeom prst="roundRect">
                <a:avLst/>
              </a:prstGeom>
              <a:solidFill>
                <a:srgbClr val="0072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32597"/>
                <a:endParaRPr lang="en-GB" sz="1836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Title 1"/>
              <p:cNvSpPr txBox="1">
                <a:spLocks/>
              </p:cNvSpPr>
              <p:nvPr/>
            </p:nvSpPr>
            <p:spPr>
              <a:xfrm>
                <a:off x="1373908" y="4883045"/>
                <a:ext cx="2007723" cy="1540364"/>
              </a:xfrm>
              <a:prstGeom prst="rect">
                <a:avLst/>
              </a:prstGeom>
            </p:spPr>
            <p:txBody>
              <a:bodyPr vert="horz" lIns="93260" tIns="46630" rIns="93260" bIns="46630" rtlCol="0" anchor="ctr" anchorCtr="0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 defTabSz="932597">
                  <a:lnSpc>
                    <a:spcPct val="100000"/>
                  </a:lnSpc>
                </a:pPr>
                <a:r>
                  <a:rPr lang="en-US" sz="1836" dirty="0">
                    <a:solidFill>
                      <a:prstClr val="white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/me/Actions/Modified?$</a:t>
                </a:r>
                <a:r>
                  <a:rPr lang="en-US" sz="1836" dirty="0" smtClean="0">
                    <a:solidFill>
                      <a:prstClr val="white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search=</a:t>
                </a:r>
                <a:r>
                  <a:rPr lang="en-US" sz="1836" dirty="0" err="1" smtClean="0">
                    <a:solidFill>
                      <a:prstClr val="white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Title:windows</a:t>
                </a:r>
                <a:endParaRPr lang="en-US" sz="1632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5531309" y="3072182"/>
              <a:ext cx="522633" cy="79855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932597"/>
              <a:r>
                <a:rPr lang="en-GB" sz="4488" dirty="0">
                  <a:solidFill>
                    <a:srgbClr val="0072C6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183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0" y="557057"/>
            <a:ext cx="719647" cy="71964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361608" y="1614619"/>
            <a:ext cx="9376815" cy="3089660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3672" i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The question of whether machines can think… is about as relevant as the question of whether submarines can swim.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42889" y="4234883"/>
            <a:ext cx="3766309" cy="663386"/>
          </a:xfrm>
          <a:prstGeom prst="rect">
            <a:avLst/>
          </a:prstGeom>
        </p:spPr>
        <p:txBody>
          <a:bodyPr vert="horz" lIns="93260" tIns="46630" rIns="93260" bIns="4663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32597"/>
            <a:r>
              <a:rPr lang="en-US" sz="2448" dirty="0" err="1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Edsger</a:t>
            </a:r>
            <a:r>
              <a:rPr lang="en-US" sz="2448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448" dirty="0" err="1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Wybe</a:t>
            </a:r>
            <a:r>
              <a:rPr lang="en-US" sz="2448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448" dirty="0" err="1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Dijkstra</a:t>
            </a:r>
            <a:endParaRPr lang="en-US" sz="2448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02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accent3">
                <a:lumMod val="5000"/>
                <a:lumOff val="95000"/>
              </a:schemeClr>
            </a:gs>
            <a:gs pos="8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Straight Connector 62"/>
          <p:cNvCxnSpPr/>
          <p:nvPr/>
        </p:nvCxnSpPr>
        <p:spPr>
          <a:xfrm flipV="1">
            <a:off x="1846759" y="2195799"/>
            <a:ext cx="4582973" cy="21160"/>
          </a:xfrm>
          <a:prstGeom prst="line">
            <a:avLst/>
          </a:prstGeom>
          <a:ln w="38100">
            <a:solidFill>
              <a:srgbClr val="0072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ight Triangle 1"/>
          <p:cNvSpPr/>
          <p:nvPr/>
        </p:nvSpPr>
        <p:spPr>
          <a:xfrm rot="16200000">
            <a:off x="5840385" y="393206"/>
            <a:ext cx="728596" cy="12532327"/>
          </a:xfrm>
          <a:custGeom>
            <a:avLst/>
            <a:gdLst>
              <a:gd name="connsiteX0" fmla="*/ 0 w 1771650"/>
              <a:gd name="connsiteY0" fmla="*/ 6858000 h 6858000"/>
              <a:gd name="connsiteX1" fmla="*/ 0 w 1771650"/>
              <a:gd name="connsiteY1" fmla="*/ 0 h 6858000"/>
              <a:gd name="connsiteX2" fmla="*/ 1771650 w 1771650"/>
              <a:gd name="connsiteY2" fmla="*/ 6858000 h 6858000"/>
              <a:gd name="connsiteX3" fmla="*/ 0 w 1771650"/>
              <a:gd name="connsiteY3" fmla="*/ 6858000 h 6858000"/>
              <a:gd name="connsiteX0" fmla="*/ 4667249 w 6438899"/>
              <a:gd name="connsiteY0" fmla="*/ 6867525 h 6867525"/>
              <a:gd name="connsiteX1" fmla="*/ 0 w 6438899"/>
              <a:gd name="connsiteY1" fmla="*/ 0 h 6867525"/>
              <a:gd name="connsiteX2" fmla="*/ 4667249 w 6438899"/>
              <a:gd name="connsiteY2" fmla="*/ 9525 h 6867525"/>
              <a:gd name="connsiteX3" fmla="*/ 6438899 w 6438899"/>
              <a:gd name="connsiteY3" fmla="*/ 6867525 h 6867525"/>
              <a:gd name="connsiteX4" fmla="*/ 4667249 w 6438899"/>
              <a:gd name="connsiteY4" fmla="*/ 6867525 h 6867525"/>
              <a:gd name="connsiteX0" fmla="*/ 4667249 w 6438899"/>
              <a:gd name="connsiteY0" fmla="*/ 6869278 h 6869278"/>
              <a:gd name="connsiteX1" fmla="*/ 0 w 6438899"/>
              <a:gd name="connsiteY1" fmla="*/ 1753 h 6869278"/>
              <a:gd name="connsiteX2" fmla="*/ 4667249 w 6438899"/>
              <a:gd name="connsiteY2" fmla="*/ 11278 h 6869278"/>
              <a:gd name="connsiteX3" fmla="*/ 6438899 w 6438899"/>
              <a:gd name="connsiteY3" fmla="*/ 6869278 h 6869278"/>
              <a:gd name="connsiteX4" fmla="*/ 4667249 w 6438899"/>
              <a:gd name="connsiteY4" fmla="*/ 6869278 h 6869278"/>
              <a:gd name="connsiteX0" fmla="*/ 4667249 w 6438899"/>
              <a:gd name="connsiteY0" fmla="*/ 6867525 h 6867525"/>
              <a:gd name="connsiteX1" fmla="*/ 0 w 6438899"/>
              <a:gd name="connsiteY1" fmla="*/ 0 h 6867525"/>
              <a:gd name="connsiteX2" fmla="*/ 4667249 w 6438899"/>
              <a:gd name="connsiteY2" fmla="*/ 9525 h 6867525"/>
              <a:gd name="connsiteX3" fmla="*/ 6438899 w 6438899"/>
              <a:gd name="connsiteY3" fmla="*/ 6867525 h 6867525"/>
              <a:gd name="connsiteX4" fmla="*/ 4667249 w 6438899"/>
              <a:gd name="connsiteY4" fmla="*/ 6867525 h 6867525"/>
              <a:gd name="connsiteX0" fmla="*/ 76199 w 6438899"/>
              <a:gd name="connsiteY0" fmla="*/ 6886575 h 6886575"/>
              <a:gd name="connsiteX1" fmla="*/ 0 w 6438899"/>
              <a:gd name="connsiteY1" fmla="*/ 0 h 6886575"/>
              <a:gd name="connsiteX2" fmla="*/ 4667249 w 6438899"/>
              <a:gd name="connsiteY2" fmla="*/ 9525 h 6886575"/>
              <a:gd name="connsiteX3" fmla="*/ 6438899 w 6438899"/>
              <a:gd name="connsiteY3" fmla="*/ 6867525 h 6886575"/>
              <a:gd name="connsiteX4" fmla="*/ 76199 w 6438899"/>
              <a:gd name="connsiteY4" fmla="*/ 6886575 h 6886575"/>
              <a:gd name="connsiteX0" fmla="*/ 21 w 6362721"/>
              <a:gd name="connsiteY0" fmla="*/ 6877050 h 6877050"/>
              <a:gd name="connsiteX1" fmla="*/ 361972 w 6362721"/>
              <a:gd name="connsiteY1" fmla="*/ 9525 h 6877050"/>
              <a:gd name="connsiteX2" fmla="*/ 4591071 w 6362721"/>
              <a:gd name="connsiteY2" fmla="*/ 0 h 6877050"/>
              <a:gd name="connsiteX3" fmla="*/ 6362721 w 6362721"/>
              <a:gd name="connsiteY3" fmla="*/ 6858000 h 6877050"/>
              <a:gd name="connsiteX4" fmla="*/ 21 w 6362721"/>
              <a:gd name="connsiteY4" fmla="*/ 6877050 h 6877050"/>
              <a:gd name="connsiteX0" fmla="*/ 76199 w 6000749"/>
              <a:gd name="connsiteY0" fmla="*/ 6867525 h 6867525"/>
              <a:gd name="connsiteX1" fmla="*/ 0 w 6000749"/>
              <a:gd name="connsiteY1" fmla="*/ 9525 h 6867525"/>
              <a:gd name="connsiteX2" fmla="*/ 4229099 w 6000749"/>
              <a:gd name="connsiteY2" fmla="*/ 0 h 6867525"/>
              <a:gd name="connsiteX3" fmla="*/ 6000749 w 6000749"/>
              <a:gd name="connsiteY3" fmla="*/ 6858000 h 6867525"/>
              <a:gd name="connsiteX4" fmla="*/ 76199 w 6000749"/>
              <a:gd name="connsiteY4" fmla="*/ 6867525 h 6867525"/>
              <a:gd name="connsiteX0" fmla="*/ 114299 w 6038849"/>
              <a:gd name="connsiteY0" fmla="*/ 6886575 h 6886575"/>
              <a:gd name="connsiteX1" fmla="*/ 0 w 6038849"/>
              <a:gd name="connsiteY1" fmla="*/ 0 h 6886575"/>
              <a:gd name="connsiteX2" fmla="*/ 4267199 w 6038849"/>
              <a:gd name="connsiteY2" fmla="*/ 19050 h 6886575"/>
              <a:gd name="connsiteX3" fmla="*/ 6038849 w 6038849"/>
              <a:gd name="connsiteY3" fmla="*/ 6877050 h 6886575"/>
              <a:gd name="connsiteX4" fmla="*/ 114299 w 6038849"/>
              <a:gd name="connsiteY4" fmla="*/ 6886575 h 6886575"/>
              <a:gd name="connsiteX0" fmla="*/ 9524 w 6038849"/>
              <a:gd name="connsiteY0" fmla="*/ 6905625 h 6905625"/>
              <a:gd name="connsiteX1" fmla="*/ 0 w 6038849"/>
              <a:gd name="connsiteY1" fmla="*/ 0 h 6905625"/>
              <a:gd name="connsiteX2" fmla="*/ 4267199 w 6038849"/>
              <a:gd name="connsiteY2" fmla="*/ 19050 h 6905625"/>
              <a:gd name="connsiteX3" fmla="*/ 6038849 w 6038849"/>
              <a:gd name="connsiteY3" fmla="*/ 6877050 h 6905625"/>
              <a:gd name="connsiteX4" fmla="*/ 9524 w 6038849"/>
              <a:gd name="connsiteY4" fmla="*/ 6905625 h 6905625"/>
              <a:gd name="connsiteX0" fmla="*/ 9524 w 6038849"/>
              <a:gd name="connsiteY0" fmla="*/ 6907856 h 6907856"/>
              <a:gd name="connsiteX1" fmla="*/ 0 w 6038849"/>
              <a:gd name="connsiteY1" fmla="*/ 2231 h 6907856"/>
              <a:gd name="connsiteX2" fmla="*/ 902034 w 6038849"/>
              <a:gd name="connsiteY2" fmla="*/ 0 h 6907856"/>
              <a:gd name="connsiteX3" fmla="*/ 6038849 w 6038849"/>
              <a:gd name="connsiteY3" fmla="*/ 6879281 h 6907856"/>
              <a:gd name="connsiteX4" fmla="*/ 9524 w 6038849"/>
              <a:gd name="connsiteY4" fmla="*/ 6907856 h 6907856"/>
              <a:gd name="connsiteX0" fmla="*/ 9524 w 6038849"/>
              <a:gd name="connsiteY0" fmla="*/ 6905625 h 6905625"/>
              <a:gd name="connsiteX1" fmla="*/ 0 w 6038849"/>
              <a:gd name="connsiteY1" fmla="*/ 0 h 6905625"/>
              <a:gd name="connsiteX2" fmla="*/ 72264 w 6038849"/>
              <a:gd name="connsiteY2" fmla="*/ 13729 h 6905625"/>
              <a:gd name="connsiteX3" fmla="*/ 6038849 w 6038849"/>
              <a:gd name="connsiteY3" fmla="*/ 6877050 h 6905625"/>
              <a:gd name="connsiteX4" fmla="*/ 9524 w 6038849"/>
              <a:gd name="connsiteY4" fmla="*/ 6905625 h 6905625"/>
              <a:gd name="connsiteX0" fmla="*/ 1622960 w 6038849"/>
              <a:gd name="connsiteY0" fmla="*/ 6591734 h 6877050"/>
              <a:gd name="connsiteX1" fmla="*/ 0 w 6038849"/>
              <a:gd name="connsiteY1" fmla="*/ 0 h 6877050"/>
              <a:gd name="connsiteX2" fmla="*/ 72264 w 6038849"/>
              <a:gd name="connsiteY2" fmla="*/ 13729 h 6877050"/>
              <a:gd name="connsiteX3" fmla="*/ 6038849 w 6038849"/>
              <a:gd name="connsiteY3" fmla="*/ 6877050 h 6877050"/>
              <a:gd name="connsiteX4" fmla="*/ 1622960 w 6038849"/>
              <a:gd name="connsiteY4" fmla="*/ 6591734 h 6877050"/>
              <a:gd name="connsiteX0" fmla="*/ 82 w 6121598"/>
              <a:gd name="connsiteY0" fmla="*/ 6873705 h 6877050"/>
              <a:gd name="connsiteX1" fmla="*/ 82749 w 6121598"/>
              <a:gd name="connsiteY1" fmla="*/ 0 h 6877050"/>
              <a:gd name="connsiteX2" fmla="*/ 155013 w 6121598"/>
              <a:gd name="connsiteY2" fmla="*/ 13729 h 6877050"/>
              <a:gd name="connsiteX3" fmla="*/ 6121598 w 6121598"/>
              <a:gd name="connsiteY3" fmla="*/ 6877050 h 6877050"/>
              <a:gd name="connsiteX4" fmla="*/ 82 w 6121598"/>
              <a:gd name="connsiteY4" fmla="*/ 6873705 h 6877050"/>
              <a:gd name="connsiteX0" fmla="*/ 55627 w 6177143"/>
              <a:gd name="connsiteY0" fmla="*/ 6859976 h 6863321"/>
              <a:gd name="connsiteX1" fmla="*/ 0 w 6177143"/>
              <a:gd name="connsiteY1" fmla="*/ 18192 h 6863321"/>
              <a:gd name="connsiteX2" fmla="*/ 210558 w 6177143"/>
              <a:gd name="connsiteY2" fmla="*/ 0 h 6863321"/>
              <a:gd name="connsiteX3" fmla="*/ 6177143 w 6177143"/>
              <a:gd name="connsiteY3" fmla="*/ 6863321 h 6863321"/>
              <a:gd name="connsiteX4" fmla="*/ 55627 w 6177143"/>
              <a:gd name="connsiteY4" fmla="*/ 6859976 h 6863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77143" h="6863321">
                <a:moveTo>
                  <a:pt x="55627" y="6859976"/>
                </a:moveTo>
                <a:cubicBezTo>
                  <a:pt x="52452" y="5151826"/>
                  <a:pt x="3175" y="1726342"/>
                  <a:pt x="0" y="18192"/>
                </a:cubicBezTo>
                <a:lnTo>
                  <a:pt x="210558" y="0"/>
                </a:lnTo>
                <a:lnTo>
                  <a:pt x="6177143" y="6863321"/>
                </a:lnTo>
                <a:lnTo>
                  <a:pt x="55627" y="6859976"/>
                </a:lnTo>
                <a:close/>
              </a:path>
            </a:pathLst>
          </a:custGeom>
          <a:solidFill>
            <a:srgbClr val="007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>
              <a:defRPr/>
            </a:pPr>
            <a:endParaRPr lang="en-GB" sz="1836">
              <a:solidFill>
                <a:prstClr val="white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83251" y="679000"/>
            <a:ext cx="4656627" cy="427443"/>
          </a:xfrm>
          <a:prstGeom prst="rect">
            <a:avLst/>
          </a:prstGeom>
        </p:spPr>
        <p:txBody>
          <a:bodyPr vert="horz" lIns="93260" tIns="46630" rIns="93260" bIns="4663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32597">
              <a:lnSpc>
                <a:spcPct val="150000"/>
              </a:lnSpc>
              <a:defRPr/>
            </a:pPr>
            <a:r>
              <a:rPr lang="en-US" sz="2448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Office Graph and Analytics</a:t>
            </a:r>
            <a:endParaRPr lang="en-US" sz="2448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5285" y="557822"/>
            <a:ext cx="718882" cy="718882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2966775" y="1808980"/>
            <a:ext cx="793531" cy="79353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>
              <a:defRPr/>
            </a:pPr>
            <a:endParaRPr lang="en-GB" sz="1836" dirty="0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 rot="5400000">
            <a:off x="4453454" y="1808980"/>
            <a:ext cx="793531" cy="79353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>
              <a:defRPr/>
            </a:pPr>
            <a:endParaRPr lang="en-GB" sz="1836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187012" y="1811409"/>
            <a:ext cx="779568" cy="77956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>
              <a:defRPr/>
            </a:pPr>
            <a:endParaRPr lang="en-GB" sz="1836" dirty="0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 rot="5400000">
            <a:off x="5354808" y="1805129"/>
            <a:ext cx="793531" cy="79353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>
              <a:defRPr/>
            </a:pPr>
            <a:endParaRPr lang="en-GB" sz="1836" dirty="0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 rot="5400000">
            <a:off x="6276984" y="1800712"/>
            <a:ext cx="793531" cy="79353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>
              <a:defRPr/>
            </a:pPr>
            <a:endParaRPr lang="en-GB" sz="1836" dirty="0">
              <a:solidFill>
                <a:prstClr val="white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187012" y="2734530"/>
            <a:ext cx="779568" cy="26199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>
              <a:defRPr/>
            </a:pPr>
            <a:r>
              <a:rPr lang="en-GB" sz="918" dirty="0">
                <a:solidFill>
                  <a:srgbClr val="0072C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FILES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2966775" y="2734530"/>
            <a:ext cx="779568" cy="26199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>
              <a:defRPr/>
            </a:pPr>
            <a:r>
              <a:rPr lang="en-GB" sz="714" dirty="0">
                <a:solidFill>
                  <a:srgbClr val="0072C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SHAREPOINT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467417" y="2734530"/>
            <a:ext cx="779568" cy="26199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>
              <a:defRPr/>
            </a:pPr>
            <a:r>
              <a:rPr lang="en-GB" sz="918" dirty="0">
                <a:solidFill>
                  <a:srgbClr val="0072C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YAMMER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5368771" y="2734530"/>
            <a:ext cx="779568" cy="26199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>
              <a:defRPr/>
            </a:pPr>
            <a:r>
              <a:rPr lang="en-GB" sz="816" dirty="0">
                <a:solidFill>
                  <a:srgbClr val="0072C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LYNC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297128" y="2734530"/>
            <a:ext cx="779568" cy="26199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>
              <a:defRPr/>
            </a:pPr>
            <a:r>
              <a:rPr lang="en-GB" sz="918" dirty="0">
                <a:solidFill>
                  <a:srgbClr val="0072C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SOCIAL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2077974" y="2735388"/>
            <a:ext cx="779568" cy="26199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>
              <a:defRPr/>
            </a:pPr>
            <a:r>
              <a:rPr lang="en-GB" sz="816" dirty="0">
                <a:solidFill>
                  <a:srgbClr val="0072C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EXCHANGE</a:t>
            </a: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8261887" y="4029257"/>
            <a:ext cx="2830276" cy="1549561"/>
          </a:xfrm>
          <a:prstGeom prst="rect">
            <a:avLst/>
          </a:prstGeom>
        </p:spPr>
        <p:txBody>
          <a:bodyPr vert="horz" lIns="93260" tIns="46630" rIns="93260" bIns="4663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32597">
              <a:lnSpc>
                <a:spcPct val="100000"/>
              </a:lnSpc>
              <a:defRPr/>
            </a:pPr>
            <a:r>
              <a:rPr lang="en-US" sz="204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Insights derived with machine learning for proactive and intelligent experiences.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3012" y="1840661"/>
            <a:ext cx="3082889" cy="190051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906383" y="3533068"/>
            <a:ext cx="6430184" cy="872313"/>
            <a:chOff x="779867" y="4669723"/>
            <a:chExt cx="6304674" cy="855286"/>
          </a:xfrm>
        </p:grpSpPr>
        <p:sp>
          <p:nvSpPr>
            <p:cNvPr id="61" name="Rounded Rectangle 60"/>
            <p:cNvSpPr/>
            <p:nvPr/>
          </p:nvSpPr>
          <p:spPr>
            <a:xfrm>
              <a:off x="779867" y="4669723"/>
              <a:ext cx="6304674" cy="855286"/>
            </a:xfrm>
            <a:prstGeom prst="roundRect">
              <a:avLst/>
            </a:prstGeom>
            <a:solidFill>
              <a:srgbClr val="0072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>
                <a:defRPr/>
              </a:pPr>
              <a:endParaRPr lang="en-GB" sz="1836">
                <a:solidFill>
                  <a:prstClr val="white"/>
                </a:solidFill>
              </a:endParaRPr>
            </a:p>
          </p:txBody>
        </p:sp>
        <p:sp>
          <p:nvSpPr>
            <p:cNvPr id="62" name="Title 1"/>
            <p:cNvSpPr txBox="1">
              <a:spLocks/>
            </p:cNvSpPr>
            <p:nvPr/>
          </p:nvSpPr>
          <p:spPr>
            <a:xfrm>
              <a:off x="1295650" y="4885150"/>
              <a:ext cx="5273110" cy="354430"/>
            </a:xfrm>
            <a:prstGeom prst="rect">
              <a:avLst/>
            </a:prstGeom>
          </p:spPr>
          <p:txBody>
            <a:bodyPr vert="horz" lIns="93260" tIns="46630" rIns="93260" bIns="46630" rtlCol="0" anchor="ctr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32597">
                <a:lnSpc>
                  <a:spcPct val="100000"/>
                </a:lnSpc>
                <a:defRPr/>
              </a:pPr>
              <a:r>
                <a:rPr lang="en-US" sz="1836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Content and signals across O365 auto-populating the Office Graph insights.</a:t>
              </a:r>
            </a:p>
          </p:txBody>
        </p:sp>
      </p:grpSp>
      <p:cxnSp>
        <p:nvCxnSpPr>
          <p:cNvPr id="67" name="Straight Arrow Connector 66"/>
          <p:cNvCxnSpPr/>
          <p:nvPr/>
        </p:nvCxnSpPr>
        <p:spPr>
          <a:xfrm>
            <a:off x="4121475" y="2205377"/>
            <a:ext cx="0" cy="1252468"/>
          </a:xfrm>
          <a:prstGeom prst="straightConnector1">
            <a:avLst/>
          </a:prstGeom>
          <a:ln w="38100">
            <a:solidFill>
              <a:srgbClr val="0072C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2065991" y="1808980"/>
            <a:ext cx="793531" cy="793531"/>
            <a:chOff x="5681540" y="2652588"/>
            <a:chExt cx="778042" cy="778042"/>
          </a:xfrm>
        </p:grpSpPr>
        <p:sp>
          <p:nvSpPr>
            <p:cNvPr id="66" name="Oval 65"/>
            <p:cNvSpPr/>
            <p:nvPr/>
          </p:nvSpPr>
          <p:spPr>
            <a:xfrm rot="5400000">
              <a:off x="5681540" y="2652588"/>
              <a:ext cx="778042" cy="7780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>
                <a:defRPr/>
              </a:pPr>
              <a:endParaRPr lang="en-GB" sz="1836" dirty="0">
                <a:solidFill>
                  <a:prstClr val="white"/>
                </a:solidFill>
              </a:endParaRPr>
            </a:p>
          </p:txBody>
        </p: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0137" y="2809206"/>
              <a:ext cx="480847" cy="480847"/>
            </a:xfrm>
            <a:prstGeom prst="rect">
              <a:avLst/>
            </a:prstGeom>
          </p:spPr>
        </p:pic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98" y="1977721"/>
            <a:ext cx="474549" cy="474549"/>
          </a:xfrm>
          <a:prstGeom prst="rect">
            <a:avLst/>
          </a:prstGeom>
        </p:spPr>
      </p:pic>
      <p:cxnSp>
        <p:nvCxnSpPr>
          <p:cNvPr id="15" name="Straight Connector 14"/>
          <p:cNvCxnSpPr>
            <a:stCxn id="61" idx="2"/>
          </p:cNvCxnSpPr>
          <p:nvPr/>
        </p:nvCxnSpPr>
        <p:spPr>
          <a:xfrm>
            <a:off x="4121475" y="4405380"/>
            <a:ext cx="0" cy="518093"/>
          </a:xfrm>
          <a:prstGeom prst="line">
            <a:avLst/>
          </a:prstGeom>
          <a:ln w="38100">
            <a:solidFill>
              <a:srgbClr val="0072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104671" y="4931875"/>
            <a:ext cx="3861147" cy="0"/>
          </a:xfrm>
          <a:prstGeom prst="straightConnector1">
            <a:avLst/>
          </a:prstGeom>
          <a:ln w="38100">
            <a:solidFill>
              <a:srgbClr val="0072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54" y="1968716"/>
            <a:ext cx="507036" cy="507036"/>
          </a:xfrm>
          <a:prstGeom prst="rect">
            <a:avLst/>
          </a:prstGeom>
        </p:spPr>
      </p:pic>
      <p:pic>
        <p:nvPicPr>
          <p:cNvPr id="18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083" y="1830649"/>
            <a:ext cx="734333" cy="734333"/>
          </a:xfrm>
          <a:prstGeom prst="rect">
            <a:avLst/>
          </a:prstGeom>
        </p:spPr>
      </p:pic>
      <p:pic>
        <p:nvPicPr>
          <p:cNvPr id="24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852" y="1830649"/>
            <a:ext cx="734333" cy="734333"/>
          </a:xfrm>
          <a:prstGeom prst="rect">
            <a:avLst/>
          </a:prstGeom>
        </p:spPr>
      </p:pic>
      <p:pic>
        <p:nvPicPr>
          <p:cNvPr id="2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407" y="1830649"/>
            <a:ext cx="734333" cy="73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2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229" y="2237122"/>
            <a:ext cx="7344816" cy="459051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solutions with </a:t>
            </a:r>
            <a:br>
              <a:rPr lang="en-US" dirty="0" smtClean="0"/>
            </a:br>
            <a:r>
              <a:rPr lang="en-US" dirty="0" smtClean="0"/>
              <a:t>Office Graph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Helge Grenager Solheim, Jon Meling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BRK3193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883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1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100" y="434100"/>
            <a:ext cx="1692069" cy="1016830"/>
          </a:xfrm>
          <a:prstGeom prst="rect">
            <a:avLst/>
          </a:prstGeom>
        </p:spPr>
      </p:pic>
      <p:pic>
        <p:nvPicPr>
          <p:cNvPr id="71" name="Picture 1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306" y="456572"/>
            <a:ext cx="1692069" cy="1016830"/>
          </a:xfrm>
          <a:prstGeom prst="rect">
            <a:avLst/>
          </a:prstGeom>
        </p:spPr>
      </p:pic>
      <p:grpSp>
        <p:nvGrpSpPr>
          <p:cNvPr id="64" name="Gruppe 63"/>
          <p:cNvGrpSpPr/>
          <p:nvPr/>
        </p:nvGrpSpPr>
        <p:grpSpPr>
          <a:xfrm>
            <a:off x="126593" y="3266378"/>
            <a:ext cx="12000882" cy="603877"/>
            <a:chOff x="1322324" y="2637615"/>
            <a:chExt cx="6624106" cy="592090"/>
          </a:xfrm>
        </p:grpSpPr>
        <p:sp>
          <p:nvSpPr>
            <p:cNvPr id="62" name="Rounded Rectangle 13"/>
            <p:cNvSpPr/>
            <p:nvPr/>
          </p:nvSpPr>
          <p:spPr>
            <a:xfrm>
              <a:off x="1322324" y="2637615"/>
              <a:ext cx="6624106" cy="592090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>
                <a:defRPr/>
              </a:pPr>
              <a:endParaRPr lang="en-GB" sz="1873">
                <a:solidFill>
                  <a:prstClr val="white"/>
                </a:solidFill>
              </a:endParaRPr>
            </a:p>
          </p:txBody>
        </p:sp>
        <p:sp>
          <p:nvSpPr>
            <p:cNvPr id="63" name="Title 1"/>
            <p:cNvSpPr txBox="1">
              <a:spLocks/>
            </p:cNvSpPr>
            <p:nvPr/>
          </p:nvSpPr>
          <p:spPr>
            <a:xfrm>
              <a:off x="1322324" y="2717219"/>
              <a:ext cx="6624105" cy="361486"/>
            </a:xfrm>
            <a:prstGeom prst="rect">
              <a:avLst/>
            </a:prstGeom>
          </p:spPr>
          <p:txBody>
            <a:bodyPr vert="horz" lIns="95117" tIns="47558" rIns="95117" bIns="47558" rtlCol="0" anchor="ctr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51156">
                <a:lnSpc>
                  <a:spcPct val="150000"/>
                </a:lnSpc>
                <a:defRPr/>
              </a:pPr>
              <a:r>
                <a:rPr lang="en-US" sz="2081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graph.microsoft.com</a:t>
              </a:r>
            </a:p>
          </p:txBody>
        </p:sp>
      </p:grpSp>
      <p:cxnSp>
        <p:nvCxnSpPr>
          <p:cNvPr id="131" name="Straight Connector 60"/>
          <p:cNvCxnSpPr/>
          <p:nvPr/>
        </p:nvCxnSpPr>
        <p:spPr>
          <a:xfrm flipH="1">
            <a:off x="231107" y="5772095"/>
            <a:ext cx="380111" cy="323374"/>
          </a:xfrm>
          <a:prstGeom prst="line">
            <a:avLst/>
          </a:prstGeom>
          <a:ln w="38100">
            <a:solidFill>
              <a:srgbClr val="0072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90"/>
          <p:cNvGrpSpPr/>
          <p:nvPr/>
        </p:nvGrpSpPr>
        <p:grpSpPr>
          <a:xfrm>
            <a:off x="1228729" y="452487"/>
            <a:ext cx="809328" cy="1123428"/>
            <a:chOff x="7710842" y="2610889"/>
            <a:chExt cx="793531" cy="1101500"/>
          </a:xfrm>
        </p:grpSpPr>
        <p:sp>
          <p:nvSpPr>
            <p:cNvPr id="7" name="Oval 13"/>
            <p:cNvSpPr/>
            <p:nvPr/>
          </p:nvSpPr>
          <p:spPr>
            <a:xfrm>
              <a:off x="7710842" y="2758953"/>
              <a:ext cx="793531" cy="79353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>
                <a:defRPr/>
              </a:pPr>
              <a:endParaRPr lang="en-GB" sz="1873" dirty="0">
                <a:solidFill>
                  <a:prstClr val="white"/>
                </a:solidFill>
              </a:endParaRPr>
            </a:p>
          </p:txBody>
        </p:sp>
        <p:graphicFrame>
          <p:nvGraphicFramePr>
            <p:cNvPr id="8" name="Diagram 92"/>
            <p:cNvGraphicFramePr/>
            <p:nvPr>
              <p:extLst/>
            </p:nvPr>
          </p:nvGraphicFramePr>
          <p:xfrm>
            <a:off x="7737166" y="2610889"/>
            <a:ext cx="734333" cy="11015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</p:grpSp>
      <p:grpSp>
        <p:nvGrpSpPr>
          <p:cNvPr id="9" name="Group 95"/>
          <p:cNvGrpSpPr/>
          <p:nvPr/>
        </p:nvGrpSpPr>
        <p:grpSpPr>
          <a:xfrm>
            <a:off x="10020207" y="646204"/>
            <a:ext cx="1123428" cy="809328"/>
            <a:chOff x="8456279" y="2758953"/>
            <a:chExt cx="1101500" cy="793531"/>
          </a:xfrm>
        </p:grpSpPr>
        <p:sp>
          <p:nvSpPr>
            <p:cNvPr id="10" name="Oval 15"/>
            <p:cNvSpPr/>
            <p:nvPr/>
          </p:nvSpPr>
          <p:spPr>
            <a:xfrm>
              <a:off x="8611489" y="2758953"/>
              <a:ext cx="793531" cy="79353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>
                <a:defRPr/>
              </a:pPr>
              <a:endParaRPr lang="en-GB" sz="1873" dirty="0">
                <a:solidFill>
                  <a:prstClr val="white"/>
                </a:solidFill>
              </a:endParaRPr>
            </a:p>
          </p:txBody>
        </p:sp>
        <p:graphicFrame>
          <p:nvGraphicFramePr>
            <p:cNvPr id="11" name="Diagram 97"/>
            <p:cNvGraphicFramePr/>
            <p:nvPr>
              <p:extLst/>
            </p:nvPr>
          </p:nvGraphicFramePr>
          <p:xfrm>
            <a:off x="8456279" y="2810014"/>
            <a:ext cx="1101500" cy="69761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</p:grpSp>
      <p:grpSp>
        <p:nvGrpSpPr>
          <p:cNvPr id="12" name="Group 80"/>
          <p:cNvGrpSpPr/>
          <p:nvPr/>
        </p:nvGrpSpPr>
        <p:grpSpPr>
          <a:xfrm>
            <a:off x="2337319" y="4740619"/>
            <a:ext cx="809328" cy="809328"/>
            <a:chOff x="5795527" y="2705393"/>
            <a:chExt cx="793531" cy="793531"/>
          </a:xfrm>
        </p:grpSpPr>
        <p:sp>
          <p:nvSpPr>
            <p:cNvPr id="13" name="Oval 81"/>
            <p:cNvSpPr/>
            <p:nvPr/>
          </p:nvSpPr>
          <p:spPr>
            <a:xfrm rot="5400000">
              <a:off x="5795527" y="2705393"/>
              <a:ext cx="793531" cy="79353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>
                <a:defRPr/>
              </a:pPr>
              <a:endParaRPr lang="en-GB" sz="1873" dirty="0">
                <a:solidFill>
                  <a:prstClr val="white"/>
                </a:solidFill>
              </a:endParaRPr>
            </a:p>
          </p:txBody>
        </p:sp>
        <p:pic>
          <p:nvPicPr>
            <p:cNvPr id="14" name="Picture 8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7082" y="2865130"/>
              <a:ext cx="490419" cy="490419"/>
            </a:xfrm>
            <a:prstGeom prst="rect">
              <a:avLst/>
            </a:prstGeom>
          </p:spPr>
        </p:pic>
      </p:grpSp>
      <p:grpSp>
        <p:nvGrpSpPr>
          <p:cNvPr id="17" name="Group 90"/>
          <p:cNvGrpSpPr/>
          <p:nvPr/>
        </p:nvGrpSpPr>
        <p:grpSpPr>
          <a:xfrm>
            <a:off x="1932655" y="5604547"/>
            <a:ext cx="809328" cy="1123428"/>
            <a:chOff x="7710842" y="2610889"/>
            <a:chExt cx="793531" cy="1101500"/>
          </a:xfrm>
        </p:grpSpPr>
        <p:sp>
          <p:nvSpPr>
            <p:cNvPr id="18" name="Oval 13"/>
            <p:cNvSpPr/>
            <p:nvPr/>
          </p:nvSpPr>
          <p:spPr>
            <a:xfrm>
              <a:off x="7710842" y="2758953"/>
              <a:ext cx="793531" cy="79353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>
                <a:defRPr/>
              </a:pPr>
              <a:endParaRPr lang="en-GB" sz="1873" dirty="0">
                <a:solidFill>
                  <a:prstClr val="white"/>
                </a:solidFill>
              </a:endParaRPr>
            </a:p>
          </p:txBody>
        </p:sp>
        <p:graphicFrame>
          <p:nvGraphicFramePr>
            <p:cNvPr id="19" name="Diagram 92"/>
            <p:cNvGraphicFramePr/>
            <p:nvPr>
              <p:extLst/>
            </p:nvPr>
          </p:nvGraphicFramePr>
          <p:xfrm>
            <a:off x="7737166" y="2610889"/>
            <a:ext cx="734333" cy="11015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5" r:lo="rId16" r:qs="rId17" r:cs="rId18"/>
            </a:graphicData>
          </a:graphic>
        </p:graphicFrame>
      </p:grpSp>
      <p:grpSp>
        <p:nvGrpSpPr>
          <p:cNvPr id="29" name="Gruppe 28"/>
          <p:cNvGrpSpPr/>
          <p:nvPr/>
        </p:nvGrpSpPr>
        <p:grpSpPr>
          <a:xfrm>
            <a:off x="573076" y="5315122"/>
            <a:ext cx="809328" cy="809328"/>
            <a:chOff x="1100536" y="4781493"/>
            <a:chExt cx="793531" cy="793531"/>
          </a:xfrm>
        </p:grpSpPr>
        <p:sp>
          <p:nvSpPr>
            <p:cNvPr id="21" name="Oval 28"/>
            <p:cNvSpPr/>
            <p:nvPr/>
          </p:nvSpPr>
          <p:spPr>
            <a:xfrm>
              <a:off x="1100536" y="4781493"/>
              <a:ext cx="793531" cy="79353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>
                <a:defRPr/>
              </a:pPr>
              <a:endParaRPr lang="en-GB" sz="1873" dirty="0">
                <a:solidFill>
                  <a:prstClr val="white"/>
                </a:solidFill>
              </a:endParaRPr>
            </a:p>
          </p:txBody>
        </p:sp>
        <p:pic>
          <p:nvPicPr>
            <p:cNvPr id="22" name="Picture 1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126" y="4940416"/>
              <a:ext cx="474549" cy="474549"/>
            </a:xfrm>
            <a:prstGeom prst="rect">
              <a:avLst/>
            </a:prstGeom>
          </p:spPr>
        </p:pic>
      </p:grpSp>
      <p:grpSp>
        <p:nvGrpSpPr>
          <p:cNvPr id="30" name="Gruppe 29"/>
          <p:cNvGrpSpPr/>
          <p:nvPr/>
        </p:nvGrpSpPr>
        <p:grpSpPr>
          <a:xfrm>
            <a:off x="1228729" y="4680591"/>
            <a:ext cx="828165" cy="810761"/>
            <a:chOff x="2121512" y="4362206"/>
            <a:chExt cx="812000" cy="794936"/>
          </a:xfrm>
        </p:grpSpPr>
        <p:sp>
          <p:nvSpPr>
            <p:cNvPr id="24" name="Oval 52"/>
            <p:cNvSpPr/>
            <p:nvPr/>
          </p:nvSpPr>
          <p:spPr>
            <a:xfrm rot="5400000">
              <a:off x="2122532" y="4364630"/>
              <a:ext cx="791492" cy="79353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>
                <a:defRPr/>
              </a:pPr>
              <a:endParaRPr lang="en-GB" sz="1873" dirty="0">
                <a:solidFill>
                  <a:prstClr val="white"/>
                </a:solidFill>
              </a:endParaRPr>
            </a:p>
          </p:txBody>
        </p:sp>
        <p:pic>
          <p:nvPicPr>
            <p:cNvPr id="25" name="Picture 20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8574" y="4362206"/>
              <a:ext cx="794938" cy="794936"/>
            </a:xfrm>
            <a:prstGeom prst="rect">
              <a:avLst/>
            </a:prstGeom>
          </p:spPr>
        </p:pic>
      </p:grpSp>
      <p:cxnSp>
        <p:nvCxnSpPr>
          <p:cNvPr id="26" name="Straight Connector 60"/>
          <p:cNvCxnSpPr/>
          <p:nvPr/>
        </p:nvCxnSpPr>
        <p:spPr>
          <a:xfrm>
            <a:off x="1382404" y="5856765"/>
            <a:ext cx="575343" cy="163496"/>
          </a:xfrm>
          <a:prstGeom prst="line">
            <a:avLst/>
          </a:prstGeom>
          <a:ln w="38100">
            <a:solidFill>
              <a:srgbClr val="0072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60"/>
          <p:cNvCxnSpPr/>
          <p:nvPr/>
        </p:nvCxnSpPr>
        <p:spPr>
          <a:xfrm>
            <a:off x="1853707" y="5440391"/>
            <a:ext cx="203186" cy="409283"/>
          </a:xfrm>
          <a:prstGeom prst="line">
            <a:avLst/>
          </a:prstGeom>
          <a:ln w="38100">
            <a:solidFill>
              <a:srgbClr val="0072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95"/>
          <p:cNvGrpSpPr/>
          <p:nvPr/>
        </p:nvGrpSpPr>
        <p:grpSpPr>
          <a:xfrm>
            <a:off x="9794075" y="5755559"/>
            <a:ext cx="1123428" cy="809328"/>
            <a:chOff x="8456279" y="2758953"/>
            <a:chExt cx="1101500" cy="793531"/>
          </a:xfrm>
        </p:grpSpPr>
        <p:sp>
          <p:nvSpPr>
            <p:cNvPr id="35" name="Oval 15"/>
            <p:cNvSpPr/>
            <p:nvPr/>
          </p:nvSpPr>
          <p:spPr>
            <a:xfrm>
              <a:off x="8611489" y="2758953"/>
              <a:ext cx="793531" cy="79353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>
                <a:defRPr/>
              </a:pPr>
              <a:endParaRPr lang="en-GB" sz="1873" dirty="0">
                <a:solidFill>
                  <a:prstClr val="white"/>
                </a:solidFill>
              </a:endParaRPr>
            </a:p>
          </p:txBody>
        </p:sp>
        <p:graphicFrame>
          <p:nvGraphicFramePr>
            <p:cNvPr id="36" name="Diagram 97"/>
            <p:cNvGraphicFramePr/>
            <p:nvPr>
              <p:extLst/>
            </p:nvPr>
          </p:nvGraphicFramePr>
          <p:xfrm>
            <a:off x="8456279" y="2810014"/>
            <a:ext cx="1101500" cy="69761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2" r:lo="rId23" r:qs="rId24" r:cs="rId25"/>
            </a:graphicData>
          </a:graphic>
        </p:graphicFrame>
      </p:grpSp>
      <p:grpSp>
        <p:nvGrpSpPr>
          <p:cNvPr id="37" name="Group 80"/>
          <p:cNvGrpSpPr/>
          <p:nvPr/>
        </p:nvGrpSpPr>
        <p:grpSpPr>
          <a:xfrm>
            <a:off x="2337319" y="1473862"/>
            <a:ext cx="809328" cy="809328"/>
            <a:chOff x="5795527" y="2705393"/>
            <a:chExt cx="793531" cy="793531"/>
          </a:xfrm>
        </p:grpSpPr>
        <p:sp>
          <p:nvSpPr>
            <p:cNvPr id="38" name="Oval 81"/>
            <p:cNvSpPr/>
            <p:nvPr/>
          </p:nvSpPr>
          <p:spPr>
            <a:xfrm rot="5400000">
              <a:off x="5795527" y="2705393"/>
              <a:ext cx="793531" cy="79353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>
                <a:defRPr/>
              </a:pPr>
              <a:endParaRPr lang="en-GB" sz="1873" dirty="0">
                <a:solidFill>
                  <a:prstClr val="white"/>
                </a:solidFill>
              </a:endParaRPr>
            </a:p>
          </p:txBody>
        </p:sp>
        <p:pic>
          <p:nvPicPr>
            <p:cNvPr id="39" name="Picture 8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7082" y="2865130"/>
              <a:ext cx="490419" cy="490419"/>
            </a:xfrm>
            <a:prstGeom prst="rect">
              <a:avLst/>
            </a:prstGeom>
          </p:spPr>
        </p:pic>
      </p:grpSp>
      <p:cxnSp>
        <p:nvCxnSpPr>
          <p:cNvPr id="41" name="Straight Connector 60"/>
          <p:cNvCxnSpPr/>
          <p:nvPr/>
        </p:nvCxnSpPr>
        <p:spPr>
          <a:xfrm flipH="1">
            <a:off x="2489121" y="5503374"/>
            <a:ext cx="85242" cy="286736"/>
          </a:xfrm>
          <a:prstGeom prst="line">
            <a:avLst/>
          </a:prstGeom>
          <a:ln w="38100">
            <a:solidFill>
              <a:srgbClr val="0072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80"/>
          <p:cNvGrpSpPr/>
          <p:nvPr/>
        </p:nvGrpSpPr>
        <p:grpSpPr>
          <a:xfrm>
            <a:off x="9143047" y="4748962"/>
            <a:ext cx="809328" cy="809328"/>
            <a:chOff x="5795527" y="2705393"/>
            <a:chExt cx="793531" cy="793531"/>
          </a:xfrm>
        </p:grpSpPr>
        <p:sp>
          <p:nvSpPr>
            <p:cNvPr id="46" name="Oval 81"/>
            <p:cNvSpPr/>
            <p:nvPr/>
          </p:nvSpPr>
          <p:spPr>
            <a:xfrm rot="5400000">
              <a:off x="5795527" y="2705393"/>
              <a:ext cx="793531" cy="79353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>
                <a:defRPr/>
              </a:pPr>
              <a:endParaRPr lang="en-GB" sz="1873" dirty="0">
                <a:solidFill>
                  <a:prstClr val="white"/>
                </a:solidFill>
              </a:endParaRPr>
            </a:p>
          </p:txBody>
        </p:sp>
        <p:pic>
          <p:nvPicPr>
            <p:cNvPr id="47" name="Picture 8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7082" y="2865130"/>
              <a:ext cx="490419" cy="490419"/>
            </a:xfrm>
            <a:prstGeom prst="rect">
              <a:avLst/>
            </a:prstGeom>
          </p:spPr>
        </p:pic>
      </p:grpSp>
      <p:cxnSp>
        <p:nvCxnSpPr>
          <p:cNvPr id="48" name="Straight Connector 60"/>
          <p:cNvCxnSpPr/>
          <p:nvPr/>
        </p:nvCxnSpPr>
        <p:spPr>
          <a:xfrm>
            <a:off x="9830853" y="5453242"/>
            <a:ext cx="273231" cy="396432"/>
          </a:xfrm>
          <a:prstGeom prst="line">
            <a:avLst/>
          </a:prstGeom>
          <a:ln w="38100">
            <a:solidFill>
              <a:srgbClr val="0072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25"/>
          <p:cNvGrpSpPr/>
          <p:nvPr/>
        </p:nvGrpSpPr>
        <p:grpSpPr>
          <a:xfrm>
            <a:off x="10761704" y="4574289"/>
            <a:ext cx="809328" cy="809328"/>
            <a:chOff x="3869156" y="2705101"/>
            <a:chExt cx="778042" cy="778042"/>
          </a:xfrm>
        </p:grpSpPr>
        <p:sp>
          <p:nvSpPr>
            <p:cNvPr id="52" name="Oval 27"/>
            <p:cNvSpPr/>
            <p:nvPr/>
          </p:nvSpPr>
          <p:spPr>
            <a:xfrm>
              <a:off x="3869156" y="2705101"/>
              <a:ext cx="778042" cy="7780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>
                <a:defRPr/>
              </a:pPr>
              <a:endParaRPr lang="en-GB" sz="1873" dirty="0">
                <a:solidFill>
                  <a:prstClr val="white"/>
                </a:solidFill>
              </a:endParaRPr>
            </a:p>
          </p:txBody>
        </p:sp>
        <p:pic>
          <p:nvPicPr>
            <p:cNvPr id="53" name="Picture 34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5003" y="2870452"/>
              <a:ext cx="465221" cy="465221"/>
            </a:xfrm>
            <a:prstGeom prst="rect">
              <a:avLst/>
            </a:prstGeom>
          </p:spPr>
        </p:pic>
      </p:grpSp>
      <p:grpSp>
        <p:nvGrpSpPr>
          <p:cNvPr id="54" name="Group 45"/>
          <p:cNvGrpSpPr/>
          <p:nvPr/>
        </p:nvGrpSpPr>
        <p:grpSpPr>
          <a:xfrm>
            <a:off x="11085047" y="5937580"/>
            <a:ext cx="809328" cy="809328"/>
            <a:chOff x="3869156" y="3567362"/>
            <a:chExt cx="778042" cy="778042"/>
          </a:xfrm>
        </p:grpSpPr>
        <p:sp>
          <p:nvSpPr>
            <p:cNvPr id="55" name="Oval 29"/>
            <p:cNvSpPr/>
            <p:nvPr/>
          </p:nvSpPr>
          <p:spPr>
            <a:xfrm>
              <a:off x="3869156" y="3567362"/>
              <a:ext cx="778042" cy="7780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>
                <a:defRPr/>
              </a:pPr>
              <a:endParaRPr lang="en-GB" sz="1873" dirty="0">
                <a:solidFill>
                  <a:prstClr val="white"/>
                </a:solidFill>
              </a:endParaRPr>
            </a:p>
          </p:txBody>
        </p:sp>
        <p:pic>
          <p:nvPicPr>
            <p:cNvPr id="56" name="Picture 32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5003" y="3724695"/>
              <a:ext cx="465286" cy="465286"/>
            </a:xfrm>
            <a:prstGeom prst="rect">
              <a:avLst/>
            </a:prstGeom>
          </p:spPr>
        </p:pic>
      </p:grpSp>
      <p:cxnSp>
        <p:nvCxnSpPr>
          <p:cNvPr id="57" name="Straight Connector 60"/>
          <p:cNvCxnSpPr/>
          <p:nvPr/>
        </p:nvCxnSpPr>
        <p:spPr>
          <a:xfrm flipH="1">
            <a:off x="10591978" y="5323699"/>
            <a:ext cx="356117" cy="491777"/>
          </a:xfrm>
          <a:prstGeom prst="line">
            <a:avLst/>
          </a:prstGeom>
          <a:ln w="38100">
            <a:solidFill>
              <a:srgbClr val="0072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60"/>
          <p:cNvCxnSpPr/>
          <p:nvPr/>
        </p:nvCxnSpPr>
        <p:spPr>
          <a:xfrm flipH="1" flipV="1">
            <a:off x="10783850" y="6216092"/>
            <a:ext cx="328491" cy="49351"/>
          </a:xfrm>
          <a:prstGeom prst="line">
            <a:avLst/>
          </a:prstGeom>
          <a:ln w="38100">
            <a:solidFill>
              <a:srgbClr val="0072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uppe 64"/>
          <p:cNvGrpSpPr/>
          <p:nvPr/>
        </p:nvGrpSpPr>
        <p:grpSpPr>
          <a:xfrm>
            <a:off x="4759375" y="4441078"/>
            <a:ext cx="2537703" cy="542559"/>
            <a:chOff x="1322324" y="2637615"/>
            <a:chExt cx="6624106" cy="592090"/>
          </a:xfrm>
        </p:grpSpPr>
        <p:sp>
          <p:nvSpPr>
            <p:cNvPr id="66" name="Rounded Rectangle 13"/>
            <p:cNvSpPr/>
            <p:nvPr/>
          </p:nvSpPr>
          <p:spPr>
            <a:xfrm>
              <a:off x="1322324" y="2637615"/>
              <a:ext cx="6624106" cy="592090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>
                <a:defRPr/>
              </a:pPr>
              <a:endParaRPr lang="en-GB" sz="1873">
                <a:solidFill>
                  <a:prstClr val="white"/>
                </a:solidFill>
              </a:endParaRPr>
            </a:p>
          </p:txBody>
        </p:sp>
        <p:sp>
          <p:nvSpPr>
            <p:cNvPr id="67" name="Title 1"/>
            <p:cNvSpPr txBox="1">
              <a:spLocks/>
            </p:cNvSpPr>
            <p:nvPr/>
          </p:nvSpPr>
          <p:spPr>
            <a:xfrm>
              <a:off x="1322324" y="2717219"/>
              <a:ext cx="6624105" cy="361486"/>
            </a:xfrm>
            <a:prstGeom prst="rect">
              <a:avLst/>
            </a:prstGeom>
          </p:spPr>
          <p:txBody>
            <a:bodyPr vert="horz" lIns="95117" tIns="47558" rIns="95117" bIns="47558" rtlCol="0" anchor="ctr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51156">
                <a:lnSpc>
                  <a:spcPct val="150000"/>
                </a:lnSpc>
                <a:defRPr/>
              </a:pPr>
              <a:r>
                <a:rPr lang="en-US" sz="2081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Reactive Analytics</a:t>
              </a:r>
            </a:p>
          </p:txBody>
        </p:sp>
      </p:grpSp>
      <p:pic>
        <p:nvPicPr>
          <p:cNvPr id="68" name="Bilde 67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25" y="4289392"/>
            <a:ext cx="739892" cy="736604"/>
          </a:xfrm>
          <a:prstGeom prst="rect">
            <a:avLst/>
          </a:prstGeom>
        </p:spPr>
      </p:pic>
      <p:pic>
        <p:nvPicPr>
          <p:cNvPr id="69" name="Bilde 68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77" y="4289392"/>
            <a:ext cx="739892" cy="736604"/>
          </a:xfrm>
          <a:prstGeom prst="rect">
            <a:avLst/>
          </a:prstGeom>
        </p:spPr>
      </p:pic>
      <p:sp>
        <p:nvSpPr>
          <p:cNvPr id="73" name="TekstSylinder 72"/>
          <p:cNvSpPr txBox="1"/>
          <p:nvPr/>
        </p:nvSpPr>
        <p:spPr>
          <a:xfrm>
            <a:off x="1359105" y="188937"/>
            <a:ext cx="652564" cy="382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597">
              <a:defRPr/>
            </a:pPr>
            <a:r>
              <a:rPr lang="en-US" sz="1836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Bob</a:t>
            </a:r>
          </a:p>
        </p:txBody>
      </p:sp>
      <p:sp>
        <p:nvSpPr>
          <p:cNvPr id="75" name="TekstSylinder 74"/>
          <p:cNvSpPr txBox="1"/>
          <p:nvPr/>
        </p:nvSpPr>
        <p:spPr>
          <a:xfrm>
            <a:off x="10235428" y="226814"/>
            <a:ext cx="1011733" cy="382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597">
              <a:defRPr/>
            </a:pPr>
            <a:r>
              <a:rPr lang="en-US" sz="1836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Alice</a:t>
            </a:r>
          </a:p>
        </p:txBody>
      </p:sp>
      <p:sp>
        <p:nvSpPr>
          <p:cNvPr id="76" name="Oval 20"/>
          <p:cNvSpPr/>
          <p:nvPr/>
        </p:nvSpPr>
        <p:spPr>
          <a:xfrm>
            <a:off x="8488291" y="5424505"/>
            <a:ext cx="809328" cy="8093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51156">
              <a:defRPr/>
            </a:pPr>
            <a:r>
              <a:rPr lang="en-GB" sz="1122" dirty="0">
                <a:solidFill>
                  <a:prstClr val="black">
                    <a:lumMod val="65000"/>
                    <a:lumOff val="3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Working with</a:t>
            </a:r>
          </a:p>
        </p:txBody>
      </p:sp>
      <p:sp>
        <p:nvSpPr>
          <p:cNvPr id="77" name="Oval 20"/>
          <p:cNvSpPr/>
          <p:nvPr/>
        </p:nvSpPr>
        <p:spPr>
          <a:xfrm>
            <a:off x="3267841" y="6154339"/>
            <a:ext cx="809328" cy="8093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51156">
              <a:defRPr/>
            </a:pPr>
            <a:r>
              <a:rPr lang="en-GB" sz="1122" dirty="0">
                <a:solidFill>
                  <a:prstClr val="black">
                    <a:lumMod val="65000"/>
                    <a:lumOff val="3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Working with</a:t>
            </a:r>
          </a:p>
        </p:txBody>
      </p:sp>
      <p:cxnSp>
        <p:nvCxnSpPr>
          <p:cNvPr id="79" name="Straight Arrow Connector 84"/>
          <p:cNvCxnSpPr>
            <a:endCxn id="77" idx="2"/>
          </p:cNvCxnSpPr>
          <p:nvPr/>
        </p:nvCxnSpPr>
        <p:spPr>
          <a:xfrm>
            <a:off x="2726166" y="6359319"/>
            <a:ext cx="541675" cy="199684"/>
          </a:xfrm>
          <a:prstGeom prst="straightConnector1">
            <a:avLst/>
          </a:prstGeom>
          <a:ln w="38100">
            <a:solidFill>
              <a:srgbClr val="0072C6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4"/>
          <p:cNvCxnSpPr/>
          <p:nvPr/>
        </p:nvCxnSpPr>
        <p:spPr>
          <a:xfrm flipV="1">
            <a:off x="9616738" y="6359319"/>
            <a:ext cx="402093" cy="225916"/>
          </a:xfrm>
          <a:prstGeom prst="straightConnector1">
            <a:avLst/>
          </a:prstGeom>
          <a:ln w="38100">
            <a:solidFill>
              <a:srgbClr val="0072C6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endCxn id="76" idx="6"/>
          </p:cNvCxnSpPr>
          <p:nvPr/>
        </p:nvCxnSpPr>
        <p:spPr>
          <a:xfrm flipH="1" flipV="1">
            <a:off x="9297619" y="5829169"/>
            <a:ext cx="693478" cy="202076"/>
          </a:xfrm>
          <a:prstGeom prst="straightConnector1">
            <a:avLst/>
          </a:prstGeom>
          <a:ln w="38100">
            <a:solidFill>
              <a:srgbClr val="0072C6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4"/>
          <p:cNvCxnSpPr/>
          <p:nvPr/>
        </p:nvCxnSpPr>
        <p:spPr>
          <a:xfrm flipH="1">
            <a:off x="2741983" y="5801421"/>
            <a:ext cx="404663" cy="218841"/>
          </a:xfrm>
          <a:prstGeom prst="straightConnector1">
            <a:avLst/>
          </a:prstGeom>
          <a:ln w="38100">
            <a:solidFill>
              <a:srgbClr val="0072C6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79"/>
          <p:cNvCxnSpPr/>
          <p:nvPr/>
        </p:nvCxnSpPr>
        <p:spPr>
          <a:xfrm flipV="1">
            <a:off x="4077169" y="6585235"/>
            <a:ext cx="5551863" cy="25514"/>
          </a:xfrm>
          <a:prstGeom prst="line">
            <a:avLst/>
          </a:prstGeom>
          <a:ln w="38100">
            <a:solidFill>
              <a:srgbClr val="0072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79"/>
          <p:cNvCxnSpPr/>
          <p:nvPr/>
        </p:nvCxnSpPr>
        <p:spPr>
          <a:xfrm>
            <a:off x="3132491" y="5803969"/>
            <a:ext cx="5358784" cy="6571"/>
          </a:xfrm>
          <a:prstGeom prst="line">
            <a:avLst/>
          </a:prstGeom>
          <a:ln w="38100">
            <a:solidFill>
              <a:srgbClr val="0072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60"/>
          <p:cNvCxnSpPr/>
          <p:nvPr/>
        </p:nvCxnSpPr>
        <p:spPr>
          <a:xfrm flipV="1">
            <a:off x="419465" y="6366410"/>
            <a:ext cx="1554601" cy="671058"/>
          </a:xfrm>
          <a:prstGeom prst="line">
            <a:avLst/>
          </a:prstGeom>
          <a:ln w="38100">
            <a:solidFill>
              <a:srgbClr val="0072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60"/>
          <p:cNvCxnSpPr/>
          <p:nvPr/>
        </p:nvCxnSpPr>
        <p:spPr>
          <a:xfrm flipV="1">
            <a:off x="1672244" y="6459162"/>
            <a:ext cx="414982" cy="636324"/>
          </a:xfrm>
          <a:prstGeom prst="line">
            <a:avLst/>
          </a:prstGeom>
          <a:ln w="38100">
            <a:solidFill>
              <a:srgbClr val="0072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60"/>
          <p:cNvCxnSpPr/>
          <p:nvPr/>
        </p:nvCxnSpPr>
        <p:spPr>
          <a:xfrm flipH="1" flipV="1">
            <a:off x="2504419" y="6529657"/>
            <a:ext cx="439896" cy="606156"/>
          </a:xfrm>
          <a:prstGeom prst="line">
            <a:avLst/>
          </a:prstGeom>
          <a:ln w="38100">
            <a:solidFill>
              <a:srgbClr val="0072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60"/>
          <p:cNvCxnSpPr/>
          <p:nvPr/>
        </p:nvCxnSpPr>
        <p:spPr>
          <a:xfrm flipH="1" flipV="1">
            <a:off x="10645593" y="6468849"/>
            <a:ext cx="439896" cy="606156"/>
          </a:xfrm>
          <a:prstGeom prst="line">
            <a:avLst/>
          </a:prstGeom>
          <a:ln w="38100">
            <a:solidFill>
              <a:srgbClr val="0072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60"/>
          <p:cNvCxnSpPr/>
          <p:nvPr/>
        </p:nvCxnSpPr>
        <p:spPr>
          <a:xfrm flipV="1">
            <a:off x="9683194" y="6460879"/>
            <a:ext cx="414982" cy="636324"/>
          </a:xfrm>
          <a:prstGeom prst="line">
            <a:avLst/>
          </a:prstGeom>
          <a:ln w="38100">
            <a:solidFill>
              <a:srgbClr val="0072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60"/>
          <p:cNvCxnSpPr/>
          <p:nvPr/>
        </p:nvCxnSpPr>
        <p:spPr>
          <a:xfrm flipH="1" flipV="1">
            <a:off x="10367357" y="6569491"/>
            <a:ext cx="91844" cy="583929"/>
          </a:xfrm>
          <a:prstGeom prst="line">
            <a:avLst/>
          </a:prstGeom>
          <a:ln w="38100">
            <a:solidFill>
              <a:srgbClr val="0072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60"/>
          <p:cNvCxnSpPr/>
          <p:nvPr/>
        </p:nvCxnSpPr>
        <p:spPr>
          <a:xfrm flipH="1" flipV="1">
            <a:off x="11893933" y="6444920"/>
            <a:ext cx="623307" cy="114082"/>
          </a:xfrm>
          <a:prstGeom prst="line">
            <a:avLst/>
          </a:prstGeom>
          <a:ln w="38100">
            <a:solidFill>
              <a:srgbClr val="0072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60"/>
          <p:cNvCxnSpPr/>
          <p:nvPr/>
        </p:nvCxnSpPr>
        <p:spPr>
          <a:xfrm flipH="1" flipV="1">
            <a:off x="11569859" y="5100992"/>
            <a:ext cx="947380" cy="139703"/>
          </a:xfrm>
          <a:prstGeom prst="line">
            <a:avLst/>
          </a:prstGeom>
          <a:ln w="38100">
            <a:solidFill>
              <a:srgbClr val="0072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60"/>
          <p:cNvCxnSpPr/>
          <p:nvPr/>
        </p:nvCxnSpPr>
        <p:spPr>
          <a:xfrm flipH="1">
            <a:off x="11513850" y="4464720"/>
            <a:ext cx="1003390" cy="318873"/>
          </a:xfrm>
          <a:prstGeom prst="line">
            <a:avLst/>
          </a:prstGeom>
          <a:ln w="38100">
            <a:solidFill>
              <a:srgbClr val="0072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60"/>
          <p:cNvCxnSpPr/>
          <p:nvPr/>
        </p:nvCxnSpPr>
        <p:spPr>
          <a:xfrm flipH="1" flipV="1">
            <a:off x="-203449" y="4624156"/>
            <a:ext cx="1433350" cy="398506"/>
          </a:xfrm>
          <a:prstGeom prst="line">
            <a:avLst/>
          </a:prstGeom>
          <a:ln w="38100">
            <a:solidFill>
              <a:srgbClr val="0072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2" name="Group 17"/>
          <p:cNvGrpSpPr/>
          <p:nvPr/>
        </p:nvGrpSpPr>
        <p:grpSpPr>
          <a:xfrm>
            <a:off x="76500" y="6698908"/>
            <a:ext cx="809328" cy="809328"/>
            <a:chOff x="2986088" y="2705101"/>
            <a:chExt cx="778042" cy="778042"/>
          </a:xfrm>
        </p:grpSpPr>
        <p:sp>
          <p:nvSpPr>
            <p:cNvPr id="133" name="Oval 26"/>
            <p:cNvSpPr/>
            <p:nvPr/>
          </p:nvSpPr>
          <p:spPr>
            <a:xfrm>
              <a:off x="2986088" y="2705101"/>
              <a:ext cx="778042" cy="7780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>
                <a:defRPr/>
              </a:pPr>
              <a:endParaRPr lang="en-GB" sz="1873" dirty="0">
                <a:solidFill>
                  <a:prstClr val="white"/>
                </a:solidFill>
              </a:endParaRPr>
            </a:p>
          </p:txBody>
        </p:sp>
        <p:pic>
          <p:nvPicPr>
            <p:cNvPr id="134" name="Picture 33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4719" y="2870549"/>
              <a:ext cx="465286" cy="465286"/>
            </a:xfrm>
            <a:prstGeom prst="rect">
              <a:avLst/>
            </a:prstGeom>
          </p:spPr>
        </p:pic>
      </p:grpSp>
      <p:grpSp>
        <p:nvGrpSpPr>
          <p:cNvPr id="135" name="Group 25"/>
          <p:cNvGrpSpPr/>
          <p:nvPr/>
        </p:nvGrpSpPr>
        <p:grpSpPr>
          <a:xfrm>
            <a:off x="-616814" y="4260245"/>
            <a:ext cx="809328" cy="809328"/>
            <a:chOff x="3869156" y="2705101"/>
            <a:chExt cx="778042" cy="778042"/>
          </a:xfrm>
        </p:grpSpPr>
        <p:sp>
          <p:nvSpPr>
            <p:cNvPr id="136" name="Oval 27"/>
            <p:cNvSpPr/>
            <p:nvPr/>
          </p:nvSpPr>
          <p:spPr>
            <a:xfrm>
              <a:off x="3869156" y="2705101"/>
              <a:ext cx="778042" cy="7780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>
                <a:defRPr/>
              </a:pPr>
              <a:endParaRPr lang="en-GB" sz="1873" dirty="0">
                <a:solidFill>
                  <a:prstClr val="white"/>
                </a:solidFill>
              </a:endParaRPr>
            </a:p>
          </p:txBody>
        </p:sp>
        <p:pic>
          <p:nvPicPr>
            <p:cNvPr id="137" name="Picture 34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5003" y="2870452"/>
              <a:ext cx="465221" cy="465221"/>
            </a:xfrm>
            <a:prstGeom prst="rect">
              <a:avLst/>
            </a:prstGeom>
          </p:spPr>
        </p:pic>
      </p:grpSp>
      <p:grpSp>
        <p:nvGrpSpPr>
          <p:cNvPr id="138" name="Gruppe 137"/>
          <p:cNvGrpSpPr/>
          <p:nvPr/>
        </p:nvGrpSpPr>
        <p:grpSpPr>
          <a:xfrm>
            <a:off x="12174521" y="4060056"/>
            <a:ext cx="809328" cy="809328"/>
            <a:chOff x="1100536" y="4781493"/>
            <a:chExt cx="793531" cy="793531"/>
          </a:xfrm>
        </p:grpSpPr>
        <p:sp>
          <p:nvSpPr>
            <p:cNvPr id="139" name="Oval 28"/>
            <p:cNvSpPr/>
            <p:nvPr/>
          </p:nvSpPr>
          <p:spPr>
            <a:xfrm>
              <a:off x="1100536" y="4781493"/>
              <a:ext cx="793531" cy="79353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>
                <a:defRPr/>
              </a:pPr>
              <a:endParaRPr lang="en-GB" sz="1873" dirty="0">
                <a:solidFill>
                  <a:prstClr val="white"/>
                </a:solidFill>
              </a:endParaRPr>
            </a:p>
          </p:txBody>
        </p:sp>
        <p:pic>
          <p:nvPicPr>
            <p:cNvPr id="140" name="Picture 1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126" y="4940416"/>
              <a:ext cx="474549" cy="474549"/>
            </a:xfrm>
            <a:prstGeom prst="rect">
              <a:avLst/>
            </a:prstGeom>
          </p:spPr>
        </p:pic>
      </p:grpSp>
      <p:grpSp>
        <p:nvGrpSpPr>
          <p:cNvPr id="151" name="Group 10"/>
          <p:cNvGrpSpPr/>
          <p:nvPr/>
        </p:nvGrpSpPr>
        <p:grpSpPr>
          <a:xfrm>
            <a:off x="-632144" y="5979940"/>
            <a:ext cx="1123428" cy="809328"/>
            <a:chOff x="7408118" y="3567362"/>
            <a:chExt cx="1080000" cy="778042"/>
          </a:xfrm>
        </p:grpSpPr>
        <p:sp>
          <p:nvSpPr>
            <p:cNvPr id="152" name="Oval 43"/>
            <p:cNvSpPr/>
            <p:nvPr/>
          </p:nvSpPr>
          <p:spPr>
            <a:xfrm>
              <a:off x="7559471" y="3567362"/>
              <a:ext cx="778042" cy="7780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1156">
                <a:defRPr/>
              </a:pPr>
              <a:endParaRPr lang="en-GB" sz="1873" dirty="0">
                <a:solidFill>
                  <a:prstClr val="white"/>
                </a:solidFill>
              </a:endParaRPr>
            </a:p>
          </p:txBody>
        </p:sp>
        <p:graphicFrame>
          <p:nvGraphicFramePr>
            <p:cNvPr id="153" name="Diagram 152"/>
            <p:cNvGraphicFramePr/>
            <p:nvPr>
              <p:extLst/>
            </p:nvPr>
          </p:nvGraphicFramePr>
          <p:xfrm>
            <a:off x="7408118" y="3593698"/>
            <a:ext cx="1080000" cy="720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1" r:lo="rId32" r:qs="rId33" r:cs="rId34"/>
            </a:graphicData>
          </a:graphic>
        </p:graphicFrame>
      </p:grpSp>
      <p:cxnSp>
        <p:nvCxnSpPr>
          <p:cNvPr id="155" name="Straight Connector 60"/>
          <p:cNvCxnSpPr/>
          <p:nvPr/>
        </p:nvCxnSpPr>
        <p:spPr>
          <a:xfrm flipV="1">
            <a:off x="356769" y="6227665"/>
            <a:ext cx="1565768" cy="131654"/>
          </a:xfrm>
          <a:prstGeom prst="line">
            <a:avLst/>
          </a:prstGeom>
          <a:ln w="38100">
            <a:solidFill>
              <a:srgbClr val="0072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51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76538E-7 2.4966E-6 L -1.07991E-6 0.467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233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76538E-7 2.16523E-6 L 0.54723 0.0011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6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0.00104 -0.4932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accent3">
                <a:lumMod val="5000"/>
                <a:lumOff val="95000"/>
              </a:schemeClr>
            </a:gs>
            <a:gs pos="8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 rot="16200000">
            <a:off x="5840385" y="393206"/>
            <a:ext cx="728596" cy="12532327"/>
          </a:xfrm>
          <a:custGeom>
            <a:avLst/>
            <a:gdLst>
              <a:gd name="connsiteX0" fmla="*/ 0 w 1771650"/>
              <a:gd name="connsiteY0" fmla="*/ 6858000 h 6858000"/>
              <a:gd name="connsiteX1" fmla="*/ 0 w 1771650"/>
              <a:gd name="connsiteY1" fmla="*/ 0 h 6858000"/>
              <a:gd name="connsiteX2" fmla="*/ 1771650 w 1771650"/>
              <a:gd name="connsiteY2" fmla="*/ 6858000 h 6858000"/>
              <a:gd name="connsiteX3" fmla="*/ 0 w 1771650"/>
              <a:gd name="connsiteY3" fmla="*/ 6858000 h 6858000"/>
              <a:gd name="connsiteX0" fmla="*/ 4667249 w 6438899"/>
              <a:gd name="connsiteY0" fmla="*/ 6867525 h 6867525"/>
              <a:gd name="connsiteX1" fmla="*/ 0 w 6438899"/>
              <a:gd name="connsiteY1" fmla="*/ 0 h 6867525"/>
              <a:gd name="connsiteX2" fmla="*/ 4667249 w 6438899"/>
              <a:gd name="connsiteY2" fmla="*/ 9525 h 6867525"/>
              <a:gd name="connsiteX3" fmla="*/ 6438899 w 6438899"/>
              <a:gd name="connsiteY3" fmla="*/ 6867525 h 6867525"/>
              <a:gd name="connsiteX4" fmla="*/ 4667249 w 6438899"/>
              <a:gd name="connsiteY4" fmla="*/ 6867525 h 6867525"/>
              <a:gd name="connsiteX0" fmla="*/ 4667249 w 6438899"/>
              <a:gd name="connsiteY0" fmla="*/ 6869278 h 6869278"/>
              <a:gd name="connsiteX1" fmla="*/ 0 w 6438899"/>
              <a:gd name="connsiteY1" fmla="*/ 1753 h 6869278"/>
              <a:gd name="connsiteX2" fmla="*/ 4667249 w 6438899"/>
              <a:gd name="connsiteY2" fmla="*/ 11278 h 6869278"/>
              <a:gd name="connsiteX3" fmla="*/ 6438899 w 6438899"/>
              <a:gd name="connsiteY3" fmla="*/ 6869278 h 6869278"/>
              <a:gd name="connsiteX4" fmla="*/ 4667249 w 6438899"/>
              <a:gd name="connsiteY4" fmla="*/ 6869278 h 6869278"/>
              <a:gd name="connsiteX0" fmla="*/ 4667249 w 6438899"/>
              <a:gd name="connsiteY0" fmla="*/ 6867525 h 6867525"/>
              <a:gd name="connsiteX1" fmla="*/ 0 w 6438899"/>
              <a:gd name="connsiteY1" fmla="*/ 0 h 6867525"/>
              <a:gd name="connsiteX2" fmla="*/ 4667249 w 6438899"/>
              <a:gd name="connsiteY2" fmla="*/ 9525 h 6867525"/>
              <a:gd name="connsiteX3" fmla="*/ 6438899 w 6438899"/>
              <a:gd name="connsiteY3" fmla="*/ 6867525 h 6867525"/>
              <a:gd name="connsiteX4" fmla="*/ 4667249 w 6438899"/>
              <a:gd name="connsiteY4" fmla="*/ 6867525 h 6867525"/>
              <a:gd name="connsiteX0" fmla="*/ 76199 w 6438899"/>
              <a:gd name="connsiteY0" fmla="*/ 6886575 h 6886575"/>
              <a:gd name="connsiteX1" fmla="*/ 0 w 6438899"/>
              <a:gd name="connsiteY1" fmla="*/ 0 h 6886575"/>
              <a:gd name="connsiteX2" fmla="*/ 4667249 w 6438899"/>
              <a:gd name="connsiteY2" fmla="*/ 9525 h 6886575"/>
              <a:gd name="connsiteX3" fmla="*/ 6438899 w 6438899"/>
              <a:gd name="connsiteY3" fmla="*/ 6867525 h 6886575"/>
              <a:gd name="connsiteX4" fmla="*/ 76199 w 6438899"/>
              <a:gd name="connsiteY4" fmla="*/ 6886575 h 6886575"/>
              <a:gd name="connsiteX0" fmla="*/ 21 w 6362721"/>
              <a:gd name="connsiteY0" fmla="*/ 6877050 h 6877050"/>
              <a:gd name="connsiteX1" fmla="*/ 361972 w 6362721"/>
              <a:gd name="connsiteY1" fmla="*/ 9525 h 6877050"/>
              <a:gd name="connsiteX2" fmla="*/ 4591071 w 6362721"/>
              <a:gd name="connsiteY2" fmla="*/ 0 h 6877050"/>
              <a:gd name="connsiteX3" fmla="*/ 6362721 w 6362721"/>
              <a:gd name="connsiteY3" fmla="*/ 6858000 h 6877050"/>
              <a:gd name="connsiteX4" fmla="*/ 21 w 6362721"/>
              <a:gd name="connsiteY4" fmla="*/ 6877050 h 6877050"/>
              <a:gd name="connsiteX0" fmla="*/ 76199 w 6000749"/>
              <a:gd name="connsiteY0" fmla="*/ 6867525 h 6867525"/>
              <a:gd name="connsiteX1" fmla="*/ 0 w 6000749"/>
              <a:gd name="connsiteY1" fmla="*/ 9525 h 6867525"/>
              <a:gd name="connsiteX2" fmla="*/ 4229099 w 6000749"/>
              <a:gd name="connsiteY2" fmla="*/ 0 h 6867525"/>
              <a:gd name="connsiteX3" fmla="*/ 6000749 w 6000749"/>
              <a:gd name="connsiteY3" fmla="*/ 6858000 h 6867525"/>
              <a:gd name="connsiteX4" fmla="*/ 76199 w 6000749"/>
              <a:gd name="connsiteY4" fmla="*/ 6867525 h 6867525"/>
              <a:gd name="connsiteX0" fmla="*/ 114299 w 6038849"/>
              <a:gd name="connsiteY0" fmla="*/ 6886575 h 6886575"/>
              <a:gd name="connsiteX1" fmla="*/ 0 w 6038849"/>
              <a:gd name="connsiteY1" fmla="*/ 0 h 6886575"/>
              <a:gd name="connsiteX2" fmla="*/ 4267199 w 6038849"/>
              <a:gd name="connsiteY2" fmla="*/ 19050 h 6886575"/>
              <a:gd name="connsiteX3" fmla="*/ 6038849 w 6038849"/>
              <a:gd name="connsiteY3" fmla="*/ 6877050 h 6886575"/>
              <a:gd name="connsiteX4" fmla="*/ 114299 w 6038849"/>
              <a:gd name="connsiteY4" fmla="*/ 6886575 h 6886575"/>
              <a:gd name="connsiteX0" fmla="*/ 9524 w 6038849"/>
              <a:gd name="connsiteY0" fmla="*/ 6905625 h 6905625"/>
              <a:gd name="connsiteX1" fmla="*/ 0 w 6038849"/>
              <a:gd name="connsiteY1" fmla="*/ 0 h 6905625"/>
              <a:gd name="connsiteX2" fmla="*/ 4267199 w 6038849"/>
              <a:gd name="connsiteY2" fmla="*/ 19050 h 6905625"/>
              <a:gd name="connsiteX3" fmla="*/ 6038849 w 6038849"/>
              <a:gd name="connsiteY3" fmla="*/ 6877050 h 6905625"/>
              <a:gd name="connsiteX4" fmla="*/ 9524 w 6038849"/>
              <a:gd name="connsiteY4" fmla="*/ 6905625 h 6905625"/>
              <a:gd name="connsiteX0" fmla="*/ 9524 w 6038849"/>
              <a:gd name="connsiteY0" fmla="*/ 6907856 h 6907856"/>
              <a:gd name="connsiteX1" fmla="*/ 0 w 6038849"/>
              <a:gd name="connsiteY1" fmla="*/ 2231 h 6907856"/>
              <a:gd name="connsiteX2" fmla="*/ 902034 w 6038849"/>
              <a:gd name="connsiteY2" fmla="*/ 0 h 6907856"/>
              <a:gd name="connsiteX3" fmla="*/ 6038849 w 6038849"/>
              <a:gd name="connsiteY3" fmla="*/ 6879281 h 6907856"/>
              <a:gd name="connsiteX4" fmla="*/ 9524 w 6038849"/>
              <a:gd name="connsiteY4" fmla="*/ 6907856 h 6907856"/>
              <a:gd name="connsiteX0" fmla="*/ 9524 w 6038849"/>
              <a:gd name="connsiteY0" fmla="*/ 6905625 h 6905625"/>
              <a:gd name="connsiteX1" fmla="*/ 0 w 6038849"/>
              <a:gd name="connsiteY1" fmla="*/ 0 h 6905625"/>
              <a:gd name="connsiteX2" fmla="*/ 72264 w 6038849"/>
              <a:gd name="connsiteY2" fmla="*/ 13729 h 6905625"/>
              <a:gd name="connsiteX3" fmla="*/ 6038849 w 6038849"/>
              <a:gd name="connsiteY3" fmla="*/ 6877050 h 6905625"/>
              <a:gd name="connsiteX4" fmla="*/ 9524 w 6038849"/>
              <a:gd name="connsiteY4" fmla="*/ 6905625 h 6905625"/>
              <a:gd name="connsiteX0" fmla="*/ 1622960 w 6038849"/>
              <a:gd name="connsiteY0" fmla="*/ 6591734 h 6877050"/>
              <a:gd name="connsiteX1" fmla="*/ 0 w 6038849"/>
              <a:gd name="connsiteY1" fmla="*/ 0 h 6877050"/>
              <a:gd name="connsiteX2" fmla="*/ 72264 w 6038849"/>
              <a:gd name="connsiteY2" fmla="*/ 13729 h 6877050"/>
              <a:gd name="connsiteX3" fmla="*/ 6038849 w 6038849"/>
              <a:gd name="connsiteY3" fmla="*/ 6877050 h 6877050"/>
              <a:gd name="connsiteX4" fmla="*/ 1622960 w 6038849"/>
              <a:gd name="connsiteY4" fmla="*/ 6591734 h 6877050"/>
              <a:gd name="connsiteX0" fmla="*/ 82 w 6121598"/>
              <a:gd name="connsiteY0" fmla="*/ 6873705 h 6877050"/>
              <a:gd name="connsiteX1" fmla="*/ 82749 w 6121598"/>
              <a:gd name="connsiteY1" fmla="*/ 0 h 6877050"/>
              <a:gd name="connsiteX2" fmla="*/ 155013 w 6121598"/>
              <a:gd name="connsiteY2" fmla="*/ 13729 h 6877050"/>
              <a:gd name="connsiteX3" fmla="*/ 6121598 w 6121598"/>
              <a:gd name="connsiteY3" fmla="*/ 6877050 h 6877050"/>
              <a:gd name="connsiteX4" fmla="*/ 82 w 6121598"/>
              <a:gd name="connsiteY4" fmla="*/ 6873705 h 6877050"/>
              <a:gd name="connsiteX0" fmla="*/ 55627 w 6177143"/>
              <a:gd name="connsiteY0" fmla="*/ 6859976 h 6863321"/>
              <a:gd name="connsiteX1" fmla="*/ 0 w 6177143"/>
              <a:gd name="connsiteY1" fmla="*/ 18192 h 6863321"/>
              <a:gd name="connsiteX2" fmla="*/ 210558 w 6177143"/>
              <a:gd name="connsiteY2" fmla="*/ 0 h 6863321"/>
              <a:gd name="connsiteX3" fmla="*/ 6177143 w 6177143"/>
              <a:gd name="connsiteY3" fmla="*/ 6863321 h 6863321"/>
              <a:gd name="connsiteX4" fmla="*/ 55627 w 6177143"/>
              <a:gd name="connsiteY4" fmla="*/ 6859976 h 6863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77143" h="6863321">
                <a:moveTo>
                  <a:pt x="55627" y="6859976"/>
                </a:moveTo>
                <a:cubicBezTo>
                  <a:pt x="52452" y="5151826"/>
                  <a:pt x="3175" y="1726342"/>
                  <a:pt x="0" y="18192"/>
                </a:cubicBezTo>
                <a:lnTo>
                  <a:pt x="210558" y="0"/>
                </a:lnTo>
                <a:lnTo>
                  <a:pt x="6177143" y="6863321"/>
                </a:lnTo>
                <a:lnTo>
                  <a:pt x="55627" y="6859976"/>
                </a:lnTo>
                <a:close/>
              </a:path>
            </a:pathLst>
          </a:custGeom>
          <a:solidFill>
            <a:srgbClr val="007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GB" sz="1836">
              <a:solidFill>
                <a:prstClr val="white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83251" y="679000"/>
            <a:ext cx="5488685" cy="427443"/>
          </a:xfrm>
          <a:prstGeom prst="rect">
            <a:avLst/>
          </a:prstGeom>
        </p:spPr>
        <p:txBody>
          <a:bodyPr vert="horz" lIns="93260" tIns="46630" rIns="93260" bIns="4663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32597">
              <a:lnSpc>
                <a:spcPct val="150000"/>
              </a:lnSpc>
            </a:pPr>
            <a:r>
              <a:rPr lang="en-US" sz="2448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Delve and Office Graph extensibility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5285" y="557822"/>
            <a:ext cx="718882" cy="718882"/>
          </a:xfrm>
          <a:prstGeom prst="rect">
            <a:avLst/>
          </a:prstGeom>
        </p:spPr>
      </p:pic>
      <p:cxnSp>
        <p:nvCxnSpPr>
          <p:cNvPr id="34" name="Straight Connector 3"/>
          <p:cNvCxnSpPr/>
          <p:nvPr/>
        </p:nvCxnSpPr>
        <p:spPr>
          <a:xfrm flipV="1">
            <a:off x="3712789" y="2165042"/>
            <a:ext cx="1872466" cy="8646"/>
          </a:xfrm>
          <a:prstGeom prst="line">
            <a:avLst/>
          </a:prstGeom>
          <a:ln w="38100">
            <a:solidFill>
              <a:srgbClr val="0072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4"/>
          <p:cNvGrpSpPr/>
          <p:nvPr/>
        </p:nvGrpSpPr>
        <p:grpSpPr>
          <a:xfrm>
            <a:off x="3655526" y="1880615"/>
            <a:ext cx="1376710" cy="586144"/>
            <a:chOff x="779867" y="4669723"/>
            <a:chExt cx="6304674" cy="855286"/>
          </a:xfrm>
        </p:grpSpPr>
        <p:sp>
          <p:nvSpPr>
            <p:cNvPr id="41" name="Rounded Rectangle 40"/>
            <p:cNvSpPr/>
            <p:nvPr/>
          </p:nvSpPr>
          <p:spPr>
            <a:xfrm>
              <a:off x="779867" y="4669723"/>
              <a:ext cx="6304674" cy="855286"/>
            </a:xfrm>
            <a:prstGeom prst="roundRect">
              <a:avLst/>
            </a:prstGeom>
            <a:solidFill>
              <a:srgbClr val="0072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6" name="Title 1"/>
            <p:cNvSpPr txBox="1">
              <a:spLocks/>
            </p:cNvSpPr>
            <p:nvPr/>
          </p:nvSpPr>
          <p:spPr>
            <a:xfrm>
              <a:off x="1295649" y="4909191"/>
              <a:ext cx="5273109" cy="354430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1800" dirty="0" smtClean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Boards</a:t>
              </a:r>
              <a:endParaRPr lang="en-US" sz="1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4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681770" y="1891051"/>
            <a:ext cx="522636" cy="522636"/>
          </a:xfrm>
          <a:prstGeom prst="rect">
            <a:avLst/>
          </a:prstGeom>
        </p:spPr>
      </p:pic>
      <p:cxnSp>
        <p:nvCxnSpPr>
          <p:cNvPr id="49" name="Straight Connector 8"/>
          <p:cNvCxnSpPr/>
          <p:nvPr/>
        </p:nvCxnSpPr>
        <p:spPr>
          <a:xfrm flipV="1">
            <a:off x="3259263" y="3342601"/>
            <a:ext cx="1724184" cy="796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10"/>
          <p:cNvGrpSpPr/>
          <p:nvPr/>
        </p:nvGrpSpPr>
        <p:grpSpPr>
          <a:xfrm>
            <a:off x="3202000" y="3057490"/>
            <a:ext cx="1376710" cy="586144"/>
            <a:chOff x="779867" y="4669723"/>
            <a:chExt cx="6304674" cy="855286"/>
          </a:xfrm>
          <a:solidFill>
            <a:srgbClr val="7030A0"/>
          </a:solidFill>
        </p:grpSpPr>
        <p:sp>
          <p:nvSpPr>
            <p:cNvPr id="52" name="Rounded Rectangle 51"/>
            <p:cNvSpPr/>
            <p:nvPr/>
          </p:nvSpPr>
          <p:spPr>
            <a:xfrm>
              <a:off x="779867" y="4669723"/>
              <a:ext cx="6304674" cy="85528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3" name="Title 1"/>
            <p:cNvSpPr txBox="1">
              <a:spLocks/>
            </p:cNvSpPr>
            <p:nvPr/>
          </p:nvSpPr>
          <p:spPr>
            <a:xfrm>
              <a:off x="1295649" y="4909191"/>
              <a:ext cx="5273109" cy="35443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Data types</a:t>
              </a:r>
              <a:endParaRPr lang="en-US" sz="16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54" name="Straight Arrow Connector 11"/>
          <p:cNvCxnSpPr/>
          <p:nvPr/>
        </p:nvCxnSpPr>
        <p:spPr>
          <a:xfrm>
            <a:off x="5951326" y="2526308"/>
            <a:ext cx="0" cy="412522"/>
          </a:xfrm>
          <a:prstGeom prst="straightConnector1">
            <a:avLst/>
          </a:prstGeom>
          <a:ln w="38100">
            <a:solidFill>
              <a:srgbClr val="0072C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12"/>
          <p:cNvCxnSpPr/>
          <p:nvPr/>
        </p:nvCxnSpPr>
        <p:spPr>
          <a:xfrm flipV="1">
            <a:off x="6297136" y="2165042"/>
            <a:ext cx="1872466" cy="8646"/>
          </a:xfrm>
          <a:prstGeom prst="line">
            <a:avLst/>
          </a:prstGeom>
          <a:ln w="38100">
            <a:solidFill>
              <a:srgbClr val="0072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13"/>
          <p:cNvGrpSpPr/>
          <p:nvPr/>
        </p:nvGrpSpPr>
        <p:grpSpPr>
          <a:xfrm>
            <a:off x="6837836" y="1880615"/>
            <a:ext cx="1376710" cy="586144"/>
            <a:chOff x="779867" y="4669723"/>
            <a:chExt cx="6304674" cy="855286"/>
          </a:xfrm>
        </p:grpSpPr>
        <p:sp>
          <p:nvSpPr>
            <p:cNvPr id="58" name="Rounded Rectangle 57"/>
            <p:cNvSpPr/>
            <p:nvPr/>
          </p:nvSpPr>
          <p:spPr>
            <a:xfrm>
              <a:off x="779867" y="4669723"/>
              <a:ext cx="6304674" cy="855286"/>
            </a:xfrm>
            <a:prstGeom prst="roundRect">
              <a:avLst/>
            </a:prstGeom>
            <a:solidFill>
              <a:srgbClr val="0072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0" name="Title 1"/>
            <p:cNvSpPr txBox="1">
              <a:spLocks/>
            </p:cNvSpPr>
            <p:nvPr/>
          </p:nvSpPr>
          <p:spPr>
            <a:xfrm>
              <a:off x="1295649" y="4909191"/>
              <a:ext cx="5273109" cy="354430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1800" dirty="0" smtClean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Cards</a:t>
              </a:r>
              <a:endParaRPr lang="en-US" sz="1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65" name="Title 1"/>
          <p:cNvSpPr txBox="1">
            <a:spLocks/>
          </p:cNvSpPr>
          <p:nvPr/>
        </p:nvSpPr>
        <p:spPr>
          <a:xfrm>
            <a:off x="4980657" y="2997177"/>
            <a:ext cx="1857179" cy="59143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2400" dirty="0" smtClean="0">
                <a:solidFill>
                  <a:srgbClr val="7030A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Office Graph</a:t>
            </a:r>
            <a:endParaRPr lang="en-US" sz="2400" dirty="0">
              <a:solidFill>
                <a:srgbClr val="7030A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66" name="Straight Connector 15"/>
          <p:cNvCxnSpPr/>
          <p:nvPr/>
        </p:nvCxnSpPr>
        <p:spPr>
          <a:xfrm flipV="1">
            <a:off x="6837836" y="3342601"/>
            <a:ext cx="1724184" cy="796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16"/>
          <p:cNvGrpSpPr/>
          <p:nvPr/>
        </p:nvGrpSpPr>
        <p:grpSpPr>
          <a:xfrm>
            <a:off x="7193548" y="3057490"/>
            <a:ext cx="1376710" cy="586144"/>
            <a:chOff x="779867" y="4669723"/>
            <a:chExt cx="6304674" cy="855286"/>
          </a:xfrm>
          <a:solidFill>
            <a:srgbClr val="7030A0"/>
          </a:solidFill>
        </p:grpSpPr>
        <p:sp>
          <p:nvSpPr>
            <p:cNvPr id="68" name="Rounded Rectangle 67"/>
            <p:cNvSpPr/>
            <p:nvPr/>
          </p:nvSpPr>
          <p:spPr>
            <a:xfrm>
              <a:off x="779867" y="4669723"/>
              <a:ext cx="6304674" cy="85528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9" name="Title 1"/>
            <p:cNvSpPr txBox="1">
              <a:spLocks/>
            </p:cNvSpPr>
            <p:nvPr/>
          </p:nvSpPr>
          <p:spPr>
            <a:xfrm>
              <a:off x="1295649" y="4909191"/>
              <a:ext cx="5273109" cy="35443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Analytics</a:t>
              </a:r>
              <a:endParaRPr lang="en-US" sz="16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77" name="Group 17"/>
          <p:cNvGrpSpPr/>
          <p:nvPr/>
        </p:nvGrpSpPr>
        <p:grpSpPr>
          <a:xfrm>
            <a:off x="3610933" y="4846239"/>
            <a:ext cx="1830236" cy="586144"/>
            <a:chOff x="779867" y="4669723"/>
            <a:chExt cx="6304674" cy="855286"/>
          </a:xfrm>
          <a:solidFill>
            <a:srgbClr val="0072C6"/>
          </a:solidFill>
        </p:grpSpPr>
        <p:sp>
          <p:nvSpPr>
            <p:cNvPr id="78" name="Rounded Rectangle 77"/>
            <p:cNvSpPr/>
            <p:nvPr/>
          </p:nvSpPr>
          <p:spPr>
            <a:xfrm>
              <a:off x="779867" y="4669723"/>
              <a:ext cx="6304674" cy="85528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79" name="Title 1"/>
            <p:cNvSpPr txBox="1">
              <a:spLocks/>
            </p:cNvSpPr>
            <p:nvPr/>
          </p:nvSpPr>
          <p:spPr>
            <a:xfrm>
              <a:off x="1295649" y="4909191"/>
              <a:ext cx="5273109" cy="35443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3</a:t>
              </a:r>
              <a:r>
                <a:rPr lang="en-US" sz="1600" baseline="30000" dirty="0" smtClean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rd</a:t>
              </a:r>
              <a:r>
                <a:rPr lang="en-US" sz="1600" dirty="0" smtClean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party data</a:t>
              </a:r>
              <a:endParaRPr lang="en-US" sz="16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3" name="Group 18"/>
          <p:cNvGrpSpPr/>
          <p:nvPr/>
        </p:nvGrpSpPr>
        <p:grpSpPr>
          <a:xfrm>
            <a:off x="5522421" y="4846239"/>
            <a:ext cx="2323634" cy="586144"/>
            <a:chOff x="779867" y="4669723"/>
            <a:chExt cx="6304674" cy="855286"/>
          </a:xfrm>
          <a:solidFill>
            <a:srgbClr val="0072C6"/>
          </a:solidFill>
        </p:grpSpPr>
        <p:sp>
          <p:nvSpPr>
            <p:cNvPr id="84" name="Rounded Rectangle 83"/>
            <p:cNvSpPr/>
            <p:nvPr/>
          </p:nvSpPr>
          <p:spPr>
            <a:xfrm>
              <a:off x="779867" y="4669723"/>
              <a:ext cx="6304674" cy="85528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5" name="Title 1"/>
            <p:cNvSpPr txBox="1">
              <a:spLocks/>
            </p:cNvSpPr>
            <p:nvPr/>
          </p:nvSpPr>
          <p:spPr>
            <a:xfrm>
              <a:off x="1295649" y="4909191"/>
              <a:ext cx="5273109" cy="35443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1600" dirty="0" smtClean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3</a:t>
              </a:r>
              <a:r>
                <a:rPr lang="en-US" sz="1600" baseline="30000" dirty="0" smtClean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rd</a:t>
              </a:r>
              <a:r>
                <a:rPr lang="en-US" sz="1600" dirty="0" smtClean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party app</a:t>
              </a:r>
              <a:endParaRPr lang="en-US" sz="16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86" name="Straight Arrow Connector 19"/>
          <p:cNvCxnSpPr/>
          <p:nvPr/>
        </p:nvCxnSpPr>
        <p:spPr>
          <a:xfrm flipV="1">
            <a:off x="4541904" y="3989563"/>
            <a:ext cx="0" cy="856676"/>
          </a:xfrm>
          <a:prstGeom prst="straightConnector1">
            <a:avLst/>
          </a:prstGeom>
          <a:ln w="38100">
            <a:solidFill>
              <a:srgbClr val="0072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20"/>
          <p:cNvCxnSpPr/>
          <p:nvPr/>
        </p:nvCxnSpPr>
        <p:spPr>
          <a:xfrm>
            <a:off x="6075173" y="3989563"/>
            <a:ext cx="0" cy="856676"/>
          </a:xfrm>
          <a:prstGeom prst="straightConnector1">
            <a:avLst/>
          </a:prstGeom>
          <a:ln w="38100">
            <a:solidFill>
              <a:srgbClr val="0072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ounded Rectangle 21"/>
          <p:cNvSpPr/>
          <p:nvPr/>
        </p:nvSpPr>
        <p:spPr>
          <a:xfrm>
            <a:off x="5522421" y="4273408"/>
            <a:ext cx="1105503" cy="25688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>
                <a:solidFill>
                  <a:srgbClr val="0072C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NOTIFICATIONS</a:t>
            </a:r>
            <a:endParaRPr lang="en-GB" sz="900" dirty="0">
              <a:solidFill>
                <a:srgbClr val="0072C6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9" name="Rounded Rectangle 22"/>
          <p:cNvSpPr/>
          <p:nvPr/>
        </p:nvSpPr>
        <p:spPr>
          <a:xfrm>
            <a:off x="3989152" y="4273408"/>
            <a:ext cx="1105503" cy="25688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>
                <a:solidFill>
                  <a:srgbClr val="0072C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DATA</a:t>
            </a:r>
            <a:endParaRPr lang="en-GB" sz="900" dirty="0">
              <a:solidFill>
                <a:srgbClr val="0072C6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0" name="Straight Arrow Connector 23"/>
          <p:cNvCxnSpPr/>
          <p:nvPr/>
        </p:nvCxnSpPr>
        <p:spPr>
          <a:xfrm flipV="1">
            <a:off x="7293304" y="3989563"/>
            <a:ext cx="0" cy="856676"/>
          </a:xfrm>
          <a:prstGeom prst="straightConnector1">
            <a:avLst/>
          </a:prstGeom>
          <a:ln w="38100">
            <a:solidFill>
              <a:srgbClr val="0072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ounded Rectangle 24"/>
          <p:cNvSpPr/>
          <p:nvPr/>
        </p:nvSpPr>
        <p:spPr>
          <a:xfrm>
            <a:off x="6740552" y="4273408"/>
            <a:ext cx="1105503" cy="25688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>
                <a:solidFill>
                  <a:srgbClr val="0072C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ACTIONS</a:t>
            </a:r>
            <a:endParaRPr lang="en-GB" sz="900" dirty="0">
              <a:solidFill>
                <a:srgbClr val="0072C6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39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-37976" y="-58813"/>
            <a:ext cx="5653908" cy="7082481"/>
          </a:xfrm>
          <a:custGeom>
            <a:avLst/>
            <a:gdLst>
              <a:gd name="connsiteX0" fmla="*/ 0 w 1771650"/>
              <a:gd name="connsiteY0" fmla="*/ 6858000 h 6858000"/>
              <a:gd name="connsiteX1" fmla="*/ 0 w 1771650"/>
              <a:gd name="connsiteY1" fmla="*/ 0 h 6858000"/>
              <a:gd name="connsiteX2" fmla="*/ 1771650 w 1771650"/>
              <a:gd name="connsiteY2" fmla="*/ 6858000 h 6858000"/>
              <a:gd name="connsiteX3" fmla="*/ 0 w 1771650"/>
              <a:gd name="connsiteY3" fmla="*/ 6858000 h 6858000"/>
              <a:gd name="connsiteX0" fmla="*/ 4667249 w 6438899"/>
              <a:gd name="connsiteY0" fmla="*/ 6867525 h 6867525"/>
              <a:gd name="connsiteX1" fmla="*/ 0 w 6438899"/>
              <a:gd name="connsiteY1" fmla="*/ 0 h 6867525"/>
              <a:gd name="connsiteX2" fmla="*/ 4667249 w 6438899"/>
              <a:gd name="connsiteY2" fmla="*/ 9525 h 6867525"/>
              <a:gd name="connsiteX3" fmla="*/ 6438899 w 6438899"/>
              <a:gd name="connsiteY3" fmla="*/ 6867525 h 6867525"/>
              <a:gd name="connsiteX4" fmla="*/ 4667249 w 6438899"/>
              <a:gd name="connsiteY4" fmla="*/ 6867525 h 6867525"/>
              <a:gd name="connsiteX0" fmla="*/ 4667249 w 6438899"/>
              <a:gd name="connsiteY0" fmla="*/ 6869278 h 6869278"/>
              <a:gd name="connsiteX1" fmla="*/ 0 w 6438899"/>
              <a:gd name="connsiteY1" fmla="*/ 1753 h 6869278"/>
              <a:gd name="connsiteX2" fmla="*/ 4667249 w 6438899"/>
              <a:gd name="connsiteY2" fmla="*/ 11278 h 6869278"/>
              <a:gd name="connsiteX3" fmla="*/ 6438899 w 6438899"/>
              <a:gd name="connsiteY3" fmla="*/ 6869278 h 6869278"/>
              <a:gd name="connsiteX4" fmla="*/ 4667249 w 6438899"/>
              <a:gd name="connsiteY4" fmla="*/ 6869278 h 6869278"/>
              <a:gd name="connsiteX0" fmla="*/ 4667249 w 6438899"/>
              <a:gd name="connsiteY0" fmla="*/ 6867525 h 6867525"/>
              <a:gd name="connsiteX1" fmla="*/ 0 w 6438899"/>
              <a:gd name="connsiteY1" fmla="*/ 0 h 6867525"/>
              <a:gd name="connsiteX2" fmla="*/ 4667249 w 6438899"/>
              <a:gd name="connsiteY2" fmla="*/ 9525 h 6867525"/>
              <a:gd name="connsiteX3" fmla="*/ 6438899 w 6438899"/>
              <a:gd name="connsiteY3" fmla="*/ 6867525 h 6867525"/>
              <a:gd name="connsiteX4" fmla="*/ 4667249 w 6438899"/>
              <a:gd name="connsiteY4" fmla="*/ 6867525 h 6867525"/>
              <a:gd name="connsiteX0" fmla="*/ 76199 w 6438899"/>
              <a:gd name="connsiteY0" fmla="*/ 6886575 h 6886575"/>
              <a:gd name="connsiteX1" fmla="*/ 0 w 6438899"/>
              <a:gd name="connsiteY1" fmla="*/ 0 h 6886575"/>
              <a:gd name="connsiteX2" fmla="*/ 4667249 w 6438899"/>
              <a:gd name="connsiteY2" fmla="*/ 9525 h 6886575"/>
              <a:gd name="connsiteX3" fmla="*/ 6438899 w 6438899"/>
              <a:gd name="connsiteY3" fmla="*/ 6867525 h 6886575"/>
              <a:gd name="connsiteX4" fmla="*/ 76199 w 6438899"/>
              <a:gd name="connsiteY4" fmla="*/ 6886575 h 6886575"/>
              <a:gd name="connsiteX0" fmla="*/ 21 w 6362721"/>
              <a:gd name="connsiteY0" fmla="*/ 6877050 h 6877050"/>
              <a:gd name="connsiteX1" fmla="*/ 361972 w 6362721"/>
              <a:gd name="connsiteY1" fmla="*/ 9525 h 6877050"/>
              <a:gd name="connsiteX2" fmla="*/ 4591071 w 6362721"/>
              <a:gd name="connsiteY2" fmla="*/ 0 h 6877050"/>
              <a:gd name="connsiteX3" fmla="*/ 6362721 w 6362721"/>
              <a:gd name="connsiteY3" fmla="*/ 6858000 h 6877050"/>
              <a:gd name="connsiteX4" fmla="*/ 21 w 6362721"/>
              <a:gd name="connsiteY4" fmla="*/ 6877050 h 6877050"/>
              <a:gd name="connsiteX0" fmla="*/ 76199 w 6000749"/>
              <a:gd name="connsiteY0" fmla="*/ 6867525 h 6867525"/>
              <a:gd name="connsiteX1" fmla="*/ 0 w 6000749"/>
              <a:gd name="connsiteY1" fmla="*/ 9525 h 6867525"/>
              <a:gd name="connsiteX2" fmla="*/ 4229099 w 6000749"/>
              <a:gd name="connsiteY2" fmla="*/ 0 h 6867525"/>
              <a:gd name="connsiteX3" fmla="*/ 6000749 w 6000749"/>
              <a:gd name="connsiteY3" fmla="*/ 6858000 h 6867525"/>
              <a:gd name="connsiteX4" fmla="*/ 76199 w 6000749"/>
              <a:gd name="connsiteY4" fmla="*/ 6867525 h 6867525"/>
              <a:gd name="connsiteX0" fmla="*/ 114299 w 6038849"/>
              <a:gd name="connsiteY0" fmla="*/ 6886575 h 6886575"/>
              <a:gd name="connsiteX1" fmla="*/ 0 w 6038849"/>
              <a:gd name="connsiteY1" fmla="*/ 0 h 6886575"/>
              <a:gd name="connsiteX2" fmla="*/ 4267199 w 6038849"/>
              <a:gd name="connsiteY2" fmla="*/ 19050 h 6886575"/>
              <a:gd name="connsiteX3" fmla="*/ 6038849 w 6038849"/>
              <a:gd name="connsiteY3" fmla="*/ 6877050 h 6886575"/>
              <a:gd name="connsiteX4" fmla="*/ 114299 w 6038849"/>
              <a:gd name="connsiteY4" fmla="*/ 6886575 h 6886575"/>
              <a:gd name="connsiteX0" fmla="*/ 9524 w 6038849"/>
              <a:gd name="connsiteY0" fmla="*/ 6905625 h 6905625"/>
              <a:gd name="connsiteX1" fmla="*/ 0 w 6038849"/>
              <a:gd name="connsiteY1" fmla="*/ 0 h 6905625"/>
              <a:gd name="connsiteX2" fmla="*/ 4267199 w 6038849"/>
              <a:gd name="connsiteY2" fmla="*/ 19050 h 6905625"/>
              <a:gd name="connsiteX3" fmla="*/ 6038849 w 6038849"/>
              <a:gd name="connsiteY3" fmla="*/ 6877050 h 6905625"/>
              <a:gd name="connsiteX4" fmla="*/ 9524 w 6038849"/>
              <a:gd name="connsiteY4" fmla="*/ 6905625 h 69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8849" h="6905625">
                <a:moveTo>
                  <a:pt x="9524" y="6905625"/>
                </a:moveTo>
                <a:cubicBezTo>
                  <a:pt x="6349" y="5197475"/>
                  <a:pt x="3175" y="1708150"/>
                  <a:pt x="0" y="0"/>
                </a:cubicBezTo>
                <a:lnTo>
                  <a:pt x="4267199" y="19050"/>
                </a:lnTo>
                <a:lnTo>
                  <a:pt x="6038849" y="6877050"/>
                </a:lnTo>
                <a:lnTo>
                  <a:pt x="9524" y="6905625"/>
                </a:lnTo>
                <a:close/>
              </a:path>
            </a:pathLst>
          </a:custGeom>
          <a:solidFill>
            <a:srgbClr val="007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GB" sz="1836">
              <a:solidFill>
                <a:prstClr val="white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615932" y="1962351"/>
            <a:ext cx="6197927" cy="2749237"/>
          </a:xfrm>
          <a:prstGeom prst="rect">
            <a:avLst/>
          </a:prstGeom>
        </p:spPr>
        <p:txBody>
          <a:bodyPr vert="horz" lIns="93260" tIns="46630" rIns="93260" bIns="4663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32597">
              <a:lnSpc>
                <a:spcPct val="150000"/>
              </a:lnSpc>
            </a:pPr>
            <a:r>
              <a:rPr lang="en-US" sz="3264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Enrich existing data</a:t>
            </a:r>
          </a:p>
          <a:p>
            <a:pPr algn="l" defTabSz="932597">
              <a:lnSpc>
                <a:spcPct val="150000"/>
              </a:lnSpc>
            </a:pPr>
            <a:r>
              <a:rPr lang="en-US" sz="3264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Define your own extension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83251" y="679000"/>
            <a:ext cx="4656627" cy="427443"/>
          </a:xfrm>
          <a:prstGeom prst="rect">
            <a:avLst/>
          </a:prstGeom>
        </p:spPr>
        <p:txBody>
          <a:bodyPr vert="horz" lIns="93260" tIns="46630" rIns="93260" bIns="4663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32597">
              <a:lnSpc>
                <a:spcPct val="100000"/>
              </a:lnSpc>
            </a:pPr>
            <a:r>
              <a:rPr lang="en-US" sz="2448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Extensibility </a:t>
            </a:r>
          </a:p>
          <a:p>
            <a:pPr algn="l" defTabSz="932597">
              <a:lnSpc>
                <a:spcPct val="100000"/>
              </a:lnSpc>
            </a:pPr>
            <a:r>
              <a:rPr lang="en-US" sz="2448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with Extensions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51" y="534253"/>
            <a:ext cx="766020" cy="76602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05" y="2351102"/>
            <a:ext cx="4153761" cy="537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6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accent3">
                <a:lumMod val="5000"/>
                <a:lumOff val="95000"/>
              </a:schemeClr>
            </a:gs>
            <a:gs pos="8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 rot="16200000">
            <a:off x="5840385" y="393206"/>
            <a:ext cx="728596" cy="12532327"/>
          </a:xfrm>
          <a:custGeom>
            <a:avLst/>
            <a:gdLst>
              <a:gd name="connsiteX0" fmla="*/ 0 w 1771650"/>
              <a:gd name="connsiteY0" fmla="*/ 6858000 h 6858000"/>
              <a:gd name="connsiteX1" fmla="*/ 0 w 1771650"/>
              <a:gd name="connsiteY1" fmla="*/ 0 h 6858000"/>
              <a:gd name="connsiteX2" fmla="*/ 1771650 w 1771650"/>
              <a:gd name="connsiteY2" fmla="*/ 6858000 h 6858000"/>
              <a:gd name="connsiteX3" fmla="*/ 0 w 1771650"/>
              <a:gd name="connsiteY3" fmla="*/ 6858000 h 6858000"/>
              <a:gd name="connsiteX0" fmla="*/ 4667249 w 6438899"/>
              <a:gd name="connsiteY0" fmla="*/ 6867525 h 6867525"/>
              <a:gd name="connsiteX1" fmla="*/ 0 w 6438899"/>
              <a:gd name="connsiteY1" fmla="*/ 0 h 6867525"/>
              <a:gd name="connsiteX2" fmla="*/ 4667249 w 6438899"/>
              <a:gd name="connsiteY2" fmla="*/ 9525 h 6867525"/>
              <a:gd name="connsiteX3" fmla="*/ 6438899 w 6438899"/>
              <a:gd name="connsiteY3" fmla="*/ 6867525 h 6867525"/>
              <a:gd name="connsiteX4" fmla="*/ 4667249 w 6438899"/>
              <a:gd name="connsiteY4" fmla="*/ 6867525 h 6867525"/>
              <a:gd name="connsiteX0" fmla="*/ 4667249 w 6438899"/>
              <a:gd name="connsiteY0" fmla="*/ 6869278 h 6869278"/>
              <a:gd name="connsiteX1" fmla="*/ 0 w 6438899"/>
              <a:gd name="connsiteY1" fmla="*/ 1753 h 6869278"/>
              <a:gd name="connsiteX2" fmla="*/ 4667249 w 6438899"/>
              <a:gd name="connsiteY2" fmla="*/ 11278 h 6869278"/>
              <a:gd name="connsiteX3" fmla="*/ 6438899 w 6438899"/>
              <a:gd name="connsiteY3" fmla="*/ 6869278 h 6869278"/>
              <a:gd name="connsiteX4" fmla="*/ 4667249 w 6438899"/>
              <a:gd name="connsiteY4" fmla="*/ 6869278 h 6869278"/>
              <a:gd name="connsiteX0" fmla="*/ 4667249 w 6438899"/>
              <a:gd name="connsiteY0" fmla="*/ 6867525 h 6867525"/>
              <a:gd name="connsiteX1" fmla="*/ 0 w 6438899"/>
              <a:gd name="connsiteY1" fmla="*/ 0 h 6867525"/>
              <a:gd name="connsiteX2" fmla="*/ 4667249 w 6438899"/>
              <a:gd name="connsiteY2" fmla="*/ 9525 h 6867525"/>
              <a:gd name="connsiteX3" fmla="*/ 6438899 w 6438899"/>
              <a:gd name="connsiteY3" fmla="*/ 6867525 h 6867525"/>
              <a:gd name="connsiteX4" fmla="*/ 4667249 w 6438899"/>
              <a:gd name="connsiteY4" fmla="*/ 6867525 h 6867525"/>
              <a:gd name="connsiteX0" fmla="*/ 76199 w 6438899"/>
              <a:gd name="connsiteY0" fmla="*/ 6886575 h 6886575"/>
              <a:gd name="connsiteX1" fmla="*/ 0 w 6438899"/>
              <a:gd name="connsiteY1" fmla="*/ 0 h 6886575"/>
              <a:gd name="connsiteX2" fmla="*/ 4667249 w 6438899"/>
              <a:gd name="connsiteY2" fmla="*/ 9525 h 6886575"/>
              <a:gd name="connsiteX3" fmla="*/ 6438899 w 6438899"/>
              <a:gd name="connsiteY3" fmla="*/ 6867525 h 6886575"/>
              <a:gd name="connsiteX4" fmla="*/ 76199 w 6438899"/>
              <a:gd name="connsiteY4" fmla="*/ 6886575 h 6886575"/>
              <a:gd name="connsiteX0" fmla="*/ 21 w 6362721"/>
              <a:gd name="connsiteY0" fmla="*/ 6877050 h 6877050"/>
              <a:gd name="connsiteX1" fmla="*/ 361972 w 6362721"/>
              <a:gd name="connsiteY1" fmla="*/ 9525 h 6877050"/>
              <a:gd name="connsiteX2" fmla="*/ 4591071 w 6362721"/>
              <a:gd name="connsiteY2" fmla="*/ 0 h 6877050"/>
              <a:gd name="connsiteX3" fmla="*/ 6362721 w 6362721"/>
              <a:gd name="connsiteY3" fmla="*/ 6858000 h 6877050"/>
              <a:gd name="connsiteX4" fmla="*/ 21 w 6362721"/>
              <a:gd name="connsiteY4" fmla="*/ 6877050 h 6877050"/>
              <a:gd name="connsiteX0" fmla="*/ 76199 w 6000749"/>
              <a:gd name="connsiteY0" fmla="*/ 6867525 h 6867525"/>
              <a:gd name="connsiteX1" fmla="*/ 0 w 6000749"/>
              <a:gd name="connsiteY1" fmla="*/ 9525 h 6867525"/>
              <a:gd name="connsiteX2" fmla="*/ 4229099 w 6000749"/>
              <a:gd name="connsiteY2" fmla="*/ 0 h 6867525"/>
              <a:gd name="connsiteX3" fmla="*/ 6000749 w 6000749"/>
              <a:gd name="connsiteY3" fmla="*/ 6858000 h 6867525"/>
              <a:gd name="connsiteX4" fmla="*/ 76199 w 6000749"/>
              <a:gd name="connsiteY4" fmla="*/ 6867525 h 6867525"/>
              <a:gd name="connsiteX0" fmla="*/ 114299 w 6038849"/>
              <a:gd name="connsiteY0" fmla="*/ 6886575 h 6886575"/>
              <a:gd name="connsiteX1" fmla="*/ 0 w 6038849"/>
              <a:gd name="connsiteY1" fmla="*/ 0 h 6886575"/>
              <a:gd name="connsiteX2" fmla="*/ 4267199 w 6038849"/>
              <a:gd name="connsiteY2" fmla="*/ 19050 h 6886575"/>
              <a:gd name="connsiteX3" fmla="*/ 6038849 w 6038849"/>
              <a:gd name="connsiteY3" fmla="*/ 6877050 h 6886575"/>
              <a:gd name="connsiteX4" fmla="*/ 114299 w 6038849"/>
              <a:gd name="connsiteY4" fmla="*/ 6886575 h 6886575"/>
              <a:gd name="connsiteX0" fmla="*/ 9524 w 6038849"/>
              <a:gd name="connsiteY0" fmla="*/ 6905625 h 6905625"/>
              <a:gd name="connsiteX1" fmla="*/ 0 w 6038849"/>
              <a:gd name="connsiteY1" fmla="*/ 0 h 6905625"/>
              <a:gd name="connsiteX2" fmla="*/ 4267199 w 6038849"/>
              <a:gd name="connsiteY2" fmla="*/ 19050 h 6905625"/>
              <a:gd name="connsiteX3" fmla="*/ 6038849 w 6038849"/>
              <a:gd name="connsiteY3" fmla="*/ 6877050 h 6905625"/>
              <a:gd name="connsiteX4" fmla="*/ 9524 w 6038849"/>
              <a:gd name="connsiteY4" fmla="*/ 6905625 h 6905625"/>
              <a:gd name="connsiteX0" fmla="*/ 9524 w 6038849"/>
              <a:gd name="connsiteY0" fmla="*/ 6907856 h 6907856"/>
              <a:gd name="connsiteX1" fmla="*/ 0 w 6038849"/>
              <a:gd name="connsiteY1" fmla="*/ 2231 h 6907856"/>
              <a:gd name="connsiteX2" fmla="*/ 902034 w 6038849"/>
              <a:gd name="connsiteY2" fmla="*/ 0 h 6907856"/>
              <a:gd name="connsiteX3" fmla="*/ 6038849 w 6038849"/>
              <a:gd name="connsiteY3" fmla="*/ 6879281 h 6907856"/>
              <a:gd name="connsiteX4" fmla="*/ 9524 w 6038849"/>
              <a:gd name="connsiteY4" fmla="*/ 6907856 h 6907856"/>
              <a:gd name="connsiteX0" fmla="*/ 9524 w 6038849"/>
              <a:gd name="connsiteY0" fmla="*/ 6905625 h 6905625"/>
              <a:gd name="connsiteX1" fmla="*/ 0 w 6038849"/>
              <a:gd name="connsiteY1" fmla="*/ 0 h 6905625"/>
              <a:gd name="connsiteX2" fmla="*/ 72264 w 6038849"/>
              <a:gd name="connsiteY2" fmla="*/ 13729 h 6905625"/>
              <a:gd name="connsiteX3" fmla="*/ 6038849 w 6038849"/>
              <a:gd name="connsiteY3" fmla="*/ 6877050 h 6905625"/>
              <a:gd name="connsiteX4" fmla="*/ 9524 w 6038849"/>
              <a:gd name="connsiteY4" fmla="*/ 6905625 h 6905625"/>
              <a:gd name="connsiteX0" fmla="*/ 1622960 w 6038849"/>
              <a:gd name="connsiteY0" fmla="*/ 6591734 h 6877050"/>
              <a:gd name="connsiteX1" fmla="*/ 0 w 6038849"/>
              <a:gd name="connsiteY1" fmla="*/ 0 h 6877050"/>
              <a:gd name="connsiteX2" fmla="*/ 72264 w 6038849"/>
              <a:gd name="connsiteY2" fmla="*/ 13729 h 6877050"/>
              <a:gd name="connsiteX3" fmla="*/ 6038849 w 6038849"/>
              <a:gd name="connsiteY3" fmla="*/ 6877050 h 6877050"/>
              <a:gd name="connsiteX4" fmla="*/ 1622960 w 6038849"/>
              <a:gd name="connsiteY4" fmla="*/ 6591734 h 6877050"/>
              <a:gd name="connsiteX0" fmla="*/ 82 w 6121598"/>
              <a:gd name="connsiteY0" fmla="*/ 6873705 h 6877050"/>
              <a:gd name="connsiteX1" fmla="*/ 82749 w 6121598"/>
              <a:gd name="connsiteY1" fmla="*/ 0 h 6877050"/>
              <a:gd name="connsiteX2" fmla="*/ 155013 w 6121598"/>
              <a:gd name="connsiteY2" fmla="*/ 13729 h 6877050"/>
              <a:gd name="connsiteX3" fmla="*/ 6121598 w 6121598"/>
              <a:gd name="connsiteY3" fmla="*/ 6877050 h 6877050"/>
              <a:gd name="connsiteX4" fmla="*/ 82 w 6121598"/>
              <a:gd name="connsiteY4" fmla="*/ 6873705 h 6877050"/>
              <a:gd name="connsiteX0" fmla="*/ 55627 w 6177143"/>
              <a:gd name="connsiteY0" fmla="*/ 6859976 h 6863321"/>
              <a:gd name="connsiteX1" fmla="*/ 0 w 6177143"/>
              <a:gd name="connsiteY1" fmla="*/ 18192 h 6863321"/>
              <a:gd name="connsiteX2" fmla="*/ 210558 w 6177143"/>
              <a:gd name="connsiteY2" fmla="*/ 0 h 6863321"/>
              <a:gd name="connsiteX3" fmla="*/ 6177143 w 6177143"/>
              <a:gd name="connsiteY3" fmla="*/ 6863321 h 6863321"/>
              <a:gd name="connsiteX4" fmla="*/ 55627 w 6177143"/>
              <a:gd name="connsiteY4" fmla="*/ 6859976 h 6863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77143" h="6863321">
                <a:moveTo>
                  <a:pt x="55627" y="6859976"/>
                </a:moveTo>
                <a:cubicBezTo>
                  <a:pt x="52452" y="5151826"/>
                  <a:pt x="3175" y="1726342"/>
                  <a:pt x="0" y="18192"/>
                </a:cubicBezTo>
                <a:lnTo>
                  <a:pt x="210558" y="0"/>
                </a:lnTo>
                <a:lnTo>
                  <a:pt x="6177143" y="6863321"/>
                </a:lnTo>
                <a:lnTo>
                  <a:pt x="55627" y="6859976"/>
                </a:lnTo>
                <a:close/>
              </a:path>
            </a:pathLst>
          </a:custGeom>
          <a:solidFill>
            <a:srgbClr val="007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>
              <a:defRPr/>
            </a:pPr>
            <a:endParaRPr lang="en-GB" sz="1836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5285" y="557822"/>
            <a:ext cx="718882" cy="718882"/>
          </a:xfrm>
          <a:prstGeom prst="rect">
            <a:avLst/>
          </a:prstGeom>
        </p:spPr>
      </p:pic>
      <p:grpSp>
        <p:nvGrpSpPr>
          <p:cNvPr id="68" name="Group 4"/>
          <p:cNvGrpSpPr/>
          <p:nvPr/>
        </p:nvGrpSpPr>
        <p:grpSpPr>
          <a:xfrm>
            <a:off x="3446059" y="617595"/>
            <a:ext cx="5364466" cy="1379888"/>
            <a:chOff x="779867" y="4669724"/>
            <a:chExt cx="6304674" cy="822298"/>
          </a:xfrm>
          <a:solidFill>
            <a:srgbClr val="0078D7"/>
          </a:solidFill>
        </p:grpSpPr>
        <p:sp>
          <p:nvSpPr>
            <p:cNvPr id="69" name="Rounded Rectangle 5"/>
            <p:cNvSpPr/>
            <p:nvPr/>
          </p:nvSpPr>
          <p:spPr>
            <a:xfrm>
              <a:off x="779867" y="4669724"/>
              <a:ext cx="6304674" cy="822298"/>
            </a:xfrm>
            <a:prstGeom prst="roundRect">
              <a:avLst/>
            </a:prstGeom>
            <a:solidFill>
              <a:srgbClr val="007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32597">
                <a:defRPr/>
              </a:pPr>
              <a:endParaRPr lang="en-GB" sz="1836">
                <a:solidFill>
                  <a:prstClr val="white"/>
                </a:solidFill>
              </a:endParaRPr>
            </a:p>
          </p:txBody>
        </p:sp>
        <p:sp>
          <p:nvSpPr>
            <p:cNvPr id="77" name="Title 1"/>
            <p:cNvSpPr txBox="1">
              <a:spLocks/>
            </p:cNvSpPr>
            <p:nvPr/>
          </p:nvSpPr>
          <p:spPr>
            <a:xfrm>
              <a:off x="1295649" y="4704371"/>
              <a:ext cx="5273110" cy="146228"/>
            </a:xfrm>
            <a:prstGeom prst="rect">
              <a:avLst/>
            </a:prstGeom>
            <a:noFill/>
          </p:spPr>
          <p:txBody>
            <a:bodyPr vert="horz" lIns="93260" tIns="46630" rIns="93260" bIns="4663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32597">
                <a:lnSpc>
                  <a:spcPct val="100000"/>
                </a:lnSpc>
                <a:defRPr/>
              </a:pPr>
              <a:r>
                <a:rPr lang="en-US" sz="1632" dirty="0" smtClean="0">
                  <a:solidFill>
                    <a:prstClr val="whit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External Service</a:t>
              </a:r>
              <a:endParaRPr lang="en-US" sz="1632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78" name="Rectangle 77"/>
          <p:cNvSpPr/>
          <p:nvPr/>
        </p:nvSpPr>
        <p:spPr>
          <a:xfrm>
            <a:off x="3447462" y="1087259"/>
            <a:ext cx="5357938" cy="9471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8" name="Group 12"/>
          <p:cNvGrpSpPr/>
          <p:nvPr/>
        </p:nvGrpSpPr>
        <p:grpSpPr>
          <a:xfrm>
            <a:off x="3881133" y="1505287"/>
            <a:ext cx="4493276" cy="3549678"/>
            <a:chOff x="3881133" y="1669987"/>
            <a:chExt cx="4493276" cy="3549678"/>
          </a:xfrm>
        </p:grpSpPr>
        <p:cxnSp>
          <p:nvCxnSpPr>
            <p:cNvPr id="80" name="Straight Arrow Connector 13"/>
            <p:cNvCxnSpPr/>
            <p:nvPr/>
          </p:nvCxnSpPr>
          <p:spPr>
            <a:xfrm>
              <a:off x="6114435" y="2199100"/>
              <a:ext cx="0" cy="3020565"/>
            </a:xfrm>
            <a:prstGeom prst="straightConnector1">
              <a:avLst/>
            </a:prstGeom>
            <a:ln w="38100">
              <a:solidFill>
                <a:srgbClr val="0072C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ounded Rectangle 15"/>
            <p:cNvSpPr/>
            <p:nvPr/>
          </p:nvSpPr>
          <p:spPr>
            <a:xfrm>
              <a:off x="5550680" y="3579067"/>
              <a:ext cx="1127511" cy="26199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72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>
                <a:defRPr/>
              </a:pPr>
              <a:r>
                <a:rPr lang="en-GB" sz="918" dirty="0" smtClean="0">
                  <a:solidFill>
                    <a:srgbClr val="0072C6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REST</a:t>
              </a:r>
              <a:endParaRPr lang="en-GB" sz="918" dirty="0">
                <a:solidFill>
                  <a:srgbClr val="0072C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grpSp>
          <p:nvGrpSpPr>
            <p:cNvPr id="79" name="Group 19"/>
            <p:cNvGrpSpPr/>
            <p:nvPr/>
          </p:nvGrpSpPr>
          <p:grpSpPr>
            <a:xfrm>
              <a:off x="3881133" y="1669987"/>
              <a:ext cx="4493276" cy="358828"/>
              <a:chOff x="779867" y="4542782"/>
              <a:chExt cx="6304674" cy="855286"/>
            </a:xfrm>
            <a:solidFill>
              <a:srgbClr val="7030A0"/>
            </a:solidFill>
          </p:grpSpPr>
          <p:sp>
            <p:nvSpPr>
              <p:cNvPr id="83" name="Rounded Rectangle 20"/>
              <p:cNvSpPr/>
              <p:nvPr/>
            </p:nvSpPr>
            <p:spPr>
              <a:xfrm>
                <a:off x="779867" y="4542782"/>
                <a:ext cx="6304674" cy="855286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32597">
                  <a:defRPr/>
                </a:pPr>
                <a:endParaRPr lang="en-GB" sz="1836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Title 1"/>
              <p:cNvSpPr txBox="1">
                <a:spLocks/>
              </p:cNvSpPr>
              <p:nvPr/>
            </p:nvSpPr>
            <p:spPr>
              <a:xfrm>
                <a:off x="1295650" y="4782251"/>
                <a:ext cx="5273109" cy="354430"/>
              </a:xfrm>
              <a:prstGeom prst="rect">
                <a:avLst/>
              </a:prstGeom>
              <a:grpFill/>
            </p:spPr>
            <p:txBody>
              <a:bodyPr vert="horz" lIns="93260" tIns="46630" rIns="93260" bIns="46630" rtlCol="0" anchor="ctr" anchorCtr="0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defTabSz="932597">
                  <a:lnSpc>
                    <a:spcPct val="100000"/>
                  </a:lnSpc>
                  <a:defRPr/>
                </a:pPr>
                <a:r>
                  <a:rPr lang="en-US" sz="1632" dirty="0" smtClean="0">
                    <a:solidFill>
                      <a:prstClr val="white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Office Graph SDK</a:t>
                </a:r>
                <a:endParaRPr lang="en-US" sz="1632" dirty="0">
                  <a:solidFill>
                    <a:prstClr val="whit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</p:grpSp>
      <p:sp>
        <p:nvSpPr>
          <p:cNvPr id="86" name="Rounded Rectangle 85"/>
          <p:cNvSpPr/>
          <p:nvPr/>
        </p:nvSpPr>
        <p:spPr>
          <a:xfrm>
            <a:off x="3900425" y="1173312"/>
            <a:ext cx="4452010" cy="261996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>
              <a:defRPr/>
            </a:pPr>
            <a:r>
              <a:rPr lang="en-GB" sz="918" dirty="0" smtClean="0">
                <a:solidFill>
                  <a:prstClr val="white">
                    <a:lumMod val="6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SALESFORCE, DROPBOX, WORKDAY, TRELLO, ASANA, ETC. </a:t>
            </a:r>
            <a:endParaRPr lang="en-GB" sz="918" dirty="0">
              <a:solidFill>
                <a:prstClr val="white">
                  <a:lumMod val="65000"/>
                </a:prst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87" name="Group 28"/>
          <p:cNvGrpSpPr/>
          <p:nvPr/>
        </p:nvGrpSpPr>
        <p:grpSpPr>
          <a:xfrm>
            <a:off x="3409925" y="5270989"/>
            <a:ext cx="5364466" cy="1106593"/>
            <a:chOff x="3518067" y="518087"/>
            <a:chExt cx="5364466" cy="1106593"/>
          </a:xfrm>
        </p:grpSpPr>
        <p:sp>
          <p:nvSpPr>
            <p:cNvPr id="94" name="Rounded Rectangle 29"/>
            <p:cNvSpPr/>
            <p:nvPr/>
          </p:nvSpPr>
          <p:spPr>
            <a:xfrm>
              <a:off x="3518067" y="518087"/>
              <a:ext cx="5364466" cy="1069675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32597">
                <a:defRPr/>
              </a:pPr>
              <a:endParaRPr lang="en-GB" sz="1836">
                <a:solidFill>
                  <a:prstClr val="white"/>
                </a:solidFill>
              </a:endParaRPr>
            </a:p>
          </p:txBody>
        </p:sp>
        <p:sp>
          <p:nvSpPr>
            <p:cNvPr id="89" name="Rectangle 30"/>
            <p:cNvSpPr/>
            <p:nvPr/>
          </p:nvSpPr>
          <p:spPr>
            <a:xfrm>
              <a:off x="3519470" y="677539"/>
              <a:ext cx="5357938" cy="9471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90" name="Group 31"/>
            <p:cNvGrpSpPr/>
            <p:nvPr/>
          </p:nvGrpSpPr>
          <p:grpSpPr>
            <a:xfrm>
              <a:off x="3953141" y="1095567"/>
              <a:ext cx="4493276" cy="358828"/>
              <a:chOff x="779867" y="4542782"/>
              <a:chExt cx="6304674" cy="855286"/>
            </a:xfrm>
            <a:solidFill>
              <a:srgbClr val="7030A0"/>
            </a:solidFill>
          </p:grpSpPr>
          <p:sp>
            <p:nvSpPr>
              <p:cNvPr id="92" name="Rounded Rectangle 34"/>
              <p:cNvSpPr/>
              <p:nvPr/>
            </p:nvSpPr>
            <p:spPr>
              <a:xfrm>
                <a:off x="779867" y="4542782"/>
                <a:ext cx="6304674" cy="855286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32597">
                  <a:defRPr/>
                </a:pPr>
                <a:endParaRPr lang="en-GB" sz="1836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Title 1"/>
              <p:cNvSpPr txBox="1">
                <a:spLocks/>
              </p:cNvSpPr>
              <p:nvPr/>
            </p:nvSpPr>
            <p:spPr>
              <a:xfrm>
                <a:off x="1295650" y="4782251"/>
                <a:ext cx="5273109" cy="354430"/>
              </a:xfrm>
              <a:prstGeom prst="rect">
                <a:avLst/>
              </a:prstGeom>
              <a:grpFill/>
            </p:spPr>
            <p:txBody>
              <a:bodyPr vert="horz" lIns="93260" tIns="46630" rIns="93260" bIns="46630" rtlCol="0" anchor="ctr" anchorCtr="0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defTabSz="932597">
                  <a:lnSpc>
                    <a:spcPct val="100000"/>
                  </a:lnSpc>
                  <a:defRPr/>
                </a:pPr>
                <a:r>
                  <a:rPr lang="en-US" sz="1632" dirty="0" smtClean="0">
                    <a:solidFill>
                      <a:prstClr val="white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Office Graph API</a:t>
                </a:r>
                <a:endParaRPr lang="en-US" sz="1632" dirty="0">
                  <a:solidFill>
                    <a:prstClr val="whit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91" name="Rounded Rectangle 32"/>
            <p:cNvSpPr/>
            <p:nvPr/>
          </p:nvSpPr>
          <p:spPr>
            <a:xfrm>
              <a:off x="3972433" y="763592"/>
              <a:ext cx="4452010" cy="261996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>
                <a:defRPr/>
              </a:pPr>
              <a:r>
                <a:rPr lang="en-GB" sz="918" dirty="0" smtClean="0">
                  <a:solidFill>
                    <a:prstClr val="white">
                      <a:lumMod val="65000"/>
                    </a:prstClr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OFFICE GRAPH</a:t>
              </a:r>
              <a:endParaRPr lang="en-GB" sz="918" dirty="0">
                <a:solidFill>
                  <a:prstClr val="white">
                    <a:lumMod val="6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17" name="Group 57"/>
          <p:cNvGrpSpPr/>
          <p:nvPr/>
        </p:nvGrpSpPr>
        <p:grpSpPr>
          <a:xfrm>
            <a:off x="1504987" y="2034401"/>
            <a:ext cx="3057067" cy="3246846"/>
            <a:chOff x="1504987" y="2199101"/>
            <a:chExt cx="3057067" cy="3246846"/>
          </a:xfrm>
        </p:grpSpPr>
        <p:grpSp>
          <p:nvGrpSpPr>
            <p:cNvPr id="8" name="Group 58"/>
            <p:cNvGrpSpPr/>
            <p:nvPr/>
          </p:nvGrpSpPr>
          <p:grpSpPr>
            <a:xfrm>
              <a:off x="1504987" y="2579108"/>
              <a:ext cx="3057067" cy="2243235"/>
              <a:chOff x="1465709" y="3118356"/>
              <a:chExt cx="3057067" cy="2243235"/>
            </a:xfrm>
          </p:grpSpPr>
          <p:grpSp>
            <p:nvGrpSpPr>
              <p:cNvPr id="34" name="Group 64"/>
              <p:cNvGrpSpPr/>
              <p:nvPr/>
            </p:nvGrpSpPr>
            <p:grpSpPr>
              <a:xfrm>
                <a:off x="1465710" y="3118356"/>
                <a:ext cx="3057066" cy="2243235"/>
                <a:chOff x="779867" y="4669723"/>
                <a:chExt cx="6304674" cy="855286"/>
              </a:xfrm>
              <a:solidFill>
                <a:srgbClr val="0078D7"/>
              </a:solidFill>
            </p:grpSpPr>
            <p:sp>
              <p:nvSpPr>
                <p:cNvPr id="37" name="Rounded Rectangle 73"/>
                <p:cNvSpPr/>
                <p:nvPr/>
              </p:nvSpPr>
              <p:spPr>
                <a:xfrm>
                  <a:off x="779867" y="4669723"/>
                  <a:ext cx="6304674" cy="855286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 defTabSz="932597">
                    <a:defRPr/>
                  </a:pPr>
                  <a:endParaRPr lang="en-GB" sz="1836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" name="Title 1"/>
                <p:cNvSpPr txBox="1">
                  <a:spLocks/>
                </p:cNvSpPr>
                <p:nvPr/>
              </p:nvSpPr>
              <p:spPr>
                <a:xfrm>
                  <a:off x="1295649" y="4704371"/>
                  <a:ext cx="5273110" cy="146228"/>
                </a:xfrm>
                <a:prstGeom prst="rect">
                  <a:avLst/>
                </a:prstGeom>
                <a:grpFill/>
              </p:spPr>
              <p:txBody>
                <a:bodyPr vert="horz" lIns="93260" tIns="46630" rIns="93260" bIns="46630" rtlCol="0" anchor="t" anchorCtr="0">
                  <a:no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defTabSz="932597">
                    <a:lnSpc>
                      <a:spcPct val="100000"/>
                    </a:lnSpc>
                    <a:defRPr/>
                  </a:pPr>
                  <a:r>
                    <a:rPr lang="en-US" sz="1632" dirty="0" smtClean="0">
                      <a:solidFill>
                        <a:prstClr val="white"/>
                      </a:solidFill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Microsoft Hosted Service</a:t>
                  </a:r>
                  <a:endParaRPr lang="en-US" sz="1632" dirty="0">
                    <a:solidFill>
                      <a:prstClr val="white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4" name="Rectangle 65"/>
              <p:cNvSpPr/>
              <p:nvPr/>
            </p:nvSpPr>
            <p:spPr>
              <a:xfrm>
                <a:off x="1465709" y="3641278"/>
                <a:ext cx="3053345" cy="14401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5" name="Group 66"/>
              <p:cNvGrpSpPr/>
              <p:nvPr/>
            </p:nvGrpSpPr>
            <p:grpSpPr>
              <a:xfrm>
                <a:off x="1713423" y="4526235"/>
                <a:ext cx="2560598" cy="358828"/>
                <a:chOff x="779867" y="4669723"/>
                <a:chExt cx="6304674" cy="855286"/>
              </a:xfrm>
              <a:solidFill>
                <a:srgbClr val="7030A0"/>
              </a:solidFill>
            </p:grpSpPr>
            <p:sp>
              <p:nvSpPr>
                <p:cNvPr id="47" name="Rounded Rectangle 71"/>
                <p:cNvSpPr/>
                <p:nvPr/>
              </p:nvSpPr>
              <p:spPr>
                <a:xfrm>
                  <a:off x="779867" y="4669723"/>
                  <a:ext cx="6304674" cy="855286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32597">
                    <a:defRPr/>
                  </a:pPr>
                  <a:endParaRPr lang="en-GB" sz="1836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" name="Title 1"/>
                <p:cNvSpPr txBox="1">
                  <a:spLocks/>
                </p:cNvSpPr>
                <p:nvPr/>
              </p:nvSpPr>
              <p:spPr>
                <a:xfrm>
                  <a:off x="1295649" y="4909191"/>
                  <a:ext cx="5273109" cy="354430"/>
                </a:xfrm>
                <a:prstGeom prst="rect">
                  <a:avLst/>
                </a:prstGeom>
                <a:grpFill/>
              </p:spPr>
              <p:txBody>
                <a:bodyPr vert="horz" lIns="93260" tIns="46630" rIns="93260" bIns="46630" rtlCol="0" anchor="ctr" anchorCtr="0">
                  <a:no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defTabSz="932597">
                    <a:lnSpc>
                      <a:spcPct val="100000"/>
                    </a:lnSpc>
                    <a:defRPr/>
                  </a:pPr>
                  <a:r>
                    <a:rPr lang="en-US" sz="1632" dirty="0" smtClean="0">
                      <a:solidFill>
                        <a:prstClr val="white"/>
                      </a:solidFill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Office Graph SDK</a:t>
                  </a:r>
                  <a:endParaRPr lang="en-US" sz="1632" dirty="0">
                    <a:solidFill>
                      <a:prstClr val="white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46" name="Rounded Rectangle 69"/>
              <p:cNvSpPr/>
              <p:nvPr/>
            </p:nvSpPr>
            <p:spPr>
              <a:xfrm>
                <a:off x="1723840" y="3853681"/>
                <a:ext cx="2537082" cy="26199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0072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32597">
                  <a:defRPr/>
                </a:pPr>
                <a:r>
                  <a:rPr lang="en-GB" sz="918" dirty="0" smtClean="0">
                    <a:solidFill>
                      <a:srgbClr val="0072C6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WEB HOOK, POLL TIMER</a:t>
                </a:r>
                <a:endParaRPr lang="en-GB" sz="918" dirty="0">
                  <a:solidFill>
                    <a:srgbClr val="0072C6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  <p:sp>
            <p:nvSpPr>
              <p:cNvPr id="48" name="Rounded Rectangle 70"/>
              <p:cNvSpPr/>
              <p:nvPr/>
            </p:nvSpPr>
            <p:spPr>
              <a:xfrm>
                <a:off x="1723840" y="4194260"/>
                <a:ext cx="2537082" cy="261996"/>
              </a:xfrm>
              <a:prstGeom prst="round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32597">
                  <a:defRPr/>
                </a:pPr>
                <a:r>
                  <a:rPr lang="en-GB" sz="918" dirty="0" smtClean="0">
                    <a:solidFill>
                      <a:prstClr val="white">
                        <a:lumMod val="65000"/>
                      </a:prstClr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EXTERNAL CONTENT SERVICE</a:t>
                </a:r>
                <a:endParaRPr lang="en-GB" sz="918" dirty="0">
                  <a:solidFill>
                    <a:prstClr val="white">
                      <a:lumMod val="65000"/>
                    </a:prstClr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p:grpSp>
        <p:cxnSp>
          <p:nvCxnSpPr>
            <p:cNvPr id="96" name="Straight Arrow Connector 60"/>
            <p:cNvCxnSpPr>
              <a:stCxn id="97" idx="2"/>
            </p:cNvCxnSpPr>
            <p:nvPr/>
          </p:nvCxnSpPr>
          <p:spPr>
            <a:xfrm>
              <a:off x="3831008" y="5220102"/>
              <a:ext cx="0" cy="225845"/>
            </a:xfrm>
            <a:prstGeom prst="straightConnector1">
              <a:avLst/>
            </a:prstGeom>
            <a:ln w="38100">
              <a:solidFill>
                <a:srgbClr val="0072C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61"/>
            <p:cNvCxnSpPr/>
            <p:nvPr/>
          </p:nvCxnSpPr>
          <p:spPr>
            <a:xfrm flipV="1">
              <a:off x="3831008" y="4784317"/>
              <a:ext cx="0" cy="380007"/>
            </a:xfrm>
            <a:prstGeom prst="straightConnector1">
              <a:avLst/>
            </a:prstGeom>
            <a:ln w="38100">
              <a:solidFill>
                <a:srgbClr val="0078D7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Rounded Rectangle 62"/>
            <p:cNvSpPr/>
            <p:nvPr/>
          </p:nvSpPr>
          <p:spPr>
            <a:xfrm>
              <a:off x="3267252" y="4958106"/>
              <a:ext cx="1127511" cy="26199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72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>
                <a:defRPr/>
              </a:pPr>
              <a:r>
                <a:rPr lang="en-GB" sz="918" dirty="0" smtClean="0">
                  <a:solidFill>
                    <a:srgbClr val="0072C6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REST</a:t>
              </a:r>
              <a:endParaRPr lang="en-GB" sz="918" dirty="0">
                <a:solidFill>
                  <a:srgbClr val="0072C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cxnSp>
          <p:nvCxnSpPr>
            <p:cNvPr id="15" name="Straight Arrow Connector 63"/>
            <p:cNvCxnSpPr/>
            <p:nvPr/>
          </p:nvCxnSpPr>
          <p:spPr>
            <a:xfrm flipV="1">
              <a:off x="3831008" y="2199101"/>
              <a:ext cx="0" cy="380007"/>
            </a:xfrm>
            <a:prstGeom prst="straightConnector1">
              <a:avLst/>
            </a:prstGeom>
            <a:ln w="38100">
              <a:solidFill>
                <a:srgbClr val="0078D7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11"/>
          <p:cNvGrpSpPr/>
          <p:nvPr/>
        </p:nvGrpSpPr>
        <p:grpSpPr>
          <a:xfrm>
            <a:off x="7586389" y="2034401"/>
            <a:ext cx="3057067" cy="3263061"/>
            <a:chOff x="7586389" y="2199101"/>
            <a:chExt cx="3057067" cy="3263061"/>
          </a:xfrm>
        </p:grpSpPr>
        <p:grpSp>
          <p:nvGrpSpPr>
            <p:cNvPr id="9" name="Group 112"/>
            <p:cNvGrpSpPr/>
            <p:nvPr/>
          </p:nvGrpSpPr>
          <p:grpSpPr>
            <a:xfrm>
              <a:off x="7586389" y="2579108"/>
              <a:ext cx="3057067" cy="2243235"/>
              <a:chOff x="7658396" y="3118356"/>
              <a:chExt cx="3057067" cy="2243235"/>
            </a:xfrm>
          </p:grpSpPr>
          <p:grpSp>
            <p:nvGrpSpPr>
              <p:cNvPr id="49" name="Group 117"/>
              <p:cNvGrpSpPr/>
              <p:nvPr/>
            </p:nvGrpSpPr>
            <p:grpSpPr>
              <a:xfrm>
                <a:off x="7658397" y="3118356"/>
                <a:ext cx="3057066" cy="2243235"/>
                <a:chOff x="779867" y="4669723"/>
                <a:chExt cx="6304674" cy="855286"/>
              </a:xfrm>
              <a:solidFill>
                <a:srgbClr val="0078D7"/>
              </a:solidFill>
            </p:grpSpPr>
            <p:sp>
              <p:nvSpPr>
                <p:cNvPr id="50" name="Rounded Rectangle 123"/>
                <p:cNvSpPr/>
                <p:nvPr/>
              </p:nvSpPr>
              <p:spPr>
                <a:xfrm>
                  <a:off x="779867" y="4669723"/>
                  <a:ext cx="6304674" cy="855286"/>
                </a:xfrm>
                <a:prstGeom prst="roundRect">
                  <a:avLst/>
                </a:prstGeom>
                <a:solidFill>
                  <a:srgbClr val="0078D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 defTabSz="932597">
                    <a:defRPr/>
                  </a:pPr>
                  <a:endParaRPr lang="en-GB" sz="1836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" name="Title 1"/>
                <p:cNvSpPr txBox="1">
                  <a:spLocks/>
                </p:cNvSpPr>
                <p:nvPr/>
              </p:nvSpPr>
              <p:spPr>
                <a:xfrm>
                  <a:off x="1295649" y="4704371"/>
                  <a:ext cx="5273110" cy="146228"/>
                </a:xfrm>
                <a:prstGeom prst="rect">
                  <a:avLst/>
                </a:prstGeom>
                <a:noFill/>
              </p:spPr>
              <p:txBody>
                <a:bodyPr vert="horz" lIns="93260" tIns="46630" rIns="93260" bIns="46630" rtlCol="0" anchor="t" anchorCtr="0">
                  <a:no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defTabSz="932597">
                    <a:lnSpc>
                      <a:spcPct val="100000"/>
                    </a:lnSpc>
                    <a:defRPr/>
                  </a:pPr>
                  <a:r>
                    <a:rPr lang="en-US" sz="1632" dirty="0" smtClean="0">
                      <a:solidFill>
                        <a:prstClr val="white"/>
                      </a:solidFill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3</a:t>
                  </a:r>
                  <a:r>
                    <a:rPr lang="en-US" sz="1632" baseline="30000" dirty="0" smtClean="0">
                      <a:solidFill>
                        <a:prstClr val="white"/>
                      </a:solidFill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rd</a:t>
                  </a:r>
                  <a:r>
                    <a:rPr lang="en-US" sz="1632" dirty="0" smtClean="0">
                      <a:solidFill>
                        <a:prstClr val="white"/>
                      </a:solidFill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 Party Hosted Service</a:t>
                  </a:r>
                  <a:endParaRPr lang="en-US" sz="1632" dirty="0">
                    <a:solidFill>
                      <a:prstClr val="white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53" name="Rectangle 118"/>
              <p:cNvSpPr/>
              <p:nvPr/>
            </p:nvSpPr>
            <p:spPr>
              <a:xfrm>
                <a:off x="7658396" y="3641278"/>
                <a:ext cx="3053345" cy="14401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4" name="Group 119"/>
              <p:cNvGrpSpPr/>
              <p:nvPr/>
            </p:nvGrpSpPr>
            <p:grpSpPr>
              <a:xfrm>
                <a:off x="7906110" y="4526235"/>
                <a:ext cx="2560598" cy="358828"/>
                <a:chOff x="779867" y="4669723"/>
                <a:chExt cx="6304674" cy="855286"/>
              </a:xfrm>
              <a:solidFill>
                <a:srgbClr val="7030A0"/>
              </a:solidFill>
            </p:grpSpPr>
            <p:sp>
              <p:nvSpPr>
                <p:cNvPr id="55" name="Rounded Rectangle 121"/>
                <p:cNvSpPr/>
                <p:nvPr/>
              </p:nvSpPr>
              <p:spPr>
                <a:xfrm>
                  <a:off x="779867" y="4669723"/>
                  <a:ext cx="6304674" cy="855286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32597">
                    <a:defRPr/>
                  </a:pPr>
                  <a:endParaRPr lang="en-GB" sz="1836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6" name="Title 1"/>
                <p:cNvSpPr txBox="1">
                  <a:spLocks/>
                </p:cNvSpPr>
                <p:nvPr/>
              </p:nvSpPr>
              <p:spPr>
                <a:xfrm>
                  <a:off x="1295649" y="4909191"/>
                  <a:ext cx="5273109" cy="354430"/>
                </a:xfrm>
                <a:prstGeom prst="rect">
                  <a:avLst/>
                </a:prstGeom>
                <a:grpFill/>
              </p:spPr>
              <p:txBody>
                <a:bodyPr vert="horz" lIns="93260" tIns="46630" rIns="93260" bIns="46630" rtlCol="0" anchor="ctr" anchorCtr="0">
                  <a:no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defTabSz="932597">
                    <a:lnSpc>
                      <a:spcPct val="100000"/>
                    </a:lnSpc>
                    <a:defRPr/>
                  </a:pPr>
                  <a:r>
                    <a:rPr lang="en-US" sz="1632" dirty="0" smtClean="0">
                      <a:solidFill>
                        <a:prstClr val="white"/>
                      </a:solidFill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Office Graph SDK</a:t>
                  </a:r>
                  <a:endParaRPr lang="en-US" sz="1632" dirty="0">
                    <a:solidFill>
                      <a:prstClr val="white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60" name="Rounded Rectangle 120"/>
              <p:cNvSpPr/>
              <p:nvPr/>
            </p:nvSpPr>
            <p:spPr>
              <a:xfrm>
                <a:off x="7916527" y="4194260"/>
                <a:ext cx="2537082" cy="261996"/>
              </a:xfrm>
              <a:prstGeom prst="round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32597">
                  <a:defRPr/>
                </a:pPr>
                <a:r>
                  <a:rPr lang="en-GB" sz="918" dirty="0" smtClean="0">
                    <a:solidFill>
                      <a:prstClr val="white">
                        <a:lumMod val="65000"/>
                      </a:prstClr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CUSTOM DATA PUMPER</a:t>
                </a:r>
                <a:endParaRPr lang="en-GB" sz="918" dirty="0">
                  <a:solidFill>
                    <a:prstClr val="white">
                      <a:lumMod val="65000"/>
                    </a:prstClr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p:grpSp>
        <p:cxnSp>
          <p:nvCxnSpPr>
            <p:cNvPr id="98" name="Straight Arrow Connector 113"/>
            <p:cNvCxnSpPr/>
            <p:nvPr/>
          </p:nvCxnSpPr>
          <p:spPr>
            <a:xfrm>
              <a:off x="8310145" y="4963895"/>
              <a:ext cx="0" cy="498267"/>
            </a:xfrm>
            <a:prstGeom prst="straightConnector1">
              <a:avLst/>
            </a:prstGeom>
            <a:ln w="38100">
              <a:solidFill>
                <a:srgbClr val="0072C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14"/>
            <p:cNvCxnSpPr/>
            <p:nvPr/>
          </p:nvCxnSpPr>
          <p:spPr>
            <a:xfrm flipV="1">
              <a:off x="8310145" y="4784317"/>
              <a:ext cx="0" cy="380007"/>
            </a:xfrm>
            <a:prstGeom prst="straightConnector1">
              <a:avLst/>
            </a:prstGeom>
            <a:ln w="38100">
              <a:solidFill>
                <a:srgbClr val="0078D7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ounded Rectangle 115"/>
            <p:cNvSpPr/>
            <p:nvPr/>
          </p:nvSpPr>
          <p:spPr>
            <a:xfrm>
              <a:off x="7746389" y="4974321"/>
              <a:ext cx="1127511" cy="26199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72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>
                <a:defRPr/>
              </a:pPr>
              <a:r>
                <a:rPr lang="en-GB" sz="918" dirty="0" smtClean="0">
                  <a:solidFill>
                    <a:srgbClr val="0072C6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REST</a:t>
              </a:r>
              <a:endParaRPr lang="en-GB" sz="918" dirty="0">
                <a:solidFill>
                  <a:srgbClr val="0072C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cxnSp>
          <p:nvCxnSpPr>
            <p:cNvPr id="100" name="Straight Arrow Connector 116"/>
            <p:cNvCxnSpPr/>
            <p:nvPr/>
          </p:nvCxnSpPr>
          <p:spPr>
            <a:xfrm flipV="1">
              <a:off x="8310145" y="2199101"/>
              <a:ext cx="0" cy="380007"/>
            </a:xfrm>
            <a:prstGeom prst="straightConnector1">
              <a:avLst/>
            </a:prstGeom>
            <a:ln w="38100">
              <a:solidFill>
                <a:srgbClr val="0078D7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634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-37976" y="-58813"/>
            <a:ext cx="5653908" cy="7082481"/>
          </a:xfrm>
          <a:custGeom>
            <a:avLst/>
            <a:gdLst>
              <a:gd name="connsiteX0" fmla="*/ 0 w 1771650"/>
              <a:gd name="connsiteY0" fmla="*/ 6858000 h 6858000"/>
              <a:gd name="connsiteX1" fmla="*/ 0 w 1771650"/>
              <a:gd name="connsiteY1" fmla="*/ 0 h 6858000"/>
              <a:gd name="connsiteX2" fmla="*/ 1771650 w 1771650"/>
              <a:gd name="connsiteY2" fmla="*/ 6858000 h 6858000"/>
              <a:gd name="connsiteX3" fmla="*/ 0 w 1771650"/>
              <a:gd name="connsiteY3" fmla="*/ 6858000 h 6858000"/>
              <a:gd name="connsiteX0" fmla="*/ 4667249 w 6438899"/>
              <a:gd name="connsiteY0" fmla="*/ 6867525 h 6867525"/>
              <a:gd name="connsiteX1" fmla="*/ 0 w 6438899"/>
              <a:gd name="connsiteY1" fmla="*/ 0 h 6867525"/>
              <a:gd name="connsiteX2" fmla="*/ 4667249 w 6438899"/>
              <a:gd name="connsiteY2" fmla="*/ 9525 h 6867525"/>
              <a:gd name="connsiteX3" fmla="*/ 6438899 w 6438899"/>
              <a:gd name="connsiteY3" fmla="*/ 6867525 h 6867525"/>
              <a:gd name="connsiteX4" fmla="*/ 4667249 w 6438899"/>
              <a:gd name="connsiteY4" fmla="*/ 6867525 h 6867525"/>
              <a:gd name="connsiteX0" fmla="*/ 4667249 w 6438899"/>
              <a:gd name="connsiteY0" fmla="*/ 6869278 h 6869278"/>
              <a:gd name="connsiteX1" fmla="*/ 0 w 6438899"/>
              <a:gd name="connsiteY1" fmla="*/ 1753 h 6869278"/>
              <a:gd name="connsiteX2" fmla="*/ 4667249 w 6438899"/>
              <a:gd name="connsiteY2" fmla="*/ 11278 h 6869278"/>
              <a:gd name="connsiteX3" fmla="*/ 6438899 w 6438899"/>
              <a:gd name="connsiteY3" fmla="*/ 6869278 h 6869278"/>
              <a:gd name="connsiteX4" fmla="*/ 4667249 w 6438899"/>
              <a:gd name="connsiteY4" fmla="*/ 6869278 h 6869278"/>
              <a:gd name="connsiteX0" fmla="*/ 4667249 w 6438899"/>
              <a:gd name="connsiteY0" fmla="*/ 6867525 h 6867525"/>
              <a:gd name="connsiteX1" fmla="*/ 0 w 6438899"/>
              <a:gd name="connsiteY1" fmla="*/ 0 h 6867525"/>
              <a:gd name="connsiteX2" fmla="*/ 4667249 w 6438899"/>
              <a:gd name="connsiteY2" fmla="*/ 9525 h 6867525"/>
              <a:gd name="connsiteX3" fmla="*/ 6438899 w 6438899"/>
              <a:gd name="connsiteY3" fmla="*/ 6867525 h 6867525"/>
              <a:gd name="connsiteX4" fmla="*/ 4667249 w 6438899"/>
              <a:gd name="connsiteY4" fmla="*/ 6867525 h 6867525"/>
              <a:gd name="connsiteX0" fmla="*/ 76199 w 6438899"/>
              <a:gd name="connsiteY0" fmla="*/ 6886575 h 6886575"/>
              <a:gd name="connsiteX1" fmla="*/ 0 w 6438899"/>
              <a:gd name="connsiteY1" fmla="*/ 0 h 6886575"/>
              <a:gd name="connsiteX2" fmla="*/ 4667249 w 6438899"/>
              <a:gd name="connsiteY2" fmla="*/ 9525 h 6886575"/>
              <a:gd name="connsiteX3" fmla="*/ 6438899 w 6438899"/>
              <a:gd name="connsiteY3" fmla="*/ 6867525 h 6886575"/>
              <a:gd name="connsiteX4" fmla="*/ 76199 w 6438899"/>
              <a:gd name="connsiteY4" fmla="*/ 6886575 h 6886575"/>
              <a:gd name="connsiteX0" fmla="*/ 21 w 6362721"/>
              <a:gd name="connsiteY0" fmla="*/ 6877050 h 6877050"/>
              <a:gd name="connsiteX1" fmla="*/ 361972 w 6362721"/>
              <a:gd name="connsiteY1" fmla="*/ 9525 h 6877050"/>
              <a:gd name="connsiteX2" fmla="*/ 4591071 w 6362721"/>
              <a:gd name="connsiteY2" fmla="*/ 0 h 6877050"/>
              <a:gd name="connsiteX3" fmla="*/ 6362721 w 6362721"/>
              <a:gd name="connsiteY3" fmla="*/ 6858000 h 6877050"/>
              <a:gd name="connsiteX4" fmla="*/ 21 w 6362721"/>
              <a:gd name="connsiteY4" fmla="*/ 6877050 h 6877050"/>
              <a:gd name="connsiteX0" fmla="*/ 76199 w 6000749"/>
              <a:gd name="connsiteY0" fmla="*/ 6867525 h 6867525"/>
              <a:gd name="connsiteX1" fmla="*/ 0 w 6000749"/>
              <a:gd name="connsiteY1" fmla="*/ 9525 h 6867525"/>
              <a:gd name="connsiteX2" fmla="*/ 4229099 w 6000749"/>
              <a:gd name="connsiteY2" fmla="*/ 0 h 6867525"/>
              <a:gd name="connsiteX3" fmla="*/ 6000749 w 6000749"/>
              <a:gd name="connsiteY3" fmla="*/ 6858000 h 6867525"/>
              <a:gd name="connsiteX4" fmla="*/ 76199 w 6000749"/>
              <a:gd name="connsiteY4" fmla="*/ 6867525 h 6867525"/>
              <a:gd name="connsiteX0" fmla="*/ 114299 w 6038849"/>
              <a:gd name="connsiteY0" fmla="*/ 6886575 h 6886575"/>
              <a:gd name="connsiteX1" fmla="*/ 0 w 6038849"/>
              <a:gd name="connsiteY1" fmla="*/ 0 h 6886575"/>
              <a:gd name="connsiteX2" fmla="*/ 4267199 w 6038849"/>
              <a:gd name="connsiteY2" fmla="*/ 19050 h 6886575"/>
              <a:gd name="connsiteX3" fmla="*/ 6038849 w 6038849"/>
              <a:gd name="connsiteY3" fmla="*/ 6877050 h 6886575"/>
              <a:gd name="connsiteX4" fmla="*/ 114299 w 6038849"/>
              <a:gd name="connsiteY4" fmla="*/ 6886575 h 6886575"/>
              <a:gd name="connsiteX0" fmla="*/ 9524 w 6038849"/>
              <a:gd name="connsiteY0" fmla="*/ 6905625 h 6905625"/>
              <a:gd name="connsiteX1" fmla="*/ 0 w 6038849"/>
              <a:gd name="connsiteY1" fmla="*/ 0 h 6905625"/>
              <a:gd name="connsiteX2" fmla="*/ 4267199 w 6038849"/>
              <a:gd name="connsiteY2" fmla="*/ 19050 h 6905625"/>
              <a:gd name="connsiteX3" fmla="*/ 6038849 w 6038849"/>
              <a:gd name="connsiteY3" fmla="*/ 6877050 h 6905625"/>
              <a:gd name="connsiteX4" fmla="*/ 9524 w 6038849"/>
              <a:gd name="connsiteY4" fmla="*/ 6905625 h 69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8849" h="6905625">
                <a:moveTo>
                  <a:pt x="9524" y="6905625"/>
                </a:moveTo>
                <a:cubicBezTo>
                  <a:pt x="6349" y="5197475"/>
                  <a:pt x="3175" y="1708150"/>
                  <a:pt x="0" y="0"/>
                </a:cubicBezTo>
                <a:lnTo>
                  <a:pt x="4267199" y="19050"/>
                </a:lnTo>
                <a:lnTo>
                  <a:pt x="6038849" y="6877050"/>
                </a:lnTo>
                <a:lnTo>
                  <a:pt x="9524" y="6905625"/>
                </a:lnTo>
                <a:close/>
              </a:path>
            </a:pathLst>
          </a:custGeom>
          <a:solidFill>
            <a:srgbClr val="007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GB" sz="1836">
              <a:solidFill>
                <a:prstClr val="white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386457" y="1962351"/>
            <a:ext cx="6427403" cy="2749237"/>
          </a:xfrm>
          <a:prstGeom prst="rect">
            <a:avLst/>
          </a:prstGeom>
        </p:spPr>
        <p:txBody>
          <a:bodyPr vert="horz" lIns="93260" tIns="46630" rIns="93260" bIns="4663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32597">
              <a:lnSpc>
                <a:spcPct val="150000"/>
              </a:lnSpc>
            </a:pPr>
            <a:r>
              <a:rPr lang="en-US" sz="3264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Getting external data into the graph</a:t>
            </a:r>
          </a:p>
          <a:p>
            <a:pPr algn="l" defTabSz="932597">
              <a:lnSpc>
                <a:spcPct val="150000"/>
              </a:lnSpc>
            </a:pPr>
            <a:r>
              <a:rPr lang="en-US" sz="3264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Surfacing external data in Delve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51" y="534253"/>
            <a:ext cx="766020" cy="76602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9" y="1409030"/>
            <a:ext cx="4551489" cy="589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9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Straight Connector 62"/>
          <p:cNvCxnSpPr>
            <a:stCxn id="8" idx="2"/>
            <a:endCxn id="27" idx="6"/>
          </p:cNvCxnSpPr>
          <p:nvPr/>
        </p:nvCxnSpPr>
        <p:spPr>
          <a:xfrm>
            <a:off x="2039111" y="2201194"/>
            <a:ext cx="3201128" cy="4552"/>
          </a:xfrm>
          <a:prstGeom prst="line">
            <a:avLst/>
          </a:prstGeom>
          <a:ln w="38100">
            <a:solidFill>
              <a:srgbClr val="0072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ight Triangle 1"/>
          <p:cNvSpPr/>
          <p:nvPr/>
        </p:nvSpPr>
        <p:spPr>
          <a:xfrm rot="16200000">
            <a:off x="5840385" y="393206"/>
            <a:ext cx="728596" cy="12532327"/>
          </a:xfrm>
          <a:custGeom>
            <a:avLst/>
            <a:gdLst>
              <a:gd name="connsiteX0" fmla="*/ 0 w 1771650"/>
              <a:gd name="connsiteY0" fmla="*/ 6858000 h 6858000"/>
              <a:gd name="connsiteX1" fmla="*/ 0 w 1771650"/>
              <a:gd name="connsiteY1" fmla="*/ 0 h 6858000"/>
              <a:gd name="connsiteX2" fmla="*/ 1771650 w 1771650"/>
              <a:gd name="connsiteY2" fmla="*/ 6858000 h 6858000"/>
              <a:gd name="connsiteX3" fmla="*/ 0 w 1771650"/>
              <a:gd name="connsiteY3" fmla="*/ 6858000 h 6858000"/>
              <a:gd name="connsiteX0" fmla="*/ 4667249 w 6438899"/>
              <a:gd name="connsiteY0" fmla="*/ 6867525 h 6867525"/>
              <a:gd name="connsiteX1" fmla="*/ 0 w 6438899"/>
              <a:gd name="connsiteY1" fmla="*/ 0 h 6867525"/>
              <a:gd name="connsiteX2" fmla="*/ 4667249 w 6438899"/>
              <a:gd name="connsiteY2" fmla="*/ 9525 h 6867525"/>
              <a:gd name="connsiteX3" fmla="*/ 6438899 w 6438899"/>
              <a:gd name="connsiteY3" fmla="*/ 6867525 h 6867525"/>
              <a:gd name="connsiteX4" fmla="*/ 4667249 w 6438899"/>
              <a:gd name="connsiteY4" fmla="*/ 6867525 h 6867525"/>
              <a:gd name="connsiteX0" fmla="*/ 4667249 w 6438899"/>
              <a:gd name="connsiteY0" fmla="*/ 6869278 h 6869278"/>
              <a:gd name="connsiteX1" fmla="*/ 0 w 6438899"/>
              <a:gd name="connsiteY1" fmla="*/ 1753 h 6869278"/>
              <a:gd name="connsiteX2" fmla="*/ 4667249 w 6438899"/>
              <a:gd name="connsiteY2" fmla="*/ 11278 h 6869278"/>
              <a:gd name="connsiteX3" fmla="*/ 6438899 w 6438899"/>
              <a:gd name="connsiteY3" fmla="*/ 6869278 h 6869278"/>
              <a:gd name="connsiteX4" fmla="*/ 4667249 w 6438899"/>
              <a:gd name="connsiteY4" fmla="*/ 6869278 h 6869278"/>
              <a:gd name="connsiteX0" fmla="*/ 4667249 w 6438899"/>
              <a:gd name="connsiteY0" fmla="*/ 6867525 h 6867525"/>
              <a:gd name="connsiteX1" fmla="*/ 0 w 6438899"/>
              <a:gd name="connsiteY1" fmla="*/ 0 h 6867525"/>
              <a:gd name="connsiteX2" fmla="*/ 4667249 w 6438899"/>
              <a:gd name="connsiteY2" fmla="*/ 9525 h 6867525"/>
              <a:gd name="connsiteX3" fmla="*/ 6438899 w 6438899"/>
              <a:gd name="connsiteY3" fmla="*/ 6867525 h 6867525"/>
              <a:gd name="connsiteX4" fmla="*/ 4667249 w 6438899"/>
              <a:gd name="connsiteY4" fmla="*/ 6867525 h 6867525"/>
              <a:gd name="connsiteX0" fmla="*/ 76199 w 6438899"/>
              <a:gd name="connsiteY0" fmla="*/ 6886575 h 6886575"/>
              <a:gd name="connsiteX1" fmla="*/ 0 w 6438899"/>
              <a:gd name="connsiteY1" fmla="*/ 0 h 6886575"/>
              <a:gd name="connsiteX2" fmla="*/ 4667249 w 6438899"/>
              <a:gd name="connsiteY2" fmla="*/ 9525 h 6886575"/>
              <a:gd name="connsiteX3" fmla="*/ 6438899 w 6438899"/>
              <a:gd name="connsiteY3" fmla="*/ 6867525 h 6886575"/>
              <a:gd name="connsiteX4" fmla="*/ 76199 w 6438899"/>
              <a:gd name="connsiteY4" fmla="*/ 6886575 h 6886575"/>
              <a:gd name="connsiteX0" fmla="*/ 21 w 6362721"/>
              <a:gd name="connsiteY0" fmla="*/ 6877050 h 6877050"/>
              <a:gd name="connsiteX1" fmla="*/ 361972 w 6362721"/>
              <a:gd name="connsiteY1" fmla="*/ 9525 h 6877050"/>
              <a:gd name="connsiteX2" fmla="*/ 4591071 w 6362721"/>
              <a:gd name="connsiteY2" fmla="*/ 0 h 6877050"/>
              <a:gd name="connsiteX3" fmla="*/ 6362721 w 6362721"/>
              <a:gd name="connsiteY3" fmla="*/ 6858000 h 6877050"/>
              <a:gd name="connsiteX4" fmla="*/ 21 w 6362721"/>
              <a:gd name="connsiteY4" fmla="*/ 6877050 h 6877050"/>
              <a:gd name="connsiteX0" fmla="*/ 76199 w 6000749"/>
              <a:gd name="connsiteY0" fmla="*/ 6867525 h 6867525"/>
              <a:gd name="connsiteX1" fmla="*/ 0 w 6000749"/>
              <a:gd name="connsiteY1" fmla="*/ 9525 h 6867525"/>
              <a:gd name="connsiteX2" fmla="*/ 4229099 w 6000749"/>
              <a:gd name="connsiteY2" fmla="*/ 0 h 6867525"/>
              <a:gd name="connsiteX3" fmla="*/ 6000749 w 6000749"/>
              <a:gd name="connsiteY3" fmla="*/ 6858000 h 6867525"/>
              <a:gd name="connsiteX4" fmla="*/ 76199 w 6000749"/>
              <a:gd name="connsiteY4" fmla="*/ 6867525 h 6867525"/>
              <a:gd name="connsiteX0" fmla="*/ 114299 w 6038849"/>
              <a:gd name="connsiteY0" fmla="*/ 6886575 h 6886575"/>
              <a:gd name="connsiteX1" fmla="*/ 0 w 6038849"/>
              <a:gd name="connsiteY1" fmla="*/ 0 h 6886575"/>
              <a:gd name="connsiteX2" fmla="*/ 4267199 w 6038849"/>
              <a:gd name="connsiteY2" fmla="*/ 19050 h 6886575"/>
              <a:gd name="connsiteX3" fmla="*/ 6038849 w 6038849"/>
              <a:gd name="connsiteY3" fmla="*/ 6877050 h 6886575"/>
              <a:gd name="connsiteX4" fmla="*/ 114299 w 6038849"/>
              <a:gd name="connsiteY4" fmla="*/ 6886575 h 6886575"/>
              <a:gd name="connsiteX0" fmla="*/ 9524 w 6038849"/>
              <a:gd name="connsiteY0" fmla="*/ 6905625 h 6905625"/>
              <a:gd name="connsiteX1" fmla="*/ 0 w 6038849"/>
              <a:gd name="connsiteY1" fmla="*/ 0 h 6905625"/>
              <a:gd name="connsiteX2" fmla="*/ 4267199 w 6038849"/>
              <a:gd name="connsiteY2" fmla="*/ 19050 h 6905625"/>
              <a:gd name="connsiteX3" fmla="*/ 6038849 w 6038849"/>
              <a:gd name="connsiteY3" fmla="*/ 6877050 h 6905625"/>
              <a:gd name="connsiteX4" fmla="*/ 9524 w 6038849"/>
              <a:gd name="connsiteY4" fmla="*/ 6905625 h 6905625"/>
              <a:gd name="connsiteX0" fmla="*/ 9524 w 6038849"/>
              <a:gd name="connsiteY0" fmla="*/ 6907856 h 6907856"/>
              <a:gd name="connsiteX1" fmla="*/ 0 w 6038849"/>
              <a:gd name="connsiteY1" fmla="*/ 2231 h 6907856"/>
              <a:gd name="connsiteX2" fmla="*/ 902034 w 6038849"/>
              <a:gd name="connsiteY2" fmla="*/ 0 h 6907856"/>
              <a:gd name="connsiteX3" fmla="*/ 6038849 w 6038849"/>
              <a:gd name="connsiteY3" fmla="*/ 6879281 h 6907856"/>
              <a:gd name="connsiteX4" fmla="*/ 9524 w 6038849"/>
              <a:gd name="connsiteY4" fmla="*/ 6907856 h 6907856"/>
              <a:gd name="connsiteX0" fmla="*/ 9524 w 6038849"/>
              <a:gd name="connsiteY0" fmla="*/ 6905625 h 6905625"/>
              <a:gd name="connsiteX1" fmla="*/ 0 w 6038849"/>
              <a:gd name="connsiteY1" fmla="*/ 0 h 6905625"/>
              <a:gd name="connsiteX2" fmla="*/ 72264 w 6038849"/>
              <a:gd name="connsiteY2" fmla="*/ 13729 h 6905625"/>
              <a:gd name="connsiteX3" fmla="*/ 6038849 w 6038849"/>
              <a:gd name="connsiteY3" fmla="*/ 6877050 h 6905625"/>
              <a:gd name="connsiteX4" fmla="*/ 9524 w 6038849"/>
              <a:gd name="connsiteY4" fmla="*/ 6905625 h 6905625"/>
              <a:gd name="connsiteX0" fmla="*/ 1622960 w 6038849"/>
              <a:gd name="connsiteY0" fmla="*/ 6591734 h 6877050"/>
              <a:gd name="connsiteX1" fmla="*/ 0 w 6038849"/>
              <a:gd name="connsiteY1" fmla="*/ 0 h 6877050"/>
              <a:gd name="connsiteX2" fmla="*/ 72264 w 6038849"/>
              <a:gd name="connsiteY2" fmla="*/ 13729 h 6877050"/>
              <a:gd name="connsiteX3" fmla="*/ 6038849 w 6038849"/>
              <a:gd name="connsiteY3" fmla="*/ 6877050 h 6877050"/>
              <a:gd name="connsiteX4" fmla="*/ 1622960 w 6038849"/>
              <a:gd name="connsiteY4" fmla="*/ 6591734 h 6877050"/>
              <a:gd name="connsiteX0" fmla="*/ 82 w 6121598"/>
              <a:gd name="connsiteY0" fmla="*/ 6873705 h 6877050"/>
              <a:gd name="connsiteX1" fmla="*/ 82749 w 6121598"/>
              <a:gd name="connsiteY1" fmla="*/ 0 h 6877050"/>
              <a:gd name="connsiteX2" fmla="*/ 155013 w 6121598"/>
              <a:gd name="connsiteY2" fmla="*/ 13729 h 6877050"/>
              <a:gd name="connsiteX3" fmla="*/ 6121598 w 6121598"/>
              <a:gd name="connsiteY3" fmla="*/ 6877050 h 6877050"/>
              <a:gd name="connsiteX4" fmla="*/ 82 w 6121598"/>
              <a:gd name="connsiteY4" fmla="*/ 6873705 h 6877050"/>
              <a:gd name="connsiteX0" fmla="*/ 55627 w 6177143"/>
              <a:gd name="connsiteY0" fmla="*/ 6859976 h 6863321"/>
              <a:gd name="connsiteX1" fmla="*/ 0 w 6177143"/>
              <a:gd name="connsiteY1" fmla="*/ 18192 h 6863321"/>
              <a:gd name="connsiteX2" fmla="*/ 210558 w 6177143"/>
              <a:gd name="connsiteY2" fmla="*/ 0 h 6863321"/>
              <a:gd name="connsiteX3" fmla="*/ 6177143 w 6177143"/>
              <a:gd name="connsiteY3" fmla="*/ 6863321 h 6863321"/>
              <a:gd name="connsiteX4" fmla="*/ 55627 w 6177143"/>
              <a:gd name="connsiteY4" fmla="*/ 6859976 h 6863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77143" h="6863321">
                <a:moveTo>
                  <a:pt x="55627" y="6859976"/>
                </a:moveTo>
                <a:cubicBezTo>
                  <a:pt x="52452" y="5151826"/>
                  <a:pt x="3175" y="1726342"/>
                  <a:pt x="0" y="18192"/>
                </a:cubicBezTo>
                <a:lnTo>
                  <a:pt x="210558" y="0"/>
                </a:lnTo>
                <a:lnTo>
                  <a:pt x="6177143" y="6863321"/>
                </a:lnTo>
                <a:lnTo>
                  <a:pt x="55627" y="6859976"/>
                </a:lnTo>
                <a:close/>
              </a:path>
            </a:pathLst>
          </a:custGeom>
          <a:solidFill>
            <a:srgbClr val="007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GB" sz="1836">
              <a:solidFill>
                <a:prstClr val="white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83251" y="679000"/>
            <a:ext cx="4656627" cy="427443"/>
          </a:xfrm>
          <a:prstGeom prst="rect">
            <a:avLst/>
          </a:prstGeom>
        </p:spPr>
        <p:txBody>
          <a:bodyPr vert="horz" lIns="93260" tIns="46630" rIns="93260" bIns="4663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32597">
              <a:lnSpc>
                <a:spcPct val="150000"/>
              </a:lnSpc>
            </a:pPr>
            <a:r>
              <a:rPr lang="en-US" sz="2448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5285" y="557822"/>
            <a:ext cx="718882" cy="71888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039111" y="1811409"/>
            <a:ext cx="779568" cy="77956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GB" sz="1836" dirty="0">
              <a:solidFill>
                <a:prstClr val="white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2039111" y="2734530"/>
            <a:ext cx="779568" cy="26199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r>
              <a:rPr lang="en-GB" sz="918" dirty="0">
                <a:solidFill>
                  <a:srgbClr val="0072C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FILES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2930073" y="2735388"/>
            <a:ext cx="779568" cy="26199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r>
              <a:rPr lang="en-GB" sz="816" dirty="0">
                <a:solidFill>
                  <a:srgbClr val="0072C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EXCHANGE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3012" y="3981619"/>
            <a:ext cx="3082889" cy="190051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906383" y="3533068"/>
            <a:ext cx="6430184" cy="872313"/>
            <a:chOff x="779867" y="4669723"/>
            <a:chExt cx="6304674" cy="855286"/>
          </a:xfrm>
        </p:grpSpPr>
        <p:sp>
          <p:nvSpPr>
            <p:cNvPr id="61" name="Rounded Rectangle 60"/>
            <p:cNvSpPr/>
            <p:nvPr/>
          </p:nvSpPr>
          <p:spPr>
            <a:xfrm>
              <a:off x="779867" y="4669723"/>
              <a:ext cx="6304674" cy="855286"/>
            </a:xfrm>
            <a:prstGeom prst="roundRect">
              <a:avLst/>
            </a:prstGeom>
            <a:solidFill>
              <a:srgbClr val="0072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endParaRPr lang="en-GB" sz="1836">
                <a:solidFill>
                  <a:prstClr val="white"/>
                </a:solidFill>
              </a:endParaRPr>
            </a:p>
          </p:txBody>
        </p:sp>
        <p:sp>
          <p:nvSpPr>
            <p:cNvPr id="62" name="Title 1"/>
            <p:cNvSpPr txBox="1">
              <a:spLocks/>
            </p:cNvSpPr>
            <p:nvPr/>
          </p:nvSpPr>
          <p:spPr>
            <a:xfrm>
              <a:off x="1295650" y="4926340"/>
              <a:ext cx="5273110" cy="354430"/>
            </a:xfrm>
            <a:prstGeom prst="rect">
              <a:avLst/>
            </a:prstGeom>
          </p:spPr>
          <p:txBody>
            <a:bodyPr vert="horz" lIns="93260" tIns="46630" rIns="93260" bIns="46630" rtlCol="0" anchor="ctr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32597">
                <a:lnSpc>
                  <a:spcPct val="100000"/>
                </a:lnSpc>
              </a:pPr>
              <a:r>
                <a:rPr lang="en-US" sz="2856" dirty="0">
                  <a:solidFill>
                    <a:prstClr val="whit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Office Graph</a:t>
              </a:r>
            </a:p>
          </p:txBody>
        </p:sp>
      </p:grpSp>
      <p:cxnSp>
        <p:nvCxnSpPr>
          <p:cNvPr id="67" name="Straight Arrow Connector 66"/>
          <p:cNvCxnSpPr/>
          <p:nvPr/>
        </p:nvCxnSpPr>
        <p:spPr>
          <a:xfrm>
            <a:off x="4121475" y="2205377"/>
            <a:ext cx="0" cy="1252468"/>
          </a:xfrm>
          <a:prstGeom prst="straightConnector1">
            <a:avLst/>
          </a:prstGeom>
          <a:ln w="38100">
            <a:solidFill>
              <a:srgbClr val="0072C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2918090" y="1808980"/>
            <a:ext cx="793531" cy="793531"/>
            <a:chOff x="5681540" y="2652588"/>
            <a:chExt cx="778042" cy="778042"/>
          </a:xfrm>
        </p:grpSpPr>
        <p:sp>
          <p:nvSpPr>
            <p:cNvPr id="66" name="Oval 65"/>
            <p:cNvSpPr/>
            <p:nvPr/>
          </p:nvSpPr>
          <p:spPr>
            <a:xfrm rot="5400000">
              <a:off x="5681540" y="2652588"/>
              <a:ext cx="778042" cy="7780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endParaRPr lang="en-GB" sz="1836" dirty="0">
                <a:solidFill>
                  <a:prstClr val="white"/>
                </a:solidFill>
              </a:endParaRPr>
            </a:p>
          </p:txBody>
        </p: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0137" y="2809206"/>
              <a:ext cx="480847" cy="480847"/>
            </a:xfrm>
            <a:prstGeom prst="rect">
              <a:avLst/>
            </a:prstGeom>
          </p:spPr>
        </p:pic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197" y="1977721"/>
            <a:ext cx="474549" cy="474549"/>
          </a:xfrm>
          <a:prstGeom prst="rect">
            <a:avLst/>
          </a:prstGeom>
        </p:spPr>
      </p:pic>
      <p:cxnSp>
        <p:nvCxnSpPr>
          <p:cNvPr id="15" name="Straight Connector 14"/>
          <p:cNvCxnSpPr>
            <a:stCxn id="61" idx="2"/>
          </p:cNvCxnSpPr>
          <p:nvPr/>
        </p:nvCxnSpPr>
        <p:spPr>
          <a:xfrm>
            <a:off x="4121475" y="4405380"/>
            <a:ext cx="0" cy="518093"/>
          </a:xfrm>
          <a:prstGeom prst="line">
            <a:avLst/>
          </a:prstGeom>
          <a:ln w="38100">
            <a:solidFill>
              <a:srgbClr val="0072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104671" y="4931875"/>
            <a:ext cx="3861147" cy="0"/>
          </a:xfrm>
          <a:prstGeom prst="straightConnector1">
            <a:avLst/>
          </a:prstGeom>
          <a:ln w="38100">
            <a:solidFill>
              <a:srgbClr val="0072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4446709" y="1808980"/>
            <a:ext cx="793531" cy="1187547"/>
            <a:chOff x="5296618" y="1773671"/>
            <a:chExt cx="778042" cy="1164367"/>
          </a:xfrm>
        </p:grpSpPr>
        <p:sp>
          <p:nvSpPr>
            <p:cNvPr id="27" name="Oval 26"/>
            <p:cNvSpPr/>
            <p:nvPr/>
          </p:nvSpPr>
          <p:spPr>
            <a:xfrm>
              <a:off x="5296618" y="1773671"/>
              <a:ext cx="778042" cy="7780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endParaRPr lang="en-GB" sz="1836" dirty="0">
                <a:solidFill>
                  <a:prstClr val="white"/>
                </a:solidFill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5296618" y="2681156"/>
              <a:ext cx="764352" cy="25688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72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r>
                <a:rPr lang="en-GB" sz="714" dirty="0">
                  <a:solidFill>
                    <a:srgbClr val="0072C6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SHAREPOINT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158" y="1794917"/>
              <a:ext cx="720000" cy="72000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5220350" y="1808980"/>
            <a:ext cx="997452" cy="1187547"/>
            <a:chOff x="5117590" y="1773671"/>
            <a:chExt cx="977983" cy="1164367"/>
          </a:xfrm>
        </p:grpSpPr>
        <p:cxnSp>
          <p:nvCxnSpPr>
            <p:cNvPr id="14" name="Straight Connector 13"/>
            <p:cNvCxnSpPr>
              <a:stCxn id="18" idx="3"/>
              <a:endCxn id="37" idx="4"/>
            </p:cNvCxnSpPr>
            <p:nvPr/>
          </p:nvCxnSpPr>
          <p:spPr>
            <a:xfrm>
              <a:off x="5117590" y="2154917"/>
              <a:ext cx="199941" cy="7775"/>
            </a:xfrm>
            <a:prstGeom prst="line">
              <a:avLst/>
            </a:prstGeom>
            <a:ln w="38100">
              <a:solidFill>
                <a:srgbClr val="0072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5317531" y="1773671"/>
              <a:ext cx="778042" cy="1164367"/>
              <a:chOff x="4365664" y="1773671"/>
              <a:chExt cx="778042" cy="1164367"/>
            </a:xfrm>
          </p:grpSpPr>
          <p:sp>
            <p:nvSpPr>
              <p:cNvPr id="37" name="Oval 36"/>
              <p:cNvSpPr/>
              <p:nvPr/>
            </p:nvSpPr>
            <p:spPr>
              <a:xfrm rot="5400000">
                <a:off x="4365664" y="1773671"/>
                <a:ext cx="778042" cy="77804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32597"/>
                <a:endParaRPr lang="en-GB" sz="1836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4379354" y="2681156"/>
                <a:ext cx="764352" cy="256882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0072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32597"/>
                <a:r>
                  <a:rPr lang="en-GB" sz="714" dirty="0">
                    <a:solidFill>
                      <a:srgbClr val="0072C6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SALESFORCE</a:t>
                </a:r>
              </a:p>
            </p:txBody>
          </p:sp>
          <p:pic>
            <p:nvPicPr>
              <p:cNvPr id="1026" name="Picture 2" descr="http://www.logomaker.com/blog/wp-content/uploads/2014/10/Salesforce-Logo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4520" y="1975000"/>
                <a:ext cx="594678" cy="4091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29026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0" y="557057"/>
            <a:ext cx="719647" cy="71964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183251" y="679000"/>
            <a:ext cx="4656627" cy="427443"/>
          </a:xfrm>
          <a:prstGeom prst="rect">
            <a:avLst/>
          </a:prstGeom>
        </p:spPr>
        <p:txBody>
          <a:bodyPr vert="horz" lIns="93260" tIns="46630" rIns="93260" bIns="4663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32597">
              <a:lnSpc>
                <a:spcPct val="150000"/>
              </a:lnSpc>
            </a:pPr>
            <a:r>
              <a:rPr lang="en-US" sz="2448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Extensibility demo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21" b="21521"/>
          <a:stretch/>
        </p:blipFill>
        <p:spPr>
          <a:xfrm>
            <a:off x="3003210" y="1475766"/>
            <a:ext cx="6217356" cy="458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9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0982" y="3850336"/>
            <a:ext cx="1505545" cy="641241"/>
          </a:xfrm>
          <a:prstGeom prst="rect">
            <a:avLst/>
          </a:prstGeom>
          <a:noFill/>
        </p:spPr>
        <p:txBody>
          <a:bodyPr wrap="none" lIns="182854" tIns="146283" rIns="182854" bIns="146283" rtlCol="0">
            <a:spAutoFit/>
          </a:bodyPr>
          <a:lstStyle/>
          <a:p>
            <a:pPr defTabSz="932563">
              <a:lnSpc>
                <a:spcPct val="90000"/>
              </a:lnSpc>
              <a:spcAft>
                <a:spcPts val="600"/>
              </a:spcAft>
            </a:pPr>
            <a:r>
              <a:rPr lang="nb-NO" sz="2448" dirty="0">
                <a:gradFill>
                  <a:gsLst>
                    <a:gs pos="2917">
                      <a:srgbClr val="404040"/>
                    </a:gs>
                    <a:gs pos="30000">
                      <a:srgbClr val="404040"/>
                    </a:gs>
                  </a:gsLst>
                  <a:lin ang="540000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//Build/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56636" y="2751799"/>
            <a:ext cx="1209364" cy="641241"/>
          </a:xfrm>
          <a:prstGeom prst="rect">
            <a:avLst/>
          </a:prstGeom>
          <a:noFill/>
        </p:spPr>
        <p:txBody>
          <a:bodyPr wrap="none" lIns="182854" tIns="146283" rIns="182854" bIns="146283" rtlCol="0">
            <a:spAutoFit/>
          </a:bodyPr>
          <a:lstStyle/>
          <a:p>
            <a:pPr defTabSz="932563">
              <a:lnSpc>
                <a:spcPct val="90000"/>
              </a:lnSpc>
              <a:spcAft>
                <a:spcPts val="600"/>
              </a:spcAft>
            </a:pPr>
            <a:r>
              <a:rPr lang="nb-NO" sz="2448" dirty="0">
                <a:gradFill>
                  <a:gsLst>
                    <a:gs pos="2917">
                      <a:srgbClr val="404040"/>
                    </a:gs>
                    <a:gs pos="30000">
                      <a:srgbClr val="404040"/>
                    </a:gs>
                  </a:gsLst>
                  <a:lin ang="540000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Ignite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29118" y="1190892"/>
            <a:ext cx="2331636" cy="641241"/>
          </a:xfrm>
          <a:prstGeom prst="rect">
            <a:avLst/>
          </a:prstGeom>
          <a:noFill/>
        </p:spPr>
        <p:txBody>
          <a:bodyPr wrap="none" lIns="182854" tIns="146283" rIns="182854" bIns="146283" rtlCol="0">
            <a:spAutoFit/>
          </a:bodyPr>
          <a:lstStyle/>
          <a:p>
            <a:pPr defTabSz="932563">
              <a:lnSpc>
                <a:spcPct val="90000"/>
              </a:lnSpc>
              <a:spcAft>
                <a:spcPts val="600"/>
              </a:spcAft>
            </a:pPr>
            <a:r>
              <a:rPr lang="nb-NO" sz="2448" dirty="0">
                <a:gradFill>
                  <a:gsLst>
                    <a:gs pos="2917">
                      <a:srgbClr val="404040"/>
                    </a:gs>
                    <a:gs pos="30000">
                      <a:srgbClr val="404040"/>
                    </a:gs>
                  </a:gsLst>
                  <a:lin ang="540000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Presentations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53176" y="5077349"/>
            <a:ext cx="1673746" cy="641241"/>
          </a:xfrm>
          <a:prstGeom prst="rect">
            <a:avLst/>
          </a:prstGeom>
          <a:noFill/>
        </p:spPr>
        <p:txBody>
          <a:bodyPr wrap="none" lIns="182854" tIns="146283" rIns="182854" bIns="146283" rtlCol="0">
            <a:spAutoFit/>
          </a:bodyPr>
          <a:lstStyle/>
          <a:p>
            <a:pPr defTabSz="932563">
              <a:lnSpc>
                <a:spcPct val="90000"/>
              </a:lnSpc>
              <a:spcAft>
                <a:spcPts val="600"/>
              </a:spcAft>
            </a:pPr>
            <a:r>
              <a:rPr lang="nb-NO" sz="2448" dirty="0">
                <a:gradFill>
                  <a:gsLst>
                    <a:gs pos="2917">
                      <a:srgbClr val="404040"/>
                    </a:gs>
                    <a:gs pos="30000">
                      <a:srgbClr val="404040"/>
                    </a:gs>
                  </a:gsLst>
                  <a:lin ang="540000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Reviewer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47451" y="3361883"/>
            <a:ext cx="1875624" cy="641241"/>
          </a:xfrm>
          <a:prstGeom prst="rect">
            <a:avLst/>
          </a:prstGeom>
          <a:noFill/>
        </p:spPr>
        <p:txBody>
          <a:bodyPr wrap="none" lIns="182854" tIns="146283" rIns="182854" bIns="146283" rtlCol="0">
            <a:spAutoFit/>
          </a:bodyPr>
          <a:lstStyle/>
          <a:p>
            <a:pPr defTabSz="932563">
              <a:lnSpc>
                <a:spcPct val="90000"/>
              </a:lnSpc>
              <a:spcAft>
                <a:spcPts val="600"/>
              </a:spcAft>
            </a:pPr>
            <a:r>
              <a:rPr lang="nb-NO" sz="2448" dirty="0">
                <a:gradFill>
                  <a:gsLst>
                    <a:gs pos="2917">
                      <a:srgbClr val="404040"/>
                    </a:gs>
                    <a:gs pos="30000">
                      <a:srgbClr val="404040"/>
                    </a:gs>
                  </a:gsLst>
                  <a:lin ang="540000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Presenters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40367" y="3620472"/>
            <a:ext cx="1511824" cy="641241"/>
          </a:xfrm>
          <a:prstGeom prst="rect">
            <a:avLst/>
          </a:prstGeom>
          <a:noFill/>
        </p:spPr>
        <p:txBody>
          <a:bodyPr wrap="none" lIns="182854" tIns="146283" rIns="182854" bIns="146283" rtlCol="0">
            <a:spAutoFit/>
          </a:bodyPr>
          <a:lstStyle/>
          <a:p>
            <a:pPr defTabSz="932563">
              <a:lnSpc>
                <a:spcPct val="90000"/>
              </a:lnSpc>
              <a:spcAft>
                <a:spcPts val="600"/>
              </a:spcAft>
            </a:pPr>
            <a:r>
              <a:rPr lang="nb-NO" sz="2448" dirty="0">
                <a:gradFill>
                  <a:gsLst>
                    <a:gs pos="2917">
                      <a:srgbClr val="404040"/>
                    </a:gs>
                    <a:gs pos="30000">
                      <a:srgbClr val="404040"/>
                    </a:gs>
                  </a:gsLst>
                  <a:lin ang="540000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Dry-run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73578" y="5575009"/>
            <a:ext cx="2035258" cy="641241"/>
          </a:xfrm>
          <a:prstGeom prst="rect">
            <a:avLst/>
          </a:prstGeom>
          <a:noFill/>
        </p:spPr>
        <p:txBody>
          <a:bodyPr wrap="none" lIns="182854" tIns="146283" rIns="182854" bIns="146283" rtlCol="0">
            <a:spAutoFit/>
          </a:bodyPr>
          <a:lstStyle/>
          <a:p>
            <a:pPr defTabSz="932563">
              <a:lnSpc>
                <a:spcPct val="90000"/>
              </a:lnSpc>
              <a:spcAft>
                <a:spcPts val="600"/>
              </a:spcAft>
            </a:pPr>
            <a:r>
              <a:rPr lang="nb-NO" sz="2448" dirty="0">
                <a:gradFill>
                  <a:gsLst>
                    <a:gs pos="2917">
                      <a:srgbClr val="404040"/>
                    </a:gs>
                    <a:gs pos="30000">
                      <a:srgbClr val="404040"/>
                    </a:gs>
                  </a:gsLst>
                  <a:lin ang="540000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Booth-duty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70147" y="4069818"/>
            <a:ext cx="1861957" cy="641241"/>
          </a:xfrm>
          <a:prstGeom prst="rect">
            <a:avLst/>
          </a:prstGeom>
          <a:noFill/>
        </p:spPr>
        <p:txBody>
          <a:bodyPr wrap="none" lIns="182854" tIns="146283" rIns="182854" bIns="146283" rtlCol="0">
            <a:spAutoFit/>
          </a:bodyPr>
          <a:lstStyle/>
          <a:p>
            <a:pPr defTabSz="932563">
              <a:lnSpc>
                <a:spcPct val="90000"/>
              </a:lnSpc>
              <a:spcAft>
                <a:spcPts val="600"/>
              </a:spcAft>
            </a:pPr>
            <a:r>
              <a:rPr lang="nb-NO" sz="2448" dirty="0">
                <a:gradFill>
                  <a:gsLst>
                    <a:gs pos="2917">
                      <a:srgbClr val="404040"/>
                    </a:gs>
                    <a:gs pos="30000">
                      <a:srgbClr val="404040"/>
                    </a:gs>
                  </a:gsLst>
                  <a:lin ang="540000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Approvers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78888" y="3286620"/>
            <a:ext cx="1762227" cy="641241"/>
          </a:xfrm>
          <a:prstGeom prst="rect">
            <a:avLst/>
          </a:prstGeom>
          <a:noFill/>
        </p:spPr>
        <p:txBody>
          <a:bodyPr wrap="none" lIns="182854" tIns="146283" rIns="182854" bIns="146283" rtlCol="0">
            <a:spAutoFit/>
          </a:bodyPr>
          <a:lstStyle/>
          <a:p>
            <a:pPr defTabSz="932563">
              <a:lnSpc>
                <a:spcPct val="90000"/>
              </a:lnSpc>
              <a:spcAft>
                <a:spcPts val="600"/>
              </a:spcAft>
            </a:pPr>
            <a:r>
              <a:rPr lang="nb-NO" sz="2448" dirty="0">
                <a:gradFill>
                  <a:gsLst>
                    <a:gs pos="2917">
                      <a:srgbClr val="404040"/>
                    </a:gs>
                    <a:gs pos="30000">
                      <a:srgbClr val="404040"/>
                    </a:gs>
                  </a:gsLst>
                  <a:lin ang="540000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App code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74858" y="4761720"/>
            <a:ext cx="3570181" cy="641241"/>
          </a:xfrm>
          <a:prstGeom prst="rect">
            <a:avLst/>
          </a:prstGeom>
          <a:noFill/>
        </p:spPr>
        <p:txBody>
          <a:bodyPr wrap="none" lIns="182854" tIns="146283" rIns="182854" bIns="146283" rtlCol="0">
            <a:spAutoFit/>
          </a:bodyPr>
          <a:lstStyle/>
          <a:p>
            <a:pPr defTabSz="932563">
              <a:lnSpc>
                <a:spcPct val="90000"/>
              </a:lnSpc>
              <a:spcAft>
                <a:spcPts val="600"/>
              </a:spcAft>
            </a:pPr>
            <a:r>
              <a:rPr lang="nb-NO" sz="2448" dirty="0">
                <a:gradFill>
                  <a:gsLst>
                    <a:gs pos="2917">
                      <a:srgbClr val="404040"/>
                    </a:gs>
                    <a:gs pos="30000">
                      <a:srgbClr val="404040"/>
                    </a:gs>
                  </a:gsLst>
                  <a:lin ang="540000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1:1 customer meetings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02836" y="1814447"/>
            <a:ext cx="3496872" cy="641241"/>
          </a:xfrm>
          <a:prstGeom prst="rect">
            <a:avLst/>
          </a:prstGeom>
          <a:noFill/>
        </p:spPr>
        <p:txBody>
          <a:bodyPr wrap="none" lIns="182854" tIns="146283" rIns="182854" bIns="146283" rtlCol="0">
            <a:spAutoFit/>
          </a:bodyPr>
          <a:lstStyle/>
          <a:p>
            <a:pPr defTabSz="932563">
              <a:lnSpc>
                <a:spcPct val="90000"/>
              </a:lnSpc>
              <a:spcAft>
                <a:spcPts val="600"/>
              </a:spcAft>
            </a:pPr>
            <a:r>
              <a:rPr lang="nb-NO" sz="2448" dirty="0">
                <a:gradFill>
                  <a:gsLst>
                    <a:gs pos="2917">
                      <a:srgbClr val="404040"/>
                    </a:gs>
                    <a:gs pos="30000">
                      <a:srgbClr val="404040"/>
                    </a:gs>
                  </a:gsLst>
                  <a:lin ang="540000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Submission deadlines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3074" y="3203099"/>
            <a:ext cx="1548053" cy="641241"/>
          </a:xfrm>
          <a:prstGeom prst="rect">
            <a:avLst/>
          </a:prstGeom>
          <a:noFill/>
        </p:spPr>
        <p:txBody>
          <a:bodyPr wrap="none" lIns="182854" tIns="146283" rIns="182854" bIns="146283" rtlCol="0">
            <a:spAutoFit/>
          </a:bodyPr>
          <a:lstStyle/>
          <a:p>
            <a:pPr defTabSz="932563">
              <a:lnSpc>
                <a:spcPct val="90000"/>
              </a:lnSpc>
              <a:spcAft>
                <a:spcPts val="600"/>
              </a:spcAft>
            </a:pPr>
            <a:r>
              <a:rPr lang="nb-NO" sz="2448" dirty="0">
                <a:gradFill>
                  <a:gsLst>
                    <a:gs pos="2917">
                      <a:srgbClr val="404040"/>
                    </a:gs>
                    <a:gs pos="30000">
                      <a:srgbClr val="404040"/>
                    </a:gs>
                  </a:gsLst>
                  <a:lin ang="540000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Outlook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29622" y="2311355"/>
            <a:ext cx="1935005" cy="641241"/>
          </a:xfrm>
          <a:prstGeom prst="rect">
            <a:avLst/>
          </a:prstGeom>
          <a:noFill/>
        </p:spPr>
        <p:txBody>
          <a:bodyPr wrap="none" lIns="182854" tIns="146283" rIns="182854" bIns="146283" rtlCol="0">
            <a:spAutoFit/>
          </a:bodyPr>
          <a:lstStyle/>
          <a:p>
            <a:pPr defTabSz="932563">
              <a:lnSpc>
                <a:spcPct val="90000"/>
              </a:lnSpc>
              <a:spcAft>
                <a:spcPts val="600"/>
              </a:spcAft>
            </a:pPr>
            <a:r>
              <a:rPr lang="nb-NO" sz="2448" dirty="0">
                <a:gradFill>
                  <a:gsLst>
                    <a:gs pos="2917">
                      <a:srgbClr val="404040"/>
                    </a:gs>
                    <a:gs pos="30000">
                      <a:srgbClr val="404040"/>
                    </a:gs>
                  </a:gsLst>
                  <a:lin ang="540000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SharePoint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00272" y="1696060"/>
            <a:ext cx="1860321" cy="641241"/>
          </a:xfrm>
          <a:prstGeom prst="rect">
            <a:avLst/>
          </a:prstGeom>
          <a:noFill/>
        </p:spPr>
        <p:txBody>
          <a:bodyPr wrap="none" lIns="182854" tIns="146283" rIns="182854" bIns="146283" rtlCol="0">
            <a:spAutoFit/>
          </a:bodyPr>
          <a:lstStyle/>
          <a:p>
            <a:pPr defTabSz="932563">
              <a:lnSpc>
                <a:spcPct val="90000"/>
              </a:lnSpc>
              <a:spcAft>
                <a:spcPts val="600"/>
              </a:spcAft>
            </a:pPr>
            <a:r>
              <a:rPr lang="nb-NO" sz="2448" dirty="0">
                <a:gradFill>
                  <a:gsLst>
                    <a:gs pos="2917">
                      <a:srgbClr val="404040"/>
                    </a:gs>
                    <a:gs pos="30000">
                      <a:srgbClr val="404040"/>
                    </a:gs>
                  </a:gsLst>
                  <a:lin ang="540000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Office 365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58918" y="4506826"/>
            <a:ext cx="2072076" cy="641241"/>
          </a:xfrm>
          <a:prstGeom prst="rect">
            <a:avLst/>
          </a:prstGeom>
          <a:noFill/>
        </p:spPr>
        <p:txBody>
          <a:bodyPr wrap="none" lIns="182854" tIns="146283" rIns="182854" bIns="146283" rtlCol="0">
            <a:spAutoFit/>
          </a:bodyPr>
          <a:lstStyle/>
          <a:p>
            <a:pPr defTabSz="932563">
              <a:lnSpc>
                <a:spcPct val="90000"/>
              </a:lnSpc>
              <a:spcAft>
                <a:spcPts val="600"/>
              </a:spcAft>
            </a:pPr>
            <a:r>
              <a:rPr lang="nb-NO" sz="2448" dirty="0">
                <a:gradFill>
                  <a:gsLst>
                    <a:gs pos="2917">
                      <a:srgbClr val="404040"/>
                    </a:gs>
                    <a:gs pos="30000">
                      <a:srgbClr val="404040"/>
                    </a:gs>
                  </a:gsLst>
                  <a:lin ang="540000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Travel plans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271135" y="2862034"/>
            <a:ext cx="1755585" cy="1755585"/>
            <a:chOff x="5561215" y="5082031"/>
            <a:chExt cx="1057228" cy="1057228"/>
          </a:xfrm>
        </p:grpSpPr>
        <p:sp>
          <p:nvSpPr>
            <p:cNvPr id="5" name="Oval 4"/>
            <p:cNvSpPr/>
            <p:nvPr/>
          </p:nvSpPr>
          <p:spPr bwMode="auto">
            <a:xfrm>
              <a:off x="5561215" y="5082031"/>
              <a:ext cx="1057228" cy="10572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2C6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3260" tIns="93260" rIns="34977" bIns="34977" rtlCol="0" anchor="b" anchorCtr="0"/>
            <a:lstStyle/>
            <a:p>
              <a:pPr algn="ctr" defTabSz="950961"/>
              <a:endParaRPr lang="en-GB" sz="816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9665" y="5129774"/>
              <a:ext cx="967213" cy="967213"/>
            </a:xfrm>
            <a:prstGeom prst="ellips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sp>
        <p:nvSpPr>
          <p:cNvPr id="26" name="Right Triangle 1"/>
          <p:cNvSpPr/>
          <p:nvPr/>
        </p:nvSpPr>
        <p:spPr>
          <a:xfrm rot="16200000">
            <a:off x="5840385" y="393206"/>
            <a:ext cx="728596" cy="12532327"/>
          </a:xfrm>
          <a:custGeom>
            <a:avLst/>
            <a:gdLst>
              <a:gd name="connsiteX0" fmla="*/ 0 w 1771650"/>
              <a:gd name="connsiteY0" fmla="*/ 6858000 h 6858000"/>
              <a:gd name="connsiteX1" fmla="*/ 0 w 1771650"/>
              <a:gd name="connsiteY1" fmla="*/ 0 h 6858000"/>
              <a:gd name="connsiteX2" fmla="*/ 1771650 w 1771650"/>
              <a:gd name="connsiteY2" fmla="*/ 6858000 h 6858000"/>
              <a:gd name="connsiteX3" fmla="*/ 0 w 1771650"/>
              <a:gd name="connsiteY3" fmla="*/ 6858000 h 6858000"/>
              <a:gd name="connsiteX0" fmla="*/ 4667249 w 6438899"/>
              <a:gd name="connsiteY0" fmla="*/ 6867525 h 6867525"/>
              <a:gd name="connsiteX1" fmla="*/ 0 w 6438899"/>
              <a:gd name="connsiteY1" fmla="*/ 0 h 6867525"/>
              <a:gd name="connsiteX2" fmla="*/ 4667249 w 6438899"/>
              <a:gd name="connsiteY2" fmla="*/ 9525 h 6867525"/>
              <a:gd name="connsiteX3" fmla="*/ 6438899 w 6438899"/>
              <a:gd name="connsiteY3" fmla="*/ 6867525 h 6867525"/>
              <a:gd name="connsiteX4" fmla="*/ 4667249 w 6438899"/>
              <a:gd name="connsiteY4" fmla="*/ 6867525 h 6867525"/>
              <a:gd name="connsiteX0" fmla="*/ 4667249 w 6438899"/>
              <a:gd name="connsiteY0" fmla="*/ 6869278 h 6869278"/>
              <a:gd name="connsiteX1" fmla="*/ 0 w 6438899"/>
              <a:gd name="connsiteY1" fmla="*/ 1753 h 6869278"/>
              <a:gd name="connsiteX2" fmla="*/ 4667249 w 6438899"/>
              <a:gd name="connsiteY2" fmla="*/ 11278 h 6869278"/>
              <a:gd name="connsiteX3" fmla="*/ 6438899 w 6438899"/>
              <a:gd name="connsiteY3" fmla="*/ 6869278 h 6869278"/>
              <a:gd name="connsiteX4" fmla="*/ 4667249 w 6438899"/>
              <a:gd name="connsiteY4" fmla="*/ 6869278 h 6869278"/>
              <a:gd name="connsiteX0" fmla="*/ 4667249 w 6438899"/>
              <a:gd name="connsiteY0" fmla="*/ 6867525 h 6867525"/>
              <a:gd name="connsiteX1" fmla="*/ 0 w 6438899"/>
              <a:gd name="connsiteY1" fmla="*/ 0 h 6867525"/>
              <a:gd name="connsiteX2" fmla="*/ 4667249 w 6438899"/>
              <a:gd name="connsiteY2" fmla="*/ 9525 h 6867525"/>
              <a:gd name="connsiteX3" fmla="*/ 6438899 w 6438899"/>
              <a:gd name="connsiteY3" fmla="*/ 6867525 h 6867525"/>
              <a:gd name="connsiteX4" fmla="*/ 4667249 w 6438899"/>
              <a:gd name="connsiteY4" fmla="*/ 6867525 h 6867525"/>
              <a:gd name="connsiteX0" fmla="*/ 76199 w 6438899"/>
              <a:gd name="connsiteY0" fmla="*/ 6886575 h 6886575"/>
              <a:gd name="connsiteX1" fmla="*/ 0 w 6438899"/>
              <a:gd name="connsiteY1" fmla="*/ 0 h 6886575"/>
              <a:gd name="connsiteX2" fmla="*/ 4667249 w 6438899"/>
              <a:gd name="connsiteY2" fmla="*/ 9525 h 6886575"/>
              <a:gd name="connsiteX3" fmla="*/ 6438899 w 6438899"/>
              <a:gd name="connsiteY3" fmla="*/ 6867525 h 6886575"/>
              <a:gd name="connsiteX4" fmla="*/ 76199 w 6438899"/>
              <a:gd name="connsiteY4" fmla="*/ 6886575 h 6886575"/>
              <a:gd name="connsiteX0" fmla="*/ 21 w 6362721"/>
              <a:gd name="connsiteY0" fmla="*/ 6877050 h 6877050"/>
              <a:gd name="connsiteX1" fmla="*/ 361972 w 6362721"/>
              <a:gd name="connsiteY1" fmla="*/ 9525 h 6877050"/>
              <a:gd name="connsiteX2" fmla="*/ 4591071 w 6362721"/>
              <a:gd name="connsiteY2" fmla="*/ 0 h 6877050"/>
              <a:gd name="connsiteX3" fmla="*/ 6362721 w 6362721"/>
              <a:gd name="connsiteY3" fmla="*/ 6858000 h 6877050"/>
              <a:gd name="connsiteX4" fmla="*/ 21 w 6362721"/>
              <a:gd name="connsiteY4" fmla="*/ 6877050 h 6877050"/>
              <a:gd name="connsiteX0" fmla="*/ 76199 w 6000749"/>
              <a:gd name="connsiteY0" fmla="*/ 6867525 h 6867525"/>
              <a:gd name="connsiteX1" fmla="*/ 0 w 6000749"/>
              <a:gd name="connsiteY1" fmla="*/ 9525 h 6867525"/>
              <a:gd name="connsiteX2" fmla="*/ 4229099 w 6000749"/>
              <a:gd name="connsiteY2" fmla="*/ 0 h 6867525"/>
              <a:gd name="connsiteX3" fmla="*/ 6000749 w 6000749"/>
              <a:gd name="connsiteY3" fmla="*/ 6858000 h 6867525"/>
              <a:gd name="connsiteX4" fmla="*/ 76199 w 6000749"/>
              <a:gd name="connsiteY4" fmla="*/ 6867525 h 6867525"/>
              <a:gd name="connsiteX0" fmla="*/ 114299 w 6038849"/>
              <a:gd name="connsiteY0" fmla="*/ 6886575 h 6886575"/>
              <a:gd name="connsiteX1" fmla="*/ 0 w 6038849"/>
              <a:gd name="connsiteY1" fmla="*/ 0 h 6886575"/>
              <a:gd name="connsiteX2" fmla="*/ 4267199 w 6038849"/>
              <a:gd name="connsiteY2" fmla="*/ 19050 h 6886575"/>
              <a:gd name="connsiteX3" fmla="*/ 6038849 w 6038849"/>
              <a:gd name="connsiteY3" fmla="*/ 6877050 h 6886575"/>
              <a:gd name="connsiteX4" fmla="*/ 114299 w 6038849"/>
              <a:gd name="connsiteY4" fmla="*/ 6886575 h 6886575"/>
              <a:gd name="connsiteX0" fmla="*/ 9524 w 6038849"/>
              <a:gd name="connsiteY0" fmla="*/ 6905625 h 6905625"/>
              <a:gd name="connsiteX1" fmla="*/ 0 w 6038849"/>
              <a:gd name="connsiteY1" fmla="*/ 0 h 6905625"/>
              <a:gd name="connsiteX2" fmla="*/ 4267199 w 6038849"/>
              <a:gd name="connsiteY2" fmla="*/ 19050 h 6905625"/>
              <a:gd name="connsiteX3" fmla="*/ 6038849 w 6038849"/>
              <a:gd name="connsiteY3" fmla="*/ 6877050 h 6905625"/>
              <a:gd name="connsiteX4" fmla="*/ 9524 w 6038849"/>
              <a:gd name="connsiteY4" fmla="*/ 6905625 h 6905625"/>
              <a:gd name="connsiteX0" fmla="*/ 9524 w 6038849"/>
              <a:gd name="connsiteY0" fmla="*/ 6907856 h 6907856"/>
              <a:gd name="connsiteX1" fmla="*/ 0 w 6038849"/>
              <a:gd name="connsiteY1" fmla="*/ 2231 h 6907856"/>
              <a:gd name="connsiteX2" fmla="*/ 902034 w 6038849"/>
              <a:gd name="connsiteY2" fmla="*/ 0 h 6907856"/>
              <a:gd name="connsiteX3" fmla="*/ 6038849 w 6038849"/>
              <a:gd name="connsiteY3" fmla="*/ 6879281 h 6907856"/>
              <a:gd name="connsiteX4" fmla="*/ 9524 w 6038849"/>
              <a:gd name="connsiteY4" fmla="*/ 6907856 h 6907856"/>
              <a:gd name="connsiteX0" fmla="*/ 9524 w 6038849"/>
              <a:gd name="connsiteY0" fmla="*/ 6905625 h 6905625"/>
              <a:gd name="connsiteX1" fmla="*/ 0 w 6038849"/>
              <a:gd name="connsiteY1" fmla="*/ 0 h 6905625"/>
              <a:gd name="connsiteX2" fmla="*/ 72264 w 6038849"/>
              <a:gd name="connsiteY2" fmla="*/ 13729 h 6905625"/>
              <a:gd name="connsiteX3" fmla="*/ 6038849 w 6038849"/>
              <a:gd name="connsiteY3" fmla="*/ 6877050 h 6905625"/>
              <a:gd name="connsiteX4" fmla="*/ 9524 w 6038849"/>
              <a:gd name="connsiteY4" fmla="*/ 6905625 h 6905625"/>
              <a:gd name="connsiteX0" fmla="*/ 1622960 w 6038849"/>
              <a:gd name="connsiteY0" fmla="*/ 6591734 h 6877050"/>
              <a:gd name="connsiteX1" fmla="*/ 0 w 6038849"/>
              <a:gd name="connsiteY1" fmla="*/ 0 h 6877050"/>
              <a:gd name="connsiteX2" fmla="*/ 72264 w 6038849"/>
              <a:gd name="connsiteY2" fmla="*/ 13729 h 6877050"/>
              <a:gd name="connsiteX3" fmla="*/ 6038849 w 6038849"/>
              <a:gd name="connsiteY3" fmla="*/ 6877050 h 6877050"/>
              <a:gd name="connsiteX4" fmla="*/ 1622960 w 6038849"/>
              <a:gd name="connsiteY4" fmla="*/ 6591734 h 6877050"/>
              <a:gd name="connsiteX0" fmla="*/ 82 w 6121598"/>
              <a:gd name="connsiteY0" fmla="*/ 6873705 h 6877050"/>
              <a:gd name="connsiteX1" fmla="*/ 82749 w 6121598"/>
              <a:gd name="connsiteY1" fmla="*/ 0 h 6877050"/>
              <a:gd name="connsiteX2" fmla="*/ 155013 w 6121598"/>
              <a:gd name="connsiteY2" fmla="*/ 13729 h 6877050"/>
              <a:gd name="connsiteX3" fmla="*/ 6121598 w 6121598"/>
              <a:gd name="connsiteY3" fmla="*/ 6877050 h 6877050"/>
              <a:gd name="connsiteX4" fmla="*/ 82 w 6121598"/>
              <a:gd name="connsiteY4" fmla="*/ 6873705 h 6877050"/>
              <a:gd name="connsiteX0" fmla="*/ 55627 w 6177143"/>
              <a:gd name="connsiteY0" fmla="*/ 6859976 h 6863321"/>
              <a:gd name="connsiteX1" fmla="*/ 0 w 6177143"/>
              <a:gd name="connsiteY1" fmla="*/ 18192 h 6863321"/>
              <a:gd name="connsiteX2" fmla="*/ 210558 w 6177143"/>
              <a:gd name="connsiteY2" fmla="*/ 0 h 6863321"/>
              <a:gd name="connsiteX3" fmla="*/ 6177143 w 6177143"/>
              <a:gd name="connsiteY3" fmla="*/ 6863321 h 6863321"/>
              <a:gd name="connsiteX4" fmla="*/ 55627 w 6177143"/>
              <a:gd name="connsiteY4" fmla="*/ 6859976 h 6863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77143" h="6863321">
                <a:moveTo>
                  <a:pt x="55627" y="6859976"/>
                </a:moveTo>
                <a:cubicBezTo>
                  <a:pt x="52452" y="5151826"/>
                  <a:pt x="3175" y="1726342"/>
                  <a:pt x="0" y="18192"/>
                </a:cubicBezTo>
                <a:lnTo>
                  <a:pt x="210558" y="0"/>
                </a:lnTo>
                <a:lnTo>
                  <a:pt x="6177143" y="6863321"/>
                </a:lnTo>
                <a:lnTo>
                  <a:pt x="55627" y="6859976"/>
                </a:lnTo>
                <a:close/>
              </a:path>
            </a:pathLst>
          </a:custGeom>
          <a:solidFill>
            <a:srgbClr val="007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GB" sz="1836">
              <a:solidFill>
                <a:srgbClr val="FFFFFF"/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183251" y="679000"/>
            <a:ext cx="5093733" cy="427443"/>
          </a:xfrm>
          <a:prstGeom prst="rect">
            <a:avLst/>
          </a:prstGeom>
        </p:spPr>
        <p:txBody>
          <a:bodyPr vert="horz" lIns="93260" tIns="46630" rIns="93260" bIns="4663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32597">
              <a:lnSpc>
                <a:spcPct val="150000"/>
              </a:lnSpc>
            </a:pPr>
            <a:r>
              <a:rPr lang="en-US" sz="2448" dirty="0">
                <a:solidFill>
                  <a:srgbClr val="404040"/>
                </a:solidFill>
                <a:cs typeface="Segoe UI Light" panose="020B0502040204020203" pitchFamily="34" charset="0"/>
              </a:rPr>
              <a:t>Demo Scheduler scenario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5285" y="557822"/>
            <a:ext cx="718882" cy="71888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9083617" y="2527310"/>
            <a:ext cx="2296517" cy="641241"/>
          </a:xfrm>
          <a:prstGeom prst="rect">
            <a:avLst/>
          </a:prstGeom>
          <a:noFill/>
        </p:spPr>
        <p:txBody>
          <a:bodyPr wrap="none" lIns="182854" tIns="146283" rIns="182854" bIns="146283" rtlCol="0">
            <a:spAutoFit/>
          </a:bodyPr>
          <a:lstStyle/>
          <a:p>
            <a:pPr defTabSz="932563">
              <a:lnSpc>
                <a:spcPct val="90000"/>
              </a:lnSpc>
              <a:spcAft>
                <a:spcPts val="600"/>
              </a:spcAft>
            </a:pPr>
            <a:r>
              <a:rPr lang="nb-NO" sz="2448" dirty="0">
                <a:gradFill>
                  <a:gsLst>
                    <a:gs pos="2917">
                      <a:srgbClr val="404040"/>
                    </a:gs>
                    <a:gs pos="30000">
                      <a:srgbClr val="404040"/>
                    </a:gs>
                  </a:gsLst>
                  <a:lin ang="540000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White papers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515002" y="2844530"/>
            <a:ext cx="703330" cy="703330"/>
            <a:chOff x="5664388" y="2477980"/>
            <a:chExt cx="689602" cy="689602"/>
          </a:xfrm>
        </p:grpSpPr>
        <p:sp>
          <p:nvSpPr>
            <p:cNvPr id="31" name="Oval 30"/>
            <p:cNvSpPr/>
            <p:nvPr/>
          </p:nvSpPr>
          <p:spPr bwMode="auto">
            <a:xfrm>
              <a:off x="5664388" y="2477980"/>
              <a:ext cx="689602" cy="68960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2C6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93260" tIns="93260" rIns="34977" bIns="34977" rtlCol="0" anchor="b" anchorCtr="0"/>
            <a:lstStyle/>
            <a:p>
              <a:pPr algn="ctr" defTabSz="950961"/>
              <a:endParaRPr lang="en-GB" sz="816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3" name="Title 1"/>
            <p:cNvSpPr txBox="1">
              <a:spLocks/>
            </p:cNvSpPr>
            <p:nvPr/>
          </p:nvSpPr>
          <p:spPr>
            <a:xfrm>
              <a:off x="5816405" y="2520791"/>
              <a:ext cx="356049" cy="520578"/>
            </a:xfrm>
            <a:prstGeom prst="rect">
              <a:avLst/>
            </a:prstGeom>
          </p:spPr>
          <p:txBody>
            <a:bodyPr vert="horz" lIns="93260" tIns="46630" rIns="93260" bIns="46630" rtlCol="0" anchor="ctr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defTabSz="932597">
                <a:lnSpc>
                  <a:spcPct val="150000"/>
                </a:lnSpc>
              </a:pPr>
              <a:r>
                <a:rPr lang="en-US" sz="3672" dirty="0">
                  <a:solidFill>
                    <a:srgbClr val="0072C6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03092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257797" y="5583012"/>
            <a:ext cx="7412354" cy="452200"/>
            <a:chOff x="2257797" y="5583012"/>
            <a:chExt cx="7412354" cy="452200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2257797" y="5657502"/>
              <a:ext cx="0" cy="360040"/>
            </a:xfrm>
            <a:prstGeom prst="line">
              <a:avLst/>
            </a:prstGeom>
            <a:ln w="38100">
              <a:solidFill>
                <a:srgbClr val="0072C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858197" y="5583012"/>
              <a:ext cx="0" cy="405839"/>
            </a:xfrm>
            <a:prstGeom prst="line">
              <a:avLst/>
            </a:prstGeom>
            <a:ln w="38100">
              <a:solidFill>
                <a:srgbClr val="0072C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985989" y="5628811"/>
              <a:ext cx="0" cy="360040"/>
            </a:xfrm>
            <a:prstGeom prst="line">
              <a:avLst/>
            </a:prstGeom>
            <a:ln w="38100">
              <a:solidFill>
                <a:srgbClr val="0072C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2258568" y="5988854"/>
              <a:ext cx="7411583" cy="46358"/>
            </a:xfrm>
            <a:prstGeom prst="line">
              <a:avLst/>
            </a:prstGeom>
            <a:ln w="38100">
              <a:solidFill>
                <a:srgbClr val="0072C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8775242" y="5583012"/>
              <a:ext cx="0" cy="405839"/>
            </a:xfrm>
            <a:prstGeom prst="line">
              <a:avLst/>
            </a:prstGeom>
            <a:ln w="38100">
              <a:solidFill>
                <a:srgbClr val="0072C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9670151" y="5583012"/>
              <a:ext cx="0" cy="405839"/>
            </a:xfrm>
            <a:prstGeom prst="line">
              <a:avLst/>
            </a:prstGeom>
            <a:ln w="38100">
              <a:solidFill>
                <a:srgbClr val="0072C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ight Triangle 1"/>
          <p:cNvSpPr/>
          <p:nvPr/>
        </p:nvSpPr>
        <p:spPr>
          <a:xfrm rot="16200000">
            <a:off x="5840385" y="393206"/>
            <a:ext cx="728596" cy="12532327"/>
          </a:xfrm>
          <a:custGeom>
            <a:avLst/>
            <a:gdLst>
              <a:gd name="connsiteX0" fmla="*/ 0 w 1771650"/>
              <a:gd name="connsiteY0" fmla="*/ 6858000 h 6858000"/>
              <a:gd name="connsiteX1" fmla="*/ 0 w 1771650"/>
              <a:gd name="connsiteY1" fmla="*/ 0 h 6858000"/>
              <a:gd name="connsiteX2" fmla="*/ 1771650 w 1771650"/>
              <a:gd name="connsiteY2" fmla="*/ 6858000 h 6858000"/>
              <a:gd name="connsiteX3" fmla="*/ 0 w 1771650"/>
              <a:gd name="connsiteY3" fmla="*/ 6858000 h 6858000"/>
              <a:gd name="connsiteX0" fmla="*/ 4667249 w 6438899"/>
              <a:gd name="connsiteY0" fmla="*/ 6867525 h 6867525"/>
              <a:gd name="connsiteX1" fmla="*/ 0 w 6438899"/>
              <a:gd name="connsiteY1" fmla="*/ 0 h 6867525"/>
              <a:gd name="connsiteX2" fmla="*/ 4667249 w 6438899"/>
              <a:gd name="connsiteY2" fmla="*/ 9525 h 6867525"/>
              <a:gd name="connsiteX3" fmla="*/ 6438899 w 6438899"/>
              <a:gd name="connsiteY3" fmla="*/ 6867525 h 6867525"/>
              <a:gd name="connsiteX4" fmla="*/ 4667249 w 6438899"/>
              <a:gd name="connsiteY4" fmla="*/ 6867525 h 6867525"/>
              <a:gd name="connsiteX0" fmla="*/ 4667249 w 6438899"/>
              <a:gd name="connsiteY0" fmla="*/ 6869278 h 6869278"/>
              <a:gd name="connsiteX1" fmla="*/ 0 w 6438899"/>
              <a:gd name="connsiteY1" fmla="*/ 1753 h 6869278"/>
              <a:gd name="connsiteX2" fmla="*/ 4667249 w 6438899"/>
              <a:gd name="connsiteY2" fmla="*/ 11278 h 6869278"/>
              <a:gd name="connsiteX3" fmla="*/ 6438899 w 6438899"/>
              <a:gd name="connsiteY3" fmla="*/ 6869278 h 6869278"/>
              <a:gd name="connsiteX4" fmla="*/ 4667249 w 6438899"/>
              <a:gd name="connsiteY4" fmla="*/ 6869278 h 6869278"/>
              <a:gd name="connsiteX0" fmla="*/ 4667249 w 6438899"/>
              <a:gd name="connsiteY0" fmla="*/ 6867525 h 6867525"/>
              <a:gd name="connsiteX1" fmla="*/ 0 w 6438899"/>
              <a:gd name="connsiteY1" fmla="*/ 0 h 6867525"/>
              <a:gd name="connsiteX2" fmla="*/ 4667249 w 6438899"/>
              <a:gd name="connsiteY2" fmla="*/ 9525 h 6867525"/>
              <a:gd name="connsiteX3" fmla="*/ 6438899 w 6438899"/>
              <a:gd name="connsiteY3" fmla="*/ 6867525 h 6867525"/>
              <a:gd name="connsiteX4" fmla="*/ 4667249 w 6438899"/>
              <a:gd name="connsiteY4" fmla="*/ 6867525 h 6867525"/>
              <a:gd name="connsiteX0" fmla="*/ 76199 w 6438899"/>
              <a:gd name="connsiteY0" fmla="*/ 6886575 h 6886575"/>
              <a:gd name="connsiteX1" fmla="*/ 0 w 6438899"/>
              <a:gd name="connsiteY1" fmla="*/ 0 h 6886575"/>
              <a:gd name="connsiteX2" fmla="*/ 4667249 w 6438899"/>
              <a:gd name="connsiteY2" fmla="*/ 9525 h 6886575"/>
              <a:gd name="connsiteX3" fmla="*/ 6438899 w 6438899"/>
              <a:gd name="connsiteY3" fmla="*/ 6867525 h 6886575"/>
              <a:gd name="connsiteX4" fmla="*/ 76199 w 6438899"/>
              <a:gd name="connsiteY4" fmla="*/ 6886575 h 6886575"/>
              <a:gd name="connsiteX0" fmla="*/ 21 w 6362721"/>
              <a:gd name="connsiteY0" fmla="*/ 6877050 h 6877050"/>
              <a:gd name="connsiteX1" fmla="*/ 361972 w 6362721"/>
              <a:gd name="connsiteY1" fmla="*/ 9525 h 6877050"/>
              <a:gd name="connsiteX2" fmla="*/ 4591071 w 6362721"/>
              <a:gd name="connsiteY2" fmla="*/ 0 h 6877050"/>
              <a:gd name="connsiteX3" fmla="*/ 6362721 w 6362721"/>
              <a:gd name="connsiteY3" fmla="*/ 6858000 h 6877050"/>
              <a:gd name="connsiteX4" fmla="*/ 21 w 6362721"/>
              <a:gd name="connsiteY4" fmla="*/ 6877050 h 6877050"/>
              <a:gd name="connsiteX0" fmla="*/ 76199 w 6000749"/>
              <a:gd name="connsiteY0" fmla="*/ 6867525 h 6867525"/>
              <a:gd name="connsiteX1" fmla="*/ 0 w 6000749"/>
              <a:gd name="connsiteY1" fmla="*/ 9525 h 6867525"/>
              <a:gd name="connsiteX2" fmla="*/ 4229099 w 6000749"/>
              <a:gd name="connsiteY2" fmla="*/ 0 h 6867525"/>
              <a:gd name="connsiteX3" fmla="*/ 6000749 w 6000749"/>
              <a:gd name="connsiteY3" fmla="*/ 6858000 h 6867525"/>
              <a:gd name="connsiteX4" fmla="*/ 76199 w 6000749"/>
              <a:gd name="connsiteY4" fmla="*/ 6867525 h 6867525"/>
              <a:gd name="connsiteX0" fmla="*/ 114299 w 6038849"/>
              <a:gd name="connsiteY0" fmla="*/ 6886575 h 6886575"/>
              <a:gd name="connsiteX1" fmla="*/ 0 w 6038849"/>
              <a:gd name="connsiteY1" fmla="*/ 0 h 6886575"/>
              <a:gd name="connsiteX2" fmla="*/ 4267199 w 6038849"/>
              <a:gd name="connsiteY2" fmla="*/ 19050 h 6886575"/>
              <a:gd name="connsiteX3" fmla="*/ 6038849 w 6038849"/>
              <a:gd name="connsiteY3" fmla="*/ 6877050 h 6886575"/>
              <a:gd name="connsiteX4" fmla="*/ 114299 w 6038849"/>
              <a:gd name="connsiteY4" fmla="*/ 6886575 h 6886575"/>
              <a:gd name="connsiteX0" fmla="*/ 9524 w 6038849"/>
              <a:gd name="connsiteY0" fmla="*/ 6905625 h 6905625"/>
              <a:gd name="connsiteX1" fmla="*/ 0 w 6038849"/>
              <a:gd name="connsiteY1" fmla="*/ 0 h 6905625"/>
              <a:gd name="connsiteX2" fmla="*/ 4267199 w 6038849"/>
              <a:gd name="connsiteY2" fmla="*/ 19050 h 6905625"/>
              <a:gd name="connsiteX3" fmla="*/ 6038849 w 6038849"/>
              <a:gd name="connsiteY3" fmla="*/ 6877050 h 6905625"/>
              <a:gd name="connsiteX4" fmla="*/ 9524 w 6038849"/>
              <a:gd name="connsiteY4" fmla="*/ 6905625 h 6905625"/>
              <a:gd name="connsiteX0" fmla="*/ 9524 w 6038849"/>
              <a:gd name="connsiteY0" fmla="*/ 6907856 h 6907856"/>
              <a:gd name="connsiteX1" fmla="*/ 0 w 6038849"/>
              <a:gd name="connsiteY1" fmla="*/ 2231 h 6907856"/>
              <a:gd name="connsiteX2" fmla="*/ 902034 w 6038849"/>
              <a:gd name="connsiteY2" fmla="*/ 0 h 6907856"/>
              <a:gd name="connsiteX3" fmla="*/ 6038849 w 6038849"/>
              <a:gd name="connsiteY3" fmla="*/ 6879281 h 6907856"/>
              <a:gd name="connsiteX4" fmla="*/ 9524 w 6038849"/>
              <a:gd name="connsiteY4" fmla="*/ 6907856 h 6907856"/>
              <a:gd name="connsiteX0" fmla="*/ 9524 w 6038849"/>
              <a:gd name="connsiteY0" fmla="*/ 6905625 h 6905625"/>
              <a:gd name="connsiteX1" fmla="*/ 0 w 6038849"/>
              <a:gd name="connsiteY1" fmla="*/ 0 h 6905625"/>
              <a:gd name="connsiteX2" fmla="*/ 72264 w 6038849"/>
              <a:gd name="connsiteY2" fmla="*/ 13729 h 6905625"/>
              <a:gd name="connsiteX3" fmla="*/ 6038849 w 6038849"/>
              <a:gd name="connsiteY3" fmla="*/ 6877050 h 6905625"/>
              <a:gd name="connsiteX4" fmla="*/ 9524 w 6038849"/>
              <a:gd name="connsiteY4" fmla="*/ 6905625 h 6905625"/>
              <a:gd name="connsiteX0" fmla="*/ 1622960 w 6038849"/>
              <a:gd name="connsiteY0" fmla="*/ 6591734 h 6877050"/>
              <a:gd name="connsiteX1" fmla="*/ 0 w 6038849"/>
              <a:gd name="connsiteY1" fmla="*/ 0 h 6877050"/>
              <a:gd name="connsiteX2" fmla="*/ 72264 w 6038849"/>
              <a:gd name="connsiteY2" fmla="*/ 13729 h 6877050"/>
              <a:gd name="connsiteX3" fmla="*/ 6038849 w 6038849"/>
              <a:gd name="connsiteY3" fmla="*/ 6877050 h 6877050"/>
              <a:gd name="connsiteX4" fmla="*/ 1622960 w 6038849"/>
              <a:gd name="connsiteY4" fmla="*/ 6591734 h 6877050"/>
              <a:gd name="connsiteX0" fmla="*/ 82 w 6121598"/>
              <a:gd name="connsiteY0" fmla="*/ 6873705 h 6877050"/>
              <a:gd name="connsiteX1" fmla="*/ 82749 w 6121598"/>
              <a:gd name="connsiteY1" fmla="*/ 0 h 6877050"/>
              <a:gd name="connsiteX2" fmla="*/ 155013 w 6121598"/>
              <a:gd name="connsiteY2" fmla="*/ 13729 h 6877050"/>
              <a:gd name="connsiteX3" fmla="*/ 6121598 w 6121598"/>
              <a:gd name="connsiteY3" fmla="*/ 6877050 h 6877050"/>
              <a:gd name="connsiteX4" fmla="*/ 82 w 6121598"/>
              <a:gd name="connsiteY4" fmla="*/ 6873705 h 6877050"/>
              <a:gd name="connsiteX0" fmla="*/ 55627 w 6177143"/>
              <a:gd name="connsiteY0" fmla="*/ 6859976 h 6863321"/>
              <a:gd name="connsiteX1" fmla="*/ 0 w 6177143"/>
              <a:gd name="connsiteY1" fmla="*/ 18192 h 6863321"/>
              <a:gd name="connsiteX2" fmla="*/ 210558 w 6177143"/>
              <a:gd name="connsiteY2" fmla="*/ 0 h 6863321"/>
              <a:gd name="connsiteX3" fmla="*/ 6177143 w 6177143"/>
              <a:gd name="connsiteY3" fmla="*/ 6863321 h 6863321"/>
              <a:gd name="connsiteX4" fmla="*/ 55627 w 6177143"/>
              <a:gd name="connsiteY4" fmla="*/ 6859976 h 6863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77143" h="6863321">
                <a:moveTo>
                  <a:pt x="55627" y="6859976"/>
                </a:moveTo>
                <a:cubicBezTo>
                  <a:pt x="52452" y="5151826"/>
                  <a:pt x="3175" y="1726342"/>
                  <a:pt x="0" y="18192"/>
                </a:cubicBezTo>
                <a:lnTo>
                  <a:pt x="210558" y="0"/>
                </a:lnTo>
                <a:lnTo>
                  <a:pt x="6177143" y="6863321"/>
                </a:lnTo>
                <a:lnTo>
                  <a:pt x="55627" y="6859976"/>
                </a:lnTo>
                <a:close/>
              </a:path>
            </a:pathLst>
          </a:custGeom>
          <a:solidFill>
            <a:srgbClr val="007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GB" sz="1836">
              <a:solidFill>
                <a:prstClr val="white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83251" y="679000"/>
            <a:ext cx="5093733" cy="427443"/>
          </a:xfrm>
          <a:prstGeom prst="rect">
            <a:avLst/>
          </a:prstGeom>
        </p:spPr>
        <p:txBody>
          <a:bodyPr vert="horz" lIns="93260" tIns="46630" rIns="93260" bIns="4663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32597">
              <a:lnSpc>
                <a:spcPct val="150000"/>
              </a:lnSpc>
            </a:pPr>
            <a:r>
              <a:rPr lang="en-US" sz="2448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Architecture for Demo Scheduler App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5285" y="557822"/>
            <a:ext cx="718882" cy="71888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376452" y="3279552"/>
            <a:ext cx="8946241" cy="580533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27765" y="3357603"/>
            <a:ext cx="4110087" cy="35443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en-US" sz="20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graph.microsoft.com</a:t>
            </a:r>
            <a:endParaRPr lang="en-US" sz="20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442169" y="3357603"/>
            <a:ext cx="4110087" cy="35443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20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Unified API</a:t>
            </a:r>
            <a:endParaRPr lang="en-US" sz="20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376452" y="4081403"/>
            <a:ext cx="5327898" cy="1110765"/>
            <a:chOff x="1295649" y="4807099"/>
            <a:chExt cx="16661367" cy="580533"/>
          </a:xfrm>
        </p:grpSpPr>
        <p:sp>
          <p:nvSpPr>
            <p:cNvPr id="17" name="Rounded Rectangle 16"/>
            <p:cNvSpPr/>
            <p:nvPr/>
          </p:nvSpPr>
          <p:spPr>
            <a:xfrm>
              <a:off x="1295649" y="4807099"/>
              <a:ext cx="5273110" cy="580533"/>
            </a:xfrm>
            <a:prstGeom prst="roundRect">
              <a:avLst/>
            </a:prstGeom>
            <a:solidFill>
              <a:srgbClr val="0072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Title 1"/>
            <p:cNvSpPr txBox="1">
              <a:spLocks/>
            </p:cNvSpPr>
            <p:nvPr/>
          </p:nvSpPr>
          <p:spPr>
            <a:xfrm>
              <a:off x="1463426" y="4909785"/>
              <a:ext cx="4937559" cy="354430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en-US" sz="1800" dirty="0" smtClean="0">
                  <a:solidFill>
                    <a:prstClr val="white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SPO/ODB</a:t>
              </a:r>
            </a:p>
            <a:p>
              <a:pPr algn="l">
                <a:lnSpc>
                  <a:spcPct val="100000"/>
                </a:lnSpc>
              </a:pPr>
              <a:r>
                <a:rPr lang="en-US" sz="1800" dirty="0" smtClean="0">
                  <a:solidFill>
                    <a:prstClr val="whit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Files</a:t>
              </a:r>
            </a:p>
            <a:p>
              <a:pPr algn="l">
                <a:lnSpc>
                  <a:spcPct val="100000"/>
                </a:lnSpc>
              </a:pPr>
              <a:endParaRPr lang="en-US" sz="180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954630" y="4807099"/>
              <a:ext cx="5273110" cy="580533"/>
            </a:xfrm>
            <a:prstGeom prst="roundRect">
              <a:avLst/>
            </a:prstGeom>
            <a:solidFill>
              <a:srgbClr val="0072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7122406" y="4909785"/>
              <a:ext cx="4937561" cy="354430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en-US" sz="1800" dirty="0" smtClean="0">
                  <a:solidFill>
                    <a:prstClr val="white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Outlook</a:t>
              </a:r>
            </a:p>
            <a:p>
              <a:pPr algn="l">
                <a:lnSpc>
                  <a:spcPct val="100000"/>
                </a:lnSpc>
              </a:pPr>
              <a:r>
                <a:rPr lang="en-US" sz="1800" dirty="0" smtClean="0">
                  <a:solidFill>
                    <a:prstClr val="whit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Calendar</a:t>
              </a:r>
            </a:p>
            <a:p>
              <a:pPr algn="l">
                <a:lnSpc>
                  <a:spcPct val="100000"/>
                </a:lnSpc>
              </a:pPr>
              <a:endParaRPr lang="en-US" sz="180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2683906" y="4807099"/>
              <a:ext cx="5273110" cy="580533"/>
            </a:xfrm>
            <a:prstGeom prst="roundRect">
              <a:avLst/>
            </a:prstGeom>
            <a:solidFill>
              <a:srgbClr val="0072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2" name="Title 1"/>
            <p:cNvSpPr txBox="1">
              <a:spLocks/>
            </p:cNvSpPr>
            <p:nvPr/>
          </p:nvSpPr>
          <p:spPr>
            <a:xfrm>
              <a:off x="12851683" y="4909785"/>
              <a:ext cx="4937561" cy="354430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en-US" sz="1800" dirty="0" smtClean="0">
                  <a:solidFill>
                    <a:prstClr val="white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AD</a:t>
              </a:r>
            </a:p>
            <a:p>
              <a:pPr algn="l">
                <a:lnSpc>
                  <a:spcPct val="100000"/>
                </a:lnSpc>
              </a:pPr>
              <a:r>
                <a:rPr lang="en-US" sz="1800" dirty="0" smtClean="0">
                  <a:solidFill>
                    <a:prstClr val="whit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Users</a:t>
              </a:r>
            </a:p>
            <a:p>
              <a:pPr algn="l">
                <a:lnSpc>
                  <a:spcPct val="100000"/>
                </a:lnSpc>
              </a:pPr>
              <a:endParaRPr lang="en-US" sz="180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1376453" y="2477701"/>
            <a:ext cx="8946240" cy="58053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442169" y="2570143"/>
            <a:ext cx="4110087" cy="35443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20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Win 8 App</a:t>
            </a:r>
            <a:endParaRPr lang="en-US" sz="20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9700" y="1391550"/>
            <a:ext cx="2962993" cy="166668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839305" y="4641418"/>
            <a:ext cx="4415132" cy="1101500"/>
            <a:chOff x="1839305" y="4641418"/>
            <a:chExt cx="4415132" cy="1101500"/>
          </a:xfrm>
        </p:grpSpPr>
        <p:grpSp>
          <p:nvGrpSpPr>
            <p:cNvPr id="4" name="Group 3"/>
            <p:cNvGrpSpPr/>
            <p:nvPr/>
          </p:nvGrpSpPr>
          <p:grpSpPr>
            <a:xfrm>
              <a:off x="5460906" y="4641418"/>
              <a:ext cx="793531" cy="1101500"/>
              <a:chOff x="6290932" y="2610889"/>
              <a:chExt cx="793531" cy="110150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6290932" y="2758952"/>
                <a:ext cx="793531" cy="79353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32597"/>
                <a:endParaRPr lang="en-GB" sz="1836" dirty="0">
                  <a:solidFill>
                    <a:prstClr val="white"/>
                  </a:solidFill>
                </a:endParaRPr>
              </a:p>
            </p:txBody>
          </p:sp>
          <p:graphicFrame>
            <p:nvGraphicFramePr>
              <p:cNvPr id="33" name="Diagram 32"/>
              <p:cNvGraphicFramePr/>
              <p:nvPr>
                <p:extLst/>
              </p:nvPr>
            </p:nvGraphicFramePr>
            <p:xfrm>
              <a:off x="6317256" y="2610889"/>
              <a:ext cx="734333" cy="11015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5" r:lo="rId6" r:qs="rId7" r:cs="rId8"/>
              </a:graphicData>
            </a:graphic>
          </p:graphicFrame>
        </p:grpSp>
        <p:grpSp>
          <p:nvGrpSpPr>
            <p:cNvPr id="34" name="Group 33"/>
            <p:cNvGrpSpPr/>
            <p:nvPr/>
          </p:nvGrpSpPr>
          <p:grpSpPr>
            <a:xfrm>
              <a:off x="3599234" y="4833875"/>
              <a:ext cx="811999" cy="794936"/>
              <a:chOff x="10113425" y="2651210"/>
              <a:chExt cx="796150" cy="779420"/>
            </a:xfrm>
          </p:grpSpPr>
          <p:sp>
            <p:nvSpPr>
              <p:cNvPr id="35" name="Oval 34"/>
              <p:cNvSpPr/>
              <p:nvPr/>
            </p:nvSpPr>
            <p:spPr>
              <a:xfrm rot="5400000">
                <a:off x="10113425" y="2652588"/>
                <a:ext cx="778042" cy="77804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32597"/>
                <a:endParaRPr lang="en-GB" sz="1836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30153" y="2651210"/>
                <a:ext cx="779422" cy="779420"/>
              </a:xfrm>
              <a:prstGeom prst="rect">
                <a:avLst/>
              </a:prstGeom>
            </p:spPr>
          </p:pic>
        </p:grpSp>
        <p:grpSp>
          <p:nvGrpSpPr>
            <p:cNvPr id="38" name="Group 37"/>
            <p:cNvGrpSpPr/>
            <p:nvPr/>
          </p:nvGrpSpPr>
          <p:grpSpPr>
            <a:xfrm>
              <a:off x="1839305" y="4863971"/>
              <a:ext cx="793531" cy="793531"/>
              <a:chOff x="3947062" y="2758953"/>
              <a:chExt cx="793531" cy="793531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3947062" y="2758953"/>
                <a:ext cx="793531" cy="79353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32597"/>
                <a:endParaRPr lang="en-GB" sz="1836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6013" y="2927595"/>
                <a:ext cx="474482" cy="474482"/>
              </a:xfrm>
              <a:prstGeom prst="rect">
                <a:avLst/>
              </a:prstGeom>
            </p:spPr>
          </p:pic>
        </p:grpSp>
      </p:grpSp>
      <p:grpSp>
        <p:nvGrpSpPr>
          <p:cNvPr id="6" name="Group 5"/>
          <p:cNvGrpSpPr/>
          <p:nvPr/>
        </p:nvGrpSpPr>
        <p:grpSpPr>
          <a:xfrm>
            <a:off x="6815924" y="4081403"/>
            <a:ext cx="3506769" cy="1505267"/>
            <a:chOff x="6815924" y="4081403"/>
            <a:chExt cx="3506769" cy="1505267"/>
          </a:xfrm>
        </p:grpSpPr>
        <p:grpSp>
          <p:nvGrpSpPr>
            <p:cNvPr id="11" name="Group 10"/>
            <p:cNvGrpSpPr/>
            <p:nvPr/>
          </p:nvGrpSpPr>
          <p:grpSpPr>
            <a:xfrm>
              <a:off x="6815924" y="4081403"/>
              <a:ext cx="3506769" cy="1110765"/>
              <a:chOff x="1295649" y="4807099"/>
              <a:chExt cx="5273110" cy="580533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1295649" y="4807099"/>
                <a:ext cx="5273110" cy="580533"/>
              </a:xfrm>
              <a:prstGeom prst="roundRect">
                <a:avLst/>
              </a:prstGeom>
              <a:solidFill>
                <a:srgbClr val="0072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Title 1"/>
              <p:cNvSpPr txBox="1">
                <a:spLocks/>
              </p:cNvSpPr>
              <p:nvPr/>
            </p:nvSpPr>
            <p:spPr>
              <a:xfrm>
                <a:off x="1463426" y="4909785"/>
                <a:ext cx="4937559" cy="354430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0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lnSpc>
                    <a:spcPct val="100000"/>
                  </a:lnSpc>
                </a:pPr>
                <a:r>
                  <a:rPr lang="en-US" sz="1800" dirty="0" smtClean="0">
                    <a:solidFill>
                      <a:prstClr val="white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Office Graph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800" dirty="0" smtClean="0">
                    <a:solidFill>
                      <a:prstClr val="white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Demos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800" dirty="0" smtClean="0">
                    <a:solidFill>
                      <a:prstClr val="white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Conferences</a:t>
                </a:r>
                <a:endParaRPr lang="en-US" sz="1800" dirty="0">
                  <a:solidFill>
                    <a:prstClr val="whit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31" name="Oval 30"/>
            <p:cNvSpPr/>
            <p:nvPr/>
          </p:nvSpPr>
          <p:spPr>
            <a:xfrm>
              <a:off x="8378477" y="4793139"/>
              <a:ext cx="793531" cy="79353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r>
                <a:rPr lang="nb-NO" sz="3200" dirty="0" smtClean="0">
                  <a:solidFill>
                    <a:srgbClr val="0078D7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9273386" y="4793139"/>
              <a:ext cx="793531" cy="79353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r>
                <a:rPr lang="nb-NO" sz="3200" dirty="0" smtClean="0">
                  <a:solidFill>
                    <a:srgbClr val="0078D7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625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0" y="557057"/>
            <a:ext cx="719647" cy="71964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183251" y="679000"/>
            <a:ext cx="6505307" cy="427443"/>
          </a:xfrm>
          <a:prstGeom prst="rect">
            <a:avLst/>
          </a:prstGeom>
        </p:spPr>
        <p:txBody>
          <a:bodyPr vert="horz" lIns="93260" tIns="46630" rIns="93260" bIns="4663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32597">
              <a:lnSpc>
                <a:spcPct val="100000"/>
              </a:lnSpc>
            </a:pPr>
            <a:r>
              <a:rPr lang="en-US" sz="2448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Demo</a:t>
            </a:r>
            <a:r>
              <a:rPr lang="en-US" sz="2448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Scheduler </a:t>
            </a:r>
            <a:r>
              <a:rPr lang="en-US" sz="2448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App</a:t>
            </a:r>
            <a:endParaRPr lang="en-US" sz="2448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21" b="21521"/>
          <a:stretch/>
        </p:blipFill>
        <p:spPr>
          <a:xfrm>
            <a:off x="3003210" y="1475766"/>
            <a:ext cx="6217356" cy="458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6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050666" y="2117786"/>
            <a:ext cx="8335142" cy="2142328"/>
          </a:xfrm>
        </p:spPr>
        <p:txBody>
          <a:bodyPr anchor="ctr" anchorCtr="0"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en-US" sz="4488" u="sng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SHARING</a:t>
            </a:r>
            <a:r>
              <a:rPr lang="en-US" sz="4488" u="sng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EARLY</a:t>
            </a:r>
            <a:r>
              <a:rPr lang="en-US" sz="4488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n-US" sz="4488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4488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What </a:t>
            </a:r>
            <a:r>
              <a:rPr lang="en-US" sz="4488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we show you here today, you can </a:t>
            </a:r>
            <a:r>
              <a:rPr lang="en-US" sz="4488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</a:t>
            </a:r>
            <a:r>
              <a:rPr lang="en-US" sz="4488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test for a while. Sorry.</a:t>
            </a:r>
          </a:p>
        </p:txBody>
      </p:sp>
    </p:spTree>
    <p:extLst>
      <p:ext uri="{BB962C8B-B14F-4D97-AF65-F5344CB8AC3E}">
        <p14:creationId xmlns:p14="http://schemas.microsoft.com/office/powerpoint/2010/main" val="46542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 rot="16200000">
            <a:off x="5840439" y="393647"/>
            <a:ext cx="728492" cy="12530550"/>
          </a:xfrm>
          <a:custGeom>
            <a:avLst/>
            <a:gdLst>
              <a:gd name="connsiteX0" fmla="*/ 0 w 1771650"/>
              <a:gd name="connsiteY0" fmla="*/ 6858000 h 6858000"/>
              <a:gd name="connsiteX1" fmla="*/ 0 w 1771650"/>
              <a:gd name="connsiteY1" fmla="*/ 0 h 6858000"/>
              <a:gd name="connsiteX2" fmla="*/ 1771650 w 1771650"/>
              <a:gd name="connsiteY2" fmla="*/ 6858000 h 6858000"/>
              <a:gd name="connsiteX3" fmla="*/ 0 w 1771650"/>
              <a:gd name="connsiteY3" fmla="*/ 6858000 h 6858000"/>
              <a:gd name="connsiteX0" fmla="*/ 4667249 w 6438899"/>
              <a:gd name="connsiteY0" fmla="*/ 6867525 h 6867525"/>
              <a:gd name="connsiteX1" fmla="*/ 0 w 6438899"/>
              <a:gd name="connsiteY1" fmla="*/ 0 h 6867525"/>
              <a:gd name="connsiteX2" fmla="*/ 4667249 w 6438899"/>
              <a:gd name="connsiteY2" fmla="*/ 9525 h 6867525"/>
              <a:gd name="connsiteX3" fmla="*/ 6438899 w 6438899"/>
              <a:gd name="connsiteY3" fmla="*/ 6867525 h 6867525"/>
              <a:gd name="connsiteX4" fmla="*/ 4667249 w 6438899"/>
              <a:gd name="connsiteY4" fmla="*/ 6867525 h 6867525"/>
              <a:gd name="connsiteX0" fmla="*/ 4667249 w 6438899"/>
              <a:gd name="connsiteY0" fmla="*/ 6869278 h 6869278"/>
              <a:gd name="connsiteX1" fmla="*/ 0 w 6438899"/>
              <a:gd name="connsiteY1" fmla="*/ 1753 h 6869278"/>
              <a:gd name="connsiteX2" fmla="*/ 4667249 w 6438899"/>
              <a:gd name="connsiteY2" fmla="*/ 11278 h 6869278"/>
              <a:gd name="connsiteX3" fmla="*/ 6438899 w 6438899"/>
              <a:gd name="connsiteY3" fmla="*/ 6869278 h 6869278"/>
              <a:gd name="connsiteX4" fmla="*/ 4667249 w 6438899"/>
              <a:gd name="connsiteY4" fmla="*/ 6869278 h 6869278"/>
              <a:gd name="connsiteX0" fmla="*/ 4667249 w 6438899"/>
              <a:gd name="connsiteY0" fmla="*/ 6867525 h 6867525"/>
              <a:gd name="connsiteX1" fmla="*/ 0 w 6438899"/>
              <a:gd name="connsiteY1" fmla="*/ 0 h 6867525"/>
              <a:gd name="connsiteX2" fmla="*/ 4667249 w 6438899"/>
              <a:gd name="connsiteY2" fmla="*/ 9525 h 6867525"/>
              <a:gd name="connsiteX3" fmla="*/ 6438899 w 6438899"/>
              <a:gd name="connsiteY3" fmla="*/ 6867525 h 6867525"/>
              <a:gd name="connsiteX4" fmla="*/ 4667249 w 6438899"/>
              <a:gd name="connsiteY4" fmla="*/ 6867525 h 6867525"/>
              <a:gd name="connsiteX0" fmla="*/ 76199 w 6438899"/>
              <a:gd name="connsiteY0" fmla="*/ 6886575 h 6886575"/>
              <a:gd name="connsiteX1" fmla="*/ 0 w 6438899"/>
              <a:gd name="connsiteY1" fmla="*/ 0 h 6886575"/>
              <a:gd name="connsiteX2" fmla="*/ 4667249 w 6438899"/>
              <a:gd name="connsiteY2" fmla="*/ 9525 h 6886575"/>
              <a:gd name="connsiteX3" fmla="*/ 6438899 w 6438899"/>
              <a:gd name="connsiteY3" fmla="*/ 6867525 h 6886575"/>
              <a:gd name="connsiteX4" fmla="*/ 76199 w 6438899"/>
              <a:gd name="connsiteY4" fmla="*/ 6886575 h 6886575"/>
              <a:gd name="connsiteX0" fmla="*/ 21 w 6362721"/>
              <a:gd name="connsiteY0" fmla="*/ 6877050 h 6877050"/>
              <a:gd name="connsiteX1" fmla="*/ 361972 w 6362721"/>
              <a:gd name="connsiteY1" fmla="*/ 9525 h 6877050"/>
              <a:gd name="connsiteX2" fmla="*/ 4591071 w 6362721"/>
              <a:gd name="connsiteY2" fmla="*/ 0 h 6877050"/>
              <a:gd name="connsiteX3" fmla="*/ 6362721 w 6362721"/>
              <a:gd name="connsiteY3" fmla="*/ 6858000 h 6877050"/>
              <a:gd name="connsiteX4" fmla="*/ 21 w 6362721"/>
              <a:gd name="connsiteY4" fmla="*/ 6877050 h 6877050"/>
              <a:gd name="connsiteX0" fmla="*/ 76199 w 6000749"/>
              <a:gd name="connsiteY0" fmla="*/ 6867525 h 6867525"/>
              <a:gd name="connsiteX1" fmla="*/ 0 w 6000749"/>
              <a:gd name="connsiteY1" fmla="*/ 9525 h 6867525"/>
              <a:gd name="connsiteX2" fmla="*/ 4229099 w 6000749"/>
              <a:gd name="connsiteY2" fmla="*/ 0 h 6867525"/>
              <a:gd name="connsiteX3" fmla="*/ 6000749 w 6000749"/>
              <a:gd name="connsiteY3" fmla="*/ 6858000 h 6867525"/>
              <a:gd name="connsiteX4" fmla="*/ 76199 w 6000749"/>
              <a:gd name="connsiteY4" fmla="*/ 6867525 h 6867525"/>
              <a:gd name="connsiteX0" fmla="*/ 114299 w 6038849"/>
              <a:gd name="connsiteY0" fmla="*/ 6886575 h 6886575"/>
              <a:gd name="connsiteX1" fmla="*/ 0 w 6038849"/>
              <a:gd name="connsiteY1" fmla="*/ 0 h 6886575"/>
              <a:gd name="connsiteX2" fmla="*/ 4267199 w 6038849"/>
              <a:gd name="connsiteY2" fmla="*/ 19050 h 6886575"/>
              <a:gd name="connsiteX3" fmla="*/ 6038849 w 6038849"/>
              <a:gd name="connsiteY3" fmla="*/ 6877050 h 6886575"/>
              <a:gd name="connsiteX4" fmla="*/ 114299 w 6038849"/>
              <a:gd name="connsiteY4" fmla="*/ 6886575 h 6886575"/>
              <a:gd name="connsiteX0" fmla="*/ 9524 w 6038849"/>
              <a:gd name="connsiteY0" fmla="*/ 6905625 h 6905625"/>
              <a:gd name="connsiteX1" fmla="*/ 0 w 6038849"/>
              <a:gd name="connsiteY1" fmla="*/ 0 h 6905625"/>
              <a:gd name="connsiteX2" fmla="*/ 4267199 w 6038849"/>
              <a:gd name="connsiteY2" fmla="*/ 19050 h 6905625"/>
              <a:gd name="connsiteX3" fmla="*/ 6038849 w 6038849"/>
              <a:gd name="connsiteY3" fmla="*/ 6877050 h 6905625"/>
              <a:gd name="connsiteX4" fmla="*/ 9524 w 6038849"/>
              <a:gd name="connsiteY4" fmla="*/ 6905625 h 6905625"/>
              <a:gd name="connsiteX0" fmla="*/ 9524 w 6038849"/>
              <a:gd name="connsiteY0" fmla="*/ 6907856 h 6907856"/>
              <a:gd name="connsiteX1" fmla="*/ 0 w 6038849"/>
              <a:gd name="connsiteY1" fmla="*/ 2231 h 6907856"/>
              <a:gd name="connsiteX2" fmla="*/ 902034 w 6038849"/>
              <a:gd name="connsiteY2" fmla="*/ 0 h 6907856"/>
              <a:gd name="connsiteX3" fmla="*/ 6038849 w 6038849"/>
              <a:gd name="connsiteY3" fmla="*/ 6879281 h 6907856"/>
              <a:gd name="connsiteX4" fmla="*/ 9524 w 6038849"/>
              <a:gd name="connsiteY4" fmla="*/ 6907856 h 6907856"/>
              <a:gd name="connsiteX0" fmla="*/ 9524 w 6038849"/>
              <a:gd name="connsiteY0" fmla="*/ 6905625 h 6905625"/>
              <a:gd name="connsiteX1" fmla="*/ 0 w 6038849"/>
              <a:gd name="connsiteY1" fmla="*/ 0 h 6905625"/>
              <a:gd name="connsiteX2" fmla="*/ 72264 w 6038849"/>
              <a:gd name="connsiteY2" fmla="*/ 13729 h 6905625"/>
              <a:gd name="connsiteX3" fmla="*/ 6038849 w 6038849"/>
              <a:gd name="connsiteY3" fmla="*/ 6877050 h 6905625"/>
              <a:gd name="connsiteX4" fmla="*/ 9524 w 6038849"/>
              <a:gd name="connsiteY4" fmla="*/ 6905625 h 6905625"/>
              <a:gd name="connsiteX0" fmla="*/ 1622960 w 6038849"/>
              <a:gd name="connsiteY0" fmla="*/ 6591734 h 6877050"/>
              <a:gd name="connsiteX1" fmla="*/ 0 w 6038849"/>
              <a:gd name="connsiteY1" fmla="*/ 0 h 6877050"/>
              <a:gd name="connsiteX2" fmla="*/ 72264 w 6038849"/>
              <a:gd name="connsiteY2" fmla="*/ 13729 h 6877050"/>
              <a:gd name="connsiteX3" fmla="*/ 6038849 w 6038849"/>
              <a:gd name="connsiteY3" fmla="*/ 6877050 h 6877050"/>
              <a:gd name="connsiteX4" fmla="*/ 1622960 w 6038849"/>
              <a:gd name="connsiteY4" fmla="*/ 6591734 h 6877050"/>
              <a:gd name="connsiteX0" fmla="*/ 82 w 6121598"/>
              <a:gd name="connsiteY0" fmla="*/ 6873705 h 6877050"/>
              <a:gd name="connsiteX1" fmla="*/ 82749 w 6121598"/>
              <a:gd name="connsiteY1" fmla="*/ 0 h 6877050"/>
              <a:gd name="connsiteX2" fmla="*/ 155013 w 6121598"/>
              <a:gd name="connsiteY2" fmla="*/ 13729 h 6877050"/>
              <a:gd name="connsiteX3" fmla="*/ 6121598 w 6121598"/>
              <a:gd name="connsiteY3" fmla="*/ 6877050 h 6877050"/>
              <a:gd name="connsiteX4" fmla="*/ 82 w 6121598"/>
              <a:gd name="connsiteY4" fmla="*/ 6873705 h 6877050"/>
              <a:gd name="connsiteX0" fmla="*/ 55627 w 6177143"/>
              <a:gd name="connsiteY0" fmla="*/ 6859976 h 6863321"/>
              <a:gd name="connsiteX1" fmla="*/ 0 w 6177143"/>
              <a:gd name="connsiteY1" fmla="*/ 18192 h 6863321"/>
              <a:gd name="connsiteX2" fmla="*/ 210558 w 6177143"/>
              <a:gd name="connsiteY2" fmla="*/ 0 h 6863321"/>
              <a:gd name="connsiteX3" fmla="*/ 6177143 w 6177143"/>
              <a:gd name="connsiteY3" fmla="*/ 6863321 h 6863321"/>
              <a:gd name="connsiteX4" fmla="*/ 55627 w 6177143"/>
              <a:gd name="connsiteY4" fmla="*/ 6859976 h 6863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77143" h="6863321">
                <a:moveTo>
                  <a:pt x="55627" y="6859976"/>
                </a:moveTo>
                <a:cubicBezTo>
                  <a:pt x="52452" y="5151826"/>
                  <a:pt x="3175" y="1726342"/>
                  <a:pt x="0" y="18192"/>
                </a:cubicBezTo>
                <a:lnTo>
                  <a:pt x="210558" y="0"/>
                </a:lnTo>
                <a:lnTo>
                  <a:pt x="6177143" y="6863321"/>
                </a:lnTo>
                <a:lnTo>
                  <a:pt x="55627" y="6859976"/>
                </a:lnTo>
                <a:close/>
              </a:path>
            </a:pathLst>
          </a:custGeom>
          <a:solidFill>
            <a:srgbClr val="007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418">
              <a:defRPr/>
            </a:pPr>
            <a:endParaRPr lang="en-GB" sz="1836">
              <a:solidFill>
                <a:prstClr val="white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83965" y="679401"/>
            <a:ext cx="7338201" cy="427382"/>
          </a:xfrm>
          <a:prstGeom prst="rect">
            <a:avLst/>
          </a:prstGeom>
        </p:spPr>
        <p:txBody>
          <a:bodyPr vert="horz" lIns="93247" tIns="46623" rIns="93247" bIns="46623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32418">
              <a:lnSpc>
                <a:spcPct val="150000"/>
              </a:lnSpc>
              <a:defRPr/>
            </a:pPr>
            <a:r>
              <a:rPr lang="en-US" sz="2448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Using the new Office Graph API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6108" y="558239"/>
            <a:ext cx="718780" cy="718780"/>
          </a:xfrm>
          <a:prstGeom prst="rect">
            <a:avLst/>
          </a:prstGeom>
        </p:spPr>
      </p:pic>
      <p:sp>
        <p:nvSpPr>
          <p:cNvPr id="84" name="Text Placeholder 1"/>
          <p:cNvSpPr txBox="1">
            <a:spLocks/>
          </p:cNvSpPr>
          <p:nvPr/>
        </p:nvSpPr>
        <p:spPr>
          <a:xfrm>
            <a:off x="273117" y="1213173"/>
            <a:ext cx="11885514" cy="5396836"/>
          </a:xfrm>
          <a:prstGeom prst="rect">
            <a:avLst/>
          </a:prstGeom>
        </p:spPr>
        <p:txBody>
          <a:bodyPr vert="horz" wrap="square" lIns="146283" tIns="91427" rIns="146283" bIns="91427" rtlCol="0">
            <a:spAutoFit/>
          </a:bodyPr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253" lvl="1" indent="0" defTabSz="932563">
              <a:buFont typeface="Arial" pitchFamily="34" charset="0"/>
              <a:buNone/>
              <a:defRPr/>
            </a:pPr>
            <a:endParaRPr lang="en-US" dirty="0">
              <a:gradFill>
                <a:gsLst>
                  <a:gs pos="1250">
                    <a:srgbClr val="404040"/>
                  </a:gs>
                  <a:gs pos="100000">
                    <a:srgbClr val="404040"/>
                  </a:gs>
                </a:gsLst>
                <a:lin ang="5400000" scaled="0"/>
              </a:gradFill>
              <a:latin typeface="Segoe UI"/>
            </a:endParaRPr>
          </a:p>
          <a:p>
            <a:pPr marL="241253" lvl="1" indent="0" defTabSz="932563">
              <a:buFont typeface="Arial" pitchFamily="34" charset="0"/>
              <a:buNone/>
              <a:defRPr/>
            </a:pPr>
            <a:endParaRPr lang="en-US" dirty="0">
              <a:gradFill>
                <a:gsLst>
                  <a:gs pos="1250">
                    <a:srgbClr val="404040"/>
                  </a:gs>
                  <a:gs pos="100000">
                    <a:srgbClr val="404040"/>
                  </a:gs>
                </a:gsLst>
                <a:lin ang="5400000" scaled="0"/>
              </a:gradFill>
              <a:latin typeface="Segoe UI"/>
            </a:endParaRPr>
          </a:p>
          <a:p>
            <a:pPr marL="241253" lvl="1" indent="0" defTabSz="932563">
              <a:buFont typeface="Arial" pitchFamily="34" charset="0"/>
              <a:buNone/>
              <a:defRPr/>
            </a:pPr>
            <a:endParaRPr lang="en-US" dirty="0">
              <a:gradFill>
                <a:gsLst>
                  <a:gs pos="1250">
                    <a:srgbClr val="404040"/>
                  </a:gs>
                  <a:gs pos="100000">
                    <a:srgbClr val="404040"/>
                  </a:gs>
                </a:gsLst>
                <a:lin ang="5400000" scaled="0"/>
              </a:gradFill>
              <a:latin typeface="Segoe UI"/>
            </a:endParaRPr>
          </a:p>
          <a:p>
            <a:pPr marL="333311" lvl="2" indent="0">
              <a:buFont typeface="Arial" pitchFamily="34" charset="0"/>
              <a:buNone/>
            </a:pPr>
            <a:endParaRPr lang="en-US" dirty="0">
              <a:solidFill>
                <a:srgbClr val="107C10"/>
              </a:solidFill>
              <a:latin typeface="Consolas" pitchFamily="49" charset="0"/>
              <a:cs typeface="Consolas" pitchFamily="49" charset="0"/>
            </a:endParaRPr>
          </a:p>
          <a:p>
            <a:pPr marL="333311" lvl="2" indent="0">
              <a:buFont typeface="Arial" pitchFamily="34" charset="0"/>
              <a:buNone/>
            </a:pPr>
            <a:r>
              <a:rPr lang="en-US" u="sng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Examples</a:t>
            </a:r>
          </a:p>
          <a:p>
            <a:pPr marL="2347913" lvl="2" indent="-2016125">
              <a:buFont typeface="Arial" pitchFamily="34" charset="0"/>
              <a:buNone/>
            </a:pPr>
            <a:r>
              <a:rPr lang="en-US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version:    /beta</a:t>
            </a:r>
          </a:p>
          <a:p>
            <a:pPr marL="333311" lvl="2" indent="0">
              <a:buFont typeface="Arial" pitchFamily="34" charset="0"/>
              <a:buNone/>
            </a:pPr>
            <a:r>
              <a:rPr lang="en-US" dirty="0" smtClean="0">
                <a:solidFill>
                  <a:srgbClr val="107C10"/>
                </a:solidFill>
                <a:latin typeface="Consolas" pitchFamily="49" charset="0"/>
                <a:cs typeface="Consolas" pitchFamily="49" charset="0"/>
              </a:rPr>
              <a:t>entity-set: /me/actions/liked </a:t>
            </a:r>
            <a:br>
              <a:rPr lang="en-US" dirty="0" smtClean="0">
                <a:solidFill>
                  <a:srgbClr val="107C1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dirty="0" smtClean="0">
                <a:solidFill>
                  <a:srgbClr val="107C10"/>
                </a:solidFill>
                <a:latin typeface="Consolas" pitchFamily="49" charset="0"/>
                <a:cs typeface="Consolas" pitchFamily="49" charset="0"/>
              </a:rPr>
              <a:t>		   /</a:t>
            </a:r>
            <a:r>
              <a:rPr lang="en-US" dirty="0">
                <a:solidFill>
                  <a:srgbClr val="107C10"/>
                </a:solidFill>
                <a:latin typeface="Consolas" pitchFamily="49" charset="0"/>
                <a:cs typeface="Consolas" pitchFamily="49" charset="0"/>
              </a:rPr>
              <a:t>users(‘</a:t>
            </a:r>
            <a:r>
              <a:rPr lang="en-US" dirty="0" smtClean="0">
                <a:solidFill>
                  <a:srgbClr val="107C10"/>
                </a:solidFill>
                <a:latin typeface="Consolas" pitchFamily="49" charset="0"/>
                <a:cs typeface="Consolas" pitchFamily="49" charset="0"/>
              </a:rPr>
              <a:t>johndoe@outlook.office365.com’)/actions/liked</a:t>
            </a:r>
          </a:p>
          <a:p>
            <a:pPr marL="333311" lvl="2" indent="0">
              <a:buFont typeface="Arial" pitchFamily="34" charset="0"/>
              <a:buNone/>
            </a:pPr>
            <a:r>
              <a:rPr lang="en-US" dirty="0" smtClean="0">
                <a:solidFill>
                  <a:srgbClr val="107C10"/>
                </a:solidFill>
                <a:latin typeface="Consolas" pitchFamily="49" charset="0"/>
                <a:cs typeface="Consolas" pitchFamily="49" charset="0"/>
              </a:rPr>
              <a:t>		   /groups(‘ignite’)/demos</a:t>
            </a:r>
          </a:p>
          <a:p>
            <a:pPr marL="333311" lvl="2" indent="0">
              <a:buFont typeface="Arial" pitchFamily="34" charset="0"/>
              <a:buNone/>
            </a:pPr>
            <a:r>
              <a:rPr lang="en-US" dirty="0" smtClean="0">
                <a:solidFill>
                  <a:srgbClr val="DE4D2D"/>
                </a:solidFill>
                <a:latin typeface="Consolas" pitchFamily="49" charset="0"/>
                <a:cs typeface="Consolas" pitchFamily="49" charset="0"/>
              </a:rPr>
              <a:t>id:         </a:t>
            </a:r>
            <a:r>
              <a:rPr lang="en-US" dirty="0">
                <a:solidFill>
                  <a:srgbClr val="DE4D2D"/>
                </a:solidFill>
                <a:latin typeface="Consolas" pitchFamily="49" charset="0"/>
                <a:cs typeface="Consolas" pitchFamily="49" charset="0"/>
              </a:rPr>
              <a:t>msnow@outlook.office365.com</a:t>
            </a:r>
            <a:br>
              <a:rPr lang="en-US" dirty="0">
                <a:solidFill>
                  <a:srgbClr val="DE4D2D"/>
                </a:solidFill>
                <a:latin typeface="Consolas" pitchFamily="49" charset="0"/>
                <a:cs typeface="Consolas" pitchFamily="49" charset="0"/>
              </a:rPr>
            </a:br>
            <a:r>
              <a:rPr lang="en-US" dirty="0" smtClean="0">
                <a:solidFill>
                  <a:srgbClr val="DE4D2D"/>
                </a:solidFill>
                <a:latin typeface="Consolas" pitchFamily="49" charset="0"/>
                <a:cs typeface="Consolas" pitchFamily="49" charset="0"/>
              </a:rPr>
              <a:t>            AAMkAGI2NGVhZTVlLTI1OGMtNDI4My1iZmE5LTA5OGJiZGEzMTc0YQ</a:t>
            </a:r>
          </a:p>
          <a:p>
            <a:pPr marL="333311" lvl="2" indent="0">
              <a:buFont typeface="Arial" pitchFamily="34" charset="0"/>
              <a:buNone/>
            </a:pPr>
            <a:r>
              <a:rPr lang="en-US" dirty="0" smtClean="0">
                <a:solidFill>
                  <a:srgbClr val="FF33CC"/>
                </a:solidFill>
                <a:latin typeface="Consolas" pitchFamily="49" charset="0"/>
                <a:cs typeface="Consolas" pitchFamily="49" charset="0"/>
              </a:rPr>
              <a:t>property    </a:t>
            </a:r>
            <a:r>
              <a:rPr lang="en-US" dirty="0" err="1" smtClean="0">
                <a:solidFill>
                  <a:srgbClr val="FF33CC"/>
                </a:solidFill>
                <a:latin typeface="Consolas" pitchFamily="49" charset="0"/>
                <a:cs typeface="Consolas" pitchFamily="49" charset="0"/>
              </a:rPr>
              <a:t>conferencename</a:t>
            </a:r>
            <a:endParaRPr lang="en-US" dirty="0" smtClean="0">
              <a:solidFill>
                <a:srgbClr val="FF33CC"/>
              </a:solidFill>
              <a:latin typeface="Consolas" pitchFamily="49" charset="0"/>
              <a:cs typeface="Consolas" pitchFamily="49" charset="0"/>
            </a:endParaRPr>
          </a:p>
          <a:p>
            <a:pPr marL="333311" lvl="2" indent="0">
              <a:buFont typeface="Arial" pitchFamily="34" charset="0"/>
              <a:buNone/>
            </a:pPr>
            <a:r>
              <a:rPr lang="en-US" b="1" dirty="0" smtClean="0">
                <a:solidFill>
                  <a:srgbClr val="FF33CC"/>
                </a:solidFill>
                <a:latin typeface="Consolas" pitchFamily="49" charset="0"/>
                <a:cs typeface="Consolas" pitchFamily="49" charset="0"/>
              </a:rPr>
              <a:t>            </a:t>
            </a:r>
            <a:r>
              <a:rPr lang="en-US" dirty="0" smtClean="0">
                <a:solidFill>
                  <a:srgbClr val="FF33CC"/>
                </a:solidFill>
                <a:latin typeface="Consolas" pitchFamily="49" charset="0"/>
                <a:cs typeface="Consolas" pitchFamily="49" charset="0"/>
              </a:rPr>
              <a:t>location</a:t>
            </a:r>
            <a:endParaRPr lang="en-US" dirty="0" smtClean="0">
              <a:solidFill>
                <a:srgbClr val="DE4D2D"/>
              </a:solidFill>
              <a:latin typeface="Consolas" pitchFamily="49" charset="0"/>
              <a:cs typeface="Consolas" pitchFamily="49" charset="0"/>
            </a:endParaRPr>
          </a:p>
          <a:p>
            <a:pPr marL="117453" lvl="1" indent="0" defTabSz="932563">
              <a:buFont typeface="Arial" pitchFamily="34" charset="0"/>
              <a:buNone/>
              <a:defRPr/>
            </a:pPr>
            <a:endParaRPr lang="en-US" sz="900" dirty="0">
              <a:solidFill>
                <a:srgbClr val="107C1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73116" y="1363965"/>
            <a:ext cx="6088211" cy="1051931"/>
          </a:xfrm>
          <a:prstGeom prst="rect">
            <a:avLst/>
          </a:prstGeom>
          <a:noFill/>
        </p:spPr>
        <p:txBody>
          <a:bodyPr wrap="none" lIns="182854" tIns="146283" rIns="182854" bIns="146283" rtlCol="0">
            <a:spAutoFit/>
          </a:bodyPr>
          <a:lstStyle/>
          <a:p>
            <a:pPr marL="0" lvl="1" defTabSz="932597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100000">
                      <a:srgbClr val="404040"/>
                    </a:gs>
                    <a:gs pos="0">
                      <a:srgbClr val="40404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rPr>
              <a:t>https://outlook.office365.com/api</a:t>
            </a:r>
          </a:p>
          <a:p>
            <a:pPr marL="0" lvl="1" defTabSz="932597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100000">
                      <a:srgbClr val="404040"/>
                    </a:gs>
                    <a:gs pos="0">
                      <a:srgbClr val="40404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rPr>
              <a:t>	/</a:t>
            </a:r>
          </a:p>
        </p:txBody>
      </p:sp>
      <p:sp>
        <p:nvSpPr>
          <p:cNvPr id="86" name="Rectangle 85"/>
          <p:cNvSpPr/>
          <p:nvPr/>
        </p:nvSpPr>
        <p:spPr>
          <a:xfrm>
            <a:off x="1189751" y="1802838"/>
            <a:ext cx="10644314" cy="634440"/>
          </a:xfrm>
          <a:prstGeom prst="rect">
            <a:avLst/>
          </a:prstGeom>
          <a:noFill/>
        </p:spPr>
        <p:txBody>
          <a:bodyPr wrap="square" lIns="182854" tIns="146283" rIns="182854" bIns="146283" rtlCol="0">
            <a:spAutoFit/>
          </a:bodyPr>
          <a:lstStyle/>
          <a:p>
            <a:pPr marL="0" lvl="1" defTabSz="932597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/{version}</a:t>
            </a:r>
            <a:r>
              <a:rPr lang="en-US" sz="2400" dirty="0">
                <a:solidFill>
                  <a:srgbClr val="107C10"/>
                </a:solidFill>
                <a:latin typeface="Consolas" pitchFamily="49" charset="0"/>
                <a:cs typeface="Consolas" pitchFamily="49" charset="0"/>
              </a:rPr>
              <a:t>/{entity-set}</a:t>
            </a:r>
            <a:r>
              <a:rPr lang="en-US" sz="2400" dirty="0">
                <a:solidFill>
                  <a:srgbClr val="DE4D2D"/>
                </a:solidFill>
                <a:latin typeface="Consolas" pitchFamily="49" charset="0"/>
                <a:cs typeface="Consolas" pitchFamily="49" charset="0"/>
              </a:rPr>
              <a:t>({id})</a:t>
            </a:r>
            <a:r>
              <a:rPr lang="en-US" sz="2400" dirty="0">
                <a:solidFill>
                  <a:srgbClr val="FF33CC"/>
                </a:solidFill>
                <a:latin typeface="Consolas" pitchFamily="49" charset="0"/>
                <a:cs typeface="Consolas" pitchFamily="49" charset="0"/>
              </a:rPr>
              <a:t>/{property}</a:t>
            </a:r>
            <a:endParaRPr lang="en-US" sz="2400" dirty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16110" y="3913529"/>
            <a:ext cx="11633950" cy="24107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32597" fontAlgn="base"/>
            <a:endParaRPr lang="en-US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36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 rot="16200000">
            <a:off x="5840439" y="393647"/>
            <a:ext cx="728492" cy="12530550"/>
          </a:xfrm>
          <a:custGeom>
            <a:avLst/>
            <a:gdLst>
              <a:gd name="connsiteX0" fmla="*/ 0 w 1771650"/>
              <a:gd name="connsiteY0" fmla="*/ 6858000 h 6858000"/>
              <a:gd name="connsiteX1" fmla="*/ 0 w 1771650"/>
              <a:gd name="connsiteY1" fmla="*/ 0 h 6858000"/>
              <a:gd name="connsiteX2" fmla="*/ 1771650 w 1771650"/>
              <a:gd name="connsiteY2" fmla="*/ 6858000 h 6858000"/>
              <a:gd name="connsiteX3" fmla="*/ 0 w 1771650"/>
              <a:gd name="connsiteY3" fmla="*/ 6858000 h 6858000"/>
              <a:gd name="connsiteX0" fmla="*/ 4667249 w 6438899"/>
              <a:gd name="connsiteY0" fmla="*/ 6867525 h 6867525"/>
              <a:gd name="connsiteX1" fmla="*/ 0 w 6438899"/>
              <a:gd name="connsiteY1" fmla="*/ 0 h 6867525"/>
              <a:gd name="connsiteX2" fmla="*/ 4667249 w 6438899"/>
              <a:gd name="connsiteY2" fmla="*/ 9525 h 6867525"/>
              <a:gd name="connsiteX3" fmla="*/ 6438899 w 6438899"/>
              <a:gd name="connsiteY3" fmla="*/ 6867525 h 6867525"/>
              <a:gd name="connsiteX4" fmla="*/ 4667249 w 6438899"/>
              <a:gd name="connsiteY4" fmla="*/ 6867525 h 6867525"/>
              <a:gd name="connsiteX0" fmla="*/ 4667249 w 6438899"/>
              <a:gd name="connsiteY0" fmla="*/ 6869278 h 6869278"/>
              <a:gd name="connsiteX1" fmla="*/ 0 w 6438899"/>
              <a:gd name="connsiteY1" fmla="*/ 1753 h 6869278"/>
              <a:gd name="connsiteX2" fmla="*/ 4667249 w 6438899"/>
              <a:gd name="connsiteY2" fmla="*/ 11278 h 6869278"/>
              <a:gd name="connsiteX3" fmla="*/ 6438899 w 6438899"/>
              <a:gd name="connsiteY3" fmla="*/ 6869278 h 6869278"/>
              <a:gd name="connsiteX4" fmla="*/ 4667249 w 6438899"/>
              <a:gd name="connsiteY4" fmla="*/ 6869278 h 6869278"/>
              <a:gd name="connsiteX0" fmla="*/ 4667249 w 6438899"/>
              <a:gd name="connsiteY0" fmla="*/ 6867525 h 6867525"/>
              <a:gd name="connsiteX1" fmla="*/ 0 w 6438899"/>
              <a:gd name="connsiteY1" fmla="*/ 0 h 6867525"/>
              <a:gd name="connsiteX2" fmla="*/ 4667249 w 6438899"/>
              <a:gd name="connsiteY2" fmla="*/ 9525 h 6867525"/>
              <a:gd name="connsiteX3" fmla="*/ 6438899 w 6438899"/>
              <a:gd name="connsiteY3" fmla="*/ 6867525 h 6867525"/>
              <a:gd name="connsiteX4" fmla="*/ 4667249 w 6438899"/>
              <a:gd name="connsiteY4" fmla="*/ 6867525 h 6867525"/>
              <a:gd name="connsiteX0" fmla="*/ 76199 w 6438899"/>
              <a:gd name="connsiteY0" fmla="*/ 6886575 h 6886575"/>
              <a:gd name="connsiteX1" fmla="*/ 0 w 6438899"/>
              <a:gd name="connsiteY1" fmla="*/ 0 h 6886575"/>
              <a:gd name="connsiteX2" fmla="*/ 4667249 w 6438899"/>
              <a:gd name="connsiteY2" fmla="*/ 9525 h 6886575"/>
              <a:gd name="connsiteX3" fmla="*/ 6438899 w 6438899"/>
              <a:gd name="connsiteY3" fmla="*/ 6867525 h 6886575"/>
              <a:gd name="connsiteX4" fmla="*/ 76199 w 6438899"/>
              <a:gd name="connsiteY4" fmla="*/ 6886575 h 6886575"/>
              <a:gd name="connsiteX0" fmla="*/ 21 w 6362721"/>
              <a:gd name="connsiteY0" fmla="*/ 6877050 h 6877050"/>
              <a:gd name="connsiteX1" fmla="*/ 361972 w 6362721"/>
              <a:gd name="connsiteY1" fmla="*/ 9525 h 6877050"/>
              <a:gd name="connsiteX2" fmla="*/ 4591071 w 6362721"/>
              <a:gd name="connsiteY2" fmla="*/ 0 h 6877050"/>
              <a:gd name="connsiteX3" fmla="*/ 6362721 w 6362721"/>
              <a:gd name="connsiteY3" fmla="*/ 6858000 h 6877050"/>
              <a:gd name="connsiteX4" fmla="*/ 21 w 6362721"/>
              <a:gd name="connsiteY4" fmla="*/ 6877050 h 6877050"/>
              <a:gd name="connsiteX0" fmla="*/ 76199 w 6000749"/>
              <a:gd name="connsiteY0" fmla="*/ 6867525 h 6867525"/>
              <a:gd name="connsiteX1" fmla="*/ 0 w 6000749"/>
              <a:gd name="connsiteY1" fmla="*/ 9525 h 6867525"/>
              <a:gd name="connsiteX2" fmla="*/ 4229099 w 6000749"/>
              <a:gd name="connsiteY2" fmla="*/ 0 h 6867525"/>
              <a:gd name="connsiteX3" fmla="*/ 6000749 w 6000749"/>
              <a:gd name="connsiteY3" fmla="*/ 6858000 h 6867525"/>
              <a:gd name="connsiteX4" fmla="*/ 76199 w 6000749"/>
              <a:gd name="connsiteY4" fmla="*/ 6867525 h 6867525"/>
              <a:gd name="connsiteX0" fmla="*/ 114299 w 6038849"/>
              <a:gd name="connsiteY0" fmla="*/ 6886575 h 6886575"/>
              <a:gd name="connsiteX1" fmla="*/ 0 w 6038849"/>
              <a:gd name="connsiteY1" fmla="*/ 0 h 6886575"/>
              <a:gd name="connsiteX2" fmla="*/ 4267199 w 6038849"/>
              <a:gd name="connsiteY2" fmla="*/ 19050 h 6886575"/>
              <a:gd name="connsiteX3" fmla="*/ 6038849 w 6038849"/>
              <a:gd name="connsiteY3" fmla="*/ 6877050 h 6886575"/>
              <a:gd name="connsiteX4" fmla="*/ 114299 w 6038849"/>
              <a:gd name="connsiteY4" fmla="*/ 6886575 h 6886575"/>
              <a:gd name="connsiteX0" fmla="*/ 9524 w 6038849"/>
              <a:gd name="connsiteY0" fmla="*/ 6905625 h 6905625"/>
              <a:gd name="connsiteX1" fmla="*/ 0 w 6038849"/>
              <a:gd name="connsiteY1" fmla="*/ 0 h 6905625"/>
              <a:gd name="connsiteX2" fmla="*/ 4267199 w 6038849"/>
              <a:gd name="connsiteY2" fmla="*/ 19050 h 6905625"/>
              <a:gd name="connsiteX3" fmla="*/ 6038849 w 6038849"/>
              <a:gd name="connsiteY3" fmla="*/ 6877050 h 6905625"/>
              <a:gd name="connsiteX4" fmla="*/ 9524 w 6038849"/>
              <a:gd name="connsiteY4" fmla="*/ 6905625 h 6905625"/>
              <a:gd name="connsiteX0" fmla="*/ 9524 w 6038849"/>
              <a:gd name="connsiteY0" fmla="*/ 6907856 h 6907856"/>
              <a:gd name="connsiteX1" fmla="*/ 0 w 6038849"/>
              <a:gd name="connsiteY1" fmla="*/ 2231 h 6907856"/>
              <a:gd name="connsiteX2" fmla="*/ 902034 w 6038849"/>
              <a:gd name="connsiteY2" fmla="*/ 0 h 6907856"/>
              <a:gd name="connsiteX3" fmla="*/ 6038849 w 6038849"/>
              <a:gd name="connsiteY3" fmla="*/ 6879281 h 6907856"/>
              <a:gd name="connsiteX4" fmla="*/ 9524 w 6038849"/>
              <a:gd name="connsiteY4" fmla="*/ 6907856 h 6907856"/>
              <a:gd name="connsiteX0" fmla="*/ 9524 w 6038849"/>
              <a:gd name="connsiteY0" fmla="*/ 6905625 h 6905625"/>
              <a:gd name="connsiteX1" fmla="*/ 0 w 6038849"/>
              <a:gd name="connsiteY1" fmla="*/ 0 h 6905625"/>
              <a:gd name="connsiteX2" fmla="*/ 72264 w 6038849"/>
              <a:gd name="connsiteY2" fmla="*/ 13729 h 6905625"/>
              <a:gd name="connsiteX3" fmla="*/ 6038849 w 6038849"/>
              <a:gd name="connsiteY3" fmla="*/ 6877050 h 6905625"/>
              <a:gd name="connsiteX4" fmla="*/ 9524 w 6038849"/>
              <a:gd name="connsiteY4" fmla="*/ 6905625 h 6905625"/>
              <a:gd name="connsiteX0" fmla="*/ 1622960 w 6038849"/>
              <a:gd name="connsiteY0" fmla="*/ 6591734 h 6877050"/>
              <a:gd name="connsiteX1" fmla="*/ 0 w 6038849"/>
              <a:gd name="connsiteY1" fmla="*/ 0 h 6877050"/>
              <a:gd name="connsiteX2" fmla="*/ 72264 w 6038849"/>
              <a:gd name="connsiteY2" fmla="*/ 13729 h 6877050"/>
              <a:gd name="connsiteX3" fmla="*/ 6038849 w 6038849"/>
              <a:gd name="connsiteY3" fmla="*/ 6877050 h 6877050"/>
              <a:gd name="connsiteX4" fmla="*/ 1622960 w 6038849"/>
              <a:gd name="connsiteY4" fmla="*/ 6591734 h 6877050"/>
              <a:gd name="connsiteX0" fmla="*/ 82 w 6121598"/>
              <a:gd name="connsiteY0" fmla="*/ 6873705 h 6877050"/>
              <a:gd name="connsiteX1" fmla="*/ 82749 w 6121598"/>
              <a:gd name="connsiteY1" fmla="*/ 0 h 6877050"/>
              <a:gd name="connsiteX2" fmla="*/ 155013 w 6121598"/>
              <a:gd name="connsiteY2" fmla="*/ 13729 h 6877050"/>
              <a:gd name="connsiteX3" fmla="*/ 6121598 w 6121598"/>
              <a:gd name="connsiteY3" fmla="*/ 6877050 h 6877050"/>
              <a:gd name="connsiteX4" fmla="*/ 82 w 6121598"/>
              <a:gd name="connsiteY4" fmla="*/ 6873705 h 6877050"/>
              <a:gd name="connsiteX0" fmla="*/ 55627 w 6177143"/>
              <a:gd name="connsiteY0" fmla="*/ 6859976 h 6863321"/>
              <a:gd name="connsiteX1" fmla="*/ 0 w 6177143"/>
              <a:gd name="connsiteY1" fmla="*/ 18192 h 6863321"/>
              <a:gd name="connsiteX2" fmla="*/ 210558 w 6177143"/>
              <a:gd name="connsiteY2" fmla="*/ 0 h 6863321"/>
              <a:gd name="connsiteX3" fmla="*/ 6177143 w 6177143"/>
              <a:gd name="connsiteY3" fmla="*/ 6863321 h 6863321"/>
              <a:gd name="connsiteX4" fmla="*/ 55627 w 6177143"/>
              <a:gd name="connsiteY4" fmla="*/ 6859976 h 6863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77143" h="6863321">
                <a:moveTo>
                  <a:pt x="55627" y="6859976"/>
                </a:moveTo>
                <a:cubicBezTo>
                  <a:pt x="52452" y="5151826"/>
                  <a:pt x="3175" y="1726342"/>
                  <a:pt x="0" y="18192"/>
                </a:cubicBezTo>
                <a:lnTo>
                  <a:pt x="210558" y="0"/>
                </a:lnTo>
                <a:lnTo>
                  <a:pt x="6177143" y="6863321"/>
                </a:lnTo>
                <a:lnTo>
                  <a:pt x="55627" y="6859976"/>
                </a:lnTo>
                <a:close/>
              </a:path>
            </a:pathLst>
          </a:custGeom>
          <a:solidFill>
            <a:srgbClr val="007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418">
              <a:defRPr/>
            </a:pPr>
            <a:endParaRPr lang="en-GB" sz="1836">
              <a:solidFill>
                <a:prstClr val="white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83965" y="679401"/>
            <a:ext cx="7338201" cy="427382"/>
          </a:xfrm>
          <a:prstGeom prst="rect">
            <a:avLst/>
          </a:prstGeom>
        </p:spPr>
        <p:txBody>
          <a:bodyPr vert="horz" lIns="93247" tIns="46623" rIns="93247" bIns="46623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32418">
              <a:lnSpc>
                <a:spcPct val="150000"/>
              </a:lnSpc>
              <a:defRPr/>
            </a:pPr>
            <a:r>
              <a:rPr lang="en-US" sz="2448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Working with extensions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6108" y="558239"/>
            <a:ext cx="718780" cy="718780"/>
          </a:xfrm>
          <a:prstGeom prst="rect">
            <a:avLst/>
          </a:prstGeom>
        </p:spPr>
      </p:pic>
      <p:sp>
        <p:nvSpPr>
          <p:cNvPr id="84" name="Text Placeholder 1"/>
          <p:cNvSpPr txBox="1">
            <a:spLocks/>
          </p:cNvSpPr>
          <p:nvPr/>
        </p:nvSpPr>
        <p:spPr>
          <a:xfrm>
            <a:off x="273117" y="1213173"/>
            <a:ext cx="11885514" cy="1171865"/>
          </a:xfrm>
          <a:prstGeom prst="rect">
            <a:avLst/>
          </a:prstGeom>
        </p:spPr>
        <p:txBody>
          <a:bodyPr vert="horz" wrap="square" lIns="146283" tIns="91427" rIns="146283" bIns="91427" rtlCol="0">
            <a:spAutoFit/>
          </a:bodyPr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4565" lvl="1" indent="-457112" defTabSz="932563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>
                <a:gradFill>
                  <a:gsLst>
                    <a:gs pos="1250">
                      <a:srgbClr val="404040"/>
                    </a:gs>
                    <a:gs pos="100000">
                      <a:srgbClr val="404040"/>
                    </a:gs>
                  </a:gsLst>
                  <a:lin ang="5400000" scaled="0"/>
                </a:gradFill>
                <a:latin typeface="Segoe UI"/>
              </a:rPr>
              <a:t>Get all extensions available:  GET </a:t>
            </a:r>
            <a:r>
              <a:rPr lang="en-US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/beta</a:t>
            </a:r>
            <a:r>
              <a:rPr lang="en-US" dirty="0">
                <a:solidFill>
                  <a:srgbClr val="107C10"/>
                </a:solidFill>
                <a:latin typeface="Consolas" pitchFamily="49" charset="0"/>
                <a:cs typeface="Consolas" pitchFamily="49" charset="0"/>
              </a:rPr>
              <a:t>/me/</a:t>
            </a:r>
            <a:r>
              <a:rPr lang="en-US" b="1" dirty="0" err="1">
                <a:solidFill>
                  <a:srgbClr val="107C10"/>
                </a:solidFill>
                <a:latin typeface="Consolas" pitchFamily="49" charset="0"/>
                <a:cs typeface="Consolas" pitchFamily="49" charset="0"/>
              </a:rPr>
              <a:t>extensiontypes</a:t>
            </a:r>
            <a:endParaRPr lang="en-US" sz="900" b="1" dirty="0">
              <a:gradFill>
                <a:gsLst>
                  <a:gs pos="1250">
                    <a:srgbClr val="404040"/>
                  </a:gs>
                  <a:gs pos="100000">
                    <a:srgbClr val="404040"/>
                  </a:gs>
                </a:gsLst>
                <a:lin ang="5400000" scaled="0"/>
              </a:gradFill>
              <a:latin typeface="Segoe UI"/>
            </a:endParaRPr>
          </a:p>
          <a:p>
            <a:pPr marL="574565" lvl="1" indent="-457112" defTabSz="932563">
              <a:buFont typeface="+mj-lt"/>
              <a:buAutoNum type="arabicPeriod" startAt="2"/>
              <a:defRPr/>
            </a:pPr>
            <a:r>
              <a:rPr lang="en-US" dirty="0">
                <a:gradFill>
                  <a:gsLst>
                    <a:gs pos="1250">
                      <a:srgbClr val="404040"/>
                    </a:gs>
                    <a:gs pos="100000">
                      <a:srgbClr val="404040"/>
                    </a:gs>
                  </a:gsLst>
                  <a:lin ang="5400000" scaled="0"/>
                </a:gradFill>
                <a:latin typeface="Segoe UI"/>
              </a:rPr>
              <a:t>Define a new extension:     POST  </a:t>
            </a:r>
            <a:r>
              <a:rPr lang="en-US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/beta</a:t>
            </a:r>
            <a:r>
              <a:rPr lang="en-US" dirty="0">
                <a:solidFill>
                  <a:srgbClr val="107C10"/>
                </a:solidFill>
                <a:latin typeface="Consolas" pitchFamily="49" charset="0"/>
                <a:cs typeface="Consolas" pitchFamily="49" charset="0"/>
              </a:rPr>
              <a:t>/me/</a:t>
            </a:r>
            <a:r>
              <a:rPr lang="en-US" b="1" dirty="0" err="1">
                <a:solidFill>
                  <a:srgbClr val="107C10"/>
                </a:solidFill>
                <a:latin typeface="Consolas" pitchFamily="49" charset="0"/>
                <a:cs typeface="Consolas" pitchFamily="49" charset="0"/>
              </a:rPr>
              <a:t>extensiontypes</a:t>
            </a:r>
            <a:endParaRPr lang="en-US" b="1" dirty="0">
              <a:solidFill>
                <a:srgbClr val="DE4D2D"/>
              </a:solidFill>
              <a:latin typeface="Consolas" pitchFamily="49" charset="0"/>
              <a:cs typeface="Consolas" pitchFamily="49" charset="0"/>
            </a:endParaRPr>
          </a:p>
          <a:p>
            <a:pPr marL="117453" lvl="1" indent="0" defTabSz="932563">
              <a:buFont typeface="Arial" pitchFamily="34" charset="0"/>
              <a:buNone/>
              <a:defRPr/>
            </a:pPr>
            <a:endParaRPr lang="en-US" sz="900" dirty="0">
              <a:solidFill>
                <a:srgbClr val="107C1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8106" y="2365632"/>
            <a:ext cx="11633950" cy="4515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32597" fontAlgn="base"/>
            <a:r>
              <a:rPr lang="en-US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"Name": "Conference",</a:t>
            </a:r>
          </a:p>
          <a:p>
            <a:pPr defTabSz="932597" fontAlgn="base"/>
            <a:r>
              <a:rPr lang="en-US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"Properties": [</a:t>
            </a:r>
          </a:p>
          <a:p>
            <a:pPr defTabSz="932597" fontAlgn="base"/>
            <a:r>
              <a:rPr lang="en-US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{ "Name": "</a:t>
            </a:r>
            <a:r>
              <a:rPr lang="en-US" sz="24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ConferenceName</a:t>
            </a:r>
            <a:r>
              <a:rPr lang="en-US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</a:p>
          <a:p>
            <a:pPr defTabSz="932597" fontAlgn="base"/>
            <a:r>
              <a:rPr lang="en-US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"</a:t>
            </a:r>
            <a:r>
              <a:rPr lang="en-US" sz="24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lang="en-US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 "String" },</a:t>
            </a:r>
          </a:p>
          <a:p>
            <a:pPr defTabSz="932597" fontAlgn="base"/>
            <a:r>
              <a:rPr lang="en-US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{ "Name": "Location", </a:t>
            </a:r>
          </a:p>
          <a:p>
            <a:pPr defTabSz="932597" fontAlgn="base"/>
            <a:r>
              <a:rPr lang="en-US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"</a:t>
            </a:r>
            <a:r>
              <a:rPr lang="en-US" sz="24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lang="en-US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 "String" },</a:t>
            </a:r>
          </a:p>
          <a:p>
            <a:pPr defTabSz="932597" fontAlgn="base"/>
            <a:r>
              <a:rPr lang="en-US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{ "Name": "</a:t>
            </a:r>
            <a:r>
              <a:rPr lang="en-US" sz="24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SubmissionDeadline</a:t>
            </a:r>
            <a:r>
              <a:rPr lang="en-US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</a:p>
          <a:p>
            <a:pPr defTabSz="932597" fontAlgn="base"/>
            <a:r>
              <a:rPr lang="en-US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"</a:t>
            </a:r>
            <a:r>
              <a:rPr lang="en-US" sz="24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lang="en-US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 "String"}</a:t>
            </a:r>
          </a:p>
          <a:p>
            <a:pPr defTabSz="932597" fontAlgn="base"/>
            <a:r>
              <a:rPr lang="en-US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],</a:t>
            </a:r>
          </a:p>
          <a:p>
            <a:pPr defTabSz="932597" fontAlgn="base"/>
            <a:r>
              <a:rPr lang="en-US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"</a:t>
            </a:r>
            <a:r>
              <a:rPr lang="en-US" sz="24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PreferredPropertyName</a:t>
            </a:r>
            <a:r>
              <a:rPr lang="en-US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 "Conference",</a:t>
            </a:r>
          </a:p>
          <a:p>
            <a:pPr defTabSz="932597" fontAlgn="base"/>
            <a:r>
              <a:rPr lang="en-US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"</a:t>
            </a:r>
            <a:r>
              <a:rPr lang="en-US" sz="24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EntityName</a:t>
            </a:r>
            <a:r>
              <a:rPr lang="en-US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 "Conference" </a:t>
            </a:r>
          </a:p>
          <a:p>
            <a:pPr defTabSz="932597" fontAlgn="base"/>
            <a:r>
              <a:rPr lang="en-US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401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 rot="16200000">
            <a:off x="5840439" y="393647"/>
            <a:ext cx="728492" cy="12530550"/>
          </a:xfrm>
          <a:custGeom>
            <a:avLst/>
            <a:gdLst>
              <a:gd name="connsiteX0" fmla="*/ 0 w 1771650"/>
              <a:gd name="connsiteY0" fmla="*/ 6858000 h 6858000"/>
              <a:gd name="connsiteX1" fmla="*/ 0 w 1771650"/>
              <a:gd name="connsiteY1" fmla="*/ 0 h 6858000"/>
              <a:gd name="connsiteX2" fmla="*/ 1771650 w 1771650"/>
              <a:gd name="connsiteY2" fmla="*/ 6858000 h 6858000"/>
              <a:gd name="connsiteX3" fmla="*/ 0 w 1771650"/>
              <a:gd name="connsiteY3" fmla="*/ 6858000 h 6858000"/>
              <a:gd name="connsiteX0" fmla="*/ 4667249 w 6438899"/>
              <a:gd name="connsiteY0" fmla="*/ 6867525 h 6867525"/>
              <a:gd name="connsiteX1" fmla="*/ 0 w 6438899"/>
              <a:gd name="connsiteY1" fmla="*/ 0 h 6867525"/>
              <a:gd name="connsiteX2" fmla="*/ 4667249 w 6438899"/>
              <a:gd name="connsiteY2" fmla="*/ 9525 h 6867525"/>
              <a:gd name="connsiteX3" fmla="*/ 6438899 w 6438899"/>
              <a:gd name="connsiteY3" fmla="*/ 6867525 h 6867525"/>
              <a:gd name="connsiteX4" fmla="*/ 4667249 w 6438899"/>
              <a:gd name="connsiteY4" fmla="*/ 6867525 h 6867525"/>
              <a:gd name="connsiteX0" fmla="*/ 4667249 w 6438899"/>
              <a:gd name="connsiteY0" fmla="*/ 6869278 h 6869278"/>
              <a:gd name="connsiteX1" fmla="*/ 0 w 6438899"/>
              <a:gd name="connsiteY1" fmla="*/ 1753 h 6869278"/>
              <a:gd name="connsiteX2" fmla="*/ 4667249 w 6438899"/>
              <a:gd name="connsiteY2" fmla="*/ 11278 h 6869278"/>
              <a:gd name="connsiteX3" fmla="*/ 6438899 w 6438899"/>
              <a:gd name="connsiteY3" fmla="*/ 6869278 h 6869278"/>
              <a:gd name="connsiteX4" fmla="*/ 4667249 w 6438899"/>
              <a:gd name="connsiteY4" fmla="*/ 6869278 h 6869278"/>
              <a:gd name="connsiteX0" fmla="*/ 4667249 w 6438899"/>
              <a:gd name="connsiteY0" fmla="*/ 6867525 h 6867525"/>
              <a:gd name="connsiteX1" fmla="*/ 0 w 6438899"/>
              <a:gd name="connsiteY1" fmla="*/ 0 h 6867525"/>
              <a:gd name="connsiteX2" fmla="*/ 4667249 w 6438899"/>
              <a:gd name="connsiteY2" fmla="*/ 9525 h 6867525"/>
              <a:gd name="connsiteX3" fmla="*/ 6438899 w 6438899"/>
              <a:gd name="connsiteY3" fmla="*/ 6867525 h 6867525"/>
              <a:gd name="connsiteX4" fmla="*/ 4667249 w 6438899"/>
              <a:gd name="connsiteY4" fmla="*/ 6867525 h 6867525"/>
              <a:gd name="connsiteX0" fmla="*/ 76199 w 6438899"/>
              <a:gd name="connsiteY0" fmla="*/ 6886575 h 6886575"/>
              <a:gd name="connsiteX1" fmla="*/ 0 w 6438899"/>
              <a:gd name="connsiteY1" fmla="*/ 0 h 6886575"/>
              <a:gd name="connsiteX2" fmla="*/ 4667249 w 6438899"/>
              <a:gd name="connsiteY2" fmla="*/ 9525 h 6886575"/>
              <a:gd name="connsiteX3" fmla="*/ 6438899 w 6438899"/>
              <a:gd name="connsiteY3" fmla="*/ 6867525 h 6886575"/>
              <a:gd name="connsiteX4" fmla="*/ 76199 w 6438899"/>
              <a:gd name="connsiteY4" fmla="*/ 6886575 h 6886575"/>
              <a:gd name="connsiteX0" fmla="*/ 21 w 6362721"/>
              <a:gd name="connsiteY0" fmla="*/ 6877050 h 6877050"/>
              <a:gd name="connsiteX1" fmla="*/ 361972 w 6362721"/>
              <a:gd name="connsiteY1" fmla="*/ 9525 h 6877050"/>
              <a:gd name="connsiteX2" fmla="*/ 4591071 w 6362721"/>
              <a:gd name="connsiteY2" fmla="*/ 0 h 6877050"/>
              <a:gd name="connsiteX3" fmla="*/ 6362721 w 6362721"/>
              <a:gd name="connsiteY3" fmla="*/ 6858000 h 6877050"/>
              <a:gd name="connsiteX4" fmla="*/ 21 w 6362721"/>
              <a:gd name="connsiteY4" fmla="*/ 6877050 h 6877050"/>
              <a:gd name="connsiteX0" fmla="*/ 76199 w 6000749"/>
              <a:gd name="connsiteY0" fmla="*/ 6867525 h 6867525"/>
              <a:gd name="connsiteX1" fmla="*/ 0 w 6000749"/>
              <a:gd name="connsiteY1" fmla="*/ 9525 h 6867525"/>
              <a:gd name="connsiteX2" fmla="*/ 4229099 w 6000749"/>
              <a:gd name="connsiteY2" fmla="*/ 0 h 6867525"/>
              <a:gd name="connsiteX3" fmla="*/ 6000749 w 6000749"/>
              <a:gd name="connsiteY3" fmla="*/ 6858000 h 6867525"/>
              <a:gd name="connsiteX4" fmla="*/ 76199 w 6000749"/>
              <a:gd name="connsiteY4" fmla="*/ 6867525 h 6867525"/>
              <a:gd name="connsiteX0" fmla="*/ 114299 w 6038849"/>
              <a:gd name="connsiteY0" fmla="*/ 6886575 h 6886575"/>
              <a:gd name="connsiteX1" fmla="*/ 0 w 6038849"/>
              <a:gd name="connsiteY1" fmla="*/ 0 h 6886575"/>
              <a:gd name="connsiteX2" fmla="*/ 4267199 w 6038849"/>
              <a:gd name="connsiteY2" fmla="*/ 19050 h 6886575"/>
              <a:gd name="connsiteX3" fmla="*/ 6038849 w 6038849"/>
              <a:gd name="connsiteY3" fmla="*/ 6877050 h 6886575"/>
              <a:gd name="connsiteX4" fmla="*/ 114299 w 6038849"/>
              <a:gd name="connsiteY4" fmla="*/ 6886575 h 6886575"/>
              <a:gd name="connsiteX0" fmla="*/ 9524 w 6038849"/>
              <a:gd name="connsiteY0" fmla="*/ 6905625 h 6905625"/>
              <a:gd name="connsiteX1" fmla="*/ 0 w 6038849"/>
              <a:gd name="connsiteY1" fmla="*/ 0 h 6905625"/>
              <a:gd name="connsiteX2" fmla="*/ 4267199 w 6038849"/>
              <a:gd name="connsiteY2" fmla="*/ 19050 h 6905625"/>
              <a:gd name="connsiteX3" fmla="*/ 6038849 w 6038849"/>
              <a:gd name="connsiteY3" fmla="*/ 6877050 h 6905625"/>
              <a:gd name="connsiteX4" fmla="*/ 9524 w 6038849"/>
              <a:gd name="connsiteY4" fmla="*/ 6905625 h 6905625"/>
              <a:gd name="connsiteX0" fmla="*/ 9524 w 6038849"/>
              <a:gd name="connsiteY0" fmla="*/ 6907856 h 6907856"/>
              <a:gd name="connsiteX1" fmla="*/ 0 w 6038849"/>
              <a:gd name="connsiteY1" fmla="*/ 2231 h 6907856"/>
              <a:gd name="connsiteX2" fmla="*/ 902034 w 6038849"/>
              <a:gd name="connsiteY2" fmla="*/ 0 h 6907856"/>
              <a:gd name="connsiteX3" fmla="*/ 6038849 w 6038849"/>
              <a:gd name="connsiteY3" fmla="*/ 6879281 h 6907856"/>
              <a:gd name="connsiteX4" fmla="*/ 9524 w 6038849"/>
              <a:gd name="connsiteY4" fmla="*/ 6907856 h 6907856"/>
              <a:gd name="connsiteX0" fmla="*/ 9524 w 6038849"/>
              <a:gd name="connsiteY0" fmla="*/ 6905625 h 6905625"/>
              <a:gd name="connsiteX1" fmla="*/ 0 w 6038849"/>
              <a:gd name="connsiteY1" fmla="*/ 0 h 6905625"/>
              <a:gd name="connsiteX2" fmla="*/ 72264 w 6038849"/>
              <a:gd name="connsiteY2" fmla="*/ 13729 h 6905625"/>
              <a:gd name="connsiteX3" fmla="*/ 6038849 w 6038849"/>
              <a:gd name="connsiteY3" fmla="*/ 6877050 h 6905625"/>
              <a:gd name="connsiteX4" fmla="*/ 9524 w 6038849"/>
              <a:gd name="connsiteY4" fmla="*/ 6905625 h 6905625"/>
              <a:gd name="connsiteX0" fmla="*/ 1622960 w 6038849"/>
              <a:gd name="connsiteY0" fmla="*/ 6591734 h 6877050"/>
              <a:gd name="connsiteX1" fmla="*/ 0 w 6038849"/>
              <a:gd name="connsiteY1" fmla="*/ 0 h 6877050"/>
              <a:gd name="connsiteX2" fmla="*/ 72264 w 6038849"/>
              <a:gd name="connsiteY2" fmla="*/ 13729 h 6877050"/>
              <a:gd name="connsiteX3" fmla="*/ 6038849 w 6038849"/>
              <a:gd name="connsiteY3" fmla="*/ 6877050 h 6877050"/>
              <a:gd name="connsiteX4" fmla="*/ 1622960 w 6038849"/>
              <a:gd name="connsiteY4" fmla="*/ 6591734 h 6877050"/>
              <a:gd name="connsiteX0" fmla="*/ 82 w 6121598"/>
              <a:gd name="connsiteY0" fmla="*/ 6873705 h 6877050"/>
              <a:gd name="connsiteX1" fmla="*/ 82749 w 6121598"/>
              <a:gd name="connsiteY1" fmla="*/ 0 h 6877050"/>
              <a:gd name="connsiteX2" fmla="*/ 155013 w 6121598"/>
              <a:gd name="connsiteY2" fmla="*/ 13729 h 6877050"/>
              <a:gd name="connsiteX3" fmla="*/ 6121598 w 6121598"/>
              <a:gd name="connsiteY3" fmla="*/ 6877050 h 6877050"/>
              <a:gd name="connsiteX4" fmla="*/ 82 w 6121598"/>
              <a:gd name="connsiteY4" fmla="*/ 6873705 h 6877050"/>
              <a:gd name="connsiteX0" fmla="*/ 55627 w 6177143"/>
              <a:gd name="connsiteY0" fmla="*/ 6859976 h 6863321"/>
              <a:gd name="connsiteX1" fmla="*/ 0 w 6177143"/>
              <a:gd name="connsiteY1" fmla="*/ 18192 h 6863321"/>
              <a:gd name="connsiteX2" fmla="*/ 210558 w 6177143"/>
              <a:gd name="connsiteY2" fmla="*/ 0 h 6863321"/>
              <a:gd name="connsiteX3" fmla="*/ 6177143 w 6177143"/>
              <a:gd name="connsiteY3" fmla="*/ 6863321 h 6863321"/>
              <a:gd name="connsiteX4" fmla="*/ 55627 w 6177143"/>
              <a:gd name="connsiteY4" fmla="*/ 6859976 h 6863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77143" h="6863321">
                <a:moveTo>
                  <a:pt x="55627" y="6859976"/>
                </a:moveTo>
                <a:cubicBezTo>
                  <a:pt x="52452" y="5151826"/>
                  <a:pt x="3175" y="1726342"/>
                  <a:pt x="0" y="18192"/>
                </a:cubicBezTo>
                <a:lnTo>
                  <a:pt x="210558" y="0"/>
                </a:lnTo>
                <a:lnTo>
                  <a:pt x="6177143" y="6863321"/>
                </a:lnTo>
                <a:lnTo>
                  <a:pt x="55627" y="6859976"/>
                </a:lnTo>
                <a:close/>
              </a:path>
            </a:pathLst>
          </a:custGeom>
          <a:solidFill>
            <a:srgbClr val="007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418">
              <a:defRPr/>
            </a:pPr>
            <a:endParaRPr lang="en-GB" sz="1836">
              <a:solidFill>
                <a:prstClr val="white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83965" y="679401"/>
            <a:ext cx="7338201" cy="427382"/>
          </a:xfrm>
          <a:prstGeom prst="rect">
            <a:avLst/>
          </a:prstGeom>
        </p:spPr>
        <p:txBody>
          <a:bodyPr vert="horz" lIns="93247" tIns="46623" rIns="93247" bIns="46623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32418">
              <a:lnSpc>
                <a:spcPct val="150000"/>
              </a:lnSpc>
              <a:defRPr/>
            </a:pPr>
            <a:r>
              <a:rPr lang="en-US" sz="2448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Using your own extensions (or the build-in ones)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6108" y="558239"/>
            <a:ext cx="718780" cy="718780"/>
          </a:xfrm>
          <a:prstGeom prst="rect">
            <a:avLst/>
          </a:prstGeom>
        </p:spPr>
      </p:pic>
      <p:sp>
        <p:nvSpPr>
          <p:cNvPr id="84" name="Text Placeholder 1"/>
          <p:cNvSpPr txBox="1">
            <a:spLocks/>
          </p:cNvSpPr>
          <p:nvPr/>
        </p:nvSpPr>
        <p:spPr>
          <a:xfrm>
            <a:off x="273117" y="1213173"/>
            <a:ext cx="11885514" cy="1001786"/>
          </a:xfrm>
          <a:prstGeom prst="rect">
            <a:avLst/>
          </a:prstGeom>
        </p:spPr>
        <p:txBody>
          <a:bodyPr vert="horz" wrap="square" lIns="146283" tIns="91427" rIns="146283" bIns="91427" rtlCol="0">
            <a:spAutoFit/>
          </a:bodyPr>
          <a:lstStyle>
            <a:lvl1pPr marL="342900" marR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7453" lvl="1" indent="0" defTabSz="932563">
              <a:buFont typeface="Arial" pitchFamily="34" charset="0"/>
              <a:buNone/>
              <a:defRPr/>
            </a:pPr>
            <a:r>
              <a:rPr lang="en-US" dirty="0">
                <a:gradFill>
                  <a:gsLst>
                    <a:gs pos="1250">
                      <a:srgbClr val="404040"/>
                    </a:gs>
                    <a:gs pos="100000">
                      <a:srgbClr val="404040"/>
                    </a:gs>
                  </a:gsLst>
                  <a:lin ang="5400000" scaled="0"/>
                </a:gradFill>
                <a:latin typeface="Segoe UI"/>
              </a:rPr>
              <a:t>GET </a:t>
            </a:r>
            <a:r>
              <a:rPr lang="en-US" b="1" dirty="0">
                <a:gradFill>
                  <a:gsLst>
                    <a:gs pos="1250">
                      <a:srgbClr val="404040"/>
                    </a:gs>
                    <a:gs pos="100000">
                      <a:srgbClr val="404040"/>
                    </a:gs>
                  </a:gsLst>
                  <a:lin ang="5400000" scaled="0"/>
                </a:gradFill>
                <a:latin typeface="Segoe UI"/>
              </a:rPr>
              <a:t>conferences</a:t>
            </a:r>
            <a:r>
              <a:rPr lang="en-US" dirty="0">
                <a:gradFill>
                  <a:gsLst>
                    <a:gs pos="1250">
                      <a:srgbClr val="404040"/>
                    </a:gs>
                    <a:gs pos="100000">
                      <a:srgbClr val="404040"/>
                    </a:gs>
                  </a:gsLst>
                  <a:lin ang="5400000" scaled="0"/>
                </a:gradFill>
                <a:latin typeface="Segoe UI"/>
              </a:rPr>
              <a:t>: </a:t>
            </a:r>
            <a:r>
              <a:rPr lang="en-US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/beta</a:t>
            </a:r>
            <a:r>
              <a:rPr lang="en-US" dirty="0" smtClean="0">
                <a:solidFill>
                  <a:srgbClr val="107C10"/>
                </a:solidFill>
                <a:latin typeface="Consolas" pitchFamily="49" charset="0"/>
                <a:cs typeface="Consolas" pitchFamily="49" charset="0"/>
              </a:rPr>
              <a:t>/me/</a:t>
            </a:r>
            <a:r>
              <a:rPr lang="en-US" b="1" dirty="0" smtClean="0">
                <a:solidFill>
                  <a:srgbClr val="107C10"/>
                </a:solidFill>
                <a:latin typeface="Consolas" pitchFamily="49" charset="0"/>
                <a:cs typeface="Consolas" pitchFamily="49" charset="0"/>
              </a:rPr>
              <a:t>conferences</a:t>
            </a:r>
            <a:br>
              <a:rPr lang="en-US" b="1" dirty="0" smtClean="0">
                <a:solidFill>
                  <a:srgbClr val="107C1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b="1" dirty="0" smtClean="0">
                <a:solidFill>
                  <a:srgbClr val="107C10"/>
                </a:solidFill>
                <a:latin typeface="Consolas" pitchFamily="49" charset="0"/>
                <a:cs typeface="Consolas" pitchFamily="49" charset="0"/>
              </a:rPr>
              <a:t>		    </a:t>
            </a:r>
            <a:r>
              <a:rPr lang="en-US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/beta</a:t>
            </a:r>
            <a:r>
              <a:rPr lang="en-US" dirty="0" smtClean="0">
                <a:solidFill>
                  <a:srgbClr val="107C10"/>
                </a:solidFill>
                <a:latin typeface="Consolas" pitchFamily="49" charset="0"/>
                <a:cs typeface="Consolas" pitchFamily="49" charset="0"/>
              </a:rPr>
              <a:t>/</a:t>
            </a:r>
            <a:r>
              <a:rPr lang="en-US" b="1" dirty="0" smtClean="0">
                <a:solidFill>
                  <a:srgbClr val="107C10"/>
                </a:solidFill>
                <a:latin typeface="Consolas" pitchFamily="49" charset="0"/>
                <a:cs typeface="Consolas" pitchFamily="49" charset="0"/>
              </a:rPr>
              <a:t>conferences</a:t>
            </a:r>
            <a:endParaRPr lang="en-US" b="1" dirty="0">
              <a:solidFill>
                <a:srgbClr val="DE4D2D"/>
              </a:solidFill>
              <a:latin typeface="Consolas" pitchFamily="49" charset="0"/>
              <a:cs typeface="Consolas" pitchFamily="49" charset="0"/>
            </a:endParaRPr>
          </a:p>
          <a:p>
            <a:pPr marL="117453" lvl="1" indent="0" defTabSz="932563">
              <a:buFont typeface="Arial" pitchFamily="34" charset="0"/>
              <a:buNone/>
              <a:defRPr/>
            </a:pPr>
            <a:endParaRPr lang="en-US" sz="900" dirty="0">
              <a:solidFill>
                <a:srgbClr val="107C1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16110" y="1985094"/>
            <a:ext cx="11633950" cy="4864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32597" fontAlgn="base"/>
            <a:r>
              <a:rPr lang="en-US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{"value": [</a:t>
            </a:r>
          </a:p>
          <a:p>
            <a:pPr defTabSz="932597" fontAlgn="base"/>
            <a:r>
              <a:rPr lang="en-US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endParaRPr lang="en-US" sz="24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932597" fontAlgn="base"/>
            <a:r>
              <a:rPr lang="en-US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"@odata.id":  "https://outlook.office365.com/</a:t>
            </a:r>
            <a:r>
              <a:rPr lang="en-US" sz="24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api</a:t>
            </a:r>
            <a:r>
              <a:rPr lang="en-US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/beta/Users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(‘johndoe@outlook.office365.com</a:t>
            </a:r>
            <a:r>
              <a:rPr lang="en-US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')/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conferences(</a:t>
            </a:r>
            <a:r>
              <a:rPr lang="en-US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'df5691f2-53dd-4dd1-a427-b5ada6bbdd08')",</a:t>
            </a:r>
          </a:p>
          <a:p>
            <a:pPr defTabSz="932597" fontAlgn="base"/>
            <a:r>
              <a:rPr lang="en-US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"Name</a:t>
            </a:r>
            <a:r>
              <a:rPr lang="en-US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 "Ignite",</a:t>
            </a:r>
          </a:p>
          <a:p>
            <a:pPr defTabSz="932597" fontAlgn="base"/>
            <a:r>
              <a:rPr lang="en-US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"</a:t>
            </a:r>
            <a:r>
              <a:rPr lang="en-US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Location": "Chicago",</a:t>
            </a:r>
          </a:p>
          <a:p>
            <a:pPr defTabSz="932597" fontAlgn="base"/>
            <a:r>
              <a:rPr lang="en-US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"</a:t>
            </a:r>
            <a:r>
              <a:rPr lang="en-US" sz="2400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SubmissionDeadline</a:t>
            </a:r>
            <a:r>
              <a:rPr lang="en-US" sz="24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 "4/28/2015 5:00:00 PM</a:t>
            </a:r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24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932597" fontAlgn="base"/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defTabSz="932597" fontAlgn="base"/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]</a:t>
            </a:r>
          </a:p>
          <a:p>
            <a:pPr defTabSz="932597" fontAlgn="base"/>
            <a:r>
              <a:rPr lang="en-US" sz="2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4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30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0" y="557057"/>
            <a:ext cx="719647" cy="71964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183251" y="1447756"/>
            <a:ext cx="9733529" cy="4112337"/>
          </a:xfrm>
        </p:spPr>
        <p:txBody>
          <a:bodyPr anchor="ctr">
            <a:noAutofit/>
          </a:bodyPr>
          <a:lstStyle/>
          <a:p>
            <a:r>
              <a:rPr lang="en-US" sz="8975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Roadmap and next steps</a:t>
            </a:r>
          </a:p>
        </p:txBody>
      </p:sp>
    </p:spTree>
    <p:extLst>
      <p:ext uri="{BB962C8B-B14F-4D97-AF65-F5344CB8AC3E}">
        <p14:creationId xmlns:p14="http://schemas.microsoft.com/office/powerpoint/2010/main" val="366982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-37976" y="-58813"/>
            <a:ext cx="5653908" cy="7082481"/>
          </a:xfrm>
          <a:custGeom>
            <a:avLst/>
            <a:gdLst>
              <a:gd name="connsiteX0" fmla="*/ 0 w 1771650"/>
              <a:gd name="connsiteY0" fmla="*/ 6858000 h 6858000"/>
              <a:gd name="connsiteX1" fmla="*/ 0 w 1771650"/>
              <a:gd name="connsiteY1" fmla="*/ 0 h 6858000"/>
              <a:gd name="connsiteX2" fmla="*/ 1771650 w 1771650"/>
              <a:gd name="connsiteY2" fmla="*/ 6858000 h 6858000"/>
              <a:gd name="connsiteX3" fmla="*/ 0 w 1771650"/>
              <a:gd name="connsiteY3" fmla="*/ 6858000 h 6858000"/>
              <a:gd name="connsiteX0" fmla="*/ 4667249 w 6438899"/>
              <a:gd name="connsiteY0" fmla="*/ 6867525 h 6867525"/>
              <a:gd name="connsiteX1" fmla="*/ 0 w 6438899"/>
              <a:gd name="connsiteY1" fmla="*/ 0 h 6867525"/>
              <a:gd name="connsiteX2" fmla="*/ 4667249 w 6438899"/>
              <a:gd name="connsiteY2" fmla="*/ 9525 h 6867525"/>
              <a:gd name="connsiteX3" fmla="*/ 6438899 w 6438899"/>
              <a:gd name="connsiteY3" fmla="*/ 6867525 h 6867525"/>
              <a:gd name="connsiteX4" fmla="*/ 4667249 w 6438899"/>
              <a:gd name="connsiteY4" fmla="*/ 6867525 h 6867525"/>
              <a:gd name="connsiteX0" fmla="*/ 4667249 w 6438899"/>
              <a:gd name="connsiteY0" fmla="*/ 6869278 h 6869278"/>
              <a:gd name="connsiteX1" fmla="*/ 0 w 6438899"/>
              <a:gd name="connsiteY1" fmla="*/ 1753 h 6869278"/>
              <a:gd name="connsiteX2" fmla="*/ 4667249 w 6438899"/>
              <a:gd name="connsiteY2" fmla="*/ 11278 h 6869278"/>
              <a:gd name="connsiteX3" fmla="*/ 6438899 w 6438899"/>
              <a:gd name="connsiteY3" fmla="*/ 6869278 h 6869278"/>
              <a:gd name="connsiteX4" fmla="*/ 4667249 w 6438899"/>
              <a:gd name="connsiteY4" fmla="*/ 6869278 h 6869278"/>
              <a:gd name="connsiteX0" fmla="*/ 4667249 w 6438899"/>
              <a:gd name="connsiteY0" fmla="*/ 6867525 h 6867525"/>
              <a:gd name="connsiteX1" fmla="*/ 0 w 6438899"/>
              <a:gd name="connsiteY1" fmla="*/ 0 h 6867525"/>
              <a:gd name="connsiteX2" fmla="*/ 4667249 w 6438899"/>
              <a:gd name="connsiteY2" fmla="*/ 9525 h 6867525"/>
              <a:gd name="connsiteX3" fmla="*/ 6438899 w 6438899"/>
              <a:gd name="connsiteY3" fmla="*/ 6867525 h 6867525"/>
              <a:gd name="connsiteX4" fmla="*/ 4667249 w 6438899"/>
              <a:gd name="connsiteY4" fmla="*/ 6867525 h 6867525"/>
              <a:gd name="connsiteX0" fmla="*/ 76199 w 6438899"/>
              <a:gd name="connsiteY0" fmla="*/ 6886575 h 6886575"/>
              <a:gd name="connsiteX1" fmla="*/ 0 w 6438899"/>
              <a:gd name="connsiteY1" fmla="*/ 0 h 6886575"/>
              <a:gd name="connsiteX2" fmla="*/ 4667249 w 6438899"/>
              <a:gd name="connsiteY2" fmla="*/ 9525 h 6886575"/>
              <a:gd name="connsiteX3" fmla="*/ 6438899 w 6438899"/>
              <a:gd name="connsiteY3" fmla="*/ 6867525 h 6886575"/>
              <a:gd name="connsiteX4" fmla="*/ 76199 w 6438899"/>
              <a:gd name="connsiteY4" fmla="*/ 6886575 h 6886575"/>
              <a:gd name="connsiteX0" fmla="*/ 21 w 6362721"/>
              <a:gd name="connsiteY0" fmla="*/ 6877050 h 6877050"/>
              <a:gd name="connsiteX1" fmla="*/ 361972 w 6362721"/>
              <a:gd name="connsiteY1" fmla="*/ 9525 h 6877050"/>
              <a:gd name="connsiteX2" fmla="*/ 4591071 w 6362721"/>
              <a:gd name="connsiteY2" fmla="*/ 0 h 6877050"/>
              <a:gd name="connsiteX3" fmla="*/ 6362721 w 6362721"/>
              <a:gd name="connsiteY3" fmla="*/ 6858000 h 6877050"/>
              <a:gd name="connsiteX4" fmla="*/ 21 w 6362721"/>
              <a:gd name="connsiteY4" fmla="*/ 6877050 h 6877050"/>
              <a:gd name="connsiteX0" fmla="*/ 76199 w 6000749"/>
              <a:gd name="connsiteY0" fmla="*/ 6867525 h 6867525"/>
              <a:gd name="connsiteX1" fmla="*/ 0 w 6000749"/>
              <a:gd name="connsiteY1" fmla="*/ 9525 h 6867525"/>
              <a:gd name="connsiteX2" fmla="*/ 4229099 w 6000749"/>
              <a:gd name="connsiteY2" fmla="*/ 0 h 6867525"/>
              <a:gd name="connsiteX3" fmla="*/ 6000749 w 6000749"/>
              <a:gd name="connsiteY3" fmla="*/ 6858000 h 6867525"/>
              <a:gd name="connsiteX4" fmla="*/ 76199 w 6000749"/>
              <a:gd name="connsiteY4" fmla="*/ 6867525 h 6867525"/>
              <a:gd name="connsiteX0" fmla="*/ 114299 w 6038849"/>
              <a:gd name="connsiteY0" fmla="*/ 6886575 h 6886575"/>
              <a:gd name="connsiteX1" fmla="*/ 0 w 6038849"/>
              <a:gd name="connsiteY1" fmla="*/ 0 h 6886575"/>
              <a:gd name="connsiteX2" fmla="*/ 4267199 w 6038849"/>
              <a:gd name="connsiteY2" fmla="*/ 19050 h 6886575"/>
              <a:gd name="connsiteX3" fmla="*/ 6038849 w 6038849"/>
              <a:gd name="connsiteY3" fmla="*/ 6877050 h 6886575"/>
              <a:gd name="connsiteX4" fmla="*/ 114299 w 6038849"/>
              <a:gd name="connsiteY4" fmla="*/ 6886575 h 6886575"/>
              <a:gd name="connsiteX0" fmla="*/ 9524 w 6038849"/>
              <a:gd name="connsiteY0" fmla="*/ 6905625 h 6905625"/>
              <a:gd name="connsiteX1" fmla="*/ 0 w 6038849"/>
              <a:gd name="connsiteY1" fmla="*/ 0 h 6905625"/>
              <a:gd name="connsiteX2" fmla="*/ 4267199 w 6038849"/>
              <a:gd name="connsiteY2" fmla="*/ 19050 h 6905625"/>
              <a:gd name="connsiteX3" fmla="*/ 6038849 w 6038849"/>
              <a:gd name="connsiteY3" fmla="*/ 6877050 h 6905625"/>
              <a:gd name="connsiteX4" fmla="*/ 9524 w 6038849"/>
              <a:gd name="connsiteY4" fmla="*/ 6905625 h 69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8849" h="6905625">
                <a:moveTo>
                  <a:pt x="9524" y="6905625"/>
                </a:moveTo>
                <a:cubicBezTo>
                  <a:pt x="6349" y="5197475"/>
                  <a:pt x="3175" y="1708150"/>
                  <a:pt x="0" y="0"/>
                </a:cubicBezTo>
                <a:lnTo>
                  <a:pt x="4267199" y="19050"/>
                </a:lnTo>
                <a:lnTo>
                  <a:pt x="6038849" y="6877050"/>
                </a:lnTo>
                <a:lnTo>
                  <a:pt x="9524" y="6905625"/>
                </a:lnTo>
                <a:close/>
              </a:path>
            </a:pathLst>
          </a:custGeom>
          <a:solidFill>
            <a:srgbClr val="007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GB" sz="1836">
              <a:solidFill>
                <a:prstClr val="white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251845" y="1962351"/>
            <a:ext cx="5562015" cy="2749237"/>
          </a:xfrm>
          <a:prstGeom prst="rect">
            <a:avLst/>
          </a:prstGeom>
        </p:spPr>
        <p:txBody>
          <a:bodyPr vert="horz" lIns="93260" tIns="46630" rIns="93260" bIns="4663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32597">
              <a:lnSpc>
                <a:spcPct val="150000"/>
              </a:lnSpc>
            </a:pPr>
            <a:r>
              <a:rPr lang="en-US" sz="3264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REST/</a:t>
            </a:r>
            <a:r>
              <a:rPr lang="en-US" sz="3264" dirty="0" err="1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Odata</a:t>
            </a:r>
            <a:r>
              <a:rPr lang="en-US" sz="3264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API</a:t>
            </a:r>
          </a:p>
          <a:p>
            <a:pPr algn="l" defTabSz="932597">
              <a:lnSpc>
                <a:spcPct val="150000"/>
              </a:lnSpc>
            </a:pPr>
            <a:r>
              <a:rPr lang="en-US" sz="3264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Client SDKs</a:t>
            </a:r>
          </a:p>
          <a:p>
            <a:pPr algn="l" defTabSz="932597">
              <a:lnSpc>
                <a:spcPct val="150000"/>
              </a:lnSpc>
            </a:pPr>
            <a:r>
              <a:rPr lang="en-US" sz="3264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Type extensibility</a:t>
            </a:r>
          </a:p>
          <a:p>
            <a:pPr algn="l" defTabSz="932597">
              <a:lnSpc>
                <a:spcPct val="150000"/>
              </a:lnSpc>
            </a:pPr>
            <a:r>
              <a:rPr lang="en-US" sz="3264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Connectors</a:t>
            </a:r>
          </a:p>
          <a:p>
            <a:pPr algn="l" defTabSz="932597">
              <a:lnSpc>
                <a:spcPct val="150000"/>
              </a:lnSpc>
            </a:pPr>
            <a:r>
              <a:rPr lang="en-US" sz="3264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Custom analytics</a:t>
            </a:r>
          </a:p>
          <a:p>
            <a:pPr algn="l" defTabSz="932597">
              <a:lnSpc>
                <a:spcPct val="150000"/>
              </a:lnSpc>
            </a:pPr>
            <a:r>
              <a:rPr lang="en-US" sz="3264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Notifications</a:t>
            </a:r>
          </a:p>
          <a:p>
            <a:pPr algn="l" defTabSz="932597">
              <a:lnSpc>
                <a:spcPct val="150000"/>
              </a:lnSpc>
            </a:pPr>
            <a:r>
              <a:rPr lang="en-US" sz="3264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Licensing</a:t>
            </a:r>
            <a:endParaRPr lang="en-US" sz="3264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83251" y="679000"/>
            <a:ext cx="4656627" cy="427443"/>
          </a:xfrm>
          <a:prstGeom prst="rect">
            <a:avLst/>
          </a:prstGeom>
        </p:spPr>
        <p:txBody>
          <a:bodyPr vert="horz" lIns="93260" tIns="46630" rIns="93260" bIns="4663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32597">
              <a:lnSpc>
                <a:spcPct val="100000"/>
              </a:lnSpc>
            </a:pPr>
            <a:r>
              <a:rPr lang="en-US" sz="2448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Roadmap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51" y="534253"/>
            <a:ext cx="766020" cy="76602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73" y="2055444"/>
            <a:ext cx="4316064" cy="558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8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-37976" y="-58813"/>
            <a:ext cx="5653908" cy="7082481"/>
          </a:xfrm>
          <a:custGeom>
            <a:avLst/>
            <a:gdLst>
              <a:gd name="connsiteX0" fmla="*/ 0 w 1771650"/>
              <a:gd name="connsiteY0" fmla="*/ 6858000 h 6858000"/>
              <a:gd name="connsiteX1" fmla="*/ 0 w 1771650"/>
              <a:gd name="connsiteY1" fmla="*/ 0 h 6858000"/>
              <a:gd name="connsiteX2" fmla="*/ 1771650 w 1771650"/>
              <a:gd name="connsiteY2" fmla="*/ 6858000 h 6858000"/>
              <a:gd name="connsiteX3" fmla="*/ 0 w 1771650"/>
              <a:gd name="connsiteY3" fmla="*/ 6858000 h 6858000"/>
              <a:gd name="connsiteX0" fmla="*/ 4667249 w 6438899"/>
              <a:gd name="connsiteY0" fmla="*/ 6867525 h 6867525"/>
              <a:gd name="connsiteX1" fmla="*/ 0 w 6438899"/>
              <a:gd name="connsiteY1" fmla="*/ 0 h 6867525"/>
              <a:gd name="connsiteX2" fmla="*/ 4667249 w 6438899"/>
              <a:gd name="connsiteY2" fmla="*/ 9525 h 6867525"/>
              <a:gd name="connsiteX3" fmla="*/ 6438899 w 6438899"/>
              <a:gd name="connsiteY3" fmla="*/ 6867525 h 6867525"/>
              <a:gd name="connsiteX4" fmla="*/ 4667249 w 6438899"/>
              <a:gd name="connsiteY4" fmla="*/ 6867525 h 6867525"/>
              <a:gd name="connsiteX0" fmla="*/ 4667249 w 6438899"/>
              <a:gd name="connsiteY0" fmla="*/ 6869278 h 6869278"/>
              <a:gd name="connsiteX1" fmla="*/ 0 w 6438899"/>
              <a:gd name="connsiteY1" fmla="*/ 1753 h 6869278"/>
              <a:gd name="connsiteX2" fmla="*/ 4667249 w 6438899"/>
              <a:gd name="connsiteY2" fmla="*/ 11278 h 6869278"/>
              <a:gd name="connsiteX3" fmla="*/ 6438899 w 6438899"/>
              <a:gd name="connsiteY3" fmla="*/ 6869278 h 6869278"/>
              <a:gd name="connsiteX4" fmla="*/ 4667249 w 6438899"/>
              <a:gd name="connsiteY4" fmla="*/ 6869278 h 6869278"/>
              <a:gd name="connsiteX0" fmla="*/ 4667249 w 6438899"/>
              <a:gd name="connsiteY0" fmla="*/ 6867525 h 6867525"/>
              <a:gd name="connsiteX1" fmla="*/ 0 w 6438899"/>
              <a:gd name="connsiteY1" fmla="*/ 0 h 6867525"/>
              <a:gd name="connsiteX2" fmla="*/ 4667249 w 6438899"/>
              <a:gd name="connsiteY2" fmla="*/ 9525 h 6867525"/>
              <a:gd name="connsiteX3" fmla="*/ 6438899 w 6438899"/>
              <a:gd name="connsiteY3" fmla="*/ 6867525 h 6867525"/>
              <a:gd name="connsiteX4" fmla="*/ 4667249 w 6438899"/>
              <a:gd name="connsiteY4" fmla="*/ 6867525 h 6867525"/>
              <a:gd name="connsiteX0" fmla="*/ 76199 w 6438899"/>
              <a:gd name="connsiteY0" fmla="*/ 6886575 h 6886575"/>
              <a:gd name="connsiteX1" fmla="*/ 0 w 6438899"/>
              <a:gd name="connsiteY1" fmla="*/ 0 h 6886575"/>
              <a:gd name="connsiteX2" fmla="*/ 4667249 w 6438899"/>
              <a:gd name="connsiteY2" fmla="*/ 9525 h 6886575"/>
              <a:gd name="connsiteX3" fmla="*/ 6438899 w 6438899"/>
              <a:gd name="connsiteY3" fmla="*/ 6867525 h 6886575"/>
              <a:gd name="connsiteX4" fmla="*/ 76199 w 6438899"/>
              <a:gd name="connsiteY4" fmla="*/ 6886575 h 6886575"/>
              <a:gd name="connsiteX0" fmla="*/ 21 w 6362721"/>
              <a:gd name="connsiteY0" fmla="*/ 6877050 h 6877050"/>
              <a:gd name="connsiteX1" fmla="*/ 361972 w 6362721"/>
              <a:gd name="connsiteY1" fmla="*/ 9525 h 6877050"/>
              <a:gd name="connsiteX2" fmla="*/ 4591071 w 6362721"/>
              <a:gd name="connsiteY2" fmla="*/ 0 h 6877050"/>
              <a:gd name="connsiteX3" fmla="*/ 6362721 w 6362721"/>
              <a:gd name="connsiteY3" fmla="*/ 6858000 h 6877050"/>
              <a:gd name="connsiteX4" fmla="*/ 21 w 6362721"/>
              <a:gd name="connsiteY4" fmla="*/ 6877050 h 6877050"/>
              <a:gd name="connsiteX0" fmla="*/ 76199 w 6000749"/>
              <a:gd name="connsiteY0" fmla="*/ 6867525 h 6867525"/>
              <a:gd name="connsiteX1" fmla="*/ 0 w 6000749"/>
              <a:gd name="connsiteY1" fmla="*/ 9525 h 6867525"/>
              <a:gd name="connsiteX2" fmla="*/ 4229099 w 6000749"/>
              <a:gd name="connsiteY2" fmla="*/ 0 h 6867525"/>
              <a:gd name="connsiteX3" fmla="*/ 6000749 w 6000749"/>
              <a:gd name="connsiteY3" fmla="*/ 6858000 h 6867525"/>
              <a:gd name="connsiteX4" fmla="*/ 76199 w 6000749"/>
              <a:gd name="connsiteY4" fmla="*/ 6867525 h 6867525"/>
              <a:gd name="connsiteX0" fmla="*/ 114299 w 6038849"/>
              <a:gd name="connsiteY0" fmla="*/ 6886575 h 6886575"/>
              <a:gd name="connsiteX1" fmla="*/ 0 w 6038849"/>
              <a:gd name="connsiteY1" fmla="*/ 0 h 6886575"/>
              <a:gd name="connsiteX2" fmla="*/ 4267199 w 6038849"/>
              <a:gd name="connsiteY2" fmla="*/ 19050 h 6886575"/>
              <a:gd name="connsiteX3" fmla="*/ 6038849 w 6038849"/>
              <a:gd name="connsiteY3" fmla="*/ 6877050 h 6886575"/>
              <a:gd name="connsiteX4" fmla="*/ 114299 w 6038849"/>
              <a:gd name="connsiteY4" fmla="*/ 6886575 h 6886575"/>
              <a:gd name="connsiteX0" fmla="*/ 9524 w 6038849"/>
              <a:gd name="connsiteY0" fmla="*/ 6905625 h 6905625"/>
              <a:gd name="connsiteX1" fmla="*/ 0 w 6038849"/>
              <a:gd name="connsiteY1" fmla="*/ 0 h 6905625"/>
              <a:gd name="connsiteX2" fmla="*/ 4267199 w 6038849"/>
              <a:gd name="connsiteY2" fmla="*/ 19050 h 6905625"/>
              <a:gd name="connsiteX3" fmla="*/ 6038849 w 6038849"/>
              <a:gd name="connsiteY3" fmla="*/ 6877050 h 6905625"/>
              <a:gd name="connsiteX4" fmla="*/ 9524 w 6038849"/>
              <a:gd name="connsiteY4" fmla="*/ 6905625 h 69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8849" h="6905625">
                <a:moveTo>
                  <a:pt x="9524" y="6905625"/>
                </a:moveTo>
                <a:cubicBezTo>
                  <a:pt x="6349" y="5197475"/>
                  <a:pt x="3175" y="1708150"/>
                  <a:pt x="0" y="0"/>
                </a:cubicBezTo>
                <a:lnTo>
                  <a:pt x="4267199" y="19050"/>
                </a:lnTo>
                <a:lnTo>
                  <a:pt x="6038849" y="6877050"/>
                </a:lnTo>
                <a:lnTo>
                  <a:pt x="9524" y="6905625"/>
                </a:lnTo>
                <a:close/>
              </a:path>
            </a:pathLst>
          </a:custGeom>
          <a:solidFill>
            <a:srgbClr val="007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>
              <a:defRPr/>
            </a:pPr>
            <a:endParaRPr lang="en-GB" sz="1836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83251" y="679000"/>
            <a:ext cx="4656627" cy="427443"/>
          </a:xfrm>
          <a:prstGeom prst="rect">
            <a:avLst/>
          </a:prstGeom>
        </p:spPr>
        <p:txBody>
          <a:bodyPr vert="horz" lIns="93260" tIns="46630" rIns="93260" bIns="4663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32597">
              <a:lnSpc>
                <a:spcPct val="100000"/>
              </a:lnSpc>
              <a:defRPr/>
            </a:pPr>
            <a:r>
              <a:rPr lang="en-US" sz="2448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Call to action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51" y="534253"/>
            <a:ext cx="766020" cy="76602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839878" y="1783551"/>
            <a:ext cx="6060473" cy="325214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defRPr/>
            </a:pPr>
            <a:r>
              <a:rPr lang="en-US" sz="2400" dirty="0" smtClean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Read</a:t>
            </a:r>
            <a:r>
              <a:rPr lang="en-US" sz="2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about the Office Graph</a:t>
            </a:r>
            <a:br>
              <a:rPr lang="en-US" sz="2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18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4"/>
              </a:rPr>
              <a:t>http://</a:t>
            </a:r>
            <a:r>
              <a:rPr lang="en-US" sz="18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4"/>
              </a:rPr>
              <a:t>dev.office.com/officegraph</a:t>
            </a:r>
            <a:r>
              <a:rPr lang="en-US" sz="18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18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l">
              <a:lnSpc>
                <a:spcPct val="100000"/>
              </a:lnSpc>
              <a:defRPr/>
            </a:pPr>
            <a:endParaRPr lang="en-US" sz="2400" dirty="0" smtClean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l">
              <a:lnSpc>
                <a:spcPct val="100000"/>
              </a:lnSpc>
              <a:defRPr/>
            </a:pPr>
            <a:r>
              <a:rPr lang="en-US" sz="2400" dirty="0" smtClean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Build</a:t>
            </a:r>
            <a:r>
              <a:rPr lang="en-US" sz="2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apps with the Office 365 REST API </a:t>
            </a:r>
            <a:br>
              <a:rPr lang="en-US" sz="2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and the Unified API</a:t>
            </a:r>
          </a:p>
          <a:p>
            <a:pPr algn="l">
              <a:lnSpc>
                <a:spcPct val="100000"/>
              </a:lnSpc>
              <a:defRPr/>
            </a:pPr>
            <a:r>
              <a:rPr lang="en-US" sz="1600" i="1" dirty="0" err="1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WorkingWith</a:t>
            </a:r>
            <a:r>
              <a:rPr lang="en-US" sz="1600" i="1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600" i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and </a:t>
            </a:r>
            <a:r>
              <a:rPr lang="en-US" sz="1600" i="1" dirty="0" err="1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TrendingAround</a:t>
            </a:r>
            <a:endParaRPr lang="en-US" sz="1600" i="1" dirty="0" smtClean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l">
              <a:lnSpc>
                <a:spcPct val="100000"/>
              </a:lnSpc>
              <a:defRPr/>
            </a:pPr>
            <a:r>
              <a:rPr lang="en-US" sz="18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5"/>
              </a:rPr>
              <a:t>https://msdn.microsoft.com/en-us/office/office365/api/api-catalog</a:t>
            </a:r>
            <a:endParaRPr lang="en-US" sz="1800" dirty="0" smtClean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l">
              <a:lnSpc>
                <a:spcPct val="100000"/>
              </a:lnSpc>
              <a:defRPr/>
            </a:pPr>
            <a:endParaRPr lang="en-US" sz="2400" dirty="0" smtClean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l">
              <a:lnSpc>
                <a:spcPct val="100000"/>
              </a:lnSpc>
              <a:defRPr/>
            </a:pPr>
            <a:r>
              <a:rPr lang="en-US" sz="2400" dirty="0" smtClean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Test</a:t>
            </a:r>
            <a:r>
              <a:rPr lang="en-US" sz="2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the Office Graph preview API</a:t>
            </a:r>
          </a:p>
          <a:p>
            <a:pPr marL="0" lvl="1">
              <a:spcBef>
                <a:spcPct val="0"/>
              </a:spcBef>
              <a:defRPr/>
            </a:pPr>
            <a:r>
              <a:rPr lang="nb-NO" sz="16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6"/>
              </a:rPr>
              <a:t>http://msdn.microsoft.com/en-us/library/office/dn783218(v=office.15).aspx</a:t>
            </a:r>
            <a:endParaRPr lang="en-US" sz="1600" dirty="0" smtClean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l">
              <a:lnSpc>
                <a:spcPct val="100000"/>
              </a:lnSpc>
              <a:defRPr/>
            </a:pPr>
            <a:endParaRPr lang="en-US" sz="2400" dirty="0" smtClean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l">
              <a:lnSpc>
                <a:spcPct val="100000"/>
              </a:lnSpc>
              <a:defRPr/>
            </a:pPr>
            <a:r>
              <a:rPr lang="en-US" sz="2400" dirty="0" smtClean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Watch</a:t>
            </a:r>
            <a:r>
              <a:rPr lang="en-US" sz="2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out for a public beta</a:t>
            </a:r>
          </a:p>
          <a:p>
            <a:pPr algn="l">
              <a:lnSpc>
                <a:spcPct val="100000"/>
              </a:lnSpc>
              <a:defRPr/>
            </a:pPr>
            <a:endParaRPr lang="en-US" sz="2400" dirty="0" smtClean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l">
              <a:lnSpc>
                <a:spcPct val="100000"/>
              </a:lnSpc>
              <a:defRPr/>
            </a:pPr>
            <a:r>
              <a:rPr lang="en-US" sz="2400" dirty="0" smtClean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Tweet</a:t>
            </a:r>
            <a:r>
              <a:rPr lang="en-US" sz="2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or Yam about what you will do with the Office Graph using the hashtag </a:t>
            </a:r>
            <a:r>
              <a:rPr lang="en-US" sz="2400" i="1" dirty="0" smtClean="0">
                <a:solidFill>
                  <a:srgbClr val="0072C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#</a:t>
            </a:r>
            <a:r>
              <a:rPr lang="en-US" sz="2400" i="1" dirty="0" err="1" smtClean="0">
                <a:solidFill>
                  <a:srgbClr val="0072C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officegraph</a:t>
            </a:r>
            <a:endParaRPr lang="en-US" sz="2400" i="1" dirty="0" smtClean="0">
              <a:solidFill>
                <a:srgbClr val="0072C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65" y="1922482"/>
            <a:ext cx="4400104" cy="569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25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3581" y="328910"/>
            <a:ext cx="10726460" cy="1351952"/>
          </a:xfrm>
        </p:spPr>
        <p:txBody>
          <a:bodyPr/>
          <a:lstStyle/>
          <a:p>
            <a:r>
              <a:rPr lang="en-US" sz="4400" dirty="0" smtClean="0"/>
              <a:t>Related Sessions</a:t>
            </a:r>
            <a:endParaRPr lang="en-US" sz="44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27037" y="1744662"/>
          <a:ext cx="10896599" cy="4180332"/>
        </p:xfrm>
        <a:graphic>
          <a:graphicData uri="http://schemas.openxmlformats.org/drawingml/2006/table">
            <a:tbl>
              <a:tblPr firstRow="1">
                <a:tableStyleId>{D113A9D2-9D6B-4929-AA2D-F23B5EE8CBE7}</a:tableStyleId>
              </a:tblPr>
              <a:tblGrid>
                <a:gridCol w="6477000">
                  <a:extLst>
                    <a:ext uri="{9D8B030D-6E8A-4147-A177-3AD203B41FA5}">
                      <a16:colId xmlns:a16="http://schemas.microsoft.com/office/drawing/2014/main" xmlns="" val="322965023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66745827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414053768"/>
                    </a:ext>
                  </a:extLst>
                </a:gridCol>
                <a:gridCol w="838199">
                  <a:extLst>
                    <a:ext uri="{9D8B030D-6E8A-4147-A177-3AD203B41FA5}">
                      <a16:colId xmlns:a16="http://schemas.microsoft.com/office/drawing/2014/main" xmlns="" val="8552939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Session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2C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Code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2C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2C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Room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2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9537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Team Collaboration in the Connected Workplace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u="none" dirty="0" smtClean="0">
                          <a:solidFill>
                            <a:schemeClr val="bg1"/>
                          </a:solidFill>
                        </a:rPr>
                        <a:t>BRK1106</a:t>
                      </a:r>
                      <a:endParaRPr lang="en-US" u="non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 May 4, 1:30pm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S104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3995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Microsoft Office 365 Groups Overview and Roadmap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u="none" dirty="0" smtClean="0">
                          <a:solidFill>
                            <a:schemeClr val="bg1"/>
                          </a:solidFill>
                        </a:rPr>
                        <a:t>BRK2114</a:t>
                      </a:r>
                      <a:endParaRPr lang="en-US" u="non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Tue. May 5,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9:00am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S103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8605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Office Delve and Office Graph Vision and Roadmap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u="none" dirty="0" smtClean="0">
                          <a:solidFill>
                            <a:schemeClr val="bg1"/>
                          </a:solidFill>
                        </a:rPr>
                        <a:t>BRK1105</a:t>
                      </a:r>
                      <a:endParaRPr lang="en-US" u="non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Tue. May 5, 10:45am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S102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0524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Building Solutions with Office Graph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u="none" dirty="0" smtClean="0">
                          <a:solidFill>
                            <a:schemeClr val="bg1"/>
                          </a:solidFill>
                        </a:rPr>
                        <a:t>BRK3193</a:t>
                      </a:r>
                      <a:endParaRPr lang="en-US" u="non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326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Tue. May 5, 5:00pm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N227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 New People Experience in Delve: Discover People Through Content, and Content Through People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u="none" dirty="0" smtClean="0">
                          <a:solidFill>
                            <a:schemeClr val="bg1"/>
                          </a:solidFill>
                          <a:effectLst/>
                        </a:rPr>
                        <a:t>BRK2176</a:t>
                      </a:r>
                      <a:endParaRPr lang="en-US" u="non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326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Wed. May 6, 10:45am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326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E353</a:t>
                      </a:r>
                      <a:endParaRPr lang="en-US" sz="1800" dirty="0" smtClean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5276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Break Down Organizational Silos and Gain New Insights with Office Graph and Office Delve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BRK2107</a:t>
                      </a:r>
                      <a:endParaRPr lang="en-US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Wed. May</a:t>
                      </a:r>
                      <a:r>
                        <a:rPr lang="en-US" baseline="0" dirty="0" smtClean="0"/>
                        <a:t> 6, 3:15pm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S103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8707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MVP Panel: Sample Apps and Intelligent Solutions Showcasing Office Graph and Delve Extensibility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BRK3154</a:t>
                      </a:r>
                      <a:endParaRPr lang="en-US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326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Wed. May 6, 5:00pm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E351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Big Bang: The New Universe of Findability and Discoverability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BRK3165</a:t>
                      </a:r>
                      <a:endParaRPr lang="en-US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326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Thur.</a:t>
                      </a:r>
                      <a:r>
                        <a:rPr lang="en-US" baseline="0" dirty="0" smtClean="0"/>
                        <a:t> May 7, 1:30pm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E451B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6" name="Right Triangle 1"/>
          <p:cNvSpPr/>
          <p:nvPr/>
        </p:nvSpPr>
        <p:spPr>
          <a:xfrm rot="16200000">
            <a:off x="5840439" y="393647"/>
            <a:ext cx="728492" cy="12530550"/>
          </a:xfrm>
          <a:custGeom>
            <a:avLst/>
            <a:gdLst>
              <a:gd name="connsiteX0" fmla="*/ 0 w 1771650"/>
              <a:gd name="connsiteY0" fmla="*/ 6858000 h 6858000"/>
              <a:gd name="connsiteX1" fmla="*/ 0 w 1771650"/>
              <a:gd name="connsiteY1" fmla="*/ 0 h 6858000"/>
              <a:gd name="connsiteX2" fmla="*/ 1771650 w 1771650"/>
              <a:gd name="connsiteY2" fmla="*/ 6858000 h 6858000"/>
              <a:gd name="connsiteX3" fmla="*/ 0 w 1771650"/>
              <a:gd name="connsiteY3" fmla="*/ 6858000 h 6858000"/>
              <a:gd name="connsiteX0" fmla="*/ 4667249 w 6438899"/>
              <a:gd name="connsiteY0" fmla="*/ 6867525 h 6867525"/>
              <a:gd name="connsiteX1" fmla="*/ 0 w 6438899"/>
              <a:gd name="connsiteY1" fmla="*/ 0 h 6867525"/>
              <a:gd name="connsiteX2" fmla="*/ 4667249 w 6438899"/>
              <a:gd name="connsiteY2" fmla="*/ 9525 h 6867525"/>
              <a:gd name="connsiteX3" fmla="*/ 6438899 w 6438899"/>
              <a:gd name="connsiteY3" fmla="*/ 6867525 h 6867525"/>
              <a:gd name="connsiteX4" fmla="*/ 4667249 w 6438899"/>
              <a:gd name="connsiteY4" fmla="*/ 6867525 h 6867525"/>
              <a:gd name="connsiteX0" fmla="*/ 4667249 w 6438899"/>
              <a:gd name="connsiteY0" fmla="*/ 6869278 h 6869278"/>
              <a:gd name="connsiteX1" fmla="*/ 0 w 6438899"/>
              <a:gd name="connsiteY1" fmla="*/ 1753 h 6869278"/>
              <a:gd name="connsiteX2" fmla="*/ 4667249 w 6438899"/>
              <a:gd name="connsiteY2" fmla="*/ 11278 h 6869278"/>
              <a:gd name="connsiteX3" fmla="*/ 6438899 w 6438899"/>
              <a:gd name="connsiteY3" fmla="*/ 6869278 h 6869278"/>
              <a:gd name="connsiteX4" fmla="*/ 4667249 w 6438899"/>
              <a:gd name="connsiteY4" fmla="*/ 6869278 h 6869278"/>
              <a:gd name="connsiteX0" fmla="*/ 4667249 w 6438899"/>
              <a:gd name="connsiteY0" fmla="*/ 6867525 h 6867525"/>
              <a:gd name="connsiteX1" fmla="*/ 0 w 6438899"/>
              <a:gd name="connsiteY1" fmla="*/ 0 h 6867525"/>
              <a:gd name="connsiteX2" fmla="*/ 4667249 w 6438899"/>
              <a:gd name="connsiteY2" fmla="*/ 9525 h 6867525"/>
              <a:gd name="connsiteX3" fmla="*/ 6438899 w 6438899"/>
              <a:gd name="connsiteY3" fmla="*/ 6867525 h 6867525"/>
              <a:gd name="connsiteX4" fmla="*/ 4667249 w 6438899"/>
              <a:gd name="connsiteY4" fmla="*/ 6867525 h 6867525"/>
              <a:gd name="connsiteX0" fmla="*/ 76199 w 6438899"/>
              <a:gd name="connsiteY0" fmla="*/ 6886575 h 6886575"/>
              <a:gd name="connsiteX1" fmla="*/ 0 w 6438899"/>
              <a:gd name="connsiteY1" fmla="*/ 0 h 6886575"/>
              <a:gd name="connsiteX2" fmla="*/ 4667249 w 6438899"/>
              <a:gd name="connsiteY2" fmla="*/ 9525 h 6886575"/>
              <a:gd name="connsiteX3" fmla="*/ 6438899 w 6438899"/>
              <a:gd name="connsiteY3" fmla="*/ 6867525 h 6886575"/>
              <a:gd name="connsiteX4" fmla="*/ 76199 w 6438899"/>
              <a:gd name="connsiteY4" fmla="*/ 6886575 h 6886575"/>
              <a:gd name="connsiteX0" fmla="*/ 21 w 6362721"/>
              <a:gd name="connsiteY0" fmla="*/ 6877050 h 6877050"/>
              <a:gd name="connsiteX1" fmla="*/ 361972 w 6362721"/>
              <a:gd name="connsiteY1" fmla="*/ 9525 h 6877050"/>
              <a:gd name="connsiteX2" fmla="*/ 4591071 w 6362721"/>
              <a:gd name="connsiteY2" fmla="*/ 0 h 6877050"/>
              <a:gd name="connsiteX3" fmla="*/ 6362721 w 6362721"/>
              <a:gd name="connsiteY3" fmla="*/ 6858000 h 6877050"/>
              <a:gd name="connsiteX4" fmla="*/ 21 w 6362721"/>
              <a:gd name="connsiteY4" fmla="*/ 6877050 h 6877050"/>
              <a:gd name="connsiteX0" fmla="*/ 76199 w 6000749"/>
              <a:gd name="connsiteY0" fmla="*/ 6867525 h 6867525"/>
              <a:gd name="connsiteX1" fmla="*/ 0 w 6000749"/>
              <a:gd name="connsiteY1" fmla="*/ 9525 h 6867525"/>
              <a:gd name="connsiteX2" fmla="*/ 4229099 w 6000749"/>
              <a:gd name="connsiteY2" fmla="*/ 0 h 6867525"/>
              <a:gd name="connsiteX3" fmla="*/ 6000749 w 6000749"/>
              <a:gd name="connsiteY3" fmla="*/ 6858000 h 6867525"/>
              <a:gd name="connsiteX4" fmla="*/ 76199 w 6000749"/>
              <a:gd name="connsiteY4" fmla="*/ 6867525 h 6867525"/>
              <a:gd name="connsiteX0" fmla="*/ 114299 w 6038849"/>
              <a:gd name="connsiteY0" fmla="*/ 6886575 h 6886575"/>
              <a:gd name="connsiteX1" fmla="*/ 0 w 6038849"/>
              <a:gd name="connsiteY1" fmla="*/ 0 h 6886575"/>
              <a:gd name="connsiteX2" fmla="*/ 4267199 w 6038849"/>
              <a:gd name="connsiteY2" fmla="*/ 19050 h 6886575"/>
              <a:gd name="connsiteX3" fmla="*/ 6038849 w 6038849"/>
              <a:gd name="connsiteY3" fmla="*/ 6877050 h 6886575"/>
              <a:gd name="connsiteX4" fmla="*/ 114299 w 6038849"/>
              <a:gd name="connsiteY4" fmla="*/ 6886575 h 6886575"/>
              <a:gd name="connsiteX0" fmla="*/ 9524 w 6038849"/>
              <a:gd name="connsiteY0" fmla="*/ 6905625 h 6905625"/>
              <a:gd name="connsiteX1" fmla="*/ 0 w 6038849"/>
              <a:gd name="connsiteY1" fmla="*/ 0 h 6905625"/>
              <a:gd name="connsiteX2" fmla="*/ 4267199 w 6038849"/>
              <a:gd name="connsiteY2" fmla="*/ 19050 h 6905625"/>
              <a:gd name="connsiteX3" fmla="*/ 6038849 w 6038849"/>
              <a:gd name="connsiteY3" fmla="*/ 6877050 h 6905625"/>
              <a:gd name="connsiteX4" fmla="*/ 9524 w 6038849"/>
              <a:gd name="connsiteY4" fmla="*/ 6905625 h 6905625"/>
              <a:gd name="connsiteX0" fmla="*/ 9524 w 6038849"/>
              <a:gd name="connsiteY0" fmla="*/ 6907856 h 6907856"/>
              <a:gd name="connsiteX1" fmla="*/ 0 w 6038849"/>
              <a:gd name="connsiteY1" fmla="*/ 2231 h 6907856"/>
              <a:gd name="connsiteX2" fmla="*/ 902034 w 6038849"/>
              <a:gd name="connsiteY2" fmla="*/ 0 h 6907856"/>
              <a:gd name="connsiteX3" fmla="*/ 6038849 w 6038849"/>
              <a:gd name="connsiteY3" fmla="*/ 6879281 h 6907856"/>
              <a:gd name="connsiteX4" fmla="*/ 9524 w 6038849"/>
              <a:gd name="connsiteY4" fmla="*/ 6907856 h 6907856"/>
              <a:gd name="connsiteX0" fmla="*/ 9524 w 6038849"/>
              <a:gd name="connsiteY0" fmla="*/ 6905625 h 6905625"/>
              <a:gd name="connsiteX1" fmla="*/ 0 w 6038849"/>
              <a:gd name="connsiteY1" fmla="*/ 0 h 6905625"/>
              <a:gd name="connsiteX2" fmla="*/ 72264 w 6038849"/>
              <a:gd name="connsiteY2" fmla="*/ 13729 h 6905625"/>
              <a:gd name="connsiteX3" fmla="*/ 6038849 w 6038849"/>
              <a:gd name="connsiteY3" fmla="*/ 6877050 h 6905625"/>
              <a:gd name="connsiteX4" fmla="*/ 9524 w 6038849"/>
              <a:gd name="connsiteY4" fmla="*/ 6905625 h 6905625"/>
              <a:gd name="connsiteX0" fmla="*/ 1622960 w 6038849"/>
              <a:gd name="connsiteY0" fmla="*/ 6591734 h 6877050"/>
              <a:gd name="connsiteX1" fmla="*/ 0 w 6038849"/>
              <a:gd name="connsiteY1" fmla="*/ 0 h 6877050"/>
              <a:gd name="connsiteX2" fmla="*/ 72264 w 6038849"/>
              <a:gd name="connsiteY2" fmla="*/ 13729 h 6877050"/>
              <a:gd name="connsiteX3" fmla="*/ 6038849 w 6038849"/>
              <a:gd name="connsiteY3" fmla="*/ 6877050 h 6877050"/>
              <a:gd name="connsiteX4" fmla="*/ 1622960 w 6038849"/>
              <a:gd name="connsiteY4" fmla="*/ 6591734 h 6877050"/>
              <a:gd name="connsiteX0" fmla="*/ 82 w 6121598"/>
              <a:gd name="connsiteY0" fmla="*/ 6873705 h 6877050"/>
              <a:gd name="connsiteX1" fmla="*/ 82749 w 6121598"/>
              <a:gd name="connsiteY1" fmla="*/ 0 h 6877050"/>
              <a:gd name="connsiteX2" fmla="*/ 155013 w 6121598"/>
              <a:gd name="connsiteY2" fmla="*/ 13729 h 6877050"/>
              <a:gd name="connsiteX3" fmla="*/ 6121598 w 6121598"/>
              <a:gd name="connsiteY3" fmla="*/ 6877050 h 6877050"/>
              <a:gd name="connsiteX4" fmla="*/ 82 w 6121598"/>
              <a:gd name="connsiteY4" fmla="*/ 6873705 h 6877050"/>
              <a:gd name="connsiteX0" fmla="*/ 55627 w 6177143"/>
              <a:gd name="connsiteY0" fmla="*/ 6859976 h 6863321"/>
              <a:gd name="connsiteX1" fmla="*/ 0 w 6177143"/>
              <a:gd name="connsiteY1" fmla="*/ 18192 h 6863321"/>
              <a:gd name="connsiteX2" fmla="*/ 210558 w 6177143"/>
              <a:gd name="connsiteY2" fmla="*/ 0 h 6863321"/>
              <a:gd name="connsiteX3" fmla="*/ 6177143 w 6177143"/>
              <a:gd name="connsiteY3" fmla="*/ 6863321 h 6863321"/>
              <a:gd name="connsiteX4" fmla="*/ 55627 w 6177143"/>
              <a:gd name="connsiteY4" fmla="*/ 6859976 h 6863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77143" h="6863321">
                <a:moveTo>
                  <a:pt x="55627" y="6859976"/>
                </a:moveTo>
                <a:cubicBezTo>
                  <a:pt x="52452" y="5151826"/>
                  <a:pt x="3175" y="1726342"/>
                  <a:pt x="0" y="18192"/>
                </a:cubicBezTo>
                <a:lnTo>
                  <a:pt x="210558" y="0"/>
                </a:lnTo>
                <a:lnTo>
                  <a:pt x="6177143" y="6863321"/>
                </a:lnTo>
                <a:lnTo>
                  <a:pt x="55627" y="6859976"/>
                </a:lnTo>
                <a:close/>
              </a:path>
            </a:pathLst>
          </a:custGeom>
          <a:solidFill>
            <a:srgbClr val="007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418">
              <a:defRPr/>
            </a:pPr>
            <a:endParaRPr lang="en-GB" sz="1836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079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-37976" y="-58813"/>
            <a:ext cx="5653908" cy="7082481"/>
          </a:xfrm>
          <a:custGeom>
            <a:avLst/>
            <a:gdLst>
              <a:gd name="connsiteX0" fmla="*/ 0 w 1771650"/>
              <a:gd name="connsiteY0" fmla="*/ 6858000 h 6858000"/>
              <a:gd name="connsiteX1" fmla="*/ 0 w 1771650"/>
              <a:gd name="connsiteY1" fmla="*/ 0 h 6858000"/>
              <a:gd name="connsiteX2" fmla="*/ 1771650 w 1771650"/>
              <a:gd name="connsiteY2" fmla="*/ 6858000 h 6858000"/>
              <a:gd name="connsiteX3" fmla="*/ 0 w 1771650"/>
              <a:gd name="connsiteY3" fmla="*/ 6858000 h 6858000"/>
              <a:gd name="connsiteX0" fmla="*/ 4667249 w 6438899"/>
              <a:gd name="connsiteY0" fmla="*/ 6867525 h 6867525"/>
              <a:gd name="connsiteX1" fmla="*/ 0 w 6438899"/>
              <a:gd name="connsiteY1" fmla="*/ 0 h 6867525"/>
              <a:gd name="connsiteX2" fmla="*/ 4667249 w 6438899"/>
              <a:gd name="connsiteY2" fmla="*/ 9525 h 6867525"/>
              <a:gd name="connsiteX3" fmla="*/ 6438899 w 6438899"/>
              <a:gd name="connsiteY3" fmla="*/ 6867525 h 6867525"/>
              <a:gd name="connsiteX4" fmla="*/ 4667249 w 6438899"/>
              <a:gd name="connsiteY4" fmla="*/ 6867525 h 6867525"/>
              <a:gd name="connsiteX0" fmla="*/ 4667249 w 6438899"/>
              <a:gd name="connsiteY0" fmla="*/ 6869278 h 6869278"/>
              <a:gd name="connsiteX1" fmla="*/ 0 w 6438899"/>
              <a:gd name="connsiteY1" fmla="*/ 1753 h 6869278"/>
              <a:gd name="connsiteX2" fmla="*/ 4667249 w 6438899"/>
              <a:gd name="connsiteY2" fmla="*/ 11278 h 6869278"/>
              <a:gd name="connsiteX3" fmla="*/ 6438899 w 6438899"/>
              <a:gd name="connsiteY3" fmla="*/ 6869278 h 6869278"/>
              <a:gd name="connsiteX4" fmla="*/ 4667249 w 6438899"/>
              <a:gd name="connsiteY4" fmla="*/ 6869278 h 6869278"/>
              <a:gd name="connsiteX0" fmla="*/ 4667249 w 6438899"/>
              <a:gd name="connsiteY0" fmla="*/ 6867525 h 6867525"/>
              <a:gd name="connsiteX1" fmla="*/ 0 w 6438899"/>
              <a:gd name="connsiteY1" fmla="*/ 0 h 6867525"/>
              <a:gd name="connsiteX2" fmla="*/ 4667249 w 6438899"/>
              <a:gd name="connsiteY2" fmla="*/ 9525 h 6867525"/>
              <a:gd name="connsiteX3" fmla="*/ 6438899 w 6438899"/>
              <a:gd name="connsiteY3" fmla="*/ 6867525 h 6867525"/>
              <a:gd name="connsiteX4" fmla="*/ 4667249 w 6438899"/>
              <a:gd name="connsiteY4" fmla="*/ 6867525 h 6867525"/>
              <a:gd name="connsiteX0" fmla="*/ 76199 w 6438899"/>
              <a:gd name="connsiteY0" fmla="*/ 6886575 h 6886575"/>
              <a:gd name="connsiteX1" fmla="*/ 0 w 6438899"/>
              <a:gd name="connsiteY1" fmla="*/ 0 h 6886575"/>
              <a:gd name="connsiteX2" fmla="*/ 4667249 w 6438899"/>
              <a:gd name="connsiteY2" fmla="*/ 9525 h 6886575"/>
              <a:gd name="connsiteX3" fmla="*/ 6438899 w 6438899"/>
              <a:gd name="connsiteY3" fmla="*/ 6867525 h 6886575"/>
              <a:gd name="connsiteX4" fmla="*/ 76199 w 6438899"/>
              <a:gd name="connsiteY4" fmla="*/ 6886575 h 6886575"/>
              <a:gd name="connsiteX0" fmla="*/ 21 w 6362721"/>
              <a:gd name="connsiteY0" fmla="*/ 6877050 h 6877050"/>
              <a:gd name="connsiteX1" fmla="*/ 361972 w 6362721"/>
              <a:gd name="connsiteY1" fmla="*/ 9525 h 6877050"/>
              <a:gd name="connsiteX2" fmla="*/ 4591071 w 6362721"/>
              <a:gd name="connsiteY2" fmla="*/ 0 h 6877050"/>
              <a:gd name="connsiteX3" fmla="*/ 6362721 w 6362721"/>
              <a:gd name="connsiteY3" fmla="*/ 6858000 h 6877050"/>
              <a:gd name="connsiteX4" fmla="*/ 21 w 6362721"/>
              <a:gd name="connsiteY4" fmla="*/ 6877050 h 6877050"/>
              <a:gd name="connsiteX0" fmla="*/ 76199 w 6000749"/>
              <a:gd name="connsiteY0" fmla="*/ 6867525 h 6867525"/>
              <a:gd name="connsiteX1" fmla="*/ 0 w 6000749"/>
              <a:gd name="connsiteY1" fmla="*/ 9525 h 6867525"/>
              <a:gd name="connsiteX2" fmla="*/ 4229099 w 6000749"/>
              <a:gd name="connsiteY2" fmla="*/ 0 h 6867525"/>
              <a:gd name="connsiteX3" fmla="*/ 6000749 w 6000749"/>
              <a:gd name="connsiteY3" fmla="*/ 6858000 h 6867525"/>
              <a:gd name="connsiteX4" fmla="*/ 76199 w 6000749"/>
              <a:gd name="connsiteY4" fmla="*/ 6867525 h 6867525"/>
              <a:gd name="connsiteX0" fmla="*/ 114299 w 6038849"/>
              <a:gd name="connsiteY0" fmla="*/ 6886575 h 6886575"/>
              <a:gd name="connsiteX1" fmla="*/ 0 w 6038849"/>
              <a:gd name="connsiteY1" fmla="*/ 0 h 6886575"/>
              <a:gd name="connsiteX2" fmla="*/ 4267199 w 6038849"/>
              <a:gd name="connsiteY2" fmla="*/ 19050 h 6886575"/>
              <a:gd name="connsiteX3" fmla="*/ 6038849 w 6038849"/>
              <a:gd name="connsiteY3" fmla="*/ 6877050 h 6886575"/>
              <a:gd name="connsiteX4" fmla="*/ 114299 w 6038849"/>
              <a:gd name="connsiteY4" fmla="*/ 6886575 h 6886575"/>
              <a:gd name="connsiteX0" fmla="*/ 9524 w 6038849"/>
              <a:gd name="connsiteY0" fmla="*/ 6905625 h 6905625"/>
              <a:gd name="connsiteX1" fmla="*/ 0 w 6038849"/>
              <a:gd name="connsiteY1" fmla="*/ 0 h 6905625"/>
              <a:gd name="connsiteX2" fmla="*/ 4267199 w 6038849"/>
              <a:gd name="connsiteY2" fmla="*/ 19050 h 6905625"/>
              <a:gd name="connsiteX3" fmla="*/ 6038849 w 6038849"/>
              <a:gd name="connsiteY3" fmla="*/ 6877050 h 6905625"/>
              <a:gd name="connsiteX4" fmla="*/ 9524 w 6038849"/>
              <a:gd name="connsiteY4" fmla="*/ 6905625 h 69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8849" h="6905625">
                <a:moveTo>
                  <a:pt x="9524" y="6905625"/>
                </a:moveTo>
                <a:cubicBezTo>
                  <a:pt x="6349" y="5197475"/>
                  <a:pt x="3175" y="1708150"/>
                  <a:pt x="0" y="0"/>
                </a:cubicBezTo>
                <a:lnTo>
                  <a:pt x="4267199" y="19050"/>
                </a:lnTo>
                <a:lnTo>
                  <a:pt x="6038849" y="6877050"/>
                </a:lnTo>
                <a:lnTo>
                  <a:pt x="9524" y="6905625"/>
                </a:lnTo>
                <a:close/>
              </a:path>
            </a:pathLst>
          </a:custGeom>
          <a:solidFill>
            <a:srgbClr val="007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GB" sz="1836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83251" y="679000"/>
            <a:ext cx="4656627" cy="427443"/>
          </a:xfrm>
          <a:prstGeom prst="rect">
            <a:avLst/>
          </a:prstGeom>
        </p:spPr>
        <p:txBody>
          <a:bodyPr vert="horz" lIns="93260" tIns="46630" rIns="93260" bIns="4663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32597">
              <a:lnSpc>
                <a:spcPct val="100000"/>
              </a:lnSpc>
            </a:pPr>
            <a:r>
              <a:rPr lang="en-US" sz="2448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Summary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51" y="534253"/>
            <a:ext cx="766020" cy="76602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505451" y="1783551"/>
            <a:ext cx="6060473" cy="325214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400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Delve and Office </a:t>
            </a:r>
            <a:r>
              <a:rPr lang="en-US" sz="2400" dirty="0" smtClean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Graph</a:t>
            </a:r>
            <a:r>
              <a:rPr lang="en-US" sz="2400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 Recently released in Office 365</a:t>
            </a:r>
          </a:p>
          <a:p>
            <a:pPr algn="l">
              <a:lnSpc>
                <a:spcPct val="100000"/>
              </a:lnSpc>
            </a:pPr>
            <a:r>
              <a:rPr lang="nb-NO" sz="2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 Insights and intelligence for all your work</a:t>
            </a:r>
          </a:p>
          <a:p>
            <a:pPr algn="l">
              <a:lnSpc>
                <a:spcPct val="100000"/>
              </a:lnSpc>
            </a:pPr>
            <a:endParaRPr lang="en-US" sz="2400" dirty="0" smtClean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smtClean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Office </a:t>
            </a:r>
            <a:r>
              <a:rPr lang="en-US" sz="2400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Graph </a:t>
            </a:r>
            <a:r>
              <a:rPr lang="en-US" sz="2400" dirty="0" smtClean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improvements coming </a:t>
            </a:r>
            <a:r>
              <a:rPr lang="en-US" sz="2400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up</a:t>
            </a:r>
            <a:br>
              <a:rPr lang="en-US" sz="2400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24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 </a:t>
            </a:r>
            <a:r>
              <a:rPr lang="en-US" sz="2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Add your own content and </a:t>
            </a:r>
          </a:p>
          <a:p>
            <a:pPr algn="l">
              <a:lnSpc>
                <a:spcPct val="100000"/>
              </a:lnSpc>
            </a:pPr>
            <a:r>
              <a:rPr lang="nb-NO" sz="2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 Enrich existing content</a:t>
            </a:r>
            <a:endParaRPr lang="en-US" sz="2400" dirty="0" smtClean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 Build amazing Apps and experiences across            	Office 365</a:t>
            </a:r>
            <a:endParaRPr lang="en-US" sz="24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l">
              <a:lnSpc>
                <a:spcPct val="100000"/>
              </a:lnSpc>
              <a:buFontTx/>
              <a:buChar char="-"/>
            </a:pPr>
            <a:endParaRPr lang="en-US" sz="24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Release roadmap</a:t>
            </a:r>
            <a:br>
              <a:rPr lang="en-US" sz="2400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24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 Public beta </a:t>
            </a:r>
            <a:r>
              <a:rPr lang="en-US" sz="24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with new features upcoming </a:t>
            </a:r>
            <a:endParaRPr lang="en-US" sz="24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l">
              <a:lnSpc>
                <a:spcPct val="100000"/>
              </a:lnSpc>
            </a:pPr>
            <a:endParaRPr lang="en-US" sz="24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11" b="24723"/>
          <a:stretch/>
        </p:blipFill>
        <p:spPr>
          <a:xfrm>
            <a:off x="454144" y="3647837"/>
            <a:ext cx="4058462" cy="297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0" y="557057"/>
            <a:ext cx="719647" cy="71964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361608" y="1614619"/>
            <a:ext cx="9376815" cy="3089660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3672" i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The only way of discovering the limits of the possible is to venture a little way past them into the impossible.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42889" y="4234883"/>
            <a:ext cx="3766309" cy="663386"/>
          </a:xfrm>
          <a:prstGeom prst="rect">
            <a:avLst/>
          </a:prstGeom>
        </p:spPr>
        <p:txBody>
          <a:bodyPr vert="horz" lIns="93260" tIns="46630" rIns="93260" bIns="4663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32597"/>
            <a:r>
              <a:rPr lang="en-US" sz="2448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Arthur C. Clarke</a:t>
            </a:r>
          </a:p>
        </p:txBody>
      </p:sp>
    </p:spTree>
    <p:extLst>
      <p:ext uri="{BB962C8B-B14F-4D97-AF65-F5344CB8AC3E}">
        <p14:creationId xmlns:p14="http://schemas.microsoft.com/office/powerpoint/2010/main" val="281314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" t="4495" r="4428" b="4311"/>
          <a:stretch/>
        </p:blipFill>
        <p:spPr bwMode="auto">
          <a:xfrm>
            <a:off x="6864125" y="1555974"/>
            <a:ext cx="3813811" cy="381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5"/>
          <p:cNvSpPr txBox="1">
            <a:spLocks/>
          </p:cNvSpPr>
          <p:nvPr/>
        </p:nvSpPr>
        <p:spPr>
          <a:xfrm>
            <a:off x="5380179" y="5515801"/>
            <a:ext cx="7238858" cy="1306512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4000" kern="1200" spc="0" baseline="0"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582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163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745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834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70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503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838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2742">
              <a:spcBef>
                <a:spcPct val="0"/>
              </a:spcBef>
              <a:buClr>
                <a:prstClr val="black"/>
              </a:buClr>
            </a:pPr>
            <a:r>
              <a:rPr lang="en-US" sz="270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</a:rPr>
              <a:t>Visit</a:t>
            </a:r>
            <a:r>
              <a:rPr lang="en-US" sz="2700" dirty="0" smtClean="0">
                <a:gradFill>
                  <a:gsLst>
                    <a:gs pos="0">
                      <a:srgbClr val="E7E6E6"/>
                    </a:gs>
                    <a:gs pos="100000">
                      <a:srgbClr val="E7E6E6"/>
                    </a:gs>
                  </a:gsLst>
                  <a:lin ang="5400000" scaled="1"/>
                </a:gradFill>
              </a:rPr>
              <a:t> </a:t>
            </a:r>
            <a:r>
              <a:rPr lang="en-US" sz="2700" dirty="0" err="1" smtClean="0">
                <a:gradFill>
                  <a:gsLst>
                    <a:gs pos="0">
                      <a:srgbClr val="E7E6E6"/>
                    </a:gs>
                    <a:gs pos="100000">
                      <a:srgbClr val="E7E6E6"/>
                    </a:gs>
                  </a:gsLst>
                  <a:lin ang="5400000" scaled="1"/>
                </a:gradFill>
              </a:rPr>
              <a:t>Myignite</a:t>
            </a:r>
            <a:r>
              <a:rPr lang="en-US" sz="2700" dirty="0" smtClean="0">
                <a:gradFill>
                  <a:gsLst>
                    <a:gs pos="0">
                      <a:srgbClr val="E7E6E6"/>
                    </a:gs>
                    <a:gs pos="100000">
                      <a:srgbClr val="E7E6E6"/>
                    </a:gs>
                  </a:gsLst>
                  <a:lin ang="5400000" scaled="1"/>
                </a:gradFill>
              </a:rPr>
              <a:t> </a:t>
            </a:r>
            <a:r>
              <a:rPr lang="en-US" sz="270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</a:rPr>
              <a:t>at</a:t>
            </a:r>
            <a:r>
              <a:rPr lang="en-US" sz="2700" dirty="0" smtClean="0">
                <a:gradFill>
                  <a:gsLst>
                    <a:gs pos="0">
                      <a:srgbClr val="E7E6E6"/>
                    </a:gs>
                    <a:gs pos="100000">
                      <a:srgbClr val="E7E6E6"/>
                    </a:gs>
                  </a:gsLst>
                  <a:lin ang="5400000" scaled="1"/>
                </a:gradFill>
              </a:rPr>
              <a:t> </a:t>
            </a:r>
            <a:r>
              <a:rPr lang="en-US" sz="2700" dirty="0" smtClean="0">
                <a:gradFill>
                  <a:gsLst>
                    <a:gs pos="20354">
                      <a:srgbClr val="44546A"/>
                    </a:gs>
                    <a:gs pos="40000">
                      <a:srgbClr val="44546A"/>
                    </a:gs>
                  </a:gsLst>
                  <a:lin ang="5400000" scaled="0"/>
                </a:gradFill>
                <a:hlinkClick r:id="rId4"/>
              </a:rPr>
              <a:t>http://myignite.microsoft.com</a:t>
            </a:r>
            <a:r>
              <a:rPr lang="en-US" sz="2700" dirty="0" smtClean="0">
                <a:gradFill>
                  <a:gsLst>
                    <a:gs pos="20354">
                      <a:srgbClr val="44546A"/>
                    </a:gs>
                    <a:gs pos="40000">
                      <a:srgbClr val="44546A"/>
                    </a:gs>
                  </a:gsLst>
                  <a:lin ang="5400000" scaled="0"/>
                </a:gradFill>
              </a:rPr>
              <a:t> </a:t>
            </a:r>
            <a:r>
              <a:rPr lang="en-US" sz="2700" dirty="0" smtClean="0">
                <a:gradFill>
                  <a:gsLst>
                    <a:gs pos="0">
                      <a:srgbClr val="E7E6E6"/>
                    </a:gs>
                    <a:gs pos="100000">
                      <a:srgbClr val="E7E6E6"/>
                    </a:gs>
                  </a:gsLst>
                  <a:lin ang="5400000" scaled="1"/>
                </a:gradFill>
              </a:rPr>
              <a:t> </a:t>
            </a:r>
            <a:br>
              <a:rPr lang="en-US" sz="2700" dirty="0" smtClean="0">
                <a:gradFill>
                  <a:gsLst>
                    <a:gs pos="0">
                      <a:srgbClr val="E7E6E6"/>
                    </a:gs>
                    <a:gs pos="100000">
                      <a:srgbClr val="E7E6E6"/>
                    </a:gs>
                  </a:gsLst>
                  <a:lin ang="5400000" scaled="1"/>
                </a:gradFill>
              </a:rPr>
            </a:br>
            <a:r>
              <a:rPr lang="en-US" sz="2700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</a:rPr>
              <a:t>or download and use the </a:t>
            </a:r>
            <a:r>
              <a:rPr lang="en-US" sz="2700" dirty="0">
                <a:gradFill>
                  <a:gsLst>
                    <a:gs pos="0">
                      <a:srgbClr val="E7E6E6"/>
                    </a:gs>
                    <a:gs pos="100000">
                      <a:srgbClr val="E7E6E6"/>
                    </a:gs>
                  </a:gsLst>
                  <a:lin ang="5400000" scaled="1"/>
                </a:gradFill>
              </a:rPr>
              <a:t>Ignite </a:t>
            </a:r>
            <a:r>
              <a:rPr lang="en-US" sz="2700" dirty="0" smtClean="0">
                <a:gradFill>
                  <a:gsLst>
                    <a:gs pos="0">
                      <a:srgbClr val="E7E6E6"/>
                    </a:gs>
                    <a:gs pos="100000">
                      <a:srgbClr val="E7E6E6"/>
                    </a:gs>
                  </a:gsLst>
                  <a:lin ang="5400000" scaled="1"/>
                </a:gradFill>
              </a:rPr>
              <a:t>Mobile </a:t>
            </a:r>
            <a:r>
              <a:rPr lang="en-US" sz="2700" dirty="0">
                <a:gradFill>
                  <a:gsLst>
                    <a:gs pos="0">
                      <a:srgbClr val="E7E6E6"/>
                    </a:gs>
                    <a:gs pos="100000">
                      <a:srgbClr val="E7E6E6"/>
                    </a:gs>
                  </a:gsLst>
                  <a:lin ang="5400000" scaled="1"/>
                </a:gradFill>
              </a:rPr>
              <a:t>App</a:t>
            </a:r>
            <a:r>
              <a:rPr lang="en-US" sz="2700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</a:rPr>
              <a:t> </a:t>
            </a:r>
            <a:r>
              <a:rPr lang="en-US" sz="270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</a:rPr>
              <a:t/>
            </a:r>
            <a:br>
              <a:rPr lang="en-US" sz="270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</a:rPr>
            </a:br>
            <a:r>
              <a:rPr lang="en-US" sz="270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</a:rPr>
              <a:t>with </a:t>
            </a:r>
            <a:r>
              <a:rPr lang="en-US" sz="2700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1"/>
                </a:gradFill>
              </a:rPr>
              <a:t>the QR code above.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80037" y="295274"/>
            <a:ext cx="6784166" cy="915989"/>
          </a:xfrm>
          <a:prstGeom prst="rect">
            <a:avLst/>
          </a:prstGeom>
        </p:spPr>
        <p:txBody>
          <a:bodyPr lIns="182880" tIns="146304" rIns="182880" bIns="146304"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sz="4000">
                <a:gradFill>
                  <a:gsLst>
                    <a:gs pos="125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</a:rPr>
              <a:t>Please evaluate this session</a:t>
            </a:r>
          </a:p>
          <a:p>
            <a:pPr>
              <a:lnSpc>
                <a:spcPct val="80000"/>
              </a:lnSpc>
            </a:pPr>
            <a:r>
              <a:rPr sz="3200">
                <a:gradFill>
                  <a:gsLst>
                    <a:gs pos="1250">
                      <a:srgbClr val="70AD47"/>
                    </a:gs>
                    <a:gs pos="100000">
                      <a:srgbClr val="70AD47"/>
                    </a:gs>
                  </a:gsLst>
                  <a:lin ang="5400000" scaled="0"/>
                </a:gradFill>
              </a:rPr>
              <a:t>Your feedback is important to us!</a:t>
            </a:r>
            <a:endParaRPr sz="3600">
              <a:gradFill>
                <a:gsLst>
                  <a:gs pos="1250">
                    <a:srgbClr val="70AD47"/>
                  </a:gs>
                  <a:gs pos="100000">
                    <a:srgbClr val="70AD47"/>
                  </a:gs>
                </a:gsLst>
                <a:lin ang="5400000" scaled="0"/>
              </a:gra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29" r="3549"/>
          <a:stretch/>
        </p:blipFill>
        <p:spPr>
          <a:xfrm>
            <a:off x="0" y="-1"/>
            <a:ext cx="5227637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3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0" y="557057"/>
            <a:ext cx="719647" cy="71964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183251" y="679000"/>
            <a:ext cx="4656627" cy="427443"/>
          </a:xfrm>
          <a:prstGeom prst="rect">
            <a:avLst/>
          </a:prstGeom>
        </p:spPr>
        <p:txBody>
          <a:bodyPr vert="horz" lIns="93260" tIns="46630" rIns="93260" bIns="4663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32597">
              <a:lnSpc>
                <a:spcPct val="150000"/>
              </a:lnSpc>
            </a:pPr>
            <a:r>
              <a:rPr lang="en-US" sz="2448" dirty="0" smtClean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Office 365 in numbers</a:t>
            </a:r>
            <a:endParaRPr lang="en-US" sz="2448" dirty="0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251839" y="1833744"/>
            <a:ext cx="3663569" cy="1760811"/>
          </a:xfrm>
        </p:spPr>
        <p:txBody>
          <a:bodyPr anchor="ctr">
            <a:noAutofit/>
          </a:bodyPr>
          <a:lstStyle/>
          <a:p>
            <a:r>
              <a:rPr lang="en-US" sz="3264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70 PETABYTES</a:t>
            </a:r>
            <a:r>
              <a:rPr lang="en-US" sz="3264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en-US" sz="3264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3264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OF ENTERPRISE DATA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108279" y="1833744"/>
            <a:ext cx="3663569" cy="1760811"/>
          </a:xfrm>
          <a:prstGeom prst="rect">
            <a:avLst/>
          </a:prstGeom>
        </p:spPr>
        <p:txBody>
          <a:bodyPr vert="horz" lIns="93260" tIns="46630" rIns="93260" bIns="4663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32597"/>
            <a:r>
              <a:rPr lang="en-US" sz="3264" dirty="0">
                <a:solidFill>
                  <a:prstClr val="white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8 BILLION</a:t>
            </a:r>
            <a:r>
              <a:rPr lang="en-US" sz="3264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en-US" sz="3264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3264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RELATIONSHIPS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95399" y="1833744"/>
            <a:ext cx="3663569" cy="1760811"/>
          </a:xfrm>
          <a:prstGeom prst="rect">
            <a:avLst/>
          </a:prstGeom>
        </p:spPr>
        <p:txBody>
          <a:bodyPr vert="horz" lIns="93260" tIns="46630" rIns="93260" bIns="4663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32597"/>
            <a:r>
              <a:rPr lang="en-US" sz="3264" dirty="0">
                <a:solidFill>
                  <a:prstClr val="white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4 TRILLION</a:t>
            </a:r>
            <a:r>
              <a:rPr lang="en-US" sz="3264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en-US" sz="3264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3264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NODES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251839" y="3690549"/>
            <a:ext cx="3663569" cy="1760811"/>
          </a:xfrm>
          <a:prstGeom prst="rect">
            <a:avLst/>
          </a:prstGeom>
        </p:spPr>
        <p:txBody>
          <a:bodyPr vert="horz" lIns="93260" tIns="46630" rIns="93260" bIns="4663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32597"/>
            <a:r>
              <a:rPr lang="en-US" sz="3264" dirty="0">
                <a:solidFill>
                  <a:prstClr val="white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60 BILLION</a:t>
            </a:r>
            <a:r>
              <a:rPr lang="en-US" sz="3264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en-US" sz="3264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3264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ATTACHMENTS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108279" y="3690549"/>
            <a:ext cx="3663569" cy="1760811"/>
          </a:xfrm>
          <a:prstGeom prst="rect">
            <a:avLst/>
          </a:prstGeom>
        </p:spPr>
        <p:txBody>
          <a:bodyPr vert="horz" lIns="93260" tIns="46630" rIns="93260" bIns="4663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32597"/>
            <a:r>
              <a:rPr lang="en-US" sz="3264" dirty="0">
                <a:solidFill>
                  <a:prstClr val="white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25 PERCENT</a:t>
            </a:r>
            <a:r>
              <a:rPr lang="en-US" sz="3264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RELATIONSHIPS</a:t>
            </a:r>
            <a:br>
              <a:rPr lang="en-US" sz="3264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2040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ARE PERSON-TO-PERSON</a:t>
            </a:r>
            <a:endParaRPr lang="en-US" sz="2856" dirty="0">
              <a:solidFill>
                <a:prstClr val="white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95399" y="3690549"/>
            <a:ext cx="3663569" cy="1760811"/>
          </a:xfrm>
          <a:prstGeom prst="rect">
            <a:avLst/>
          </a:prstGeom>
        </p:spPr>
        <p:txBody>
          <a:bodyPr vert="horz" lIns="93260" tIns="46630" rIns="93260" bIns="4663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32597"/>
            <a:r>
              <a:rPr lang="en-US" sz="3264" dirty="0">
                <a:solidFill>
                  <a:prstClr val="white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850 MILLION</a:t>
            </a:r>
            <a:r>
              <a:rPr lang="en-US" sz="3264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en-US" sz="3264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3264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MEETINGS</a:t>
            </a:r>
            <a:r>
              <a:rPr lang="en-US" sz="4488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en-US" sz="4488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2040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PER MONTH</a:t>
            </a:r>
            <a:endParaRPr lang="en-US" sz="4080" dirty="0">
              <a:solidFill>
                <a:prstClr val="white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77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4" grpId="0"/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2138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accent3">
                <a:lumMod val="5000"/>
                <a:lumOff val="95000"/>
              </a:schemeClr>
            </a:gs>
            <a:gs pos="8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-37976" y="-58813"/>
            <a:ext cx="5653908" cy="7082481"/>
          </a:xfrm>
          <a:custGeom>
            <a:avLst/>
            <a:gdLst>
              <a:gd name="connsiteX0" fmla="*/ 0 w 1771650"/>
              <a:gd name="connsiteY0" fmla="*/ 6858000 h 6858000"/>
              <a:gd name="connsiteX1" fmla="*/ 0 w 1771650"/>
              <a:gd name="connsiteY1" fmla="*/ 0 h 6858000"/>
              <a:gd name="connsiteX2" fmla="*/ 1771650 w 1771650"/>
              <a:gd name="connsiteY2" fmla="*/ 6858000 h 6858000"/>
              <a:gd name="connsiteX3" fmla="*/ 0 w 1771650"/>
              <a:gd name="connsiteY3" fmla="*/ 6858000 h 6858000"/>
              <a:gd name="connsiteX0" fmla="*/ 4667249 w 6438899"/>
              <a:gd name="connsiteY0" fmla="*/ 6867525 h 6867525"/>
              <a:gd name="connsiteX1" fmla="*/ 0 w 6438899"/>
              <a:gd name="connsiteY1" fmla="*/ 0 h 6867525"/>
              <a:gd name="connsiteX2" fmla="*/ 4667249 w 6438899"/>
              <a:gd name="connsiteY2" fmla="*/ 9525 h 6867525"/>
              <a:gd name="connsiteX3" fmla="*/ 6438899 w 6438899"/>
              <a:gd name="connsiteY3" fmla="*/ 6867525 h 6867525"/>
              <a:gd name="connsiteX4" fmla="*/ 4667249 w 6438899"/>
              <a:gd name="connsiteY4" fmla="*/ 6867525 h 6867525"/>
              <a:gd name="connsiteX0" fmla="*/ 4667249 w 6438899"/>
              <a:gd name="connsiteY0" fmla="*/ 6869278 h 6869278"/>
              <a:gd name="connsiteX1" fmla="*/ 0 w 6438899"/>
              <a:gd name="connsiteY1" fmla="*/ 1753 h 6869278"/>
              <a:gd name="connsiteX2" fmla="*/ 4667249 w 6438899"/>
              <a:gd name="connsiteY2" fmla="*/ 11278 h 6869278"/>
              <a:gd name="connsiteX3" fmla="*/ 6438899 w 6438899"/>
              <a:gd name="connsiteY3" fmla="*/ 6869278 h 6869278"/>
              <a:gd name="connsiteX4" fmla="*/ 4667249 w 6438899"/>
              <a:gd name="connsiteY4" fmla="*/ 6869278 h 6869278"/>
              <a:gd name="connsiteX0" fmla="*/ 4667249 w 6438899"/>
              <a:gd name="connsiteY0" fmla="*/ 6867525 h 6867525"/>
              <a:gd name="connsiteX1" fmla="*/ 0 w 6438899"/>
              <a:gd name="connsiteY1" fmla="*/ 0 h 6867525"/>
              <a:gd name="connsiteX2" fmla="*/ 4667249 w 6438899"/>
              <a:gd name="connsiteY2" fmla="*/ 9525 h 6867525"/>
              <a:gd name="connsiteX3" fmla="*/ 6438899 w 6438899"/>
              <a:gd name="connsiteY3" fmla="*/ 6867525 h 6867525"/>
              <a:gd name="connsiteX4" fmla="*/ 4667249 w 6438899"/>
              <a:gd name="connsiteY4" fmla="*/ 6867525 h 6867525"/>
              <a:gd name="connsiteX0" fmla="*/ 76199 w 6438899"/>
              <a:gd name="connsiteY0" fmla="*/ 6886575 h 6886575"/>
              <a:gd name="connsiteX1" fmla="*/ 0 w 6438899"/>
              <a:gd name="connsiteY1" fmla="*/ 0 h 6886575"/>
              <a:gd name="connsiteX2" fmla="*/ 4667249 w 6438899"/>
              <a:gd name="connsiteY2" fmla="*/ 9525 h 6886575"/>
              <a:gd name="connsiteX3" fmla="*/ 6438899 w 6438899"/>
              <a:gd name="connsiteY3" fmla="*/ 6867525 h 6886575"/>
              <a:gd name="connsiteX4" fmla="*/ 76199 w 6438899"/>
              <a:gd name="connsiteY4" fmla="*/ 6886575 h 6886575"/>
              <a:gd name="connsiteX0" fmla="*/ 21 w 6362721"/>
              <a:gd name="connsiteY0" fmla="*/ 6877050 h 6877050"/>
              <a:gd name="connsiteX1" fmla="*/ 361972 w 6362721"/>
              <a:gd name="connsiteY1" fmla="*/ 9525 h 6877050"/>
              <a:gd name="connsiteX2" fmla="*/ 4591071 w 6362721"/>
              <a:gd name="connsiteY2" fmla="*/ 0 h 6877050"/>
              <a:gd name="connsiteX3" fmla="*/ 6362721 w 6362721"/>
              <a:gd name="connsiteY3" fmla="*/ 6858000 h 6877050"/>
              <a:gd name="connsiteX4" fmla="*/ 21 w 6362721"/>
              <a:gd name="connsiteY4" fmla="*/ 6877050 h 6877050"/>
              <a:gd name="connsiteX0" fmla="*/ 76199 w 6000749"/>
              <a:gd name="connsiteY0" fmla="*/ 6867525 h 6867525"/>
              <a:gd name="connsiteX1" fmla="*/ 0 w 6000749"/>
              <a:gd name="connsiteY1" fmla="*/ 9525 h 6867525"/>
              <a:gd name="connsiteX2" fmla="*/ 4229099 w 6000749"/>
              <a:gd name="connsiteY2" fmla="*/ 0 h 6867525"/>
              <a:gd name="connsiteX3" fmla="*/ 6000749 w 6000749"/>
              <a:gd name="connsiteY3" fmla="*/ 6858000 h 6867525"/>
              <a:gd name="connsiteX4" fmla="*/ 76199 w 6000749"/>
              <a:gd name="connsiteY4" fmla="*/ 6867525 h 6867525"/>
              <a:gd name="connsiteX0" fmla="*/ 114299 w 6038849"/>
              <a:gd name="connsiteY0" fmla="*/ 6886575 h 6886575"/>
              <a:gd name="connsiteX1" fmla="*/ 0 w 6038849"/>
              <a:gd name="connsiteY1" fmla="*/ 0 h 6886575"/>
              <a:gd name="connsiteX2" fmla="*/ 4267199 w 6038849"/>
              <a:gd name="connsiteY2" fmla="*/ 19050 h 6886575"/>
              <a:gd name="connsiteX3" fmla="*/ 6038849 w 6038849"/>
              <a:gd name="connsiteY3" fmla="*/ 6877050 h 6886575"/>
              <a:gd name="connsiteX4" fmla="*/ 114299 w 6038849"/>
              <a:gd name="connsiteY4" fmla="*/ 6886575 h 6886575"/>
              <a:gd name="connsiteX0" fmla="*/ 9524 w 6038849"/>
              <a:gd name="connsiteY0" fmla="*/ 6905625 h 6905625"/>
              <a:gd name="connsiteX1" fmla="*/ 0 w 6038849"/>
              <a:gd name="connsiteY1" fmla="*/ 0 h 6905625"/>
              <a:gd name="connsiteX2" fmla="*/ 4267199 w 6038849"/>
              <a:gd name="connsiteY2" fmla="*/ 19050 h 6905625"/>
              <a:gd name="connsiteX3" fmla="*/ 6038849 w 6038849"/>
              <a:gd name="connsiteY3" fmla="*/ 6877050 h 6905625"/>
              <a:gd name="connsiteX4" fmla="*/ 9524 w 6038849"/>
              <a:gd name="connsiteY4" fmla="*/ 6905625 h 69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8849" h="6905625">
                <a:moveTo>
                  <a:pt x="9524" y="6905625"/>
                </a:moveTo>
                <a:cubicBezTo>
                  <a:pt x="6349" y="5197475"/>
                  <a:pt x="3175" y="1708150"/>
                  <a:pt x="0" y="0"/>
                </a:cubicBezTo>
                <a:lnTo>
                  <a:pt x="4267199" y="19050"/>
                </a:lnTo>
                <a:lnTo>
                  <a:pt x="6038849" y="6877050"/>
                </a:lnTo>
                <a:lnTo>
                  <a:pt x="9524" y="6905625"/>
                </a:lnTo>
                <a:close/>
              </a:path>
            </a:pathLst>
          </a:custGeom>
          <a:solidFill>
            <a:srgbClr val="007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>
              <a:defRPr/>
            </a:pPr>
            <a:endParaRPr lang="en-GB" sz="1836">
              <a:solidFill>
                <a:prstClr val="white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615932" y="1962351"/>
            <a:ext cx="6197927" cy="2749237"/>
          </a:xfrm>
          <a:prstGeom prst="rect">
            <a:avLst/>
          </a:prstGeom>
        </p:spPr>
        <p:txBody>
          <a:bodyPr vert="horz" lIns="93260" tIns="46630" rIns="93260" bIns="4663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32597">
              <a:lnSpc>
                <a:spcPct val="150000"/>
              </a:lnSpc>
              <a:defRPr/>
            </a:pPr>
            <a:r>
              <a:rPr lang="en-US" sz="3264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Capabilities of Delve today</a:t>
            </a:r>
          </a:p>
          <a:p>
            <a:pPr algn="l" defTabSz="932597">
              <a:lnSpc>
                <a:spcPct val="150000"/>
              </a:lnSpc>
              <a:defRPr/>
            </a:pPr>
            <a:r>
              <a:rPr lang="en-US" sz="3264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The future of </a:t>
            </a:r>
            <a:r>
              <a:rPr lang="en-US" sz="3264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Office </a:t>
            </a:r>
            <a:r>
              <a:rPr lang="en-US" sz="3264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Graph</a:t>
            </a:r>
            <a:endParaRPr lang="en-US" sz="3264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l" defTabSz="932597">
              <a:lnSpc>
                <a:spcPct val="150000"/>
              </a:lnSpc>
              <a:defRPr/>
            </a:pPr>
            <a:r>
              <a:rPr lang="en-US" sz="3264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Connect Sales</a:t>
            </a:r>
            <a:r>
              <a:rPr lang="en-US" sz="3264" i="1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</a:t>
            </a:r>
            <a:r>
              <a:rPr lang="en-US" sz="3264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orce to Delve</a:t>
            </a:r>
          </a:p>
          <a:p>
            <a:pPr algn="l" defTabSz="932597">
              <a:lnSpc>
                <a:spcPct val="150000"/>
              </a:lnSpc>
              <a:defRPr/>
            </a:pPr>
            <a:r>
              <a:rPr lang="en-US" sz="3264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Build your own </a:t>
            </a:r>
            <a:r>
              <a:rPr lang="en-US" sz="3264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Office Graph </a:t>
            </a:r>
            <a:r>
              <a:rPr lang="en-US" sz="3264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app</a:t>
            </a:r>
            <a:endParaRPr lang="en-US" sz="3264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11" b="24723"/>
          <a:stretch/>
        </p:blipFill>
        <p:spPr>
          <a:xfrm>
            <a:off x="454144" y="3647837"/>
            <a:ext cx="4058462" cy="297620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83251" y="679000"/>
            <a:ext cx="4656627" cy="427443"/>
          </a:xfrm>
          <a:prstGeom prst="rect">
            <a:avLst/>
          </a:prstGeom>
        </p:spPr>
        <p:txBody>
          <a:bodyPr vert="horz" lIns="93260" tIns="46630" rIns="93260" bIns="4663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32597">
              <a:lnSpc>
                <a:spcPct val="150000"/>
              </a:lnSpc>
              <a:defRPr/>
            </a:pPr>
            <a:r>
              <a:rPr lang="en-US" sz="2448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Agenda</a:t>
            </a: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51" y="534253"/>
            <a:ext cx="766020" cy="76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8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accent3">
                <a:lumMod val="5000"/>
                <a:lumOff val="95000"/>
              </a:schemeClr>
            </a:gs>
            <a:gs pos="8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 rot="16200000">
            <a:off x="5840385" y="393206"/>
            <a:ext cx="728596" cy="12532327"/>
          </a:xfrm>
          <a:custGeom>
            <a:avLst/>
            <a:gdLst>
              <a:gd name="connsiteX0" fmla="*/ 0 w 1771650"/>
              <a:gd name="connsiteY0" fmla="*/ 6858000 h 6858000"/>
              <a:gd name="connsiteX1" fmla="*/ 0 w 1771650"/>
              <a:gd name="connsiteY1" fmla="*/ 0 h 6858000"/>
              <a:gd name="connsiteX2" fmla="*/ 1771650 w 1771650"/>
              <a:gd name="connsiteY2" fmla="*/ 6858000 h 6858000"/>
              <a:gd name="connsiteX3" fmla="*/ 0 w 1771650"/>
              <a:gd name="connsiteY3" fmla="*/ 6858000 h 6858000"/>
              <a:gd name="connsiteX0" fmla="*/ 4667249 w 6438899"/>
              <a:gd name="connsiteY0" fmla="*/ 6867525 h 6867525"/>
              <a:gd name="connsiteX1" fmla="*/ 0 w 6438899"/>
              <a:gd name="connsiteY1" fmla="*/ 0 h 6867525"/>
              <a:gd name="connsiteX2" fmla="*/ 4667249 w 6438899"/>
              <a:gd name="connsiteY2" fmla="*/ 9525 h 6867525"/>
              <a:gd name="connsiteX3" fmla="*/ 6438899 w 6438899"/>
              <a:gd name="connsiteY3" fmla="*/ 6867525 h 6867525"/>
              <a:gd name="connsiteX4" fmla="*/ 4667249 w 6438899"/>
              <a:gd name="connsiteY4" fmla="*/ 6867525 h 6867525"/>
              <a:gd name="connsiteX0" fmla="*/ 4667249 w 6438899"/>
              <a:gd name="connsiteY0" fmla="*/ 6869278 h 6869278"/>
              <a:gd name="connsiteX1" fmla="*/ 0 w 6438899"/>
              <a:gd name="connsiteY1" fmla="*/ 1753 h 6869278"/>
              <a:gd name="connsiteX2" fmla="*/ 4667249 w 6438899"/>
              <a:gd name="connsiteY2" fmla="*/ 11278 h 6869278"/>
              <a:gd name="connsiteX3" fmla="*/ 6438899 w 6438899"/>
              <a:gd name="connsiteY3" fmla="*/ 6869278 h 6869278"/>
              <a:gd name="connsiteX4" fmla="*/ 4667249 w 6438899"/>
              <a:gd name="connsiteY4" fmla="*/ 6869278 h 6869278"/>
              <a:gd name="connsiteX0" fmla="*/ 4667249 w 6438899"/>
              <a:gd name="connsiteY0" fmla="*/ 6867525 h 6867525"/>
              <a:gd name="connsiteX1" fmla="*/ 0 w 6438899"/>
              <a:gd name="connsiteY1" fmla="*/ 0 h 6867525"/>
              <a:gd name="connsiteX2" fmla="*/ 4667249 w 6438899"/>
              <a:gd name="connsiteY2" fmla="*/ 9525 h 6867525"/>
              <a:gd name="connsiteX3" fmla="*/ 6438899 w 6438899"/>
              <a:gd name="connsiteY3" fmla="*/ 6867525 h 6867525"/>
              <a:gd name="connsiteX4" fmla="*/ 4667249 w 6438899"/>
              <a:gd name="connsiteY4" fmla="*/ 6867525 h 6867525"/>
              <a:gd name="connsiteX0" fmla="*/ 76199 w 6438899"/>
              <a:gd name="connsiteY0" fmla="*/ 6886575 h 6886575"/>
              <a:gd name="connsiteX1" fmla="*/ 0 w 6438899"/>
              <a:gd name="connsiteY1" fmla="*/ 0 h 6886575"/>
              <a:gd name="connsiteX2" fmla="*/ 4667249 w 6438899"/>
              <a:gd name="connsiteY2" fmla="*/ 9525 h 6886575"/>
              <a:gd name="connsiteX3" fmla="*/ 6438899 w 6438899"/>
              <a:gd name="connsiteY3" fmla="*/ 6867525 h 6886575"/>
              <a:gd name="connsiteX4" fmla="*/ 76199 w 6438899"/>
              <a:gd name="connsiteY4" fmla="*/ 6886575 h 6886575"/>
              <a:gd name="connsiteX0" fmla="*/ 21 w 6362721"/>
              <a:gd name="connsiteY0" fmla="*/ 6877050 h 6877050"/>
              <a:gd name="connsiteX1" fmla="*/ 361972 w 6362721"/>
              <a:gd name="connsiteY1" fmla="*/ 9525 h 6877050"/>
              <a:gd name="connsiteX2" fmla="*/ 4591071 w 6362721"/>
              <a:gd name="connsiteY2" fmla="*/ 0 h 6877050"/>
              <a:gd name="connsiteX3" fmla="*/ 6362721 w 6362721"/>
              <a:gd name="connsiteY3" fmla="*/ 6858000 h 6877050"/>
              <a:gd name="connsiteX4" fmla="*/ 21 w 6362721"/>
              <a:gd name="connsiteY4" fmla="*/ 6877050 h 6877050"/>
              <a:gd name="connsiteX0" fmla="*/ 76199 w 6000749"/>
              <a:gd name="connsiteY0" fmla="*/ 6867525 h 6867525"/>
              <a:gd name="connsiteX1" fmla="*/ 0 w 6000749"/>
              <a:gd name="connsiteY1" fmla="*/ 9525 h 6867525"/>
              <a:gd name="connsiteX2" fmla="*/ 4229099 w 6000749"/>
              <a:gd name="connsiteY2" fmla="*/ 0 h 6867525"/>
              <a:gd name="connsiteX3" fmla="*/ 6000749 w 6000749"/>
              <a:gd name="connsiteY3" fmla="*/ 6858000 h 6867525"/>
              <a:gd name="connsiteX4" fmla="*/ 76199 w 6000749"/>
              <a:gd name="connsiteY4" fmla="*/ 6867525 h 6867525"/>
              <a:gd name="connsiteX0" fmla="*/ 114299 w 6038849"/>
              <a:gd name="connsiteY0" fmla="*/ 6886575 h 6886575"/>
              <a:gd name="connsiteX1" fmla="*/ 0 w 6038849"/>
              <a:gd name="connsiteY1" fmla="*/ 0 h 6886575"/>
              <a:gd name="connsiteX2" fmla="*/ 4267199 w 6038849"/>
              <a:gd name="connsiteY2" fmla="*/ 19050 h 6886575"/>
              <a:gd name="connsiteX3" fmla="*/ 6038849 w 6038849"/>
              <a:gd name="connsiteY3" fmla="*/ 6877050 h 6886575"/>
              <a:gd name="connsiteX4" fmla="*/ 114299 w 6038849"/>
              <a:gd name="connsiteY4" fmla="*/ 6886575 h 6886575"/>
              <a:gd name="connsiteX0" fmla="*/ 9524 w 6038849"/>
              <a:gd name="connsiteY0" fmla="*/ 6905625 h 6905625"/>
              <a:gd name="connsiteX1" fmla="*/ 0 w 6038849"/>
              <a:gd name="connsiteY1" fmla="*/ 0 h 6905625"/>
              <a:gd name="connsiteX2" fmla="*/ 4267199 w 6038849"/>
              <a:gd name="connsiteY2" fmla="*/ 19050 h 6905625"/>
              <a:gd name="connsiteX3" fmla="*/ 6038849 w 6038849"/>
              <a:gd name="connsiteY3" fmla="*/ 6877050 h 6905625"/>
              <a:gd name="connsiteX4" fmla="*/ 9524 w 6038849"/>
              <a:gd name="connsiteY4" fmla="*/ 6905625 h 6905625"/>
              <a:gd name="connsiteX0" fmla="*/ 9524 w 6038849"/>
              <a:gd name="connsiteY0" fmla="*/ 6907856 h 6907856"/>
              <a:gd name="connsiteX1" fmla="*/ 0 w 6038849"/>
              <a:gd name="connsiteY1" fmla="*/ 2231 h 6907856"/>
              <a:gd name="connsiteX2" fmla="*/ 902034 w 6038849"/>
              <a:gd name="connsiteY2" fmla="*/ 0 h 6907856"/>
              <a:gd name="connsiteX3" fmla="*/ 6038849 w 6038849"/>
              <a:gd name="connsiteY3" fmla="*/ 6879281 h 6907856"/>
              <a:gd name="connsiteX4" fmla="*/ 9524 w 6038849"/>
              <a:gd name="connsiteY4" fmla="*/ 6907856 h 6907856"/>
              <a:gd name="connsiteX0" fmla="*/ 9524 w 6038849"/>
              <a:gd name="connsiteY0" fmla="*/ 6905625 h 6905625"/>
              <a:gd name="connsiteX1" fmla="*/ 0 w 6038849"/>
              <a:gd name="connsiteY1" fmla="*/ 0 h 6905625"/>
              <a:gd name="connsiteX2" fmla="*/ 72264 w 6038849"/>
              <a:gd name="connsiteY2" fmla="*/ 13729 h 6905625"/>
              <a:gd name="connsiteX3" fmla="*/ 6038849 w 6038849"/>
              <a:gd name="connsiteY3" fmla="*/ 6877050 h 6905625"/>
              <a:gd name="connsiteX4" fmla="*/ 9524 w 6038849"/>
              <a:gd name="connsiteY4" fmla="*/ 6905625 h 6905625"/>
              <a:gd name="connsiteX0" fmla="*/ 1622960 w 6038849"/>
              <a:gd name="connsiteY0" fmla="*/ 6591734 h 6877050"/>
              <a:gd name="connsiteX1" fmla="*/ 0 w 6038849"/>
              <a:gd name="connsiteY1" fmla="*/ 0 h 6877050"/>
              <a:gd name="connsiteX2" fmla="*/ 72264 w 6038849"/>
              <a:gd name="connsiteY2" fmla="*/ 13729 h 6877050"/>
              <a:gd name="connsiteX3" fmla="*/ 6038849 w 6038849"/>
              <a:gd name="connsiteY3" fmla="*/ 6877050 h 6877050"/>
              <a:gd name="connsiteX4" fmla="*/ 1622960 w 6038849"/>
              <a:gd name="connsiteY4" fmla="*/ 6591734 h 6877050"/>
              <a:gd name="connsiteX0" fmla="*/ 82 w 6121598"/>
              <a:gd name="connsiteY0" fmla="*/ 6873705 h 6877050"/>
              <a:gd name="connsiteX1" fmla="*/ 82749 w 6121598"/>
              <a:gd name="connsiteY1" fmla="*/ 0 h 6877050"/>
              <a:gd name="connsiteX2" fmla="*/ 155013 w 6121598"/>
              <a:gd name="connsiteY2" fmla="*/ 13729 h 6877050"/>
              <a:gd name="connsiteX3" fmla="*/ 6121598 w 6121598"/>
              <a:gd name="connsiteY3" fmla="*/ 6877050 h 6877050"/>
              <a:gd name="connsiteX4" fmla="*/ 82 w 6121598"/>
              <a:gd name="connsiteY4" fmla="*/ 6873705 h 6877050"/>
              <a:gd name="connsiteX0" fmla="*/ 55627 w 6177143"/>
              <a:gd name="connsiteY0" fmla="*/ 6859976 h 6863321"/>
              <a:gd name="connsiteX1" fmla="*/ 0 w 6177143"/>
              <a:gd name="connsiteY1" fmla="*/ 18192 h 6863321"/>
              <a:gd name="connsiteX2" fmla="*/ 210558 w 6177143"/>
              <a:gd name="connsiteY2" fmla="*/ 0 h 6863321"/>
              <a:gd name="connsiteX3" fmla="*/ 6177143 w 6177143"/>
              <a:gd name="connsiteY3" fmla="*/ 6863321 h 6863321"/>
              <a:gd name="connsiteX4" fmla="*/ 55627 w 6177143"/>
              <a:gd name="connsiteY4" fmla="*/ 6859976 h 6863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77143" h="6863321">
                <a:moveTo>
                  <a:pt x="55627" y="6859976"/>
                </a:moveTo>
                <a:cubicBezTo>
                  <a:pt x="52452" y="5151826"/>
                  <a:pt x="3175" y="1726342"/>
                  <a:pt x="0" y="18192"/>
                </a:cubicBezTo>
                <a:lnTo>
                  <a:pt x="210558" y="0"/>
                </a:lnTo>
                <a:lnTo>
                  <a:pt x="6177143" y="6863321"/>
                </a:lnTo>
                <a:lnTo>
                  <a:pt x="55627" y="6859976"/>
                </a:lnTo>
                <a:close/>
              </a:path>
            </a:pathLst>
          </a:custGeom>
          <a:solidFill>
            <a:srgbClr val="007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GB" sz="1836">
              <a:solidFill>
                <a:prstClr val="white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205493" y="529702"/>
            <a:ext cx="1583483" cy="744447"/>
          </a:xfrm>
        </p:spPr>
        <p:txBody>
          <a:bodyPr>
            <a:normAutofit/>
          </a:bodyPr>
          <a:lstStyle/>
          <a:p>
            <a:pPr algn="l"/>
            <a:r>
              <a:rPr lang="en-US" sz="4488" dirty="0">
                <a:latin typeface="Segoe UI Light" panose="020B0502040204020203" pitchFamily="34" charset="0"/>
                <a:cs typeface="Segoe UI Light" panose="020B0502040204020203" pitchFamily="34" charset="0"/>
              </a:rPr>
              <a:t>Delve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788976" y="742400"/>
            <a:ext cx="6813637" cy="427443"/>
          </a:xfrm>
          <a:prstGeom prst="rect">
            <a:avLst/>
          </a:prstGeom>
        </p:spPr>
        <p:txBody>
          <a:bodyPr vert="horz" lIns="93260" tIns="46630" rIns="93260" bIns="4663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32597">
              <a:lnSpc>
                <a:spcPct val="150000"/>
              </a:lnSpc>
            </a:pPr>
            <a:r>
              <a:rPr lang="en-US" sz="2448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Search and discovery </a:t>
            </a:r>
            <a:r>
              <a:rPr lang="en-US" sz="2448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across Office </a:t>
            </a:r>
            <a:r>
              <a:rPr lang="en-US" sz="2448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365</a:t>
            </a:r>
            <a:endParaRPr lang="en-US" sz="2448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5285" y="557822"/>
            <a:ext cx="718882" cy="71888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68337" y="4252446"/>
            <a:ext cx="2830276" cy="1004695"/>
            <a:chOff x="1028701" y="2147135"/>
            <a:chExt cx="2775032" cy="985085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1028701" y="2147135"/>
              <a:ext cx="2775032" cy="419100"/>
            </a:xfrm>
            <a:prstGeom prst="rect">
              <a:avLst/>
            </a:prstGeom>
          </p:spPr>
          <p:txBody>
            <a:bodyPr vert="horz" lIns="93260" tIns="46630" rIns="93260" bIns="46630" rtlCol="0" anchor="ctr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32597">
                <a:lnSpc>
                  <a:spcPct val="150000"/>
                </a:lnSpc>
              </a:pPr>
              <a:r>
                <a:rPr lang="en-US" sz="204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Stay in the know</a:t>
              </a:r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>
            <a:xfrm>
              <a:off x="1028701" y="2616616"/>
              <a:ext cx="2775032" cy="515604"/>
            </a:xfrm>
            <a:prstGeom prst="rect">
              <a:avLst/>
            </a:prstGeom>
          </p:spPr>
          <p:txBody>
            <a:bodyPr vert="horz" lIns="93260" tIns="46630" rIns="93260" bIns="46630" rtlCol="0" anchor="ctr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32597">
                <a:lnSpc>
                  <a:spcPct val="100000"/>
                </a:lnSpc>
              </a:pPr>
              <a:r>
                <a:rPr lang="en-US" sz="1632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Discover information tailored to you from your network.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257919" y="4252446"/>
            <a:ext cx="3252362" cy="1004695"/>
            <a:chOff x="821777" y="2147135"/>
            <a:chExt cx="3188880" cy="985085"/>
          </a:xfrm>
        </p:grpSpPr>
        <p:sp>
          <p:nvSpPr>
            <p:cNvPr id="11" name="Title 1"/>
            <p:cNvSpPr txBox="1">
              <a:spLocks/>
            </p:cNvSpPr>
            <p:nvPr/>
          </p:nvSpPr>
          <p:spPr>
            <a:xfrm>
              <a:off x="821777" y="2147135"/>
              <a:ext cx="3188880" cy="419100"/>
            </a:xfrm>
            <a:prstGeom prst="rect">
              <a:avLst/>
            </a:prstGeom>
          </p:spPr>
          <p:txBody>
            <a:bodyPr vert="horz" lIns="93260" tIns="46630" rIns="93260" bIns="46630" rtlCol="0" anchor="ctr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32597">
                <a:lnSpc>
                  <a:spcPct val="150000"/>
                </a:lnSpc>
              </a:pPr>
              <a:r>
                <a:rPr lang="en-US" sz="204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Find what you need</a:t>
              </a: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1028701" y="2616616"/>
              <a:ext cx="2775032" cy="515604"/>
            </a:xfrm>
            <a:prstGeom prst="rect">
              <a:avLst/>
            </a:prstGeom>
          </p:spPr>
          <p:txBody>
            <a:bodyPr vert="horz" lIns="93260" tIns="46630" rIns="93260" bIns="46630" rtlCol="0" anchor="ctr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32597">
                <a:lnSpc>
                  <a:spcPct val="100000"/>
                </a:lnSpc>
              </a:pPr>
              <a:r>
                <a:rPr lang="en-US" sz="1632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Find the right results from any source and take action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930044" y="4252446"/>
            <a:ext cx="3446655" cy="1004695"/>
            <a:chOff x="726527" y="2147135"/>
            <a:chExt cx="3379380" cy="985085"/>
          </a:xfrm>
        </p:grpSpPr>
        <p:sp>
          <p:nvSpPr>
            <p:cNvPr id="17" name="Title 1"/>
            <p:cNvSpPr txBox="1">
              <a:spLocks/>
            </p:cNvSpPr>
            <p:nvPr/>
          </p:nvSpPr>
          <p:spPr>
            <a:xfrm>
              <a:off x="726527" y="2147135"/>
              <a:ext cx="3379380" cy="419100"/>
            </a:xfrm>
            <a:prstGeom prst="rect">
              <a:avLst/>
            </a:prstGeom>
          </p:spPr>
          <p:txBody>
            <a:bodyPr vert="horz" lIns="93260" tIns="46630" rIns="93260" bIns="46630" rtlCol="0" anchor="ctr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32597">
                <a:lnSpc>
                  <a:spcPct val="150000"/>
                </a:lnSpc>
              </a:pPr>
              <a:r>
                <a:rPr lang="en-US" sz="204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Discover new connections</a:t>
              </a:r>
            </a:p>
          </p:txBody>
        </p:sp>
        <p:sp>
          <p:nvSpPr>
            <p:cNvPr id="18" name="Title 1"/>
            <p:cNvSpPr txBox="1">
              <a:spLocks/>
            </p:cNvSpPr>
            <p:nvPr/>
          </p:nvSpPr>
          <p:spPr>
            <a:xfrm>
              <a:off x="726527" y="2616616"/>
              <a:ext cx="3379380" cy="515604"/>
            </a:xfrm>
            <a:prstGeom prst="rect">
              <a:avLst/>
            </a:prstGeom>
          </p:spPr>
          <p:txBody>
            <a:bodyPr vert="horz" lIns="93260" tIns="46630" rIns="93260" bIns="46630" rtlCol="0" anchor="ctr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32597">
                <a:lnSpc>
                  <a:spcPct val="100000"/>
                </a:lnSpc>
              </a:pPr>
              <a:r>
                <a:rPr lang="en-US" sz="1632" dirty="0">
                  <a:solidFill>
                    <a:prstClr val="black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Connect with the right experts and learn more about their content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462" y="2189879"/>
            <a:ext cx="3082889" cy="190051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676" y="2060832"/>
            <a:ext cx="2922562" cy="202955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38" y="2171790"/>
            <a:ext cx="2762783" cy="191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2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accent3">
                <a:lumMod val="5000"/>
                <a:lumOff val="95000"/>
              </a:schemeClr>
            </a:gs>
            <a:gs pos="8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 rot="16200000">
            <a:off x="5840385" y="393206"/>
            <a:ext cx="728596" cy="12532327"/>
          </a:xfrm>
          <a:custGeom>
            <a:avLst/>
            <a:gdLst>
              <a:gd name="connsiteX0" fmla="*/ 0 w 1771650"/>
              <a:gd name="connsiteY0" fmla="*/ 6858000 h 6858000"/>
              <a:gd name="connsiteX1" fmla="*/ 0 w 1771650"/>
              <a:gd name="connsiteY1" fmla="*/ 0 h 6858000"/>
              <a:gd name="connsiteX2" fmla="*/ 1771650 w 1771650"/>
              <a:gd name="connsiteY2" fmla="*/ 6858000 h 6858000"/>
              <a:gd name="connsiteX3" fmla="*/ 0 w 1771650"/>
              <a:gd name="connsiteY3" fmla="*/ 6858000 h 6858000"/>
              <a:gd name="connsiteX0" fmla="*/ 4667249 w 6438899"/>
              <a:gd name="connsiteY0" fmla="*/ 6867525 h 6867525"/>
              <a:gd name="connsiteX1" fmla="*/ 0 w 6438899"/>
              <a:gd name="connsiteY1" fmla="*/ 0 h 6867525"/>
              <a:gd name="connsiteX2" fmla="*/ 4667249 w 6438899"/>
              <a:gd name="connsiteY2" fmla="*/ 9525 h 6867525"/>
              <a:gd name="connsiteX3" fmla="*/ 6438899 w 6438899"/>
              <a:gd name="connsiteY3" fmla="*/ 6867525 h 6867525"/>
              <a:gd name="connsiteX4" fmla="*/ 4667249 w 6438899"/>
              <a:gd name="connsiteY4" fmla="*/ 6867525 h 6867525"/>
              <a:gd name="connsiteX0" fmla="*/ 4667249 w 6438899"/>
              <a:gd name="connsiteY0" fmla="*/ 6869278 h 6869278"/>
              <a:gd name="connsiteX1" fmla="*/ 0 w 6438899"/>
              <a:gd name="connsiteY1" fmla="*/ 1753 h 6869278"/>
              <a:gd name="connsiteX2" fmla="*/ 4667249 w 6438899"/>
              <a:gd name="connsiteY2" fmla="*/ 11278 h 6869278"/>
              <a:gd name="connsiteX3" fmla="*/ 6438899 w 6438899"/>
              <a:gd name="connsiteY3" fmla="*/ 6869278 h 6869278"/>
              <a:gd name="connsiteX4" fmla="*/ 4667249 w 6438899"/>
              <a:gd name="connsiteY4" fmla="*/ 6869278 h 6869278"/>
              <a:gd name="connsiteX0" fmla="*/ 4667249 w 6438899"/>
              <a:gd name="connsiteY0" fmla="*/ 6867525 h 6867525"/>
              <a:gd name="connsiteX1" fmla="*/ 0 w 6438899"/>
              <a:gd name="connsiteY1" fmla="*/ 0 h 6867525"/>
              <a:gd name="connsiteX2" fmla="*/ 4667249 w 6438899"/>
              <a:gd name="connsiteY2" fmla="*/ 9525 h 6867525"/>
              <a:gd name="connsiteX3" fmla="*/ 6438899 w 6438899"/>
              <a:gd name="connsiteY3" fmla="*/ 6867525 h 6867525"/>
              <a:gd name="connsiteX4" fmla="*/ 4667249 w 6438899"/>
              <a:gd name="connsiteY4" fmla="*/ 6867525 h 6867525"/>
              <a:gd name="connsiteX0" fmla="*/ 76199 w 6438899"/>
              <a:gd name="connsiteY0" fmla="*/ 6886575 h 6886575"/>
              <a:gd name="connsiteX1" fmla="*/ 0 w 6438899"/>
              <a:gd name="connsiteY1" fmla="*/ 0 h 6886575"/>
              <a:gd name="connsiteX2" fmla="*/ 4667249 w 6438899"/>
              <a:gd name="connsiteY2" fmla="*/ 9525 h 6886575"/>
              <a:gd name="connsiteX3" fmla="*/ 6438899 w 6438899"/>
              <a:gd name="connsiteY3" fmla="*/ 6867525 h 6886575"/>
              <a:gd name="connsiteX4" fmla="*/ 76199 w 6438899"/>
              <a:gd name="connsiteY4" fmla="*/ 6886575 h 6886575"/>
              <a:gd name="connsiteX0" fmla="*/ 21 w 6362721"/>
              <a:gd name="connsiteY0" fmla="*/ 6877050 h 6877050"/>
              <a:gd name="connsiteX1" fmla="*/ 361972 w 6362721"/>
              <a:gd name="connsiteY1" fmla="*/ 9525 h 6877050"/>
              <a:gd name="connsiteX2" fmla="*/ 4591071 w 6362721"/>
              <a:gd name="connsiteY2" fmla="*/ 0 h 6877050"/>
              <a:gd name="connsiteX3" fmla="*/ 6362721 w 6362721"/>
              <a:gd name="connsiteY3" fmla="*/ 6858000 h 6877050"/>
              <a:gd name="connsiteX4" fmla="*/ 21 w 6362721"/>
              <a:gd name="connsiteY4" fmla="*/ 6877050 h 6877050"/>
              <a:gd name="connsiteX0" fmla="*/ 76199 w 6000749"/>
              <a:gd name="connsiteY0" fmla="*/ 6867525 h 6867525"/>
              <a:gd name="connsiteX1" fmla="*/ 0 w 6000749"/>
              <a:gd name="connsiteY1" fmla="*/ 9525 h 6867525"/>
              <a:gd name="connsiteX2" fmla="*/ 4229099 w 6000749"/>
              <a:gd name="connsiteY2" fmla="*/ 0 h 6867525"/>
              <a:gd name="connsiteX3" fmla="*/ 6000749 w 6000749"/>
              <a:gd name="connsiteY3" fmla="*/ 6858000 h 6867525"/>
              <a:gd name="connsiteX4" fmla="*/ 76199 w 6000749"/>
              <a:gd name="connsiteY4" fmla="*/ 6867525 h 6867525"/>
              <a:gd name="connsiteX0" fmla="*/ 114299 w 6038849"/>
              <a:gd name="connsiteY0" fmla="*/ 6886575 h 6886575"/>
              <a:gd name="connsiteX1" fmla="*/ 0 w 6038849"/>
              <a:gd name="connsiteY1" fmla="*/ 0 h 6886575"/>
              <a:gd name="connsiteX2" fmla="*/ 4267199 w 6038849"/>
              <a:gd name="connsiteY2" fmla="*/ 19050 h 6886575"/>
              <a:gd name="connsiteX3" fmla="*/ 6038849 w 6038849"/>
              <a:gd name="connsiteY3" fmla="*/ 6877050 h 6886575"/>
              <a:gd name="connsiteX4" fmla="*/ 114299 w 6038849"/>
              <a:gd name="connsiteY4" fmla="*/ 6886575 h 6886575"/>
              <a:gd name="connsiteX0" fmla="*/ 9524 w 6038849"/>
              <a:gd name="connsiteY0" fmla="*/ 6905625 h 6905625"/>
              <a:gd name="connsiteX1" fmla="*/ 0 w 6038849"/>
              <a:gd name="connsiteY1" fmla="*/ 0 h 6905625"/>
              <a:gd name="connsiteX2" fmla="*/ 4267199 w 6038849"/>
              <a:gd name="connsiteY2" fmla="*/ 19050 h 6905625"/>
              <a:gd name="connsiteX3" fmla="*/ 6038849 w 6038849"/>
              <a:gd name="connsiteY3" fmla="*/ 6877050 h 6905625"/>
              <a:gd name="connsiteX4" fmla="*/ 9524 w 6038849"/>
              <a:gd name="connsiteY4" fmla="*/ 6905625 h 6905625"/>
              <a:gd name="connsiteX0" fmla="*/ 9524 w 6038849"/>
              <a:gd name="connsiteY0" fmla="*/ 6907856 h 6907856"/>
              <a:gd name="connsiteX1" fmla="*/ 0 w 6038849"/>
              <a:gd name="connsiteY1" fmla="*/ 2231 h 6907856"/>
              <a:gd name="connsiteX2" fmla="*/ 902034 w 6038849"/>
              <a:gd name="connsiteY2" fmla="*/ 0 h 6907856"/>
              <a:gd name="connsiteX3" fmla="*/ 6038849 w 6038849"/>
              <a:gd name="connsiteY3" fmla="*/ 6879281 h 6907856"/>
              <a:gd name="connsiteX4" fmla="*/ 9524 w 6038849"/>
              <a:gd name="connsiteY4" fmla="*/ 6907856 h 6907856"/>
              <a:gd name="connsiteX0" fmla="*/ 9524 w 6038849"/>
              <a:gd name="connsiteY0" fmla="*/ 6905625 h 6905625"/>
              <a:gd name="connsiteX1" fmla="*/ 0 w 6038849"/>
              <a:gd name="connsiteY1" fmla="*/ 0 h 6905625"/>
              <a:gd name="connsiteX2" fmla="*/ 72264 w 6038849"/>
              <a:gd name="connsiteY2" fmla="*/ 13729 h 6905625"/>
              <a:gd name="connsiteX3" fmla="*/ 6038849 w 6038849"/>
              <a:gd name="connsiteY3" fmla="*/ 6877050 h 6905625"/>
              <a:gd name="connsiteX4" fmla="*/ 9524 w 6038849"/>
              <a:gd name="connsiteY4" fmla="*/ 6905625 h 6905625"/>
              <a:gd name="connsiteX0" fmla="*/ 1622960 w 6038849"/>
              <a:gd name="connsiteY0" fmla="*/ 6591734 h 6877050"/>
              <a:gd name="connsiteX1" fmla="*/ 0 w 6038849"/>
              <a:gd name="connsiteY1" fmla="*/ 0 h 6877050"/>
              <a:gd name="connsiteX2" fmla="*/ 72264 w 6038849"/>
              <a:gd name="connsiteY2" fmla="*/ 13729 h 6877050"/>
              <a:gd name="connsiteX3" fmla="*/ 6038849 w 6038849"/>
              <a:gd name="connsiteY3" fmla="*/ 6877050 h 6877050"/>
              <a:gd name="connsiteX4" fmla="*/ 1622960 w 6038849"/>
              <a:gd name="connsiteY4" fmla="*/ 6591734 h 6877050"/>
              <a:gd name="connsiteX0" fmla="*/ 82 w 6121598"/>
              <a:gd name="connsiteY0" fmla="*/ 6873705 h 6877050"/>
              <a:gd name="connsiteX1" fmla="*/ 82749 w 6121598"/>
              <a:gd name="connsiteY1" fmla="*/ 0 h 6877050"/>
              <a:gd name="connsiteX2" fmla="*/ 155013 w 6121598"/>
              <a:gd name="connsiteY2" fmla="*/ 13729 h 6877050"/>
              <a:gd name="connsiteX3" fmla="*/ 6121598 w 6121598"/>
              <a:gd name="connsiteY3" fmla="*/ 6877050 h 6877050"/>
              <a:gd name="connsiteX4" fmla="*/ 82 w 6121598"/>
              <a:gd name="connsiteY4" fmla="*/ 6873705 h 6877050"/>
              <a:gd name="connsiteX0" fmla="*/ 55627 w 6177143"/>
              <a:gd name="connsiteY0" fmla="*/ 6859976 h 6863321"/>
              <a:gd name="connsiteX1" fmla="*/ 0 w 6177143"/>
              <a:gd name="connsiteY1" fmla="*/ 18192 h 6863321"/>
              <a:gd name="connsiteX2" fmla="*/ 210558 w 6177143"/>
              <a:gd name="connsiteY2" fmla="*/ 0 h 6863321"/>
              <a:gd name="connsiteX3" fmla="*/ 6177143 w 6177143"/>
              <a:gd name="connsiteY3" fmla="*/ 6863321 h 6863321"/>
              <a:gd name="connsiteX4" fmla="*/ 55627 w 6177143"/>
              <a:gd name="connsiteY4" fmla="*/ 6859976 h 6863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77143" h="6863321">
                <a:moveTo>
                  <a:pt x="55627" y="6859976"/>
                </a:moveTo>
                <a:cubicBezTo>
                  <a:pt x="52452" y="5151826"/>
                  <a:pt x="3175" y="1726342"/>
                  <a:pt x="0" y="18192"/>
                </a:cubicBezTo>
                <a:lnTo>
                  <a:pt x="210558" y="0"/>
                </a:lnTo>
                <a:lnTo>
                  <a:pt x="6177143" y="6863321"/>
                </a:lnTo>
                <a:lnTo>
                  <a:pt x="55627" y="6859976"/>
                </a:lnTo>
                <a:close/>
              </a:path>
            </a:pathLst>
          </a:custGeom>
          <a:solidFill>
            <a:srgbClr val="007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GB" sz="1836">
              <a:solidFill>
                <a:prstClr val="white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83251" y="679000"/>
            <a:ext cx="4656627" cy="427443"/>
          </a:xfrm>
          <a:prstGeom prst="rect">
            <a:avLst/>
          </a:prstGeom>
        </p:spPr>
        <p:txBody>
          <a:bodyPr vert="horz" lIns="93260" tIns="46630" rIns="93260" bIns="4663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32597">
              <a:lnSpc>
                <a:spcPct val="150000"/>
              </a:lnSpc>
            </a:pPr>
            <a:r>
              <a:rPr lang="en-US" sz="2448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Silos in enterprises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5285" y="557822"/>
            <a:ext cx="718882" cy="71888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6214" y="2117275"/>
            <a:ext cx="2211611" cy="361486"/>
          </a:xfrm>
          <a:prstGeom prst="rect">
            <a:avLst/>
          </a:prstGeom>
        </p:spPr>
        <p:txBody>
          <a:bodyPr vert="horz" lIns="93260" tIns="46630" rIns="93260" bIns="4663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32597">
              <a:lnSpc>
                <a:spcPct val="150000"/>
              </a:lnSpc>
            </a:pPr>
            <a:r>
              <a:rPr lang="en-US" sz="2040">
                <a:solidFill>
                  <a:srgbClr val="0072C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User</a:t>
            </a:r>
            <a:endParaRPr lang="en-US" sz="2040" dirty="0">
              <a:solidFill>
                <a:srgbClr val="0072C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2787699" y="2117275"/>
            <a:ext cx="2211611" cy="361486"/>
          </a:xfrm>
          <a:prstGeom prst="rect">
            <a:avLst/>
          </a:prstGeom>
        </p:spPr>
        <p:txBody>
          <a:bodyPr vert="horz" lIns="93260" tIns="46630" rIns="93260" bIns="4663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32597">
              <a:lnSpc>
                <a:spcPct val="150000"/>
              </a:lnSpc>
            </a:pPr>
            <a:r>
              <a:rPr lang="en-US" sz="2040" dirty="0">
                <a:solidFill>
                  <a:srgbClr val="0072C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Files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5086487" y="2117275"/>
            <a:ext cx="2211611" cy="361486"/>
          </a:xfrm>
          <a:prstGeom prst="rect">
            <a:avLst/>
          </a:prstGeom>
        </p:spPr>
        <p:txBody>
          <a:bodyPr vert="horz" lIns="93260" tIns="46630" rIns="93260" bIns="4663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32597">
              <a:lnSpc>
                <a:spcPct val="150000"/>
              </a:lnSpc>
            </a:pPr>
            <a:r>
              <a:rPr lang="en-US" sz="2040" dirty="0">
                <a:solidFill>
                  <a:srgbClr val="0072C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Conversations</a:t>
            </a:r>
          </a:p>
        </p:txBody>
      </p:sp>
      <p:grpSp>
        <p:nvGrpSpPr>
          <p:cNvPr id="14" name="Group 31"/>
          <p:cNvGrpSpPr/>
          <p:nvPr/>
        </p:nvGrpSpPr>
        <p:grpSpPr>
          <a:xfrm>
            <a:off x="3046415" y="2758953"/>
            <a:ext cx="793531" cy="793531"/>
            <a:chOff x="3046415" y="2758953"/>
            <a:chExt cx="793531" cy="793531"/>
          </a:xfrm>
        </p:grpSpPr>
        <p:sp>
          <p:nvSpPr>
            <p:cNvPr id="27" name="Oval 61"/>
            <p:cNvSpPr/>
            <p:nvPr/>
          </p:nvSpPr>
          <p:spPr>
            <a:xfrm>
              <a:off x="3046415" y="2758953"/>
              <a:ext cx="793531" cy="79353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endParaRPr lang="en-GB" sz="1836" dirty="0">
                <a:solidFill>
                  <a:prstClr val="white"/>
                </a:solidFill>
              </a:endParaRPr>
            </a:p>
          </p:txBody>
        </p:sp>
        <p:pic>
          <p:nvPicPr>
            <p:cNvPr id="34" name="Picture 6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004" y="2927694"/>
              <a:ext cx="474549" cy="474549"/>
            </a:xfrm>
            <a:prstGeom prst="rect">
              <a:avLst/>
            </a:prstGeom>
          </p:spPr>
        </p:pic>
      </p:grpSp>
      <p:grpSp>
        <p:nvGrpSpPr>
          <p:cNvPr id="4" name="Group 65"/>
          <p:cNvGrpSpPr/>
          <p:nvPr/>
        </p:nvGrpSpPr>
        <p:grpSpPr>
          <a:xfrm>
            <a:off x="3046415" y="3638379"/>
            <a:ext cx="793531" cy="793531"/>
            <a:chOff x="3046415" y="3638379"/>
            <a:chExt cx="793531" cy="793531"/>
          </a:xfrm>
        </p:grpSpPr>
        <p:sp>
          <p:nvSpPr>
            <p:cNvPr id="29" name="Oval 66"/>
            <p:cNvSpPr/>
            <p:nvPr/>
          </p:nvSpPr>
          <p:spPr>
            <a:xfrm>
              <a:off x="3046415" y="3638379"/>
              <a:ext cx="793531" cy="79353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endParaRPr lang="en-GB" sz="1836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004" y="3797301"/>
              <a:ext cx="474549" cy="474549"/>
            </a:xfrm>
            <a:prstGeom prst="rect">
              <a:avLst/>
            </a:prstGeom>
          </p:spPr>
        </p:pic>
      </p:grpSp>
      <p:grpSp>
        <p:nvGrpSpPr>
          <p:cNvPr id="7" name="Group 70"/>
          <p:cNvGrpSpPr/>
          <p:nvPr/>
        </p:nvGrpSpPr>
        <p:grpSpPr>
          <a:xfrm>
            <a:off x="3947062" y="3638379"/>
            <a:ext cx="793531" cy="793531"/>
            <a:chOff x="3947062" y="3638379"/>
            <a:chExt cx="793531" cy="793531"/>
          </a:xfrm>
        </p:grpSpPr>
        <p:sp>
          <p:nvSpPr>
            <p:cNvPr id="30" name="Oval 71"/>
            <p:cNvSpPr/>
            <p:nvPr/>
          </p:nvSpPr>
          <p:spPr>
            <a:xfrm>
              <a:off x="3947062" y="3638379"/>
              <a:ext cx="793531" cy="79353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endParaRPr lang="en-GB" sz="1836" dirty="0">
                <a:solidFill>
                  <a:prstClr val="white"/>
                </a:solidFill>
              </a:endParaRPr>
            </a:p>
          </p:txBody>
        </p:sp>
        <p:pic>
          <p:nvPicPr>
            <p:cNvPr id="33" name="Picture 7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012" y="3798843"/>
              <a:ext cx="474549" cy="474549"/>
            </a:xfrm>
            <a:prstGeom prst="rect">
              <a:avLst/>
            </a:prstGeom>
          </p:spPr>
        </p:pic>
      </p:grpSp>
      <p:grpSp>
        <p:nvGrpSpPr>
          <p:cNvPr id="11" name="Group 75"/>
          <p:cNvGrpSpPr/>
          <p:nvPr/>
        </p:nvGrpSpPr>
        <p:grpSpPr>
          <a:xfrm>
            <a:off x="3947062" y="2758953"/>
            <a:ext cx="793531" cy="793531"/>
            <a:chOff x="3947062" y="2758953"/>
            <a:chExt cx="793531" cy="793531"/>
          </a:xfrm>
        </p:grpSpPr>
        <p:sp>
          <p:nvSpPr>
            <p:cNvPr id="28" name="Oval 76"/>
            <p:cNvSpPr/>
            <p:nvPr/>
          </p:nvSpPr>
          <p:spPr>
            <a:xfrm>
              <a:off x="3947062" y="2758953"/>
              <a:ext cx="793531" cy="79353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endParaRPr lang="en-GB" sz="1836" dirty="0">
                <a:solidFill>
                  <a:prstClr val="white"/>
                </a:solidFill>
              </a:endParaRPr>
            </a:p>
          </p:txBody>
        </p:sp>
        <p:pic>
          <p:nvPicPr>
            <p:cNvPr id="35" name="Picture 7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013" y="2927595"/>
              <a:ext cx="474482" cy="474482"/>
            </a:xfrm>
            <a:prstGeom prst="rect">
              <a:avLst/>
            </a:prstGeom>
          </p:spPr>
        </p:pic>
      </p:grpSp>
      <p:grpSp>
        <p:nvGrpSpPr>
          <p:cNvPr id="17" name="Group 80"/>
          <p:cNvGrpSpPr/>
          <p:nvPr/>
        </p:nvGrpSpPr>
        <p:grpSpPr>
          <a:xfrm>
            <a:off x="5795527" y="2705393"/>
            <a:ext cx="793531" cy="793531"/>
            <a:chOff x="5795527" y="2705393"/>
            <a:chExt cx="793531" cy="793531"/>
          </a:xfrm>
        </p:grpSpPr>
        <p:sp>
          <p:nvSpPr>
            <p:cNvPr id="37" name="Oval 81"/>
            <p:cNvSpPr/>
            <p:nvPr/>
          </p:nvSpPr>
          <p:spPr>
            <a:xfrm rot="5400000">
              <a:off x="5795527" y="2705393"/>
              <a:ext cx="793531" cy="79353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endParaRPr lang="en-GB" sz="1836" dirty="0">
                <a:solidFill>
                  <a:prstClr val="white"/>
                </a:solidFill>
              </a:endParaRPr>
            </a:p>
          </p:txBody>
        </p:sp>
        <p:pic>
          <p:nvPicPr>
            <p:cNvPr id="41" name="Picture 8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7082" y="2865130"/>
              <a:ext cx="490419" cy="490419"/>
            </a:xfrm>
            <a:prstGeom prst="rect">
              <a:avLst/>
            </a:prstGeom>
          </p:spPr>
        </p:pic>
      </p:grpSp>
      <p:grpSp>
        <p:nvGrpSpPr>
          <p:cNvPr id="16" name="Group 85"/>
          <p:cNvGrpSpPr/>
          <p:nvPr/>
        </p:nvGrpSpPr>
        <p:grpSpPr>
          <a:xfrm>
            <a:off x="5795527" y="3606041"/>
            <a:ext cx="793531" cy="793531"/>
            <a:chOff x="5795527" y="3606041"/>
            <a:chExt cx="793531" cy="793531"/>
          </a:xfrm>
        </p:grpSpPr>
        <p:sp>
          <p:nvSpPr>
            <p:cNvPr id="38" name="Oval 86"/>
            <p:cNvSpPr/>
            <p:nvPr/>
          </p:nvSpPr>
          <p:spPr>
            <a:xfrm rot="5400000">
              <a:off x="5795527" y="3606041"/>
              <a:ext cx="793531" cy="79353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endParaRPr lang="en-GB" sz="1836" dirty="0">
                <a:solidFill>
                  <a:prstClr val="white"/>
                </a:solidFill>
              </a:endParaRPr>
            </a:p>
          </p:txBody>
        </p:sp>
        <p:pic>
          <p:nvPicPr>
            <p:cNvPr id="42" name="Picture 8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495" y="3764696"/>
              <a:ext cx="507036" cy="507036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49844" y="2568614"/>
            <a:ext cx="1464350" cy="2086357"/>
            <a:chOff x="636295" y="2518478"/>
            <a:chExt cx="1435768" cy="2045634"/>
          </a:xfrm>
        </p:grpSpPr>
        <p:sp>
          <p:nvSpPr>
            <p:cNvPr id="8" name="Oval 7"/>
            <p:cNvSpPr/>
            <p:nvPr/>
          </p:nvSpPr>
          <p:spPr>
            <a:xfrm>
              <a:off x="636295" y="2815390"/>
              <a:ext cx="1435768" cy="143576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endParaRPr lang="en-GB" sz="1836" dirty="0">
                <a:solidFill>
                  <a:prstClr val="white"/>
                </a:solidFill>
              </a:endParaRPr>
            </a:p>
          </p:txBody>
        </p:sp>
        <p:graphicFrame>
          <p:nvGraphicFramePr>
            <p:cNvPr id="47" name="Diagram 46"/>
            <p:cNvGraphicFramePr/>
            <p:nvPr>
              <p:extLst/>
            </p:nvPr>
          </p:nvGraphicFramePr>
          <p:xfrm>
            <a:off x="665927" y="2518478"/>
            <a:ext cx="1364746" cy="204563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</p:grpSp>
      <p:sp>
        <p:nvSpPr>
          <p:cNvPr id="31" name="Title 1"/>
          <p:cNvSpPr txBox="1">
            <a:spLocks/>
          </p:cNvSpPr>
          <p:nvPr/>
        </p:nvSpPr>
        <p:spPr>
          <a:xfrm>
            <a:off x="7452127" y="2117275"/>
            <a:ext cx="2211611" cy="361486"/>
          </a:xfrm>
          <a:prstGeom prst="rect">
            <a:avLst/>
          </a:prstGeom>
        </p:spPr>
        <p:txBody>
          <a:bodyPr vert="horz" lIns="93260" tIns="46630" rIns="93260" bIns="4663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32597">
              <a:lnSpc>
                <a:spcPct val="150000"/>
              </a:lnSpc>
            </a:pPr>
            <a:r>
              <a:rPr lang="en-US" sz="2040" dirty="0">
                <a:solidFill>
                  <a:srgbClr val="0072C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People &amp; Groups</a:t>
            </a:r>
          </a:p>
        </p:txBody>
      </p:sp>
      <p:grpSp>
        <p:nvGrpSpPr>
          <p:cNvPr id="19" name="Group 90"/>
          <p:cNvGrpSpPr/>
          <p:nvPr/>
        </p:nvGrpSpPr>
        <p:grpSpPr>
          <a:xfrm>
            <a:off x="7710842" y="2610889"/>
            <a:ext cx="793531" cy="1101500"/>
            <a:chOff x="7710842" y="2610889"/>
            <a:chExt cx="793531" cy="1101500"/>
          </a:xfrm>
        </p:grpSpPr>
        <p:sp>
          <p:nvSpPr>
            <p:cNvPr id="40" name="Oval 13"/>
            <p:cNvSpPr/>
            <p:nvPr/>
          </p:nvSpPr>
          <p:spPr>
            <a:xfrm>
              <a:off x="7710842" y="2758953"/>
              <a:ext cx="793531" cy="79353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endParaRPr lang="en-GB" sz="1836" dirty="0">
                <a:solidFill>
                  <a:prstClr val="white"/>
                </a:solidFill>
              </a:endParaRPr>
            </a:p>
          </p:txBody>
        </p:sp>
        <p:graphicFrame>
          <p:nvGraphicFramePr>
            <p:cNvPr id="5" name="Diagram 92"/>
            <p:cNvGraphicFramePr/>
            <p:nvPr>
              <p:extLst/>
            </p:nvPr>
          </p:nvGraphicFramePr>
          <p:xfrm>
            <a:off x="7737166" y="2610889"/>
            <a:ext cx="734333" cy="11015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5" r:lo="rId16" r:qs="rId17" r:cs="rId18"/>
            </a:graphicData>
          </a:graphic>
        </p:graphicFrame>
      </p:grpSp>
      <p:grpSp>
        <p:nvGrpSpPr>
          <p:cNvPr id="18" name="Group 95"/>
          <p:cNvGrpSpPr/>
          <p:nvPr/>
        </p:nvGrpSpPr>
        <p:grpSpPr>
          <a:xfrm>
            <a:off x="8456279" y="2758953"/>
            <a:ext cx="1101500" cy="793531"/>
            <a:chOff x="8456279" y="2758953"/>
            <a:chExt cx="1101500" cy="793531"/>
          </a:xfrm>
        </p:grpSpPr>
        <p:sp>
          <p:nvSpPr>
            <p:cNvPr id="43" name="Oval 15"/>
            <p:cNvSpPr/>
            <p:nvPr/>
          </p:nvSpPr>
          <p:spPr>
            <a:xfrm>
              <a:off x="8611489" y="2758953"/>
              <a:ext cx="793531" cy="79353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endParaRPr lang="en-GB" sz="1836" dirty="0">
                <a:solidFill>
                  <a:prstClr val="white"/>
                </a:solidFill>
              </a:endParaRPr>
            </a:p>
          </p:txBody>
        </p:sp>
        <p:graphicFrame>
          <p:nvGraphicFramePr>
            <p:cNvPr id="9" name="Diagram 97"/>
            <p:cNvGraphicFramePr/>
            <p:nvPr>
              <p:extLst/>
            </p:nvPr>
          </p:nvGraphicFramePr>
          <p:xfrm>
            <a:off x="8456279" y="2810014"/>
            <a:ext cx="1101500" cy="69761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0" r:lo="rId21" r:qs="rId22" r:cs="rId23"/>
            </a:graphicData>
          </a:graphic>
        </p:graphicFrame>
      </p:grpSp>
      <p:sp>
        <p:nvSpPr>
          <p:cNvPr id="51" name="Title 1"/>
          <p:cNvSpPr txBox="1">
            <a:spLocks/>
          </p:cNvSpPr>
          <p:nvPr/>
        </p:nvSpPr>
        <p:spPr>
          <a:xfrm>
            <a:off x="9606599" y="2117275"/>
            <a:ext cx="2211611" cy="361486"/>
          </a:xfrm>
          <a:prstGeom prst="rect">
            <a:avLst/>
          </a:prstGeom>
        </p:spPr>
        <p:txBody>
          <a:bodyPr vert="horz" lIns="93260" tIns="46630" rIns="93260" bIns="4663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32597">
              <a:lnSpc>
                <a:spcPct val="150000"/>
              </a:lnSpc>
            </a:pPr>
            <a:r>
              <a:rPr lang="en-US" sz="2040" dirty="0">
                <a:solidFill>
                  <a:srgbClr val="0072C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Events</a:t>
            </a:r>
          </a:p>
        </p:txBody>
      </p:sp>
      <p:grpSp>
        <p:nvGrpSpPr>
          <p:cNvPr id="26" name="Group 100"/>
          <p:cNvGrpSpPr/>
          <p:nvPr/>
        </p:nvGrpSpPr>
        <p:grpSpPr>
          <a:xfrm>
            <a:off x="7556476" y="3638379"/>
            <a:ext cx="1101500" cy="793531"/>
            <a:chOff x="7556476" y="3638379"/>
            <a:chExt cx="1101500" cy="793531"/>
          </a:xfrm>
        </p:grpSpPr>
        <p:sp>
          <p:nvSpPr>
            <p:cNvPr id="44" name="Oval 16"/>
            <p:cNvSpPr/>
            <p:nvPr/>
          </p:nvSpPr>
          <p:spPr>
            <a:xfrm>
              <a:off x="7710842" y="3638379"/>
              <a:ext cx="793531" cy="79353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endParaRPr lang="en-GB" sz="1836" dirty="0">
                <a:solidFill>
                  <a:prstClr val="white"/>
                </a:solidFill>
              </a:endParaRPr>
            </a:p>
          </p:txBody>
        </p:sp>
        <p:graphicFrame>
          <p:nvGraphicFramePr>
            <p:cNvPr id="12" name="Diagram 102"/>
            <p:cNvGraphicFramePr/>
            <p:nvPr>
              <p:extLst/>
            </p:nvPr>
          </p:nvGraphicFramePr>
          <p:xfrm>
            <a:off x="7556476" y="3665239"/>
            <a:ext cx="1101500" cy="73433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5" r:lo="rId26" r:qs="rId27" r:cs="rId28"/>
            </a:graphicData>
          </a:graphic>
        </p:graphicFrame>
      </p:grpSp>
      <p:grpSp>
        <p:nvGrpSpPr>
          <p:cNvPr id="22" name="Group 21"/>
          <p:cNvGrpSpPr/>
          <p:nvPr/>
        </p:nvGrpSpPr>
        <p:grpSpPr>
          <a:xfrm>
            <a:off x="10315639" y="2703988"/>
            <a:ext cx="811999" cy="794936"/>
            <a:chOff x="10113425" y="2651210"/>
            <a:chExt cx="796150" cy="779420"/>
          </a:xfrm>
        </p:grpSpPr>
        <p:sp>
          <p:nvSpPr>
            <p:cNvPr id="53" name="Oval 52"/>
            <p:cNvSpPr/>
            <p:nvPr/>
          </p:nvSpPr>
          <p:spPr>
            <a:xfrm rot="5400000">
              <a:off x="10113425" y="2652588"/>
              <a:ext cx="778042" cy="7780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endParaRPr lang="en-GB" sz="1836" dirty="0">
                <a:solidFill>
                  <a:prstClr val="white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0153" y="2651210"/>
              <a:ext cx="779422" cy="779420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10315638" y="3601195"/>
            <a:ext cx="819857" cy="810653"/>
            <a:chOff x="10113425" y="3530904"/>
            <a:chExt cx="803854" cy="794830"/>
          </a:xfrm>
        </p:grpSpPr>
        <p:sp>
          <p:nvSpPr>
            <p:cNvPr id="54" name="Oval 53"/>
            <p:cNvSpPr/>
            <p:nvPr/>
          </p:nvSpPr>
          <p:spPr>
            <a:xfrm rot="5400000">
              <a:off x="10113425" y="3535656"/>
              <a:ext cx="778042" cy="7780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endParaRPr lang="en-GB" sz="1836" dirty="0">
                <a:solidFill>
                  <a:prstClr val="white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2449" y="3530904"/>
              <a:ext cx="794830" cy="794830"/>
            </a:xfrm>
            <a:prstGeom prst="rect">
              <a:avLst/>
            </a:prstGeom>
          </p:spPr>
        </p:pic>
      </p:grpSp>
      <p:grpSp>
        <p:nvGrpSpPr>
          <p:cNvPr id="46" name="Group 17"/>
          <p:cNvGrpSpPr/>
          <p:nvPr/>
        </p:nvGrpSpPr>
        <p:grpSpPr>
          <a:xfrm>
            <a:off x="8616402" y="3635363"/>
            <a:ext cx="772558" cy="772558"/>
            <a:chOff x="7218205" y="2347793"/>
            <a:chExt cx="2318826" cy="2318826"/>
          </a:xfrm>
        </p:grpSpPr>
        <p:sp>
          <p:nvSpPr>
            <p:cNvPr id="48" name="Oval 47"/>
            <p:cNvSpPr/>
            <p:nvPr/>
          </p:nvSpPr>
          <p:spPr>
            <a:xfrm>
              <a:off x="7218205" y="2347793"/>
              <a:ext cx="2318826" cy="23188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2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7559471" y="2705101"/>
              <a:ext cx="1661110" cy="1640303"/>
              <a:chOff x="3355431" y="2727158"/>
              <a:chExt cx="1661110" cy="1640303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3355431" y="2727158"/>
                <a:ext cx="778042" cy="77804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238499" y="2727158"/>
                <a:ext cx="778042" cy="77804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3355431" y="3589419"/>
                <a:ext cx="778042" cy="77804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238499" y="3589419"/>
                <a:ext cx="778042" cy="77804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en-GB" dirty="0">
                  <a:solidFill>
                    <a:prstClr val="white"/>
                  </a:solidFill>
                </a:endParaRPr>
              </a:p>
            </p:txBody>
          </p:sp>
        </p:grpSp>
        <p:graphicFrame>
          <p:nvGraphicFramePr>
            <p:cNvPr id="50" name="Diagram 49"/>
            <p:cNvGraphicFramePr/>
            <p:nvPr>
              <p:extLst/>
            </p:nvPr>
          </p:nvGraphicFramePr>
          <p:xfrm>
            <a:off x="7585281" y="2559928"/>
            <a:ext cx="720000" cy="1080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2" r:lo="rId33" r:qs="rId34" r:cs="rId35"/>
            </a:graphicData>
          </a:graphic>
        </p:graphicFrame>
        <p:graphicFrame>
          <p:nvGraphicFramePr>
            <p:cNvPr id="52" name="Diagram 51"/>
            <p:cNvGraphicFramePr/>
            <p:nvPr>
              <p:extLst/>
            </p:nvPr>
          </p:nvGraphicFramePr>
          <p:xfrm>
            <a:off x="8290358" y="2755166"/>
            <a:ext cx="1080000" cy="68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7" r:lo="rId38" r:qs="rId39" r:cs="rId40"/>
            </a:graphicData>
          </a:graphic>
        </p:graphicFrame>
        <p:graphicFrame>
          <p:nvGraphicFramePr>
            <p:cNvPr id="55" name="Diagram 54"/>
            <p:cNvGraphicFramePr/>
            <p:nvPr>
              <p:extLst/>
            </p:nvPr>
          </p:nvGraphicFramePr>
          <p:xfrm>
            <a:off x="7408118" y="3593698"/>
            <a:ext cx="1080000" cy="720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2" r:lo="rId43" r:qs="rId44" r:cs="rId45"/>
            </a:graphicData>
          </a:graphic>
        </p:graphicFrame>
        <p:graphicFrame>
          <p:nvGraphicFramePr>
            <p:cNvPr id="56" name="Diagram 55"/>
            <p:cNvGraphicFramePr/>
            <p:nvPr>
              <p:extLst/>
            </p:nvPr>
          </p:nvGraphicFramePr>
          <p:xfrm>
            <a:off x="8468748" y="3605895"/>
            <a:ext cx="720000" cy="720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7" r:lo="rId48" r:qs="rId49" r:cs="rId50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2284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accent3">
                <a:lumMod val="5000"/>
                <a:lumOff val="95000"/>
              </a:schemeClr>
            </a:gs>
            <a:gs pos="8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2292421" y="1749742"/>
            <a:ext cx="7205586" cy="3925815"/>
            <a:chOff x="2246811" y="1715589"/>
            <a:chExt cx="7064941" cy="3849188"/>
          </a:xfrm>
        </p:grpSpPr>
        <p:cxnSp>
          <p:nvCxnSpPr>
            <p:cNvPr id="84" name="Straight Connector 83"/>
            <p:cNvCxnSpPr/>
            <p:nvPr/>
          </p:nvCxnSpPr>
          <p:spPr>
            <a:xfrm>
              <a:off x="3816643" y="2870452"/>
              <a:ext cx="1917092" cy="820762"/>
            </a:xfrm>
            <a:prstGeom prst="line">
              <a:avLst/>
            </a:prstGeom>
            <a:ln w="38100">
              <a:solidFill>
                <a:srgbClr val="0072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Group 93"/>
            <p:cNvGrpSpPr/>
            <p:nvPr/>
          </p:nvGrpSpPr>
          <p:grpSpPr>
            <a:xfrm>
              <a:off x="2246811" y="1715589"/>
              <a:ext cx="7064941" cy="3849188"/>
              <a:chOff x="2246811" y="1715589"/>
              <a:chExt cx="7064941" cy="3849188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 flipV="1">
                <a:off x="5733735" y="1715589"/>
                <a:ext cx="0" cy="3849188"/>
              </a:xfrm>
              <a:prstGeom prst="line">
                <a:avLst/>
              </a:prstGeom>
              <a:ln w="38100">
                <a:solidFill>
                  <a:srgbClr val="0072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3764130" y="3691214"/>
                <a:ext cx="3977790" cy="0"/>
              </a:xfrm>
              <a:prstGeom prst="line">
                <a:avLst/>
              </a:prstGeom>
              <a:ln w="38100">
                <a:solidFill>
                  <a:srgbClr val="0072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>
                <a:stCxn id="24" idx="0"/>
              </p:cNvCxnSpPr>
              <p:nvPr/>
            </p:nvCxnSpPr>
            <p:spPr>
              <a:xfrm>
                <a:off x="3816644" y="2075949"/>
                <a:ext cx="3925276" cy="3262405"/>
              </a:xfrm>
              <a:prstGeom prst="line">
                <a:avLst/>
              </a:prstGeom>
              <a:ln w="38100">
                <a:solidFill>
                  <a:srgbClr val="0072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V="1">
                <a:off x="3764130" y="2075949"/>
                <a:ext cx="3977790" cy="3244988"/>
              </a:xfrm>
              <a:prstGeom prst="line">
                <a:avLst/>
              </a:prstGeom>
              <a:ln w="38100">
                <a:solidFill>
                  <a:srgbClr val="0072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2246811" y="2870452"/>
                <a:ext cx="1569832" cy="0"/>
              </a:xfrm>
              <a:prstGeom prst="line">
                <a:avLst/>
              </a:prstGeom>
              <a:ln w="38100">
                <a:solidFill>
                  <a:srgbClr val="0072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2246811" y="4359618"/>
                <a:ext cx="1569832" cy="0"/>
              </a:xfrm>
              <a:prstGeom prst="line">
                <a:avLst/>
              </a:prstGeom>
              <a:ln w="38100">
                <a:solidFill>
                  <a:srgbClr val="0072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7741920" y="2870452"/>
                <a:ext cx="1569832" cy="0"/>
              </a:xfrm>
              <a:prstGeom prst="line">
                <a:avLst/>
              </a:prstGeom>
              <a:ln w="38100">
                <a:solidFill>
                  <a:srgbClr val="0072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7741920" y="4359618"/>
                <a:ext cx="1569832" cy="0"/>
              </a:xfrm>
              <a:prstGeom prst="line">
                <a:avLst/>
              </a:prstGeom>
              <a:ln w="38100">
                <a:solidFill>
                  <a:srgbClr val="0072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>
                <a:endCxn id="38" idx="3"/>
              </p:cNvCxnSpPr>
              <p:nvPr/>
            </p:nvCxnSpPr>
            <p:spPr>
              <a:xfrm flipV="1">
                <a:off x="3816643" y="3649598"/>
                <a:ext cx="1978839" cy="710020"/>
              </a:xfrm>
              <a:prstGeom prst="line">
                <a:avLst/>
              </a:prstGeom>
              <a:ln w="38100">
                <a:solidFill>
                  <a:srgbClr val="0072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>
                <a:endCxn id="38" idx="3"/>
              </p:cNvCxnSpPr>
              <p:nvPr/>
            </p:nvCxnSpPr>
            <p:spPr>
              <a:xfrm flipH="1">
                <a:off x="5795482" y="2870451"/>
                <a:ext cx="1969605" cy="779147"/>
              </a:xfrm>
              <a:prstGeom prst="line">
                <a:avLst/>
              </a:prstGeom>
              <a:ln w="38100">
                <a:solidFill>
                  <a:srgbClr val="0072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flipH="1" flipV="1">
                <a:off x="5725026" y="3673797"/>
                <a:ext cx="2040062" cy="691132"/>
              </a:xfrm>
              <a:prstGeom prst="line">
                <a:avLst/>
              </a:prstGeom>
              <a:ln w="38100">
                <a:solidFill>
                  <a:srgbClr val="0072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Right Triangle 1"/>
          <p:cNvSpPr/>
          <p:nvPr/>
        </p:nvSpPr>
        <p:spPr>
          <a:xfrm rot="16200000">
            <a:off x="5840385" y="393206"/>
            <a:ext cx="728596" cy="12532327"/>
          </a:xfrm>
          <a:custGeom>
            <a:avLst/>
            <a:gdLst>
              <a:gd name="connsiteX0" fmla="*/ 0 w 1771650"/>
              <a:gd name="connsiteY0" fmla="*/ 6858000 h 6858000"/>
              <a:gd name="connsiteX1" fmla="*/ 0 w 1771650"/>
              <a:gd name="connsiteY1" fmla="*/ 0 h 6858000"/>
              <a:gd name="connsiteX2" fmla="*/ 1771650 w 1771650"/>
              <a:gd name="connsiteY2" fmla="*/ 6858000 h 6858000"/>
              <a:gd name="connsiteX3" fmla="*/ 0 w 1771650"/>
              <a:gd name="connsiteY3" fmla="*/ 6858000 h 6858000"/>
              <a:gd name="connsiteX0" fmla="*/ 4667249 w 6438899"/>
              <a:gd name="connsiteY0" fmla="*/ 6867525 h 6867525"/>
              <a:gd name="connsiteX1" fmla="*/ 0 w 6438899"/>
              <a:gd name="connsiteY1" fmla="*/ 0 h 6867525"/>
              <a:gd name="connsiteX2" fmla="*/ 4667249 w 6438899"/>
              <a:gd name="connsiteY2" fmla="*/ 9525 h 6867525"/>
              <a:gd name="connsiteX3" fmla="*/ 6438899 w 6438899"/>
              <a:gd name="connsiteY3" fmla="*/ 6867525 h 6867525"/>
              <a:gd name="connsiteX4" fmla="*/ 4667249 w 6438899"/>
              <a:gd name="connsiteY4" fmla="*/ 6867525 h 6867525"/>
              <a:gd name="connsiteX0" fmla="*/ 4667249 w 6438899"/>
              <a:gd name="connsiteY0" fmla="*/ 6869278 h 6869278"/>
              <a:gd name="connsiteX1" fmla="*/ 0 w 6438899"/>
              <a:gd name="connsiteY1" fmla="*/ 1753 h 6869278"/>
              <a:gd name="connsiteX2" fmla="*/ 4667249 w 6438899"/>
              <a:gd name="connsiteY2" fmla="*/ 11278 h 6869278"/>
              <a:gd name="connsiteX3" fmla="*/ 6438899 w 6438899"/>
              <a:gd name="connsiteY3" fmla="*/ 6869278 h 6869278"/>
              <a:gd name="connsiteX4" fmla="*/ 4667249 w 6438899"/>
              <a:gd name="connsiteY4" fmla="*/ 6869278 h 6869278"/>
              <a:gd name="connsiteX0" fmla="*/ 4667249 w 6438899"/>
              <a:gd name="connsiteY0" fmla="*/ 6867525 h 6867525"/>
              <a:gd name="connsiteX1" fmla="*/ 0 w 6438899"/>
              <a:gd name="connsiteY1" fmla="*/ 0 h 6867525"/>
              <a:gd name="connsiteX2" fmla="*/ 4667249 w 6438899"/>
              <a:gd name="connsiteY2" fmla="*/ 9525 h 6867525"/>
              <a:gd name="connsiteX3" fmla="*/ 6438899 w 6438899"/>
              <a:gd name="connsiteY3" fmla="*/ 6867525 h 6867525"/>
              <a:gd name="connsiteX4" fmla="*/ 4667249 w 6438899"/>
              <a:gd name="connsiteY4" fmla="*/ 6867525 h 6867525"/>
              <a:gd name="connsiteX0" fmla="*/ 76199 w 6438899"/>
              <a:gd name="connsiteY0" fmla="*/ 6886575 h 6886575"/>
              <a:gd name="connsiteX1" fmla="*/ 0 w 6438899"/>
              <a:gd name="connsiteY1" fmla="*/ 0 h 6886575"/>
              <a:gd name="connsiteX2" fmla="*/ 4667249 w 6438899"/>
              <a:gd name="connsiteY2" fmla="*/ 9525 h 6886575"/>
              <a:gd name="connsiteX3" fmla="*/ 6438899 w 6438899"/>
              <a:gd name="connsiteY3" fmla="*/ 6867525 h 6886575"/>
              <a:gd name="connsiteX4" fmla="*/ 76199 w 6438899"/>
              <a:gd name="connsiteY4" fmla="*/ 6886575 h 6886575"/>
              <a:gd name="connsiteX0" fmla="*/ 21 w 6362721"/>
              <a:gd name="connsiteY0" fmla="*/ 6877050 h 6877050"/>
              <a:gd name="connsiteX1" fmla="*/ 361972 w 6362721"/>
              <a:gd name="connsiteY1" fmla="*/ 9525 h 6877050"/>
              <a:gd name="connsiteX2" fmla="*/ 4591071 w 6362721"/>
              <a:gd name="connsiteY2" fmla="*/ 0 h 6877050"/>
              <a:gd name="connsiteX3" fmla="*/ 6362721 w 6362721"/>
              <a:gd name="connsiteY3" fmla="*/ 6858000 h 6877050"/>
              <a:gd name="connsiteX4" fmla="*/ 21 w 6362721"/>
              <a:gd name="connsiteY4" fmla="*/ 6877050 h 6877050"/>
              <a:gd name="connsiteX0" fmla="*/ 76199 w 6000749"/>
              <a:gd name="connsiteY0" fmla="*/ 6867525 h 6867525"/>
              <a:gd name="connsiteX1" fmla="*/ 0 w 6000749"/>
              <a:gd name="connsiteY1" fmla="*/ 9525 h 6867525"/>
              <a:gd name="connsiteX2" fmla="*/ 4229099 w 6000749"/>
              <a:gd name="connsiteY2" fmla="*/ 0 h 6867525"/>
              <a:gd name="connsiteX3" fmla="*/ 6000749 w 6000749"/>
              <a:gd name="connsiteY3" fmla="*/ 6858000 h 6867525"/>
              <a:gd name="connsiteX4" fmla="*/ 76199 w 6000749"/>
              <a:gd name="connsiteY4" fmla="*/ 6867525 h 6867525"/>
              <a:gd name="connsiteX0" fmla="*/ 114299 w 6038849"/>
              <a:gd name="connsiteY0" fmla="*/ 6886575 h 6886575"/>
              <a:gd name="connsiteX1" fmla="*/ 0 w 6038849"/>
              <a:gd name="connsiteY1" fmla="*/ 0 h 6886575"/>
              <a:gd name="connsiteX2" fmla="*/ 4267199 w 6038849"/>
              <a:gd name="connsiteY2" fmla="*/ 19050 h 6886575"/>
              <a:gd name="connsiteX3" fmla="*/ 6038849 w 6038849"/>
              <a:gd name="connsiteY3" fmla="*/ 6877050 h 6886575"/>
              <a:gd name="connsiteX4" fmla="*/ 114299 w 6038849"/>
              <a:gd name="connsiteY4" fmla="*/ 6886575 h 6886575"/>
              <a:gd name="connsiteX0" fmla="*/ 9524 w 6038849"/>
              <a:gd name="connsiteY0" fmla="*/ 6905625 h 6905625"/>
              <a:gd name="connsiteX1" fmla="*/ 0 w 6038849"/>
              <a:gd name="connsiteY1" fmla="*/ 0 h 6905625"/>
              <a:gd name="connsiteX2" fmla="*/ 4267199 w 6038849"/>
              <a:gd name="connsiteY2" fmla="*/ 19050 h 6905625"/>
              <a:gd name="connsiteX3" fmla="*/ 6038849 w 6038849"/>
              <a:gd name="connsiteY3" fmla="*/ 6877050 h 6905625"/>
              <a:gd name="connsiteX4" fmla="*/ 9524 w 6038849"/>
              <a:gd name="connsiteY4" fmla="*/ 6905625 h 6905625"/>
              <a:gd name="connsiteX0" fmla="*/ 9524 w 6038849"/>
              <a:gd name="connsiteY0" fmla="*/ 6907856 h 6907856"/>
              <a:gd name="connsiteX1" fmla="*/ 0 w 6038849"/>
              <a:gd name="connsiteY1" fmla="*/ 2231 h 6907856"/>
              <a:gd name="connsiteX2" fmla="*/ 902034 w 6038849"/>
              <a:gd name="connsiteY2" fmla="*/ 0 h 6907856"/>
              <a:gd name="connsiteX3" fmla="*/ 6038849 w 6038849"/>
              <a:gd name="connsiteY3" fmla="*/ 6879281 h 6907856"/>
              <a:gd name="connsiteX4" fmla="*/ 9524 w 6038849"/>
              <a:gd name="connsiteY4" fmla="*/ 6907856 h 6907856"/>
              <a:gd name="connsiteX0" fmla="*/ 9524 w 6038849"/>
              <a:gd name="connsiteY0" fmla="*/ 6905625 h 6905625"/>
              <a:gd name="connsiteX1" fmla="*/ 0 w 6038849"/>
              <a:gd name="connsiteY1" fmla="*/ 0 h 6905625"/>
              <a:gd name="connsiteX2" fmla="*/ 72264 w 6038849"/>
              <a:gd name="connsiteY2" fmla="*/ 13729 h 6905625"/>
              <a:gd name="connsiteX3" fmla="*/ 6038849 w 6038849"/>
              <a:gd name="connsiteY3" fmla="*/ 6877050 h 6905625"/>
              <a:gd name="connsiteX4" fmla="*/ 9524 w 6038849"/>
              <a:gd name="connsiteY4" fmla="*/ 6905625 h 6905625"/>
              <a:gd name="connsiteX0" fmla="*/ 1622960 w 6038849"/>
              <a:gd name="connsiteY0" fmla="*/ 6591734 h 6877050"/>
              <a:gd name="connsiteX1" fmla="*/ 0 w 6038849"/>
              <a:gd name="connsiteY1" fmla="*/ 0 h 6877050"/>
              <a:gd name="connsiteX2" fmla="*/ 72264 w 6038849"/>
              <a:gd name="connsiteY2" fmla="*/ 13729 h 6877050"/>
              <a:gd name="connsiteX3" fmla="*/ 6038849 w 6038849"/>
              <a:gd name="connsiteY3" fmla="*/ 6877050 h 6877050"/>
              <a:gd name="connsiteX4" fmla="*/ 1622960 w 6038849"/>
              <a:gd name="connsiteY4" fmla="*/ 6591734 h 6877050"/>
              <a:gd name="connsiteX0" fmla="*/ 82 w 6121598"/>
              <a:gd name="connsiteY0" fmla="*/ 6873705 h 6877050"/>
              <a:gd name="connsiteX1" fmla="*/ 82749 w 6121598"/>
              <a:gd name="connsiteY1" fmla="*/ 0 h 6877050"/>
              <a:gd name="connsiteX2" fmla="*/ 155013 w 6121598"/>
              <a:gd name="connsiteY2" fmla="*/ 13729 h 6877050"/>
              <a:gd name="connsiteX3" fmla="*/ 6121598 w 6121598"/>
              <a:gd name="connsiteY3" fmla="*/ 6877050 h 6877050"/>
              <a:gd name="connsiteX4" fmla="*/ 82 w 6121598"/>
              <a:gd name="connsiteY4" fmla="*/ 6873705 h 6877050"/>
              <a:gd name="connsiteX0" fmla="*/ 55627 w 6177143"/>
              <a:gd name="connsiteY0" fmla="*/ 6859976 h 6863321"/>
              <a:gd name="connsiteX1" fmla="*/ 0 w 6177143"/>
              <a:gd name="connsiteY1" fmla="*/ 18192 h 6863321"/>
              <a:gd name="connsiteX2" fmla="*/ 210558 w 6177143"/>
              <a:gd name="connsiteY2" fmla="*/ 0 h 6863321"/>
              <a:gd name="connsiteX3" fmla="*/ 6177143 w 6177143"/>
              <a:gd name="connsiteY3" fmla="*/ 6863321 h 6863321"/>
              <a:gd name="connsiteX4" fmla="*/ 55627 w 6177143"/>
              <a:gd name="connsiteY4" fmla="*/ 6859976 h 6863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77143" h="6863321">
                <a:moveTo>
                  <a:pt x="55627" y="6859976"/>
                </a:moveTo>
                <a:cubicBezTo>
                  <a:pt x="52452" y="5151826"/>
                  <a:pt x="3175" y="1726342"/>
                  <a:pt x="0" y="18192"/>
                </a:cubicBezTo>
                <a:lnTo>
                  <a:pt x="210558" y="0"/>
                </a:lnTo>
                <a:lnTo>
                  <a:pt x="6177143" y="6863321"/>
                </a:lnTo>
                <a:lnTo>
                  <a:pt x="55627" y="6859976"/>
                </a:lnTo>
                <a:close/>
              </a:path>
            </a:pathLst>
          </a:custGeom>
          <a:solidFill>
            <a:srgbClr val="007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GB" sz="1836">
              <a:solidFill>
                <a:prstClr val="white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83251" y="679000"/>
            <a:ext cx="6114847" cy="427443"/>
          </a:xfrm>
          <a:prstGeom prst="rect">
            <a:avLst/>
          </a:prstGeom>
        </p:spPr>
        <p:txBody>
          <a:bodyPr vert="horz" lIns="93260" tIns="46630" rIns="93260" bIns="4663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32597">
              <a:lnSpc>
                <a:spcPct val="150000"/>
              </a:lnSpc>
            </a:pPr>
            <a:r>
              <a:rPr lang="en-US" sz="2448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Enterprise data organized around user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5285" y="557822"/>
            <a:ext cx="718882" cy="71888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6214" y="2117275"/>
            <a:ext cx="2211611" cy="361486"/>
          </a:xfrm>
          <a:prstGeom prst="rect">
            <a:avLst/>
          </a:prstGeom>
        </p:spPr>
        <p:txBody>
          <a:bodyPr vert="horz" lIns="93260" tIns="46630" rIns="93260" bIns="4663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32597">
              <a:lnSpc>
                <a:spcPct val="150000"/>
              </a:lnSpc>
            </a:pPr>
            <a:r>
              <a:rPr lang="en-US" sz="2040" dirty="0">
                <a:solidFill>
                  <a:srgbClr val="0072C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User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2787699" y="2117275"/>
            <a:ext cx="2211611" cy="361486"/>
          </a:xfrm>
          <a:prstGeom prst="rect">
            <a:avLst/>
          </a:prstGeom>
        </p:spPr>
        <p:txBody>
          <a:bodyPr vert="horz" lIns="93260" tIns="46630" rIns="93260" bIns="4663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32597">
              <a:lnSpc>
                <a:spcPct val="150000"/>
              </a:lnSpc>
            </a:pPr>
            <a:r>
              <a:rPr lang="en-US" sz="2040" dirty="0">
                <a:solidFill>
                  <a:srgbClr val="0072C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Files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5086487" y="2117275"/>
            <a:ext cx="2211611" cy="361486"/>
          </a:xfrm>
          <a:prstGeom prst="rect">
            <a:avLst/>
          </a:prstGeom>
        </p:spPr>
        <p:txBody>
          <a:bodyPr vert="horz" lIns="93260" tIns="46630" rIns="93260" bIns="4663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32597">
              <a:lnSpc>
                <a:spcPct val="150000"/>
              </a:lnSpc>
            </a:pPr>
            <a:r>
              <a:rPr lang="en-US" sz="2040" dirty="0">
                <a:solidFill>
                  <a:srgbClr val="0072C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Conversations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046415" y="2758952"/>
            <a:ext cx="793531" cy="793531"/>
            <a:chOff x="2986088" y="2705101"/>
            <a:chExt cx="778042" cy="778042"/>
          </a:xfrm>
        </p:grpSpPr>
        <p:sp>
          <p:nvSpPr>
            <p:cNvPr id="27" name="Oval 26"/>
            <p:cNvSpPr/>
            <p:nvPr/>
          </p:nvSpPr>
          <p:spPr>
            <a:xfrm>
              <a:off x="2986088" y="2705101"/>
              <a:ext cx="778042" cy="7780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endParaRPr lang="en-GB" sz="1836" dirty="0">
                <a:solidFill>
                  <a:prstClr val="white"/>
                </a:solidFill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4719" y="2870549"/>
              <a:ext cx="465286" cy="465286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3046415" y="3638378"/>
            <a:ext cx="793531" cy="793531"/>
            <a:chOff x="2986088" y="3567362"/>
            <a:chExt cx="778042" cy="778042"/>
          </a:xfrm>
        </p:grpSpPr>
        <p:sp>
          <p:nvSpPr>
            <p:cNvPr id="29" name="Oval 28"/>
            <p:cNvSpPr/>
            <p:nvPr/>
          </p:nvSpPr>
          <p:spPr>
            <a:xfrm>
              <a:off x="2986088" y="3567362"/>
              <a:ext cx="778042" cy="7780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endParaRPr lang="en-GB" sz="1836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4719" y="3723183"/>
              <a:ext cx="465286" cy="465286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3947062" y="3638378"/>
            <a:ext cx="793531" cy="793531"/>
            <a:chOff x="3869156" y="3567362"/>
            <a:chExt cx="778042" cy="778042"/>
          </a:xfrm>
        </p:grpSpPr>
        <p:sp>
          <p:nvSpPr>
            <p:cNvPr id="30" name="Oval 29"/>
            <p:cNvSpPr/>
            <p:nvPr/>
          </p:nvSpPr>
          <p:spPr>
            <a:xfrm>
              <a:off x="3869156" y="3567362"/>
              <a:ext cx="778042" cy="7780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endParaRPr lang="en-GB" sz="1836" dirty="0">
                <a:solidFill>
                  <a:prstClr val="white"/>
                </a:solidFill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5003" y="3724695"/>
              <a:ext cx="465286" cy="465286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3947062" y="2758952"/>
            <a:ext cx="793531" cy="793531"/>
            <a:chOff x="3869156" y="2705101"/>
            <a:chExt cx="778042" cy="778042"/>
          </a:xfrm>
        </p:grpSpPr>
        <p:sp>
          <p:nvSpPr>
            <p:cNvPr id="28" name="Oval 27"/>
            <p:cNvSpPr/>
            <p:nvPr/>
          </p:nvSpPr>
          <p:spPr>
            <a:xfrm>
              <a:off x="3869156" y="2705101"/>
              <a:ext cx="778042" cy="7780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endParaRPr lang="en-GB" sz="1836" dirty="0">
                <a:solidFill>
                  <a:prstClr val="white"/>
                </a:solidFill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5003" y="2870452"/>
              <a:ext cx="465221" cy="465221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5795526" y="2705394"/>
            <a:ext cx="793531" cy="793531"/>
            <a:chOff x="5681540" y="2652588"/>
            <a:chExt cx="778042" cy="778042"/>
          </a:xfrm>
        </p:grpSpPr>
        <p:sp>
          <p:nvSpPr>
            <p:cNvPr id="37" name="Oval 36"/>
            <p:cNvSpPr/>
            <p:nvPr/>
          </p:nvSpPr>
          <p:spPr>
            <a:xfrm rot="5400000">
              <a:off x="5681540" y="2652588"/>
              <a:ext cx="778042" cy="7780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endParaRPr lang="en-GB" sz="1836" dirty="0">
                <a:solidFill>
                  <a:prstClr val="white"/>
                </a:solidFill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0137" y="2809206"/>
              <a:ext cx="480847" cy="480847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5795526" y="3606041"/>
            <a:ext cx="793531" cy="793531"/>
            <a:chOff x="5681540" y="3535656"/>
            <a:chExt cx="778042" cy="778042"/>
          </a:xfrm>
        </p:grpSpPr>
        <p:sp>
          <p:nvSpPr>
            <p:cNvPr id="38" name="Oval 37"/>
            <p:cNvSpPr/>
            <p:nvPr/>
          </p:nvSpPr>
          <p:spPr>
            <a:xfrm rot="5400000">
              <a:off x="5681540" y="3535656"/>
              <a:ext cx="778042" cy="7780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endParaRPr lang="en-GB" sz="1836" dirty="0">
                <a:solidFill>
                  <a:prstClr val="white"/>
                </a:solidFill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4074" y="3691214"/>
              <a:ext cx="497139" cy="497139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49844" y="2568614"/>
            <a:ext cx="1464350" cy="2086357"/>
            <a:chOff x="636295" y="2518478"/>
            <a:chExt cx="1435768" cy="2045634"/>
          </a:xfrm>
        </p:grpSpPr>
        <p:sp>
          <p:nvSpPr>
            <p:cNvPr id="8" name="Oval 7"/>
            <p:cNvSpPr/>
            <p:nvPr/>
          </p:nvSpPr>
          <p:spPr>
            <a:xfrm>
              <a:off x="636295" y="2815390"/>
              <a:ext cx="1435768" cy="143576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endParaRPr lang="en-GB" sz="1836" dirty="0">
                <a:solidFill>
                  <a:prstClr val="white"/>
                </a:solidFill>
              </a:endParaRPr>
            </a:p>
          </p:txBody>
        </p:sp>
        <p:graphicFrame>
          <p:nvGraphicFramePr>
            <p:cNvPr id="47" name="Diagram 46"/>
            <p:cNvGraphicFramePr/>
            <p:nvPr>
              <p:extLst/>
            </p:nvPr>
          </p:nvGraphicFramePr>
          <p:xfrm>
            <a:off x="665927" y="2518478"/>
            <a:ext cx="1364746" cy="204563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</p:grpSp>
      <p:sp>
        <p:nvSpPr>
          <p:cNvPr id="31" name="Title 1"/>
          <p:cNvSpPr txBox="1">
            <a:spLocks/>
          </p:cNvSpPr>
          <p:nvPr/>
        </p:nvSpPr>
        <p:spPr>
          <a:xfrm>
            <a:off x="7452127" y="2117275"/>
            <a:ext cx="2211611" cy="361486"/>
          </a:xfrm>
          <a:prstGeom prst="rect">
            <a:avLst/>
          </a:prstGeom>
        </p:spPr>
        <p:txBody>
          <a:bodyPr vert="horz" lIns="93260" tIns="46630" rIns="93260" bIns="4663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32597">
              <a:lnSpc>
                <a:spcPct val="150000"/>
              </a:lnSpc>
            </a:pPr>
            <a:r>
              <a:rPr lang="en-US" sz="2040" dirty="0">
                <a:solidFill>
                  <a:srgbClr val="0072C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People &amp; Groups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710842" y="2610889"/>
            <a:ext cx="793531" cy="1101500"/>
            <a:chOff x="7559471" y="2559928"/>
            <a:chExt cx="778042" cy="1080000"/>
          </a:xfrm>
        </p:grpSpPr>
        <p:sp>
          <p:nvSpPr>
            <p:cNvPr id="40" name="Oval 39"/>
            <p:cNvSpPr/>
            <p:nvPr/>
          </p:nvSpPr>
          <p:spPr>
            <a:xfrm>
              <a:off x="7559471" y="2705101"/>
              <a:ext cx="778042" cy="7780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endParaRPr lang="en-GB" sz="1836" dirty="0">
                <a:solidFill>
                  <a:prstClr val="white"/>
                </a:solidFill>
              </a:endParaRPr>
            </a:p>
          </p:txBody>
        </p:sp>
        <p:graphicFrame>
          <p:nvGraphicFramePr>
            <p:cNvPr id="5" name="Diagram 4"/>
            <p:cNvGraphicFramePr/>
            <p:nvPr>
              <p:extLst/>
            </p:nvPr>
          </p:nvGraphicFramePr>
          <p:xfrm>
            <a:off x="7585281" y="2559928"/>
            <a:ext cx="720000" cy="1080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5" r:lo="rId16" r:qs="rId17" r:cs="rId18"/>
            </a:graphicData>
          </a:graphic>
        </p:graphicFrame>
      </p:grpSp>
      <p:grpSp>
        <p:nvGrpSpPr>
          <p:cNvPr id="16" name="Group 15"/>
          <p:cNvGrpSpPr/>
          <p:nvPr/>
        </p:nvGrpSpPr>
        <p:grpSpPr>
          <a:xfrm>
            <a:off x="8456279" y="2758952"/>
            <a:ext cx="1101500" cy="793531"/>
            <a:chOff x="8290358" y="2705101"/>
            <a:chExt cx="1080000" cy="778042"/>
          </a:xfrm>
        </p:grpSpPr>
        <p:sp>
          <p:nvSpPr>
            <p:cNvPr id="43" name="Oval 42"/>
            <p:cNvSpPr/>
            <p:nvPr/>
          </p:nvSpPr>
          <p:spPr>
            <a:xfrm>
              <a:off x="8442539" y="2705101"/>
              <a:ext cx="778042" cy="7780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endParaRPr lang="en-GB" sz="1836" dirty="0">
                <a:solidFill>
                  <a:prstClr val="white"/>
                </a:solidFill>
              </a:endParaRPr>
            </a:p>
          </p:txBody>
        </p:sp>
        <p:graphicFrame>
          <p:nvGraphicFramePr>
            <p:cNvPr id="9" name="Diagram 8"/>
            <p:cNvGraphicFramePr/>
            <p:nvPr>
              <p:extLst/>
            </p:nvPr>
          </p:nvGraphicFramePr>
          <p:xfrm>
            <a:off x="8290358" y="2755166"/>
            <a:ext cx="1080000" cy="68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0" r:lo="rId21" r:qs="rId22" r:cs="rId23"/>
            </a:graphicData>
          </a:graphic>
        </p:graphicFrame>
      </p:grpSp>
      <p:sp>
        <p:nvSpPr>
          <p:cNvPr id="51" name="Title 1"/>
          <p:cNvSpPr txBox="1">
            <a:spLocks/>
          </p:cNvSpPr>
          <p:nvPr/>
        </p:nvSpPr>
        <p:spPr>
          <a:xfrm>
            <a:off x="9606599" y="2117275"/>
            <a:ext cx="2211611" cy="361486"/>
          </a:xfrm>
          <a:prstGeom prst="rect">
            <a:avLst/>
          </a:prstGeom>
        </p:spPr>
        <p:txBody>
          <a:bodyPr vert="horz" lIns="93260" tIns="46630" rIns="93260" bIns="4663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32597">
              <a:lnSpc>
                <a:spcPct val="150000"/>
              </a:lnSpc>
            </a:pPr>
            <a:r>
              <a:rPr lang="en-US" sz="2040" dirty="0">
                <a:solidFill>
                  <a:srgbClr val="0072C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Events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556476" y="3638378"/>
            <a:ext cx="1101500" cy="793531"/>
            <a:chOff x="7408118" y="3567362"/>
            <a:chExt cx="1080000" cy="778042"/>
          </a:xfrm>
        </p:grpSpPr>
        <p:sp>
          <p:nvSpPr>
            <p:cNvPr id="44" name="Oval 43"/>
            <p:cNvSpPr/>
            <p:nvPr/>
          </p:nvSpPr>
          <p:spPr>
            <a:xfrm>
              <a:off x="7559471" y="3567362"/>
              <a:ext cx="778042" cy="7780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endParaRPr lang="en-GB" sz="1836" dirty="0">
                <a:solidFill>
                  <a:prstClr val="white"/>
                </a:solidFill>
              </a:endParaRPr>
            </a:p>
          </p:txBody>
        </p:sp>
        <p:graphicFrame>
          <p:nvGraphicFramePr>
            <p:cNvPr id="12" name="Diagram 11"/>
            <p:cNvGraphicFramePr/>
            <p:nvPr>
              <p:extLst/>
            </p:nvPr>
          </p:nvGraphicFramePr>
          <p:xfrm>
            <a:off x="7408118" y="3593698"/>
            <a:ext cx="1080000" cy="720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5" r:lo="rId26" r:qs="rId27" r:cs="rId28"/>
            </a:graphicData>
          </a:graphic>
        </p:graphicFrame>
      </p:grpSp>
      <p:grpSp>
        <p:nvGrpSpPr>
          <p:cNvPr id="22" name="Group 21"/>
          <p:cNvGrpSpPr/>
          <p:nvPr/>
        </p:nvGrpSpPr>
        <p:grpSpPr>
          <a:xfrm>
            <a:off x="10315639" y="2703988"/>
            <a:ext cx="811999" cy="794936"/>
            <a:chOff x="10113425" y="2651210"/>
            <a:chExt cx="796150" cy="779420"/>
          </a:xfrm>
        </p:grpSpPr>
        <p:sp>
          <p:nvSpPr>
            <p:cNvPr id="53" name="Oval 52"/>
            <p:cNvSpPr/>
            <p:nvPr/>
          </p:nvSpPr>
          <p:spPr>
            <a:xfrm rot="5400000">
              <a:off x="10113425" y="2652588"/>
              <a:ext cx="778042" cy="7780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endParaRPr lang="en-GB" sz="1836" dirty="0">
                <a:solidFill>
                  <a:prstClr val="white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0153" y="2651210"/>
              <a:ext cx="779422" cy="779420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10315638" y="3601195"/>
            <a:ext cx="819857" cy="810653"/>
            <a:chOff x="10113425" y="3530904"/>
            <a:chExt cx="803854" cy="794830"/>
          </a:xfrm>
        </p:grpSpPr>
        <p:sp>
          <p:nvSpPr>
            <p:cNvPr id="54" name="Oval 53"/>
            <p:cNvSpPr/>
            <p:nvPr/>
          </p:nvSpPr>
          <p:spPr>
            <a:xfrm rot="5400000">
              <a:off x="10113425" y="3535656"/>
              <a:ext cx="778042" cy="77804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endParaRPr lang="en-GB" sz="1836" dirty="0">
                <a:solidFill>
                  <a:prstClr val="white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2449" y="3530904"/>
              <a:ext cx="794830" cy="794830"/>
            </a:xfrm>
            <a:prstGeom prst="rect">
              <a:avLst/>
            </a:prstGeom>
          </p:spPr>
        </p:pic>
      </p:grpSp>
      <p:grpSp>
        <p:nvGrpSpPr>
          <p:cNvPr id="102" name="Group 101"/>
          <p:cNvGrpSpPr/>
          <p:nvPr/>
        </p:nvGrpSpPr>
        <p:grpSpPr>
          <a:xfrm>
            <a:off x="3122457" y="2681368"/>
            <a:ext cx="5489033" cy="2331364"/>
            <a:chOff x="3060646" y="2629032"/>
            <a:chExt cx="5381893" cy="2285858"/>
          </a:xfrm>
        </p:grpSpPr>
        <p:sp>
          <p:nvSpPr>
            <p:cNvPr id="97" name="Rounded Rectangle 96"/>
            <p:cNvSpPr/>
            <p:nvPr/>
          </p:nvSpPr>
          <p:spPr>
            <a:xfrm>
              <a:off x="5130297" y="4658008"/>
              <a:ext cx="1206876" cy="25688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72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r>
                <a:rPr lang="en-GB" sz="918" dirty="0">
                  <a:solidFill>
                    <a:srgbClr val="0072C6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COLLEAGUES</a:t>
              </a: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7630352" y="2742009"/>
              <a:ext cx="812187" cy="25688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72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r>
                <a:rPr lang="en-GB" sz="918" dirty="0">
                  <a:solidFill>
                    <a:srgbClr val="0072C6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MESSAGES</a:t>
              </a: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7630352" y="4231177"/>
              <a:ext cx="812187" cy="25688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72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r>
                <a:rPr lang="en-GB" sz="918" dirty="0">
                  <a:solidFill>
                    <a:srgbClr val="0072C6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EVENTS</a:t>
              </a: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4256839" y="2629032"/>
              <a:ext cx="864488" cy="25688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72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r>
                <a:rPr lang="en-GB" sz="918" dirty="0">
                  <a:solidFill>
                    <a:srgbClr val="0072C6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FILES</a:t>
              </a:r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3060646" y="4239886"/>
              <a:ext cx="864488" cy="25688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72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r>
                <a:rPr lang="en-GB" sz="918" dirty="0">
                  <a:solidFill>
                    <a:srgbClr val="0072C6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EMAILS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8607068" y="3639290"/>
            <a:ext cx="772558" cy="772558"/>
            <a:chOff x="7218205" y="2347793"/>
            <a:chExt cx="2318826" cy="2318826"/>
          </a:xfrm>
        </p:grpSpPr>
        <p:sp>
          <p:nvSpPr>
            <p:cNvPr id="70" name="Oval 69"/>
            <p:cNvSpPr/>
            <p:nvPr/>
          </p:nvSpPr>
          <p:spPr>
            <a:xfrm>
              <a:off x="7218205" y="2347793"/>
              <a:ext cx="2318826" cy="23188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2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7559471" y="2705101"/>
              <a:ext cx="1661110" cy="1640303"/>
              <a:chOff x="3355431" y="2727158"/>
              <a:chExt cx="1661110" cy="1640303"/>
            </a:xfrm>
          </p:grpSpPr>
          <p:sp>
            <p:nvSpPr>
              <p:cNvPr id="76" name="Oval 75"/>
              <p:cNvSpPr/>
              <p:nvPr/>
            </p:nvSpPr>
            <p:spPr>
              <a:xfrm>
                <a:off x="3355431" y="2727158"/>
                <a:ext cx="778042" cy="77804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4238499" y="2727158"/>
                <a:ext cx="778042" cy="77804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3355431" y="3589419"/>
                <a:ext cx="778042" cy="77804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4238499" y="3589419"/>
                <a:ext cx="778042" cy="77804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en-GB" dirty="0">
                  <a:solidFill>
                    <a:prstClr val="white"/>
                  </a:solidFill>
                </a:endParaRPr>
              </a:p>
            </p:txBody>
          </p:sp>
        </p:grpSp>
        <p:graphicFrame>
          <p:nvGraphicFramePr>
            <p:cNvPr id="72" name="Diagram 71"/>
            <p:cNvGraphicFramePr/>
            <p:nvPr>
              <p:extLst/>
            </p:nvPr>
          </p:nvGraphicFramePr>
          <p:xfrm>
            <a:off x="7585281" y="2559928"/>
            <a:ext cx="720000" cy="1080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2" r:lo="rId33" r:qs="rId34" r:cs="rId35"/>
            </a:graphicData>
          </a:graphic>
        </p:graphicFrame>
        <p:graphicFrame>
          <p:nvGraphicFramePr>
            <p:cNvPr id="73" name="Diagram 72"/>
            <p:cNvGraphicFramePr/>
            <p:nvPr>
              <p:extLst/>
            </p:nvPr>
          </p:nvGraphicFramePr>
          <p:xfrm>
            <a:off x="8290358" y="2755166"/>
            <a:ext cx="1080000" cy="68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7" r:lo="rId38" r:qs="rId39" r:cs="rId40"/>
            </a:graphicData>
          </a:graphic>
        </p:graphicFrame>
        <p:graphicFrame>
          <p:nvGraphicFramePr>
            <p:cNvPr id="74" name="Diagram 73"/>
            <p:cNvGraphicFramePr/>
            <p:nvPr>
              <p:extLst/>
            </p:nvPr>
          </p:nvGraphicFramePr>
          <p:xfrm>
            <a:off x="7408118" y="3593698"/>
            <a:ext cx="1080000" cy="720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2" r:lo="rId43" r:qs="rId44" r:cs="rId45"/>
            </a:graphicData>
          </a:graphic>
        </p:graphicFrame>
        <p:graphicFrame>
          <p:nvGraphicFramePr>
            <p:cNvPr id="75" name="Diagram 74"/>
            <p:cNvGraphicFramePr/>
            <p:nvPr>
              <p:extLst/>
            </p:nvPr>
          </p:nvGraphicFramePr>
          <p:xfrm>
            <a:off x="8468748" y="3605895"/>
            <a:ext cx="720000" cy="720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7" r:lo="rId48" r:qs="rId49" r:cs="rId50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5576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6 L 0.35846 0.0108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53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-0.00254 L -0.1806 -0.2032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1" y="-1004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209 L -0.17981 0.22685 " pathEditMode="relative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0.00092 L -0.09206 0.07592 " pathEditMode="relative" ptsTypes="AA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0093 L 0.28437 0.19514 " pathEditMode="relative" ptsTypes="AA">
                                      <p:cBhvr>
                                        <p:cTn id="3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0092 L -0.03919 0.32083 " pathEditMode="relative" ptsTypes="AA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36125E-8 -1.79301E-6 L -0.41435 -0.0413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17" y="-206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092 L 0.35677 -0.14005 " pathEditMode="relative" ptsTypes="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0.00209 L 0.03386 -0.26458 " pathEditMode="relative" ptsTypes="AA">
                                      <p:cBhvr>
                                        <p:cTn id="3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116 L -0.67826 -0.15625 " pathEditMode="relative" ptsTypes="AA">
                                      <p:cBhvr>
                                        <p:cTn id="4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23 L -0.31433 0.19259 " pathEditMode="relative" ptsTypes="AA">
                                      <p:cBhvr>
                                        <p:cTn id="4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0.00115 L -0.1043 0.19166 " pathEditMode="relative" ptsTypes="AA">
                                      <p:cBhvr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047 L 0.26211 -0.16088 " pathEditMode="relative" ptsTypes="AA">
                                      <p:cBhvr>
                                        <p:cTn id="4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  <p:bldP spid="25" grpId="0"/>
      <p:bldP spid="31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accent3">
                <a:lumMod val="5000"/>
                <a:lumOff val="95000"/>
              </a:schemeClr>
            </a:gs>
            <a:gs pos="8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 rot="16200000">
            <a:off x="5840385" y="393206"/>
            <a:ext cx="728596" cy="12532327"/>
          </a:xfrm>
          <a:custGeom>
            <a:avLst/>
            <a:gdLst>
              <a:gd name="connsiteX0" fmla="*/ 0 w 1771650"/>
              <a:gd name="connsiteY0" fmla="*/ 6858000 h 6858000"/>
              <a:gd name="connsiteX1" fmla="*/ 0 w 1771650"/>
              <a:gd name="connsiteY1" fmla="*/ 0 h 6858000"/>
              <a:gd name="connsiteX2" fmla="*/ 1771650 w 1771650"/>
              <a:gd name="connsiteY2" fmla="*/ 6858000 h 6858000"/>
              <a:gd name="connsiteX3" fmla="*/ 0 w 1771650"/>
              <a:gd name="connsiteY3" fmla="*/ 6858000 h 6858000"/>
              <a:gd name="connsiteX0" fmla="*/ 4667249 w 6438899"/>
              <a:gd name="connsiteY0" fmla="*/ 6867525 h 6867525"/>
              <a:gd name="connsiteX1" fmla="*/ 0 w 6438899"/>
              <a:gd name="connsiteY1" fmla="*/ 0 h 6867525"/>
              <a:gd name="connsiteX2" fmla="*/ 4667249 w 6438899"/>
              <a:gd name="connsiteY2" fmla="*/ 9525 h 6867525"/>
              <a:gd name="connsiteX3" fmla="*/ 6438899 w 6438899"/>
              <a:gd name="connsiteY3" fmla="*/ 6867525 h 6867525"/>
              <a:gd name="connsiteX4" fmla="*/ 4667249 w 6438899"/>
              <a:gd name="connsiteY4" fmla="*/ 6867525 h 6867525"/>
              <a:gd name="connsiteX0" fmla="*/ 4667249 w 6438899"/>
              <a:gd name="connsiteY0" fmla="*/ 6869278 h 6869278"/>
              <a:gd name="connsiteX1" fmla="*/ 0 w 6438899"/>
              <a:gd name="connsiteY1" fmla="*/ 1753 h 6869278"/>
              <a:gd name="connsiteX2" fmla="*/ 4667249 w 6438899"/>
              <a:gd name="connsiteY2" fmla="*/ 11278 h 6869278"/>
              <a:gd name="connsiteX3" fmla="*/ 6438899 w 6438899"/>
              <a:gd name="connsiteY3" fmla="*/ 6869278 h 6869278"/>
              <a:gd name="connsiteX4" fmla="*/ 4667249 w 6438899"/>
              <a:gd name="connsiteY4" fmla="*/ 6869278 h 6869278"/>
              <a:gd name="connsiteX0" fmla="*/ 4667249 w 6438899"/>
              <a:gd name="connsiteY0" fmla="*/ 6867525 h 6867525"/>
              <a:gd name="connsiteX1" fmla="*/ 0 w 6438899"/>
              <a:gd name="connsiteY1" fmla="*/ 0 h 6867525"/>
              <a:gd name="connsiteX2" fmla="*/ 4667249 w 6438899"/>
              <a:gd name="connsiteY2" fmla="*/ 9525 h 6867525"/>
              <a:gd name="connsiteX3" fmla="*/ 6438899 w 6438899"/>
              <a:gd name="connsiteY3" fmla="*/ 6867525 h 6867525"/>
              <a:gd name="connsiteX4" fmla="*/ 4667249 w 6438899"/>
              <a:gd name="connsiteY4" fmla="*/ 6867525 h 6867525"/>
              <a:gd name="connsiteX0" fmla="*/ 76199 w 6438899"/>
              <a:gd name="connsiteY0" fmla="*/ 6886575 h 6886575"/>
              <a:gd name="connsiteX1" fmla="*/ 0 w 6438899"/>
              <a:gd name="connsiteY1" fmla="*/ 0 h 6886575"/>
              <a:gd name="connsiteX2" fmla="*/ 4667249 w 6438899"/>
              <a:gd name="connsiteY2" fmla="*/ 9525 h 6886575"/>
              <a:gd name="connsiteX3" fmla="*/ 6438899 w 6438899"/>
              <a:gd name="connsiteY3" fmla="*/ 6867525 h 6886575"/>
              <a:gd name="connsiteX4" fmla="*/ 76199 w 6438899"/>
              <a:gd name="connsiteY4" fmla="*/ 6886575 h 6886575"/>
              <a:gd name="connsiteX0" fmla="*/ 21 w 6362721"/>
              <a:gd name="connsiteY0" fmla="*/ 6877050 h 6877050"/>
              <a:gd name="connsiteX1" fmla="*/ 361972 w 6362721"/>
              <a:gd name="connsiteY1" fmla="*/ 9525 h 6877050"/>
              <a:gd name="connsiteX2" fmla="*/ 4591071 w 6362721"/>
              <a:gd name="connsiteY2" fmla="*/ 0 h 6877050"/>
              <a:gd name="connsiteX3" fmla="*/ 6362721 w 6362721"/>
              <a:gd name="connsiteY3" fmla="*/ 6858000 h 6877050"/>
              <a:gd name="connsiteX4" fmla="*/ 21 w 6362721"/>
              <a:gd name="connsiteY4" fmla="*/ 6877050 h 6877050"/>
              <a:gd name="connsiteX0" fmla="*/ 76199 w 6000749"/>
              <a:gd name="connsiteY0" fmla="*/ 6867525 h 6867525"/>
              <a:gd name="connsiteX1" fmla="*/ 0 w 6000749"/>
              <a:gd name="connsiteY1" fmla="*/ 9525 h 6867525"/>
              <a:gd name="connsiteX2" fmla="*/ 4229099 w 6000749"/>
              <a:gd name="connsiteY2" fmla="*/ 0 h 6867525"/>
              <a:gd name="connsiteX3" fmla="*/ 6000749 w 6000749"/>
              <a:gd name="connsiteY3" fmla="*/ 6858000 h 6867525"/>
              <a:gd name="connsiteX4" fmla="*/ 76199 w 6000749"/>
              <a:gd name="connsiteY4" fmla="*/ 6867525 h 6867525"/>
              <a:gd name="connsiteX0" fmla="*/ 114299 w 6038849"/>
              <a:gd name="connsiteY0" fmla="*/ 6886575 h 6886575"/>
              <a:gd name="connsiteX1" fmla="*/ 0 w 6038849"/>
              <a:gd name="connsiteY1" fmla="*/ 0 h 6886575"/>
              <a:gd name="connsiteX2" fmla="*/ 4267199 w 6038849"/>
              <a:gd name="connsiteY2" fmla="*/ 19050 h 6886575"/>
              <a:gd name="connsiteX3" fmla="*/ 6038849 w 6038849"/>
              <a:gd name="connsiteY3" fmla="*/ 6877050 h 6886575"/>
              <a:gd name="connsiteX4" fmla="*/ 114299 w 6038849"/>
              <a:gd name="connsiteY4" fmla="*/ 6886575 h 6886575"/>
              <a:gd name="connsiteX0" fmla="*/ 9524 w 6038849"/>
              <a:gd name="connsiteY0" fmla="*/ 6905625 h 6905625"/>
              <a:gd name="connsiteX1" fmla="*/ 0 w 6038849"/>
              <a:gd name="connsiteY1" fmla="*/ 0 h 6905625"/>
              <a:gd name="connsiteX2" fmla="*/ 4267199 w 6038849"/>
              <a:gd name="connsiteY2" fmla="*/ 19050 h 6905625"/>
              <a:gd name="connsiteX3" fmla="*/ 6038849 w 6038849"/>
              <a:gd name="connsiteY3" fmla="*/ 6877050 h 6905625"/>
              <a:gd name="connsiteX4" fmla="*/ 9524 w 6038849"/>
              <a:gd name="connsiteY4" fmla="*/ 6905625 h 6905625"/>
              <a:gd name="connsiteX0" fmla="*/ 9524 w 6038849"/>
              <a:gd name="connsiteY0" fmla="*/ 6907856 h 6907856"/>
              <a:gd name="connsiteX1" fmla="*/ 0 w 6038849"/>
              <a:gd name="connsiteY1" fmla="*/ 2231 h 6907856"/>
              <a:gd name="connsiteX2" fmla="*/ 902034 w 6038849"/>
              <a:gd name="connsiteY2" fmla="*/ 0 h 6907856"/>
              <a:gd name="connsiteX3" fmla="*/ 6038849 w 6038849"/>
              <a:gd name="connsiteY3" fmla="*/ 6879281 h 6907856"/>
              <a:gd name="connsiteX4" fmla="*/ 9524 w 6038849"/>
              <a:gd name="connsiteY4" fmla="*/ 6907856 h 6907856"/>
              <a:gd name="connsiteX0" fmla="*/ 9524 w 6038849"/>
              <a:gd name="connsiteY0" fmla="*/ 6905625 h 6905625"/>
              <a:gd name="connsiteX1" fmla="*/ 0 w 6038849"/>
              <a:gd name="connsiteY1" fmla="*/ 0 h 6905625"/>
              <a:gd name="connsiteX2" fmla="*/ 72264 w 6038849"/>
              <a:gd name="connsiteY2" fmla="*/ 13729 h 6905625"/>
              <a:gd name="connsiteX3" fmla="*/ 6038849 w 6038849"/>
              <a:gd name="connsiteY3" fmla="*/ 6877050 h 6905625"/>
              <a:gd name="connsiteX4" fmla="*/ 9524 w 6038849"/>
              <a:gd name="connsiteY4" fmla="*/ 6905625 h 6905625"/>
              <a:gd name="connsiteX0" fmla="*/ 1622960 w 6038849"/>
              <a:gd name="connsiteY0" fmla="*/ 6591734 h 6877050"/>
              <a:gd name="connsiteX1" fmla="*/ 0 w 6038849"/>
              <a:gd name="connsiteY1" fmla="*/ 0 h 6877050"/>
              <a:gd name="connsiteX2" fmla="*/ 72264 w 6038849"/>
              <a:gd name="connsiteY2" fmla="*/ 13729 h 6877050"/>
              <a:gd name="connsiteX3" fmla="*/ 6038849 w 6038849"/>
              <a:gd name="connsiteY3" fmla="*/ 6877050 h 6877050"/>
              <a:gd name="connsiteX4" fmla="*/ 1622960 w 6038849"/>
              <a:gd name="connsiteY4" fmla="*/ 6591734 h 6877050"/>
              <a:gd name="connsiteX0" fmla="*/ 82 w 6121598"/>
              <a:gd name="connsiteY0" fmla="*/ 6873705 h 6877050"/>
              <a:gd name="connsiteX1" fmla="*/ 82749 w 6121598"/>
              <a:gd name="connsiteY1" fmla="*/ 0 h 6877050"/>
              <a:gd name="connsiteX2" fmla="*/ 155013 w 6121598"/>
              <a:gd name="connsiteY2" fmla="*/ 13729 h 6877050"/>
              <a:gd name="connsiteX3" fmla="*/ 6121598 w 6121598"/>
              <a:gd name="connsiteY3" fmla="*/ 6877050 h 6877050"/>
              <a:gd name="connsiteX4" fmla="*/ 82 w 6121598"/>
              <a:gd name="connsiteY4" fmla="*/ 6873705 h 6877050"/>
              <a:gd name="connsiteX0" fmla="*/ 55627 w 6177143"/>
              <a:gd name="connsiteY0" fmla="*/ 6859976 h 6863321"/>
              <a:gd name="connsiteX1" fmla="*/ 0 w 6177143"/>
              <a:gd name="connsiteY1" fmla="*/ 18192 h 6863321"/>
              <a:gd name="connsiteX2" fmla="*/ 210558 w 6177143"/>
              <a:gd name="connsiteY2" fmla="*/ 0 h 6863321"/>
              <a:gd name="connsiteX3" fmla="*/ 6177143 w 6177143"/>
              <a:gd name="connsiteY3" fmla="*/ 6863321 h 6863321"/>
              <a:gd name="connsiteX4" fmla="*/ 55627 w 6177143"/>
              <a:gd name="connsiteY4" fmla="*/ 6859976 h 6863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77143" h="6863321">
                <a:moveTo>
                  <a:pt x="55627" y="6859976"/>
                </a:moveTo>
                <a:cubicBezTo>
                  <a:pt x="52452" y="5151826"/>
                  <a:pt x="3175" y="1726342"/>
                  <a:pt x="0" y="18192"/>
                </a:cubicBezTo>
                <a:lnTo>
                  <a:pt x="210558" y="0"/>
                </a:lnTo>
                <a:lnTo>
                  <a:pt x="6177143" y="6863321"/>
                </a:lnTo>
                <a:lnTo>
                  <a:pt x="55627" y="6859976"/>
                </a:lnTo>
                <a:close/>
              </a:path>
            </a:pathLst>
          </a:custGeom>
          <a:solidFill>
            <a:srgbClr val="007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GB" sz="1836">
              <a:solidFill>
                <a:prstClr val="white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83251" y="679000"/>
            <a:ext cx="6631303" cy="427443"/>
          </a:xfrm>
          <a:prstGeom prst="rect">
            <a:avLst/>
          </a:prstGeom>
        </p:spPr>
        <p:txBody>
          <a:bodyPr vert="horz" lIns="93260" tIns="46630" rIns="93260" bIns="4663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32597">
              <a:lnSpc>
                <a:spcPct val="150000"/>
              </a:lnSpc>
            </a:pPr>
            <a:r>
              <a:rPr lang="en-US" sz="2448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Security </a:t>
            </a:r>
            <a:r>
              <a:rPr lang="en-US" sz="2448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and privacy</a:t>
            </a:r>
            <a:endParaRPr lang="en-US" sz="2448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5285" y="557822"/>
            <a:ext cx="718882" cy="718882"/>
          </a:xfrm>
          <a:prstGeom prst="rect">
            <a:avLst/>
          </a:prstGeom>
        </p:spPr>
      </p:pic>
      <p:grpSp>
        <p:nvGrpSpPr>
          <p:cNvPr id="76" name="Group 75"/>
          <p:cNvGrpSpPr/>
          <p:nvPr/>
        </p:nvGrpSpPr>
        <p:grpSpPr>
          <a:xfrm>
            <a:off x="1815623" y="1973117"/>
            <a:ext cx="8048510" cy="2969213"/>
            <a:chOff x="2137004" y="2006794"/>
            <a:chExt cx="7891412" cy="2911257"/>
          </a:xfrm>
        </p:grpSpPr>
        <p:grpSp>
          <p:nvGrpSpPr>
            <p:cNvPr id="11" name="Group 10"/>
            <p:cNvGrpSpPr/>
            <p:nvPr/>
          </p:nvGrpSpPr>
          <p:grpSpPr>
            <a:xfrm>
              <a:off x="2137004" y="2640590"/>
              <a:ext cx="778042" cy="778042"/>
              <a:chOff x="2516078" y="3536189"/>
              <a:chExt cx="778042" cy="77804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2516078" y="3536189"/>
                <a:ext cx="778042" cy="77804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32597"/>
                <a:endParaRPr lang="en-GB" sz="1836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64709" y="3692010"/>
                <a:ext cx="465286" cy="465286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9250374" y="2640590"/>
              <a:ext cx="778042" cy="778042"/>
              <a:chOff x="3869156" y="2705101"/>
              <a:chExt cx="778042" cy="77804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3869156" y="2705101"/>
                <a:ext cx="778042" cy="77804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32597"/>
                <a:endParaRPr lang="en-GB" sz="1836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5003" y="2870452"/>
                <a:ext cx="465221" cy="465221"/>
              </a:xfrm>
              <a:prstGeom prst="rect">
                <a:avLst/>
              </a:prstGeom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5364826" y="2006794"/>
              <a:ext cx="1435768" cy="2045634"/>
              <a:chOff x="636295" y="2518478"/>
              <a:chExt cx="1435768" cy="2045634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636295" y="2815390"/>
                <a:ext cx="1435768" cy="143576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32597"/>
                <a:endParaRPr lang="en-GB" sz="1836" dirty="0">
                  <a:solidFill>
                    <a:prstClr val="white"/>
                  </a:solidFill>
                </a:endParaRPr>
              </a:p>
            </p:txBody>
          </p:sp>
          <p:graphicFrame>
            <p:nvGraphicFramePr>
              <p:cNvPr id="47" name="Diagram 46"/>
              <p:cNvGraphicFramePr/>
              <p:nvPr>
                <p:extLst/>
              </p:nvPr>
            </p:nvGraphicFramePr>
            <p:xfrm>
              <a:off x="665927" y="2518478"/>
              <a:ext cx="1364746" cy="204563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6" r:lo="rId7" r:qs="rId8" r:cs="rId9"/>
              </a:graphicData>
            </a:graphic>
          </p:graphicFrame>
        </p:grpSp>
        <p:grpSp>
          <p:nvGrpSpPr>
            <p:cNvPr id="17" name="Group 16"/>
            <p:cNvGrpSpPr/>
            <p:nvPr/>
          </p:nvGrpSpPr>
          <p:grpSpPr>
            <a:xfrm>
              <a:off x="3489158" y="4138631"/>
              <a:ext cx="5193785" cy="779420"/>
              <a:chOff x="3447594" y="4712661"/>
              <a:chExt cx="5193785" cy="779420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7863337" y="4714039"/>
                <a:ext cx="778042" cy="778042"/>
                <a:chOff x="6304019" y="2901721"/>
                <a:chExt cx="778042" cy="778042"/>
              </a:xfrm>
            </p:grpSpPr>
            <p:sp>
              <p:nvSpPr>
                <p:cNvPr id="37" name="Oval 36"/>
                <p:cNvSpPr/>
                <p:nvPr/>
              </p:nvSpPr>
              <p:spPr>
                <a:xfrm rot="5400000">
                  <a:off x="6304019" y="2901721"/>
                  <a:ext cx="778042" cy="77804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32597"/>
                  <a:endParaRPr lang="en-GB" sz="1836" dirty="0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52616" y="3058339"/>
                  <a:ext cx="480847" cy="480847"/>
                </a:xfrm>
                <a:prstGeom prst="rect">
                  <a:avLst/>
                </a:prstGeom>
              </p:spPr>
            </p:pic>
          </p:grpSp>
          <p:grpSp>
            <p:nvGrpSpPr>
              <p:cNvPr id="22" name="Group 21"/>
              <p:cNvGrpSpPr/>
              <p:nvPr/>
            </p:nvGrpSpPr>
            <p:grpSpPr>
              <a:xfrm>
                <a:off x="3447594" y="4712661"/>
                <a:ext cx="796150" cy="779420"/>
                <a:chOff x="9504944" y="2900343"/>
                <a:chExt cx="796150" cy="779420"/>
              </a:xfrm>
            </p:grpSpPr>
            <p:sp>
              <p:nvSpPr>
                <p:cNvPr id="53" name="Oval 52"/>
                <p:cNvSpPr/>
                <p:nvPr/>
              </p:nvSpPr>
              <p:spPr>
                <a:xfrm rot="5400000">
                  <a:off x="9504944" y="2901721"/>
                  <a:ext cx="778042" cy="77804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32597"/>
                  <a:endParaRPr lang="en-GB" sz="1836" dirty="0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21672" y="2900343"/>
                  <a:ext cx="779422" cy="779420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50" name="Straight Connector 49"/>
            <p:cNvCxnSpPr>
              <a:stCxn id="29" idx="6"/>
            </p:cNvCxnSpPr>
            <p:nvPr/>
          </p:nvCxnSpPr>
          <p:spPr>
            <a:xfrm flipV="1">
              <a:off x="2915046" y="3029582"/>
              <a:ext cx="2449780" cy="29"/>
            </a:xfrm>
            <a:prstGeom prst="line">
              <a:avLst/>
            </a:prstGeom>
            <a:ln w="38100">
              <a:solidFill>
                <a:srgbClr val="0072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ounded Rectangle 48"/>
            <p:cNvSpPr/>
            <p:nvPr/>
          </p:nvSpPr>
          <p:spPr>
            <a:xfrm>
              <a:off x="3482477" y="2910110"/>
              <a:ext cx="1314918" cy="25688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72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32597"/>
              <a:r>
                <a:rPr lang="en-GB" sz="918" dirty="0">
                  <a:solidFill>
                    <a:srgbClr val="0072C6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       VIEWED BY ME</a:t>
              </a:r>
            </a:p>
          </p:txBody>
        </p:sp>
        <p:cxnSp>
          <p:nvCxnSpPr>
            <p:cNvPr id="55" name="Straight Connector 54"/>
            <p:cNvCxnSpPr/>
            <p:nvPr/>
          </p:nvCxnSpPr>
          <p:spPr>
            <a:xfrm flipV="1">
              <a:off x="6800594" y="3029582"/>
              <a:ext cx="2449780" cy="29"/>
            </a:xfrm>
            <a:prstGeom prst="line">
              <a:avLst/>
            </a:prstGeom>
            <a:ln w="38100">
              <a:solidFill>
                <a:srgbClr val="0072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ounded Rectangle 55"/>
            <p:cNvSpPr/>
            <p:nvPr/>
          </p:nvSpPr>
          <p:spPr>
            <a:xfrm>
              <a:off x="7368025" y="2910110"/>
              <a:ext cx="1314918" cy="25688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72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r>
                <a:rPr lang="en-GB" sz="918" dirty="0">
                  <a:solidFill>
                    <a:srgbClr val="0072C6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SHARED WITH ME</a:t>
              </a: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3489158" y="2908705"/>
              <a:ext cx="264695" cy="258287"/>
              <a:chOff x="3489158" y="2908705"/>
              <a:chExt cx="264695" cy="258287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3489158" y="2910110"/>
                <a:ext cx="264695" cy="256882"/>
              </a:xfrm>
              <a:prstGeom prst="rect">
                <a:avLst/>
              </a:prstGeom>
              <a:solidFill>
                <a:srgbClr val="0072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32597"/>
                <a:endParaRPr lang="en-GB" sz="1836">
                  <a:solidFill>
                    <a:prstClr val="white"/>
                  </a:solidFill>
                </a:endParaRPr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4814" y="2908705"/>
                <a:ext cx="233171" cy="233171"/>
              </a:xfrm>
              <a:prstGeom prst="rect">
                <a:avLst/>
              </a:prstGeom>
            </p:spPr>
          </p:pic>
        </p:grpSp>
        <p:cxnSp>
          <p:nvCxnSpPr>
            <p:cNvPr id="61" name="Straight Connector 60"/>
            <p:cNvCxnSpPr/>
            <p:nvPr/>
          </p:nvCxnSpPr>
          <p:spPr>
            <a:xfrm flipV="1">
              <a:off x="4203032" y="3449993"/>
              <a:ext cx="1283503" cy="829492"/>
            </a:xfrm>
            <a:prstGeom prst="line">
              <a:avLst/>
            </a:prstGeom>
            <a:ln w="38100">
              <a:solidFill>
                <a:srgbClr val="0072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37" idx="3"/>
            </p:cNvCxnSpPr>
            <p:nvPr/>
          </p:nvCxnSpPr>
          <p:spPr>
            <a:xfrm flipH="1" flipV="1">
              <a:off x="6648329" y="3449993"/>
              <a:ext cx="1370514" cy="803958"/>
            </a:xfrm>
            <a:prstGeom prst="line">
              <a:avLst/>
            </a:prstGeom>
            <a:ln w="38100">
              <a:solidFill>
                <a:srgbClr val="0072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ounded Rectangle 67"/>
            <p:cNvSpPr/>
            <p:nvPr/>
          </p:nvSpPr>
          <p:spPr>
            <a:xfrm>
              <a:off x="4307306" y="3763433"/>
              <a:ext cx="1105442" cy="25688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72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97"/>
              <a:r>
                <a:rPr lang="en-GB" sz="918" dirty="0">
                  <a:solidFill>
                    <a:srgbClr val="0072C6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MEETING INVITE</a:t>
              </a: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6800594" y="3762345"/>
              <a:ext cx="1314918" cy="25688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72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32597"/>
              <a:r>
                <a:rPr lang="en-GB" sz="918" dirty="0">
                  <a:solidFill>
                    <a:srgbClr val="0072C6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       PRIVATE EMAIL</a:t>
              </a: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6808615" y="3760940"/>
              <a:ext cx="264695" cy="258287"/>
              <a:chOff x="3489158" y="2908705"/>
              <a:chExt cx="264695" cy="258287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3489158" y="2910110"/>
                <a:ext cx="264695" cy="256882"/>
              </a:xfrm>
              <a:prstGeom prst="rect">
                <a:avLst/>
              </a:prstGeom>
              <a:solidFill>
                <a:srgbClr val="0072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32597"/>
                <a:endParaRPr lang="en-GB" sz="1836">
                  <a:solidFill>
                    <a:prstClr val="white"/>
                  </a:solidFill>
                </a:endParaRPr>
              </a:p>
            </p:txBody>
          </p:sp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4814" y="2908705"/>
                <a:ext cx="233171" cy="233171"/>
              </a:xfrm>
              <a:prstGeom prst="rect">
                <a:avLst/>
              </a:prstGeom>
            </p:spPr>
          </p:pic>
        </p:grpSp>
      </p:grpSp>
      <p:pic>
        <p:nvPicPr>
          <p:cNvPr id="36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841" y="2889208"/>
            <a:ext cx="237812" cy="237813"/>
          </a:xfrm>
          <a:prstGeom prst="rect">
            <a:avLst/>
          </a:prstGeom>
          <a:solidFill>
            <a:srgbClr val="0072C6"/>
          </a:solidFill>
        </p:spPr>
      </p:pic>
      <p:pic>
        <p:nvPicPr>
          <p:cNvPr id="38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523" y="2889208"/>
            <a:ext cx="237812" cy="237813"/>
          </a:xfrm>
          <a:prstGeom prst="rect">
            <a:avLst/>
          </a:prstGeom>
          <a:solidFill>
            <a:srgbClr val="0072C6"/>
          </a:solidFill>
        </p:spPr>
      </p:pic>
      <p:pic>
        <p:nvPicPr>
          <p:cNvPr id="39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179" y="4172145"/>
            <a:ext cx="237812" cy="237813"/>
          </a:xfrm>
          <a:prstGeom prst="rect">
            <a:avLst/>
          </a:prstGeom>
          <a:solidFill>
            <a:srgbClr val="0072C6"/>
          </a:solidFill>
        </p:spPr>
      </p:pic>
      <p:pic>
        <p:nvPicPr>
          <p:cNvPr id="40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336" y="4126195"/>
            <a:ext cx="237812" cy="237813"/>
          </a:xfrm>
          <a:prstGeom prst="rect">
            <a:avLst/>
          </a:prstGeom>
          <a:solidFill>
            <a:srgbClr val="0072C6"/>
          </a:solidFill>
        </p:spPr>
      </p:pic>
    </p:spTree>
    <p:extLst>
      <p:ext uri="{BB962C8B-B14F-4D97-AF65-F5344CB8AC3E}">
        <p14:creationId xmlns:p14="http://schemas.microsoft.com/office/powerpoint/2010/main" val="329293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-30610_Microsoft_Ignite_Keynote_Template">
  <a:themeElements>
    <a:clrScheme name="Ignite - Breakout - Gray Back">
      <a:dk1>
        <a:srgbClr val="000000"/>
      </a:dk1>
      <a:lt1>
        <a:srgbClr val="FFFFFF"/>
      </a:lt1>
      <a:dk2>
        <a:srgbClr val="505050"/>
      </a:dk2>
      <a:lt2>
        <a:srgbClr val="47D8FF"/>
      </a:lt2>
      <a:accent1>
        <a:srgbClr val="0078D7"/>
      </a:accent1>
      <a:accent2>
        <a:srgbClr val="5C2D91"/>
      </a:accent2>
      <a:accent3>
        <a:srgbClr val="B4009E"/>
      </a:accent3>
      <a:accent4>
        <a:srgbClr val="00BCF2"/>
      </a:accent4>
      <a:accent5>
        <a:srgbClr val="BAD80A"/>
      </a:accent5>
      <a:accent6>
        <a:srgbClr val="FF8C00"/>
      </a:accent6>
      <a:hlink>
        <a:srgbClr val="47D8FF"/>
      </a:hlink>
      <a:folHlink>
        <a:srgbClr val="47D8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398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16814">
                  <a:srgbClr val="FFFFFF"/>
                </a:gs>
                <a:gs pos="46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5_Breakout_Template_v02.potx" id="{DA6A3121-A306-4E81-BF43-CBCE095D8B76}" vid="{C3266B5A-74AF-44F8-8FA8-F258E4A695D4}"/>
    </a:ext>
  </a:extLst>
</a:theme>
</file>

<file path=ppt/theme/theme2.xml><?xml version="1.0" encoding="utf-8"?>
<a:theme xmlns:a="http://schemas.openxmlformats.org/drawingml/2006/main" name="1_5-30610_Microsoft_Ignite_Keynote_Template">
  <a:themeElements>
    <a:clrScheme name="Ignite - Breakout - Gray Back">
      <a:dk1>
        <a:srgbClr val="000000"/>
      </a:dk1>
      <a:lt1>
        <a:srgbClr val="FFFFFF"/>
      </a:lt1>
      <a:dk2>
        <a:srgbClr val="505050"/>
      </a:dk2>
      <a:lt2>
        <a:srgbClr val="47D8FF"/>
      </a:lt2>
      <a:accent1>
        <a:srgbClr val="0078D7"/>
      </a:accent1>
      <a:accent2>
        <a:srgbClr val="5C2D91"/>
      </a:accent2>
      <a:accent3>
        <a:srgbClr val="B4009E"/>
      </a:accent3>
      <a:accent4>
        <a:srgbClr val="00BCF2"/>
      </a:accent4>
      <a:accent5>
        <a:srgbClr val="BAD80A"/>
      </a:accent5>
      <a:accent6>
        <a:srgbClr val="FF8C00"/>
      </a:accent6>
      <a:hlink>
        <a:srgbClr val="47D8FF"/>
      </a:hlink>
      <a:folHlink>
        <a:srgbClr val="47D8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398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16814">
                  <a:srgbClr val="FFFFFF"/>
                </a:gs>
                <a:gs pos="46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5_Breakout_Template.potx" id="{1A2CE55D-C0EF-4064-A39F-620642E032AA}" vid="{A3A9C9DA-6617-4D3E-A382-CDB23C8F3BF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5-30629_Build_Template_WHITE">
  <a:themeElements>
    <a:clrScheme name="Build 2015">
      <a:dk1>
        <a:srgbClr val="404040"/>
      </a:dk1>
      <a:lt1>
        <a:srgbClr val="FFFFFF"/>
      </a:lt1>
      <a:dk2>
        <a:srgbClr val="00188F"/>
      </a:dk2>
      <a:lt2>
        <a:srgbClr val="FFFFFF"/>
      </a:lt2>
      <a:accent1>
        <a:srgbClr val="00188F"/>
      </a:accent1>
      <a:accent2>
        <a:srgbClr val="00BCF2"/>
      </a:accent2>
      <a:accent3>
        <a:srgbClr val="B4A0FF"/>
      </a:accent3>
      <a:accent4>
        <a:srgbClr val="BAD80A"/>
      </a:accent4>
      <a:accent5>
        <a:srgbClr val="FF8C00"/>
      </a:accent5>
      <a:accent6>
        <a:srgbClr val="00B294"/>
      </a:accent6>
      <a:hlink>
        <a:srgbClr val="00BCF2"/>
      </a:hlink>
      <a:folHlink>
        <a:srgbClr val="00BCF2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lIns="91440" tIns="91440" rIns="34294" bIns="34294" anchor="b" anchorCtr="0"/>
      <a:lstStyle>
        <a:defPPr defTabSz="932406">
          <a:defRPr sz="80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uild_2015_Template.potx" id="{989475B9-DB6C-4EAF-8622-952BB3581377}" vid="{3DC98DF2-15D7-439F-8B72-0561DF431F48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esentationsDoc" ma:contentTypeID="0x01010046EBBE4F454C2C47A5E89CD935B1FC7800E83BCD34BAE21044A0567CF64FDFDE54" ma:contentTypeVersion="3" ma:contentTypeDescription="Create a new document." ma:contentTypeScope="" ma:versionID="ad0318b59f0baaa5619a87a276b8590a">
  <xsd:schema xmlns:xsd="http://www.w3.org/2001/XMLSchema" xmlns:xs="http://www.w3.org/2001/XMLSchema" xmlns:p="http://schemas.microsoft.com/office/2006/metadata/properties" xmlns:ns1="http://schemas.microsoft.com/sharepoint/v3" xmlns:ns2="12a172fe-0250-434a-85cf-03b10810c5e5" xmlns:ns3="230e9df3-be65-4c73-a93b-d1236ebd677e" targetNamespace="http://schemas.microsoft.com/office/2006/metadata/properties" ma:root="true" ma:fieldsID="26205b5b46d9ab9d881e0fa75366d1c2" ns1:_="" ns2:_="" ns3:_="">
    <xsd:import namespace="http://schemas.microsoft.com/sharepoint/v3"/>
    <xsd:import namespace="12a172fe-0250-434a-85cf-03b10810c5e5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k62f7d35b80b40fb8c27985e50b34fcd" minOccurs="0"/>
                <xsd:element ref="ns3:TaxCatchAll" minOccurs="0"/>
                <xsd:element ref="ns3:TaxCatchAllLabel" minOccurs="0"/>
                <xsd:element ref="ns2:pfbfa50075a04958bd8757dc155d3e08" minOccurs="0"/>
                <xsd:element ref="ns2:h9a868b2ee15488883f623ae5237ecae" minOccurs="0"/>
                <xsd:element ref="ns2:Event_x0020_Start_x0020_Date" minOccurs="0"/>
                <xsd:element ref="ns2:Event_x0020_End_x0020_Date" minOccurs="0"/>
                <xsd:element ref="ns2:Presentation_x0020_Date" minOccurs="0"/>
                <xsd:element ref="ns2:MS_x0020_Speaker" minOccurs="0"/>
                <xsd:element ref="ns2:External_x0020_Speaker" minOccurs="0"/>
                <xsd:element ref="ns2:o72fbe6ee5ae4131af0832c08ec51202" minOccurs="0"/>
                <xsd:element ref="ns2:eb9cf3a3af7b473faa5c9c98148a90a4" minOccurs="0"/>
                <xsd:element ref="ns2:Session_x0020_Code" minOccurs="0"/>
                <xsd:element ref="ns2:MS_x0020_Content_x0020_Owner" minOccurs="0"/>
                <xsd:element ref="ns2:le8386062bd54e24a95c83b32ccbdb34" minOccurs="0"/>
                <xsd:element ref="ns2:j4d4d959795b4220a289a041ed046605" minOccurs="0"/>
                <xsd:element ref="ns3:TaxKeywordTaxHTField" minOccurs="0"/>
                <xsd:element ref="ns1:AverageRating" minOccurs="0"/>
                <xsd:element ref="ns1:RatingCount" minOccurs="0"/>
                <xsd:element ref="ns1:Likes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33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34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LikesCount" ma:index="35" nillable="true" ma:displayName="Number of Likes" ma:internalName="LikesCount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a172fe-0250-434a-85cf-03b10810c5e5" elementFormDefault="qualified">
    <xsd:import namespace="http://schemas.microsoft.com/office/2006/documentManagement/types"/>
    <xsd:import namespace="http://schemas.microsoft.com/office/infopath/2007/PartnerControls"/>
    <xsd:element name="k62f7d35b80b40fb8c27985e50b34fcd" ma:index="8" nillable="true" ma:taxonomy="true" ma:internalName="k62f7d35b80b40fb8c27985e50b34fcd" ma:taxonomyFieldName="Event_x0020_Name" ma:displayName="Event Name" ma:default="" ma:fieldId="{462f7d35-b80b-40fb-8c27-985e50b34fcd}" ma:sspId="e385fb40-52d4-4fae-9c5b-3e8ff8a5878e" ma:termSetId="32cfb7b5-aebe-4989-95ed-0d5619f5d6c0" ma:anchorId="eaa4d92a-3824-4a49-92be-7ef169e4e325" ma:open="false" ma:isKeyword="false">
      <xsd:complexType>
        <xsd:sequence>
          <xsd:element ref="pc:Terms" minOccurs="0" maxOccurs="1"/>
        </xsd:sequence>
      </xsd:complexType>
    </xsd:element>
    <xsd:element name="pfbfa50075a04958bd8757dc155d3e08" ma:index="12" nillable="true" ma:taxonomy="true" ma:internalName="pfbfa50075a04958bd8757dc155d3e08" ma:taxonomyFieldName="Event_x0020_Location" ma:displayName="Event Location" ma:default="" ma:fieldId="{9fbfa500-75a0-4958-bd87-57dc155d3e08}" ma:sspId="e385fb40-52d4-4fae-9c5b-3e8ff8a5878e" ma:termSetId="ff02addd-433e-4baa-a831-22be402789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9a868b2ee15488883f623ae5237ecae" ma:index="14" nillable="true" ma:taxonomy="true" ma:internalName="h9a868b2ee15488883f623ae5237ecae" ma:taxonomyFieldName="Event_x0020_Venue" ma:displayName="Event Venue" ma:default="" ma:fieldId="{19a868b2-ee15-4888-83f6-23ae5237ecae}" ma:sspId="e385fb40-52d4-4fae-9c5b-3e8ff8a5878e" ma:termSetId="ff02addd-433e-4baa-a831-22be402789db" ma:anchorId="d989be80-0593-11e1-be50-0800200c9a66" ma:open="false" ma:isKeyword="false">
      <xsd:complexType>
        <xsd:sequence>
          <xsd:element ref="pc:Terms" minOccurs="0" maxOccurs="1"/>
        </xsd:sequence>
      </xsd:complexType>
    </xsd:element>
    <xsd:element name="Event_x0020_Start_x0020_Date" ma:index="16" nillable="true" ma:displayName="Event Start Date" ma:format="DateOnly" ma:internalName="Event_x0020_Start_x0020_Date">
      <xsd:simpleType>
        <xsd:restriction base="dms:DateTime"/>
      </xsd:simpleType>
    </xsd:element>
    <xsd:element name="Event_x0020_End_x0020_Date" ma:index="17" nillable="true" ma:displayName="Event End Date" ma:format="DateOnly" ma:internalName="Event_x0020_End_x0020_Date">
      <xsd:simpleType>
        <xsd:restriction base="dms:DateTime"/>
      </xsd:simpleType>
    </xsd:element>
    <xsd:element name="Presentation_x0020_Date" ma:index="18" nillable="true" ma:displayName="Presentation Date" ma:format="DateOnly" ma:internalName="Presentation_x0020_Date">
      <xsd:simpleType>
        <xsd:restriction base="dms:DateTime"/>
      </xsd:simpleType>
    </xsd:element>
    <xsd:element name="MS_x0020_Speaker" ma:index="19" nillable="true" ma:displayName="MS Speaker" ma:list="UserInfo" ma:SharePointGroup="0" ma:internalName="MS_x0020_Speak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Speaker" ma:index="20" nillable="true" ma:displayName="External Speaker" ma:internalName="External_x0020_Speaker">
      <xsd:simpleType>
        <xsd:restriction base="dms:Text">
          <xsd:maxLength value="255"/>
        </xsd:restriction>
      </xsd:simpleType>
    </xsd:element>
    <xsd:element name="o72fbe6ee5ae4131af0832c08ec51202" ma:index="21" nillable="true" ma:taxonomy="true" ma:internalName="o72fbe6ee5ae4131af0832c08ec51202" ma:taxonomyFieldName="Product" ma:displayName="Product" ma:default="" ma:fieldId="{872fbe6e-e5ae-4131-af08-32c08ec51202}" ma:taxonomyMulti="true" ma:sspId="e385fb40-52d4-4fae-9c5b-3e8ff8a5878e" ma:termSetId="e8298524-23d5-441d-8e61-21bed1c2c4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b9cf3a3af7b473faa5c9c98148a90a4" ma:index="23" nillable="true" ma:taxonomy="true" ma:internalName="eb9cf3a3af7b473faa5c9c98148a90a4" ma:taxonomyFieldName="Campaign" ma:displayName="Campaign" ma:default="" ma:fieldId="{eb9cf3a3-af7b-473f-aa5c-9c98148a90a4}" ma:sspId="e385fb40-52d4-4fae-9c5b-3e8ff8a5878e" ma:termSetId="eb6054b1-3a98-4c79-97b4-d20150dd266e" ma:anchorId="a7bf803d-fc4f-4bb4-903c-88e76437cc17" ma:open="false" ma:isKeyword="false">
      <xsd:complexType>
        <xsd:sequence>
          <xsd:element ref="pc:Terms" minOccurs="0" maxOccurs="1"/>
        </xsd:sequence>
      </xsd:complexType>
    </xsd:element>
    <xsd:element name="Session_x0020_Code" ma:index="25" nillable="true" ma:displayName="Session Code" ma:internalName="Session_x0020_Code">
      <xsd:simpleType>
        <xsd:restriction base="dms:Text">
          <xsd:maxLength value="255"/>
        </xsd:restriction>
      </xsd:simpleType>
    </xsd:element>
    <xsd:element name="MS_x0020_Content_x0020_Owner" ma:index="26" nillable="true" ma:displayName="MS Content Owner" ma:list="UserInfo" ma:SharePointGroup="0" ma:internalName="MS_x0020_Content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e8386062bd54e24a95c83b32ccbdb34" ma:index="27" nillable="true" ma:taxonomy="true" ma:internalName="le8386062bd54e24a95c83b32ccbdb34" ma:taxonomyFieldName="Track" ma:displayName="Track" ma:default="" ma:fieldId="{5e838606-2bd5-4e24-a95c-83b32ccbdb34}" ma:sspId="e385fb40-52d4-4fae-9c5b-3e8ff8a5878e" ma:termSetId="043e2b11-12ce-49cc-a347-2f73f2b7fe4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4d4d959795b4220a289a041ed046605" ma:index="29" nillable="true" ma:taxonomy="true" ma:internalName="j4d4d959795b4220a289a041ed046605" ma:taxonomyFieldName="Audience1" ma:displayName="Audience" ma:default="" ma:fieldId="{34d4d959-795b-4220-a289-a041ed046605}" ma:sspId="e385fb40-52d4-4fae-9c5b-3e8ff8a5878e" ma:termSetId="02c0b350-7782-44ed-b079-a5ef0c1b9fe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5b797c71-5459-41dc-9095-63a63c56aa91}" ma:internalName="TaxCatchAll" ma:showField="CatchAllData" ma:web="12a172fe-0250-434a-85cf-03b10810c5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5b797c71-5459-41dc-9095-63a63c56aa91}" ma:internalName="TaxCatchAllLabel" ma:readOnly="true" ma:showField="CatchAllDataLabel" ma:web="12a172fe-0250-434a-85cf-03b10810c5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31" nillable="true" ma:taxonomy="true" ma:internalName="TaxKeywordTaxHTField" ma:taxonomyFieldName="TaxKeyword" ma:displayName="Enterprise Keywords" ma:fieldId="{23f27201-bee3-471e-b2e7-b64fd8b7ca38}" ma:taxonomyMulti="true" ma:sspId="e385fb40-52d4-4fae-9c5b-3e8ff8a5878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36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9a868b2ee15488883f623ae5237ecae xmlns="12a172fe-0250-434a-85cf-03b10810c5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McCormick Place</TermName>
          <TermId xmlns="http://schemas.microsoft.com/office/infopath/2007/PartnerControls">f42e8eaa-659e-42d3-85a5-a4ea6b6d2ed7</TermId>
        </TermInfo>
      </Terms>
    </h9a868b2ee15488883f623ae5237ecae>
    <k62f7d35b80b40fb8c27985e50b34fcd xmlns="12a172fe-0250-434a-85cf-03b10810c5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</TermName>
          <TermId xmlns="http://schemas.microsoft.com/office/infopath/2007/PartnerControls">9323c522-fe4b-4922-816b-10a1920d7afb</TermId>
        </TermInfo>
      </Terms>
    </k62f7d35b80b40fb8c27985e50b34fcd>
    <LikesCount xmlns="http://schemas.microsoft.com/sharepoint/v3" xsi:nil="true"/>
    <pfbfa50075a04958bd8757dc155d3e08 xmlns="12a172fe-0250-434a-85cf-03b10810c5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Chicago</TermName>
          <TermId xmlns="http://schemas.microsoft.com/office/infopath/2007/PartnerControls">b2ea4b94-6e68-4e03-872e-ca2dcc35a47e</TermId>
        </TermInfo>
      </Terms>
    </pfbfa50075a04958bd8757dc155d3e08>
    <Presentation_x0020_Date xmlns="12a172fe-0250-434a-85cf-03b10810c5e5">2015-05-05T00:00:00-05:00</Presentation_x0020_Date>
    <o72fbe6ee5ae4131af0832c08ec51202 xmlns="12a172fe-0250-434a-85cf-03b10810c5e5">
      <Terms xmlns="http://schemas.microsoft.com/office/infopath/2007/PartnerControls"/>
    </o72fbe6ee5ae4131af0832c08ec51202>
    <Event_x0020_Start_x0020_Date xmlns="12a172fe-0250-434a-85cf-03b10810c5e5">2015-05-04T07:00:00+00:00</Event_x0020_Start_x0020_Date>
    <MS_x0020_Content_x0020_Owner xmlns="12a172fe-0250-434a-85cf-03b10810c5e5">
      <UserInfo>
        <DisplayName/>
        <AccountId xsi:nil="true"/>
        <AccountType/>
      </UserInfo>
    </MS_x0020_Content_x0020_Owner>
    <MS_x0020_Speaker xmlns="12a172fe-0250-434a-85cf-03b10810c5e5">
      <UserInfo>
        <DisplayName/>
        <AccountId xsi:nil="true"/>
        <AccountType/>
      </UserInfo>
    </MS_x0020_Speaker>
    <External_x0020_Speaker xmlns="12a172fe-0250-434a-85cf-03b10810c5e5">Helge Grenager Solheim; Jon Meling</External_x0020_Speaker>
    <Session_x0020_Code xmlns="12a172fe-0250-434a-85cf-03b10810c5e5">BRK3193</Session_x0020_Code>
    <le8386062bd54e24a95c83b32ccbdb34 xmlns="12a172fe-0250-434a-85cf-03b10810c5e5">
      <Terms xmlns="http://schemas.microsoft.com/office/infopath/2007/PartnerControls"/>
    </le8386062bd54e24a95c83b32ccbdb34>
    <j4d4d959795b4220a289a041ed046605 xmlns="12a172fe-0250-434a-85cf-03b10810c5e5">
      <Terms xmlns="http://schemas.microsoft.com/office/infopath/2007/PartnerControls"/>
    </j4d4d959795b4220a289a041ed046605>
    <Event_x0020_End_x0020_Date xmlns="12a172fe-0250-434a-85cf-03b10810c5e5">2015-05-08T07:00:00+00:00</Event_x0020_End_x0020_Date>
    <TaxKeywordTaxHTField xmlns="230e9df3-be65-4c73-a93b-d1236ebd67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 2015</TermName>
          <TermId xmlns="http://schemas.microsoft.com/office/infopath/2007/PartnerControls">9eb2896f-7457-4443-a47b-f60d2d30355c</TermId>
        </TermInfo>
      </Terms>
    </TaxKeywordTaxHTField>
    <TaxCatchAll xmlns="230e9df3-be65-4c73-a93b-d1236ebd677e">
      <Value>41</Value>
      <Value>44</Value>
      <Value>43</Value>
      <Value>42</Value>
    </TaxCatchAll>
    <eb9cf3a3af7b473faa5c9c98148a90a4 xmlns="12a172fe-0250-434a-85cf-03b10810c5e5">
      <Terms xmlns="http://schemas.microsoft.com/office/infopath/2007/PartnerControls"/>
    </eb9cf3a3af7b473faa5c9c98148a90a4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0DEFCE-63D4-4F88-8228-705C0AA705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2a172fe-0250-434a-85cf-03b10810c5e5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90F116-B58F-4255-B05B-DA3808E0E5C6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infopath/2007/PartnerControls"/>
    <ds:schemaRef ds:uri="http://schemas.microsoft.com/sharepoint/v3"/>
    <ds:schemaRef ds:uri="230e9df3-be65-4c73-a93b-d1236ebd677e"/>
    <ds:schemaRef ds:uri="12a172fe-0250-434a-85cf-03b10810c5e5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Microsoft_Ignite_2015_Breakout_Template_v02</Template>
  <TotalTime>9</TotalTime>
  <Words>1418</Words>
  <Application>Microsoft Office PowerPoint</Application>
  <PresentationFormat>Custom</PresentationFormat>
  <Paragraphs>457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40</vt:i4>
      </vt:variant>
    </vt:vector>
  </HeadingPairs>
  <TitlesOfParts>
    <vt:vector size="61" baseType="lpstr">
      <vt:lpstr>MS Mincho</vt:lpstr>
      <vt:lpstr>ＭＳ Ｐゴシック</vt:lpstr>
      <vt:lpstr>Arial</vt:lpstr>
      <vt:lpstr>Avenir LT Pro 45 Book</vt:lpstr>
      <vt:lpstr>Calibri</vt:lpstr>
      <vt:lpstr>Calibri Light</vt:lpstr>
      <vt:lpstr>Consolas</vt:lpstr>
      <vt:lpstr>Courier New</vt:lpstr>
      <vt:lpstr>Lucida Console</vt:lpstr>
      <vt:lpstr>Segoe UI</vt:lpstr>
      <vt:lpstr>Segoe UI Black</vt:lpstr>
      <vt:lpstr>Segoe UI Light</vt:lpstr>
      <vt:lpstr>Segoe UI Semibold</vt:lpstr>
      <vt:lpstr>Times New Roman</vt:lpstr>
      <vt:lpstr>Wingdings</vt:lpstr>
      <vt:lpstr>5-30610_Microsoft_Ignite_Keynote_Template</vt:lpstr>
      <vt:lpstr>1_5-30610_Microsoft_Ignite_Keynote_Template</vt:lpstr>
      <vt:lpstr>Office Theme</vt:lpstr>
      <vt:lpstr>1_Office-tema</vt:lpstr>
      <vt:lpstr>2_5-30629_Build_Template_WHITE</vt:lpstr>
      <vt:lpstr>1_Office Theme</vt:lpstr>
      <vt:lpstr>PowerPoint Presentation</vt:lpstr>
      <vt:lpstr>Building solutions with  Office Graph</vt:lpstr>
      <vt:lpstr>SHARING EARLY What we show you here today, you can not test for a while. Sorry.</vt:lpstr>
      <vt:lpstr>70 PETABYTES OF ENTERPRISE DATA</vt:lpstr>
      <vt:lpstr>PowerPoint Presentation</vt:lpstr>
      <vt:lpstr>Delve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question of whether machines can think… is about as relevant as the question of whether submarines can swim.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Roadmap and next steps</vt:lpstr>
      <vt:lpstr>PowerPoint Presentation</vt:lpstr>
      <vt:lpstr>PowerPoint Presentation</vt:lpstr>
      <vt:lpstr>Related Sessions</vt:lpstr>
      <vt:lpstr>PowerPoint Presentation</vt:lpstr>
      <vt:lpstr>The only way of discovering the limits of the possible is to venture a little way past them into the impossible.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solutions with Office Graph</dc:title>
  <dc:subject>Microsoft Ignite 2015</dc:subject>
  <dc:creator>Brittany Hart</dc:creator>
  <cp:keywords>Microsoft Ignite 2015</cp:keywords>
  <dc:description>Template: Mitchell Derrey, Silver Fox Productions
Formatting: 
Audience Type: Internal/External</dc:description>
  <cp:lastModifiedBy>Brittany Hart</cp:lastModifiedBy>
  <cp:revision>1</cp:revision>
  <dcterms:created xsi:type="dcterms:W3CDTF">2015-05-05T22:34:56Z</dcterms:created>
  <dcterms:modified xsi:type="dcterms:W3CDTF">2015-05-05T22:44:36Z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0x01010046EBBE4F454C2C47A5E89CD935B1FC7800E83BCD34BAE21044A0567CF64FDFDE54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>44;#McCormick Place|f42e8eaa-659e-42d3-85a5-a4ea6b6d2ed7</vt:lpwstr>
  </property>
  <property fmtid="{D5CDD505-2E9C-101B-9397-08002B2CF9AE}" pid="7" name="Track">
    <vt:lpwstr/>
  </property>
  <property fmtid="{D5CDD505-2E9C-101B-9397-08002B2CF9AE}" pid="8" name="Event Location">
    <vt:lpwstr>43;#Chicago|b2ea4b94-6e68-4e03-872e-ca2dcc35a47e</vt:lpwstr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TaxKeyword">
    <vt:lpwstr>41;#Microsoft Ignite 2015|9eb2896f-7457-4443-a47b-f60d2d30355c</vt:lpwstr>
  </property>
  <property fmtid="{D5CDD505-2E9C-101B-9397-08002B2CF9AE}" pid="12" name="Audience1">
    <vt:lpwstr/>
  </property>
  <property fmtid="{D5CDD505-2E9C-101B-9397-08002B2CF9AE}" pid="13" name="Event Name">
    <vt:lpwstr>42;#Microsoft Ignite|9323c522-fe4b-4922-816b-10a1920d7afb</vt:lpwstr>
  </property>
</Properties>
</file>