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3.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notesSlides/notesSlide4.xml" ContentType="application/vnd.openxmlformats-officedocument.presentationml.notesSlide+xml"/>
  <Override PartName="/ppt/tags/tag4.xml" ContentType="application/vnd.openxmlformats-officedocument.presentationml.tags+xml"/>
  <Override PartName="/ppt/notesSlides/notesSlide5.xml" ContentType="application/vnd.openxmlformats-officedocument.presentationml.notesSlide+xml"/>
  <Override PartName="/ppt/tags/tag5.xml" ContentType="application/vnd.openxmlformats-officedocument.presentationml.tags+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tags/tag7.xml" ContentType="application/vnd.openxmlformats-officedocument.presentationml.tags+xml"/>
  <Override PartName="/ppt/notesSlides/notesSlide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tags/tag8.xml" ContentType="application/vnd.openxmlformats-officedocument.presentationml.tags+xml"/>
  <Override PartName="/ppt/notesSlides/notesSlide9.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ags/tag9.xml" ContentType="application/vnd.openxmlformats-officedocument.presentationml.tags+xml"/>
  <Override PartName="/ppt/notesSlides/notesSlide10.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tags/tag10.xml" ContentType="application/vnd.openxmlformats-officedocument.presentationml.tags+xml"/>
  <Override PartName="/ppt/notesSlides/notesSlide11.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tags/tag11.xml" ContentType="application/vnd.openxmlformats-officedocument.presentationml.tags+xml"/>
  <Override PartName="/ppt/notesSlides/notesSlide12.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tags/tag12.xml" ContentType="application/vnd.openxmlformats-officedocument.presentationml.tags+xml"/>
  <Override PartName="/ppt/notesSlides/notesSlide1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notesSlides/notesSlide14.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tags/tag15.xml" ContentType="application/vnd.openxmlformats-officedocument.presentationml.tags+xml"/>
  <Override PartName="/ppt/notesSlides/notesSlide15.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tags/tag16.xml" ContentType="application/vnd.openxmlformats-officedocument.presentationml.tags+xml"/>
  <Override PartName="/ppt/notesSlides/notesSlide16.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tags/tag17.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theme/themeOverride1.xml" ContentType="application/vnd.openxmlformats-officedocument.themeOverr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theme/themeOverride2.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theme/themeOverride3.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theme/themeOverride4.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theme/themeOverride5.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theme/themeOverride6.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theme/themeOverride7.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theme/themeOverride8.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theme/themeOverride9.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notesSlides/notesSlide37.xml" ContentType="application/vnd.openxmlformats-officedocument.presentationml.notesSlide+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229" r:id="rId24"/>
    <p:sldMasterId id="2147484279" r:id="rId25"/>
    <p:sldMasterId id="2147484299" r:id="rId26"/>
    <p:sldMasterId id="2147484316" r:id="rId27"/>
  </p:sldMasterIdLst>
  <p:notesMasterIdLst>
    <p:notesMasterId r:id="rId88"/>
  </p:notesMasterIdLst>
  <p:handoutMasterIdLst>
    <p:handoutMasterId r:id="rId89"/>
  </p:handoutMasterIdLst>
  <p:sldIdLst>
    <p:sldId id="1368" r:id="rId28"/>
    <p:sldId id="1522" r:id="rId29"/>
    <p:sldId id="1460" r:id="rId30"/>
    <p:sldId id="1465" r:id="rId31"/>
    <p:sldId id="1462" r:id="rId32"/>
    <p:sldId id="1520" r:id="rId33"/>
    <p:sldId id="1466" r:id="rId34"/>
    <p:sldId id="1467" r:id="rId35"/>
    <p:sldId id="1468" r:id="rId36"/>
    <p:sldId id="1469" r:id="rId37"/>
    <p:sldId id="1470" r:id="rId38"/>
    <p:sldId id="1471" r:id="rId39"/>
    <p:sldId id="1472" r:id="rId40"/>
    <p:sldId id="1473" r:id="rId41"/>
    <p:sldId id="1474" r:id="rId42"/>
    <p:sldId id="1475" r:id="rId43"/>
    <p:sldId id="1476" r:id="rId44"/>
    <p:sldId id="1477" r:id="rId45"/>
    <p:sldId id="1478" r:id="rId46"/>
    <p:sldId id="1479" r:id="rId47"/>
    <p:sldId id="1480" r:id="rId48"/>
    <p:sldId id="1481" r:id="rId49"/>
    <p:sldId id="1482" r:id="rId50"/>
    <p:sldId id="1483" r:id="rId51"/>
    <p:sldId id="1484" r:id="rId52"/>
    <p:sldId id="1485" r:id="rId53"/>
    <p:sldId id="1486" r:id="rId54"/>
    <p:sldId id="1487" r:id="rId55"/>
    <p:sldId id="1488" r:id="rId56"/>
    <p:sldId id="1489" r:id="rId57"/>
    <p:sldId id="1490" r:id="rId58"/>
    <p:sldId id="1491" r:id="rId59"/>
    <p:sldId id="1492" r:id="rId60"/>
    <p:sldId id="1493" r:id="rId61"/>
    <p:sldId id="1494" r:id="rId62"/>
    <p:sldId id="1495" r:id="rId63"/>
    <p:sldId id="1496" r:id="rId64"/>
    <p:sldId id="1497" r:id="rId65"/>
    <p:sldId id="1517" r:id="rId66"/>
    <p:sldId id="1498" r:id="rId67"/>
    <p:sldId id="1499" r:id="rId68"/>
    <p:sldId id="1500" r:id="rId69"/>
    <p:sldId id="1501" r:id="rId70"/>
    <p:sldId id="1502" r:id="rId71"/>
    <p:sldId id="1503" r:id="rId72"/>
    <p:sldId id="1504" r:id="rId73"/>
    <p:sldId id="1505" r:id="rId74"/>
    <p:sldId id="1506" r:id="rId75"/>
    <p:sldId id="1507" r:id="rId76"/>
    <p:sldId id="1509" r:id="rId77"/>
    <p:sldId id="1510" r:id="rId78"/>
    <p:sldId id="1511" r:id="rId79"/>
    <p:sldId id="1512" r:id="rId80"/>
    <p:sldId id="1521" r:id="rId81"/>
    <p:sldId id="1513" r:id="rId82"/>
    <p:sldId id="1518" r:id="rId83"/>
    <p:sldId id="1519" r:id="rId84"/>
    <p:sldId id="1515" r:id="rId85"/>
    <p:sldId id="1523" r:id="rId86"/>
    <p:sldId id="1326" r:id="rId87"/>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Microsoft Ignite Breakout Template" id="{A073DAE3-B461-442F-A3D3-6642BD875E45}">
          <p14:sldIdLst>
            <p14:sldId id="1368"/>
            <p14:sldId id="1522"/>
            <p14:sldId id="1460"/>
            <p14:sldId id="1465"/>
            <p14:sldId id="1462"/>
            <p14:sldId id="1520"/>
            <p14:sldId id="1466"/>
            <p14:sldId id="1467"/>
            <p14:sldId id="1468"/>
            <p14:sldId id="1469"/>
            <p14:sldId id="1470"/>
            <p14:sldId id="1471"/>
            <p14:sldId id="1472"/>
            <p14:sldId id="1473"/>
            <p14:sldId id="1474"/>
            <p14:sldId id="1475"/>
            <p14:sldId id="1476"/>
            <p14:sldId id="1477"/>
            <p14:sldId id="1478"/>
            <p14:sldId id="1479"/>
            <p14:sldId id="1480"/>
            <p14:sldId id="1481"/>
            <p14:sldId id="1482"/>
            <p14:sldId id="1483"/>
            <p14:sldId id="1484"/>
            <p14:sldId id="1485"/>
            <p14:sldId id="1486"/>
            <p14:sldId id="1487"/>
            <p14:sldId id="1488"/>
            <p14:sldId id="1489"/>
            <p14:sldId id="1490"/>
            <p14:sldId id="1491"/>
            <p14:sldId id="1492"/>
            <p14:sldId id="1493"/>
            <p14:sldId id="1494"/>
            <p14:sldId id="1495"/>
            <p14:sldId id="1496"/>
            <p14:sldId id="1497"/>
            <p14:sldId id="1517"/>
            <p14:sldId id="1498"/>
            <p14:sldId id="1499"/>
            <p14:sldId id="1500"/>
            <p14:sldId id="1501"/>
            <p14:sldId id="1502"/>
            <p14:sldId id="1503"/>
            <p14:sldId id="1504"/>
            <p14:sldId id="1505"/>
            <p14:sldId id="1506"/>
            <p14:sldId id="1507"/>
            <p14:sldId id="1509"/>
            <p14:sldId id="1510"/>
            <p14:sldId id="1511"/>
            <p14:sldId id="1512"/>
            <p14:sldId id="1521"/>
            <p14:sldId id="1513"/>
            <p14:sldId id="1518"/>
            <p14:sldId id="1519"/>
            <p14:sldId id="1515"/>
            <p14:sldId id="1523"/>
            <p14:sldId id="1326"/>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 id="2" name="Monica Lueder" initials="ML" lastIdx="22" clrIdx="2">
    <p:extLst>
      <p:ext uri="{19B8F6BF-5375-455C-9EA6-DF929625EA0E}">
        <p15:presenceInfo xmlns:p15="http://schemas.microsoft.com/office/powerpoint/2012/main" userId="S-1-5-21-2127521184-1604012920-1887927527-2598260" providerId="AD"/>
      </p:ext>
    </p:extLst>
  </p:cmAuthor>
  <p:cmAuthor id="3" name="Mary Feil-Jacobs" initials="MF" lastIdx="22" clrIdx="3">
    <p:extLst>
      <p:ext uri="{19B8F6BF-5375-455C-9EA6-DF929625EA0E}">
        <p15:presenceInfo xmlns:p15="http://schemas.microsoft.com/office/powerpoint/2012/main" userId="S-1-5-21-2127521184-1604012920-1887927527-650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AD80A"/>
    <a:srgbClr val="107C10"/>
    <a:srgbClr val="7030A0"/>
    <a:srgbClr val="FFFFFF"/>
    <a:srgbClr val="47D8FF"/>
    <a:srgbClr val="11CCFF"/>
    <a:srgbClr val="85E5FF"/>
    <a:srgbClr val="43D7FF"/>
    <a:srgbClr val="B4A0FF"/>
    <a:srgbClr val="505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542" autoAdjust="0"/>
    <p:restoredTop sz="90631" autoAdjust="0"/>
  </p:normalViewPr>
  <p:slideViewPr>
    <p:cSldViewPr>
      <p:cViewPr varScale="1">
        <p:scale>
          <a:sx n="109" d="100"/>
          <a:sy n="109" d="100"/>
        </p:scale>
        <p:origin x="78" y="102"/>
      </p:cViewPr>
      <p:guideLst/>
    </p:cSldViewPr>
  </p:slideViewPr>
  <p:outlineViewPr>
    <p:cViewPr>
      <p:scale>
        <a:sx n="33" d="100"/>
        <a:sy n="33" d="100"/>
      </p:scale>
      <p:origin x="0" y="-342"/>
    </p:cViewPr>
  </p:outlineViewPr>
  <p:notesTextViewPr>
    <p:cViewPr>
      <p:scale>
        <a:sx n="100" d="100"/>
        <a:sy n="100" d="100"/>
      </p:scale>
      <p:origin x="0" y="0"/>
    </p:cViewPr>
  </p:notesTextViewPr>
  <p:sorterViewPr>
    <p:cViewPr>
      <p:scale>
        <a:sx n="75" d="100"/>
        <a:sy n="75" d="100"/>
      </p:scale>
      <p:origin x="0" y="-5916"/>
    </p:cViewPr>
  </p:sorterViewPr>
  <p:notesViewPr>
    <p:cSldViewPr showGuides="1">
      <p:cViewPr varScale="1">
        <p:scale>
          <a:sx n="83" d="100"/>
          <a:sy n="83" d="100"/>
        </p:scale>
        <p:origin x="2994"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3.xml"/><Relationship Id="rId21" Type="http://schemas.openxmlformats.org/officeDocument/2006/relationships/customXml" Target="../customXml/item21.xml"/><Relationship Id="rId42" Type="http://schemas.openxmlformats.org/officeDocument/2006/relationships/slide" Target="slides/slide15.xml"/><Relationship Id="rId47" Type="http://schemas.openxmlformats.org/officeDocument/2006/relationships/slide" Target="slides/slide20.xml"/><Relationship Id="rId63" Type="http://schemas.openxmlformats.org/officeDocument/2006/relationships/slide" Target="slides/slide36.xml"/><Relationship Id="rId68" Type="http://schemas.openxmlformats.org/officeDocument/2006/relationships/slide" Target="slides/slide41.xml"/><Relationship Id="rId84" Type="http://schemas.openxmlformats.org/officeDocument/2006/relationships/slide" Target="slides/slide57.xml"/><Relationship Id="rId89" Type="http://schemas.openxmlformats.org/officeDocument/2006/relationships/handoutMaster" Target="handoutMasters/handoutMaster1.xml"/><Relationship Id="rId16" Type="http://schemas.openxmlformats.org/officeDocument/2006/relationships/customXml" Target="../customXml/item16.xml"/><Relationship Id="rId11" Type="http://schemas.openxmlformats.org/officeDocument/2006/relationships/customXml" Target="../customXml/item11.xml"/><Relationship Id="rId32" Type="http://schemas.openxmlformats.org/officeDocument/2006/relationships/slide" Target="slides/slide5.xml"/><Relationship Id="rId37" Type="http://schemas.openxmlformats.org/officeDocument/2006/relationships/slide" Target="slides/slide10.xml"/><Relationship Id="rId53" Type="http://schemas.openxmlformats.org/officeDocument/2006/relationships/slide" Target="slides/slide26.xml"/><Relationship Id="rId58" Type="http://schemas.openxmlformats.org/officeDocument/2006/relationships/slide" Target="slides/slide31.xml"/><Relationship Id="rId74" Type="http://schemas.openxmlformats.org/officeDocument/2006/relationships/slide" Target="slides/slide47.xml"/><Relationship Id="rId79" Type="http://schemas.openxmlformats.org/officeDocument/2006/relationships/slide" Target="slides/slide52.xml"/><Relationship Id="rId5" Type="http://schemas.openxmlformats.org/officeDocument/2006/relationships/customXml" Target="../customXml/item5.xml"/><Relationship Id="rId90" Type="http://schemas.openxmlformats.org/officeDocument/2006/relationships/commentAuthors" Target="commentAuthors.xml"/><Relationship Id="rId22" Type="http://schemas.openxmlformats.org/officeDocument/2006/relationships/customXml" Target="../customXml/item22.xml"/><Relationship Id="rId27" Type="http://schemas.openxmlformats.org/officeDocument/2006/relationships/slideMaster" Target="slideMasters/slideMaster4.xml"/><Relationship Id="rId43" Type="http://schemas.openxmlformats.org/officeDocument/2006/relationships/slide" Target="slides/slide16.xml"/><Relationship Id="rId48" Type="http://schemas.openxmlformats.org/officeDocument/2006/relationships/slide" Target="slides/slide21.xml"/><Relationship Id="rId64" Type="http://schemas.openxmlformats.org/officeDocument/2006/relationships/slide" Target="slides/slide37.xml"/><Relationship Id="rId69" Type="http://schemas.openxmlformats.org/officeDocument/2006/relationships/slide" Target="slides/slide42.xml"/><Relationship Id="rId8" Type="http://schemas.openxmlformats.org/officeDocument/2006/relationships/customXml" Target="../customXml/item8.xml"/><Relationship Id="rId51" Type="http://schemas.openxmlformats.org/officeDocument/2006/relationships/slide" Target="slides/slide24.xml"/><Relationship Id="rId72" Type="http://schemas.openxmlformats.org/officeDocument/2006/relationships/slide" Target="slides/slide45.xml"/><Relationship Id="rId80" Type="http://schemas.openxmlformats.org/officeDocument/2006/relationships/slide" Target="slides/slide53.xml"/><Relationship Id="rId85" Type="http://schemas.openxmlformats.org/officeDocument/2006/relationships/slide" Target="slides/slide58.xml"/><Relationship Id="rId93"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slideMaster" Target="slideMasters/slideMaster2.xml"/><Relationship Id="rId33" Type="http://schemas.openxmlformats.org/officeDocument/2006/relationships/slide" Target="slides/slide6.xml"/><Relationship Id="rId38" Type="http://schemas.openxmlformats.org/officeDocument/2006/relationships/slide" Target="slides/slide11.xml"/><Relationship Id="rId46" Type="http://schemas.openxmlformats.org/officeDocument/2006/relationships/slide" Target="slides/slide19.xml"/><Relationship Id="rId59" Type="http://schemas.openxmlformats.org/officeDocument/2006/relationships/slide" Target="slides/slide32.xml"/><Relationship Id="rId67" Type="http://schemas.openxmlformats.org/officeDocument/2006/relationships/slide" Target="slides/slide40.xml"/><Relationship Id="rId20" Type="http://schemas.openxmlformats.org/officeDocument/2006/relationships/customXml" Target="../customXml/item20.xml"/><Relationship Id="rId41" Type="http://schemas.openxmlformats.org/officeDocument/2006/relationships/slide" Target="slides/slide14.xml"/><Relationship Id="rId54" Type="http://schemas.openxmlformats.org/officeDocument/2006/relationships/slide" Target="slides/slide27.xml"/><Relationship Id="rId62" Type="http://schemas.openxmlformats.org/officeDocument/2006/relationships/slide" Target="slides/slide35.xml"/><Relationship Id="rId70" Type="http://schemas.openxmlformats.org/officeDocument/2006/relationships/slide" Target="slides/slide43.xml"/><Relationship Id="rId75" Type="http://schemas.openxmlformats.org/officeDocument/2006/relationships/slide" Target="slides/slide48.xml"/><Relationship Id="rId83" Type="http://schemas.openxmlformats.org/officeDocument/2006/relationships/slide" Target="slides/slide56.xml"/><Relationship Id="rId88" Type="http://schemas.openxmlformats.org/officeDocument/2006/relationships/notesMaster" Target="notesMasters/notesMaster1.xml"/><Relationship Id="rId91"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customXml" Target="../customXml/item15.xml"/><Relationship Id="rId23" Type="http://schemas.openxmlformats.org/officeDocument/2006/relationships/customXml" Target="../customXml/item23.xml"/><Relationship Id="rId28" Type="http://schemas.openxmlformats.org/officeDocument/2006/relationships/slide" Target="slides/slide1.xml"/><Relationship Id="rId36" Type="http://schemas.openxmlformats.org/officeDocument/2006/relationships/slide" Target="slides/slide9.xml"/><Relationship Id="rId49" Type="http://schemas.openxmlformats.org/officeDocument/2006/relationships/slide" Target="slides/slide22.xml"/><Relationship Id="rId57" Type="http://schemas.openxmlformats.org/officeDocument/2006/relationships/slide" Target="slides/slide30.xml"/><Relationship Id="rId10" Type="http://schemas.openxmlformats.org/officeDocument/2006/relationships/customXml" Target="../customXml/item10.xml"/><Relationship Id="rId31" Type="http://schemas.openxmlformats.org/officeDocument/2006/relationships/slide" Target="slides/slide4.xml"/><Relationship Id="rId44" Type="http://schemas.openxmlformats.org/officeDocument/2006/relationships/slide" Target="slides/slide17.xml"/><Relationship Id="rId52" Type="http://schemas.openxmlformats.org/officeDocument/2006/relationships/slide" Target="slides/slide25.xml"/><Relationship Id="rId60" Type="http://schemas.openxmlformats.org/officeDocument/2006/relationships/slide" Target="slides/slide33.xml"/><Relationship Id="rId65" Type="http://schemas.openxmlformats.org/officeDocument/2006/relationships/slide" Target="slides/slide38.xml"/><Relationship Id="rId73" Type="http://schemas.openxmlformats.org/officeDocument/2006/relationships/slide" Target="slides/slide46.xml"/><Relationship Id="rId78" Type="http://schemas.openxmlformats.org/officeDocument/2006/relationships/slide" Target="slides/slide51.xml"/><Relationship Id="rId81" Type="http://schemas.openxmlformats.org/officeDocument/2006/relationships/slide" Target="slides/slide54.xml"/><Relationship Id="rId86" Type="http://schemas.openxmlformats.org/officeDocument/2006/relationships/slide" Target="slides/slide59.xml"/><Relationship Id="rId94"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slide" Target="slides/slide12.xml"/><Relationship Id="rId34" Type="http://schemas.openxmlformats.org/officeDocument/2006/relationships/slide" Target="slides/slide7.xml"/><Relationship Id="rId50" Type="http://schemas.openxmlformats.org/officeDocument/2006/relationships/slide" Target="slides/slide23.xml"/><Relationship Id="rId55" Type="http://schemas.openxmlformats.org/officeDocument/2006/relationships/slide" Target="slides/slide28.xml"/><Relationship Id="rId76" Type="http://schemas.openxmlformats.org/officeDocument/2006/relationships/slide" Target="slides/slide49.xml"/><Relationship Id="rId7" Type="http://schemas.openxmlformats.org/officeDocument/2006/relationships/customXml" Target="../customXml/item7.xml"/><Relationship Id="rId71" Type="http://schemas.openxmlformats.org/officeDocument/2006/relationships/slide" Target="slides/slide44.xml"/><Relationship Id="rId92"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2.xml"/><Relationship Id="rId24" Type="http://schemas.openxmlformats.org/officeDocument/2006/relationships/slideMaster" Target="slideMasters/slideMaster1.xml"/><Relationship Id="rId40" Type="http://schemas.openxmlformats.org/officeDocument/2006/relationships/slide" Target="slides/slide13.xml"/><Relationship Id="rId45" Type="http://schemas.openxmlformats.org/officeDocument/2006/relationships/slide" Target="slides/slide18.xml"/><Relationship Id="rId66" Type="http://schemas.openxmlformats.org/officeDocument/2006/relationships/slide" Target="slides/slide39.xml"/><Relationship Id="rId87" Type="http://schemas.openxmlformats.org/officeDocument/2006/relationships/slide" Target="slides/slide60.xml"/><Relationship Id="rId61" Type="http://schemas.openxmlformats.org/officeDocument/2006/relationships/slide" Target="slides/slide34.xml"/><Relationship Id="rId82" Type="http://schemas.openxmlformats.org/officeDocument/2006/relationships/slide" Target="slides/slide55.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slide" Target="slides/slide3.xml"/><Relationship Id="rId35" Type="http://schemas.openxmlformats.org/officeDocument/2006/relationships/slide" Target="slides/slide8.xml"/><Relationship Id="rId56" Type="http://schemas.openxmlformats.org/officeDocument/2006/relationships/slide" Target="slides/slide29.xml"/><Relationship Id="rId77" Type="http://schemas.openxmlformats.org/officeDocument/2006/relationships/slide" Target="slides/slide50.xml"/></Relationships>
</file>

<file path=ppt/diagrams/_rels/data1.xml.rels><?xml version="1.0" encoding="UTF-8" standalone="yes"?>
<Relationships xmlns="http://schemas.openxmlformats.org/package/2006/relationships"><Relationship Id="rId1" Type="http://schemas.openxmlformats.org/officeDocument/2006/relationships/image" Target="../media/image19.png"/></Relationships>
</file>

<file path=ppt/diagrams/_rels/data10.xml.rels><?xml version="1.0" encoding="UTF-8" standalone="yes"?>
<Relationships xmlns="http://schemas.openxmlformats.org/package/2006/relationships"><Relationship Id="rId1" Type="http://schemas.openxmlformats.org/officeDocument/2006/relationships/image" Target="../media/image22.png"/></Relationships>
</file>

<file path=ppt/diagrams/_rels/data100.xml.rels><?xml version="1.0" encoding="UTF-8" standalone="yes"?>
<Relationships xmlns="http://schemas.openxmlformats.org/package/2006/relationships"><Relationship Id="rId1" Type="http://schemas.openxmlformats.org/officeDocument/2006/relationships/image" Target="../media/image25.png"/></Relationships>
</file>

<file path=ppt/diagrams/_rels/data101.xml.rels><?xml version="1.0" encoding="UTF-8" standalone="yes"?>
<Relationships xmlns="http://schemas.openxmlformats.org/package/2006/relationships"><Relationship Id="rId1" Type="http://schemas.openxmlformats.org/officeDocument/2006/relationships/image" Target="../media/image26.png"/></Relationships>
</file>

<file path=ppt/diagrams/_rels/data102.xml.rels><?xml version="1.0" encoding="UTF-8" standalone="yes"?>
<Relationships xmlns="http://schemas.openxmlformats.org/package/2006/relationships"><Relationship Id="rId1" Type="http://schemas.openxmlformats.org/officeDocument/2006/relationships/image" Target="../media/image26.png"/></Relationships>
</file>

<file path=ppt/diagrams/_rels/data103.xml.rels><?xml version="1.0" encoding="UTF-8" standalone="yes"?>
<Relationships xmlns="http://schemas.openxmlformats.org/package/2006/relationships"><Relationship Id="rId1" Type="http://schemas.openxmlformats.org/officeDocument/2006/relationships/image" Target="../media/image22.png"/></Relationships>
</file>

<file path=ppt/diagrams/_rels/data104.xml.rels><?xml version="1.0" encoding="UTF-8" standalone="yes"?>
<Relationships xmlns="http://schemas.openxmlformats.org/package/2006/relationships"><Relationship Id="rId1" Type="http://schemas.openxmlformats.org/officeDocument/2006/relationships/image" Target="../media/image25.png"/></Relationships>
</file>

<file path=ppt/diagrams/_rels/data105.xml.rels><?xml version="1.0" encoding="UTF-8" standalone="yes"?>
<Relationships xmlns="http://schemas.openxmlformats.org/package/2006/relationships"><Relationship Id="rId1" Type="http://schemas.openxmlformats.org/officeDocument/2006/relationships/image" Target="../media/image25.png"/></Relationships>
</file>

<file path=ppt/diagrams/_rels/data106.xml.rels><?xml version="1.0" encoding="UTF-8" standalone="yes"?>
<Relationships xmlns="http://schemas.openxmlformats.org/package/2006/relationships"><Relationship Id="rId1" Type="http://schemas.openxmlformats.org/officeDocument/2006/relationships/image" Target="../media/image19.png"/></Relationships>
</file>

<file path=ppt/diagrams/_rels/data107.xml.rels><?xml version="1.0" encoding="UTF-8" standalone="yes"?>
<Relationships xmlns="http://schemas.openxmlformats.org/package/2006/relationships"><Relationship Id="rId1" Type="http://schemas.openxmlformats.org/officeDocument/2006/relationships/image" Target="../media/image21.png"/></Relationships>
</file>

<file path=ppt/diagrams/_rels/data108.xml.rels><?xml version="1.0" encoding="UTF-8" standalone="yes"?>
<Relationships xmlns="http://schemas.openxmlformats.org/package/2006/relationships"><Relationship Id="rId1" Type="http://schemas.openxmlformats.org/officeDocument/2006/relationships/image" Target="../media/image20.png"/></Relationships>
</file>

<file path=ppt/diagrams/_rels/data109.xml.rels><?xml version="1.0" encoding="UTF-8" standalone="yes"?>
<Relationships xmlns="http://schemas.openxmlformats.org/package/2006/relationships"><Relationship Id="rId1" Type="http://schemas.openxmlformats.org/officeDocument/2006/relationships/image" Target="../media/image22.png"/></Relationships>
</file>

<file path=ppt/diagrams/_rels/data11.xml.rels><?xml version="1.0" encoding="UTF-8" standalone="yes"?>
<Relationships xmlns="http://schemas.openxmlformats.org/package/2006/relationships"><Relationship Id="rId1" Type="http://schemas.openxmlformats.org/officeDocument/2006/relationships/image" Target="../media/image25.png"/></Relationships>
</file>

<file path=ppt/diagrams/_rels/data110.xml.rels><?xml version="1.0" encoding="UTF-8" standalone="yes"?>
<Relationships xmlns="http://schemas.openxmlformats.org/package/2006/relationships"><Relationship Id="rId1" Type="http://schemas.openxmlformats.org/officeDocument/2006/relationships/image" Target="../media/image19.png"/></Relationships>
</file>

<file path=ppt/diagrams/_rels/data111.xml.rels><?xml version="1.0" encoding="UTF-8" standalone="yes"?>
<Relationships xmlns="http://schemas.openxmlformats.org/package/2006/relationships"><Relationship Id="rId1" Type="http://schemas.openxmlformats.org/officeDocument/2006/relationships/image" Target="../media/image26.png"/></Relationships>
</file>

<file path=ppt/diagrams/_rels/data112.xml.rels><?xml version="1.0" encoding="UTF-8" standalone="yes"?>
<Relationships xmlns="http://schemas.openxmlformats.org/package/2006/relationships"><Relationship Id="rId1" Type="http://schemas.openxmlformats.org/officeDocument/2006/relationships/image" Target="../media/image25.png"/></Relationships>
</file>

<file path=ppt/diagrams/_rels/data113.xml.rels><?xml version="1.0" encoding="UTF-8" standalone="yes"?>
<Relationships xmlns="http://schemas.openxmlformats.org/package/2006/relationships"><Relationship Id="rId1" Type="http://schemas.openxmlformats.org/officeDocument/2006/relationships/image" Target="../media/image21.png"/></Relationships>
</file>

<file path=ppt/diagrams/_rels/data114.xml.rels><?xml version="1.0" encoding="UTF-8" standalone="yes"?>
<Relationships xmlns="http://schemas.openxmlformats.org/package/2006/relationships"><Relationship Id="rId1" Type="http://schemas.openxmlformats.org/officeDocument/2006/relationships/image" Target="../media/image20.png"/></Relationships>
</file>

<file path=ppt/diagrams/_rels/data115.xml.rels><?xml version="1.0" encoding="UTF-8" standalone="yes"?>
<Relationships xmlns="http://schemas.openxmlformats.org/package/2006/relationships"><Relationship Id="rId1" Type="http://schemas.openxmlformats.org/officeDocument/2006/relationships/image" Target="../media/image22.png"/></Relationships>
</file>

<file path=ppt/diagrams/_rels/data116.xml.rels><?xml version="1.0" encoding="UTF-8" standalone="yes"?>
<Relationships xmlns="http://schemas.openxmlformats.org/package/2006/relationships"><Relationship Id="rId1" Type="http://schemas.openxmlformats.org/officeDocument/2006/relationships/image" Target="../media/image19.png"/></Relationships>
</file>

<file path=ppt/diagrams/_rels/data117.xml.rels><?xml version="1.0" encoding="UTF-8" standalone="yes"?>
<Relationships xmlns="http://schemas.openxmlformats.org/package/2006/relationships"><Relationship Id="rId1" Type="http://schemas.openxmlformats.org/officeDocument/2006/relationships/image" Target="../media/image26.png"/></Relationships>
</file>

<file path=ppt/diagrams/_rels/data118.xml.rels><?xml version="1.0" encoding="UTF-8" standalone="yes"?>
<Relationships xmlns="http://schemas.openxmlformats.org/package/2006/relationships"><Relationship Id="rId1" Type="http://schemas.openxmlformats.org/officeDocument/2006/relationships/image" Target="../media/image25.png"/></Relationships>
</file>

<file path=ppt/diagrams/_rels/data119.xml.rels><?xml version="1.0" encoding="UTF-8" standalone="yes"?>
<Relationships xmlns="http://schemas.openxmlformats.org/package/2006/relationships"><Relationship Id="rId1" Type="http://schemas.openxmlformats.org/officeDocument/2006/relationships/image" Target="../media/image21.png"/></Relationships>
</file>

<file path=ppt/diagrams/_rels/data12.xml.rels><?xml version="1.0" encoding="UTF-8" standalone="yes"?>
<Relationships xmlns="http://schemas.openxmlformats.org/package/2006/relationships"><Relationship Id="rId1" Type="http://schemas.openxmlformats.org/officeDocument/2006/relationships/image" Target="../media/image26.png"/></Relationships>
</file>

<file path=ppt/diagrams/_rels/data120.xml.rels><?xml version="1.0" encoding="UTF-8" standalone="yes"?>
<Relationships xmlns="http://schemas.openxmlformats.org/package/2006/relationships"><Relationship Id="rId1" Type="http://schemas.openxmlformats.org/officeDocument/2006/relationships/image" Target="../media/image20.png"/></Relationships>
</file>

<file path=ppt/diagrams/_rels/data121.xml.rels><?xml version="1.0" encoding="UTF-8" standalone="yes"?>
<Relationships xmlns="http://schemas.openxmlformats.org/package/2006/relationships"><Relationship Id="rId1" Type="http://schemas.openxmlformats.org/officeDocument/2006/relationships/image" Target="../media/image22.png"/></Relationships>
</file>

<file path=ppt/diagrams/_rels/data122.xml.rels><?xml version="1.0" encoding="UTF-8" standalone="yes"?>
<Relationships xmlns="http://schemas.openxmlformats.org/package/2006/relationships"><Relationship Id="rId1" Type="http://schemas.openxmlformats.org/officeDocument/2006/relationships/image" Target="../media/image19.png"/></Relationships>
</file>

<file path=ppt/diagrams/_rels/data123.xml.rels><?xml version="1.0" encoding="UTF-8" standalone="yes"?>
<Relationships xmlns="http://schemas.openxmlformats.org/package/2006/relationships"><Relationship Id="rId1" Type="http://schemas.openxmlformats.org/officeDocument/2006/relationships/image" Target="../media/image26.png"/></Relationships>
</file>

<file path=ppt/diagrams/_rels/data124.xml.rels><?xml version="1.0" encoding="UTF-8" standalone="yes"?>
<Relationships xmlns="http://schemas.openxmlformats.org/package/2006/relationships"><Relationship Id="rId1" Type="http://schemas.openxmlformats.org/officeDocument/2006/relationships/image" Target="../media/image25.png"/></Relationships>
</file>

<file path=ppt/diagrams/_rels/data125.xml.rels><?xml version="1.0" encoding="UTF-8" standalone="yes"?>
<Relationships xmlns="http://schemas.openxmlformats.org/package/2006/relationships"><Relationship Id="rId1" Type="http://schemas.openxmlformats.org/officeDocument/2006/relationships/image" Target="../media/image21.png"/></Relationships>
</file>

<file path=ppt/diagrams/_rels/data126.xml.rels><?xml version="1.0" encoding="UTF-8" standalone="yes"?>
<Relationships xmlns="http://schemas.openxmlformats.org/package/2006/relationships"><Relationship Id="rId1" Type="http://schemas.openxmlformats.org/officeDocument/2006/relationships/image" Target="../media/image20.png"/></Relationships>
</file>

<file path=ppt/diagrams/_rels/data127.xml.rels><?xml version="1.0" encoding="UTF-8" standalone="yes"?>
<Relationships xmlns="http://schemas.openxmlformats.org/package/2006/relationships"><Relationship Id="rId1" Type="http://schemas.openxmlformats.org/officeDocument/2006/relationships/image" Target="../media/image22.png"/></Relationships>
</file>

<file path=ppt/diagrams/_rels/data128.xml.rels><?xml version="1.0" encoding="UTF-8" standalone="yes"?>
<Relationships xmlns="http://schemas.openxmlformats.org/package/2006/relationships"><Relationship Id="rId1" Type="http://schemas.openxmlformats.org/officeDocument/2006/relationships/image" Target="../media/image19.png"/></Relationships>
</file>

<file path=ppt/diagrams/_rels/data129.xml.rels><?xml version="1.0" encoding="UTF-8" standalone="yes"?>
<Relationships xmlns="http://schemas.openxmlformats.org/package/2006/relationships"><Relationship Id="rId1" Type="http://schemas.openxmlformats.org/officeDocument/2006/relationships/image" Target="../media/image26.png"/></Relationships>
</file>

<file path=ppt/diagrams/_rels/data13.xml.rels><?xml version="1.0" encoding="UTF-8" standalone="yes"?>
<Relationships xmlns="http://schemas.openxmlformats.org/package/2006/relationships"><Relationship Id="rId1" Type="http://schemas.openxmlformats.org/officeDocument/2006/relationships/image" Target="../media/image19.png"/></Relationships>
</file>

<file path=ppt/diagrams/_rels/data130.xml.rels><?xml version="1.0" encoding="UTF-8" standalone="yes"?>
<Relationships xmlns="http://schemas.openxmlformats.org/package/2006/relationships"><Relationship Id="rId1" Type="http://schemas.openxmlformats.org/officeDocument/2006/relationships/image" Target="../media/image25.png"/></Relationships>
</file>

<file path=ppt/diagrams/_rels/data131.xml.rels><?xml version="1.0" encoding="UTF-8" standalone="yes"?>
<Relationships xmlns="http://schemas.openxmlformats.org/package/2006/relationships"><Relationship Id="rId1" Type="http://schemas.openxmlformats.org/officeDocument/2006/relationships/image" Target="../media/image25.png"/></Relationships>
</file>

<file path=ppt/diagrams/_rels/data132.xml.rels><?xml version="1.0" encoding="UTF-8" standalone="yes"?>
<Relationships xmlns="http://schemas.openxmlformats.org/package/2006/relationships"><Relationship Id="rId1" Type="http://schemas.openxmlformats.org/officeDocument/2006/relationships/image" Target="../media/image30.png"/></Relationships>
</file>

<file path=ppt/diagrams/_rels/data14.xml.rels><?xml version="1.0" encoding="UTF-8" standalone="yes"?>
<Relationships xmlns="http://schemas.openxmlformats.org/package/2006/relationships"><Relationship Id="rId1" Type="http://schemas.openxmlformats.org/officeDocument/2006/relationships/image" Target="../media/image20.png"/></Relationships>
</file>

<file path=ppt/diagrams/_rels/data15.xml.rels><?xml version="1.0" encoding="UTF-8" standalone="yes"?>
<Relationships xmlns="http://schemas.openxmlformats.org/package/2006/relationships"><Relationship Id="rId1" Type="http://schemas.openxmlformats.org/officeDocument/2006/relationships/image" Target="../media/image21.png"/></Relationships>
</file>

<file path=ppt/diagrams/_rels/data16.xml.rels><?xml version="1.0" encoding="UTF-8" standalone="yes"?>
<Relationships xmlns="http://schemas.openxmlformats.org/package/2006/relationships"><Relationship Id="rId1" Type="http://schemas.openxmlformats.org/officeDocument/2006/relationships/image" Target="../media/image22.png"/></Relationships>
</file>

<file path=ppt/diagrams/_rels/data17.xml.rels><?xml version="1.0" encoding="UTF-8" standalone="yes"?>
<Relationships xmlns="http://schemas.openxmlformats.org/package/2006/relationships"><Relationship Id="rId1" Type="http://schemas.openxmlformats.org/officeDocument/2006/relationships/image" Target="../media/image25.png"/></Relationships>
</file>

<file path=ppt/diagrams/_rels/data18.xml.rels><?xml version="1.0" encoding="UTF-8" standalone="yes"?>
<Relationships xmlns="http://schemas.openxmlformats.org/package/2006/relationships"><Relationship Id="rId1" Type="http://schemas.openxmlformats.org/officeDocument/2006/relationships/image" Target="../media/image26.png"/></Relationships>
</file>

<file path=ppt/diagrams/_rels/data19.xml.rels><?xml version="1.0" encoding="UTF-8" standalone="yes"?>
<Relationships xmlns="http://schemas.openxmlformats.org/package/2006/relationships"><Relationship Id="rId1" Type="http://schemas.openxmlformats.org/officeDocument/2006/relationships/image" Target="../media/image19.png"/></Relationships>
</file>

<file path=ppt/diagrams/_rels/data2.xml.rels><?xml version="1.0" encoding="UTF-8" standalone="yes"?>
<Relationships xmlns="http://schemas.openxmlformats.org/package/2006/relationships"><Relationship Id="rId1" Type="http://schemas.openxmlformats.org/officeDocument/2006/relationships/image" Target="../media/image20.png"/></Relationships>
</file>

<file path=ppt/diagrams/_rels/data20.xml.rels><?xml version="1.0" encoding="UTF-8" standalone="yes"?>
<Relationships xmlns="http://schemas.openxmlformats.org/package/2006/relationships"><Relationship Id="rId1" Type="http://schemas.openxmlformats.org/officeDocument/2006/relationships/image" Target="../media/image25.png"/></Relationships>
</file>

<file path=ppt/diagrams/_rels/data21.xml.rels><?xml version="1.0" encoding="UTF-8" standalone="yes"?>
<Relationships xmlns="http://schemas.openxmlformats.org/package/2006/relationships"><Relationship Id="rId1" Type="http://schemas.openxmlformats.org/officeDocument/2006/relationships/image" Target="../media/image19.png"/></Relationships>
</file>

<file path=ppt/diagrams/_rels/data22.xml.rels><?xml version="1.0" encoding="UTF-8" standalone="yes"?>
<Relationships xmlns="http://schemas.openxmlformats.org/package/2006/relationships"><Relationship Id="rId1" Type="http://schemas.openxmlformats.org/officeDocument/2006/relationships/image" Target="../media/image20.png"/></Relationships>
</file>

<file path=ppt/diagrams/_rels/data23.xml.rels><?xml version="1.0" encoding="UTF-8" standalone="yes"?>
<Relationships xmlns="http://schemas.openxmlformats.org/package/2006/relationships"><Relationship Id="rId1" Type="http://schemas.openxmlformats.org/officeDocument/2006/relationships/image" Target="../media/image21.png"/></Relationships>
</file>

<file path=ppt/diagrams/_rels/data24.xml.rels><?xml version="1.0" encoding="UTF-8" standalone="yes"?>
<Relationships xmlns="http://schemas.openxmlformats.org/package/2006/relationships"><Relationship Id="rId1" Type="http://schemas.openxmlformats.org/officeDocument/2006/relationships/image" Target="../media/image22.png"/></Relationships>
</file>

<file path=ppt/diagrams/_rels/data25.xml.rels><?xml version="1.0" encoding="UTF-8" standalone="yes"?>
<Relationships xmlns="http://schemas.openxmlformats.org/package/2006/relationships"><Relationship Id="rId1" Type="http://schemas.openxmlformats.org/officeDocument/2006/relationships/image" Target="../media/image26.png"/></Relationships>
</file>

<file path=ppt/diagrams/_rels/data26.xml.rels><?xml version="1.0" encoding="UTF-8" standalone="yes"?>
<Relationships xmlns="http://schemas.openxmlformats.org/package/2006/relationships"><Relationship Id="rId1" Type="http://schemas.openxmlformats.org/officeDocument/2006/relationships/image" Target="../media/image25.png"/></Relationships>
</file>

<file path=ppt/diagrams/_rels/data27.xml.rels><?xml version="1.0" encoding="UTF-8" standalone="yes"?>
<Relationships xmlns="http://schemas.openxmlformats.org/package/2006/relationships"><Relationship Id="rId1" Type="http://schemas.openxmlformats.org/officeDocument/2006/relationships/image" Target="../media/image19.png"/></Relationships>
</file>

<file path=ppt/diagrams/_rels/data28.xml.rels><?xml version="1.0" encoding="UTF-8" standalone="yes"?>
<Relationships xmlns="http://schemas.openxmlformats.org/package/2006/relationships"><Relationship Id="rId1" Type="http://schemas.openxmlformats.org/officeDocument/2006/relationships/image" Target="../media/image20.png"/></Relationships>
</file>

<file path=ppt/diagrams/_rels/data29.xml.rels><?xml version="1.0" encoding="UTF-8" standalone="yes"?>
<Relationships xmlns="http://schemas.openxmlformats.org/package/2006/relationships"><Relationship Id="rId1" Type="http://schemas.openxmlformats.org/officeDocument/2006/relationships/image" Target="../media/image21.png"/></Relationships>
</file>

<file path=ppt/diagrams/_rels/data3.xml.rels><?xml version="1.0" encoding="UTF-8" standalone="yes"?>
<Relationships xmlns="http://schemas.openxmlformats.org/package/2006/relationships"><Relationship Id="rId1" Type="http://schemas.openxmlformats.org/officeDocument/2006/relationships/image" Target="../media/image21.png"/></Relationships>
</file>

<file path=ppt/diagrams/_rels/data30.xml.rels><?xml version="1.0" encoding="UTF-8" standalone="yes"?>
<Relationships xmlns="http://schemas.openxmlformats.org/package/2006/relationships"><Relationship Id="rId1" Type="http://schemas.openxmlformats.org/officeDocument/2006/relationships/image" Target="../media/image22.png"/></Relationships>
</file>

<file path=ppt/diagrams/_rels/data31.xml.rels><?xml version="1.0" encoding="UTF-8" standalone="yes"?>
<Relationships xmlns="http://schemas.openxmlformats.org/package/2006/relationships"><Relationship Id="rId1" Type="http://schemas.openxmlformats.org/officeDocument/2006/relationships/image" Target="../media/image26.png"/></Relationships>
</file>

<file path=ppt/diagrams/_rels/data32.xml.rels><?xml version="1.0" encoding="UTF-8" standalone="yes"?>
<Relationships xmlns="http://schemas.openxmlformats.org/package/2006/relationships"><Relationship Id="rId1" Type="http://schemas.openxmlformats.org/officeDocument/2006/relationships/image" Target="../media/image25.png"/></Relationships>
</file>

<file path=ppt/diagrams/_rels/data33.xml.rels><?xml version="1.0" encoding="UTF-8" standalone="yes"?>
<Relationships xmlns="http://schemas.openxmlformats.org/package/2006/relationships"><Relationship Id="rId1" Type="http://schemas.openxmlformats.org/officeDocument/2006/relationships/image" Target="../media/image30.png"/></Relationships>
</file>

<file path=ppt/diagrams/_rels/data34.xml.rels><?xml version="1.0" encoding="UTF-8" standalone="yes"?>
<Relationships xmlns="http://schemas.openxmlformats.org/package/2006/relationships"><Relationship Id="rId1" Type="http://schemas.openxmlformats.org/officeDocument/2006/relationships/image" Target="../media/image19.png"/></Relationships>
</file>

<file path=ppt/diagrams/_rels/data35.xml.rels><?xml version="1.0" encoding="UTF-8" standalone="yes"?>
<Relationships xmlns="http://schemas.openxmlformats.org/package/2006/relationships"><Relationship Id="rId1" Type="http://schemas.openxmlformats.org/officeDocument/2006/relationships/image" Target="../media/image20.png"/></Relationships>
</file>

<file path=ppt/diagrams/_rels/data36.xml.rels><?xml version="1.0" encoding="UTF-8" standalone="yes"?>
<Relationships xmlns="http://schemas.openxmlformats.org/package/2006/relationships"><Relationship Id="rId1" Type="http://schemas.openxmlformats.org/officeDocument/2006/relationships/image" Target="../media/image21.png"/></Relationships>
</file>

<file path=ppt/diagrams/_rels/data37.xml.rels><?xml version="1.0" encoding="UTF-8" standalone="yes"?>
<Relationships xmlns="http://schemas.openxmlformats.org/package/2006/relationships"><Relationship Id="rId1" Type="http://schemas.openxmlformats.org/officeDocument/2006/relationships/image" Target="../media/image22.png"/></Relationships>
</file>

<file path=ppt/diagrams/_rels/data38.xml.rels><?xml version="1.0" encoding="UTF-8" standalone="yes"?>
<Relationships xmlns="http://schemas.openxmlformats.org/package/2006/relationships"><Relationship Id="rId1" Type="http://schemas.openxmlformats.org/officeDocument/2006/relationships/image" Target="../media/image25.png"/></Relationships>
</file>

<file path=ppt/diagrams/_rels/data39.xml.rels><?xml version="1.0" encoding="UTF-8" standalone="yes"?>
<Relationships xmlns="http://schemas.openxmlformats.org/package/2006/relationships"><Relationship Id="rId1" Type="http://schemas.openxmlformats.org/officeDocument/2006/relationships/image" Target="../media/image26.png"/></Relationships>
</file>

<file path=ppt/diagrams/_rels/data4.xml.rels><?xml version="1.0" encoding="UTF-8" standalone="yes"?>
<Relationships xmlns="http://schemas.openxmlformats.org/package/2006/relationships"><Relationship Id="rId1" Type="http://schemas.openxmlformats.org/officeDocument/2006/relationships/image" Target="../media/image22.png"/></Relationships>
</file>

<file path=ppt/diagrams/_rels/data40.xml.rels><?xml version="1.0" encoding="UTF-8" standalone="yes"?>
<Relationships xmlns="http://schemas.openxmlformats.org/package/2006/relationships"><Relationship Id="rId1" Type="http://schemas.openxmlformats.org/officeDocument/2006/relationships/image" Target="../media/image19.png"/></Relationships>
</file>

<file path=ppt/diagrams/_rels/data41.xml.rels><?xml version="1.0" encoding="UTF-8" standalone="yes"?>
<Relationships xmlns="http://schemas.openxmlformats.org/package/2006/relationships"><Relationship Id="rId1" Type="http://schemas.openxmlformats.org/officeDocument/2006/relationships/image" Target="../media/image22.png"/></Relationships>
</file>

<file path=ppt/diagrams/_rels/data42.xml.rels><?xml version="1.0" encoding="UTF-8" standalone="yes"?>
<Relationships xmlns="http://schemas.openxmlformats.org/package/2006/relationships"><Relationship Id="rId1" Type="http://schemas.openxmlformats.org/officeDocument/2006/relationships/image" Target="../media/image26.png"/></Relationships>
</file>

<file path=ppt/diagrams/_rels/data43.xml.rels><?xml version="1.0" encoding="UTF-8" standalone="yes"?>
<Relationships xmlns="http://schemas.openxmlformats.org/package/2006/relationships"><Relationship Id="rId1" Type="http://schemas.openxmlformats.org/officeDocument/2006/relationships/image" Target="../media/image25.png"/></Relationships>
</file>

<file path=ppt/diagrams/_rels/data44.xml.rels><?xml version="1.0" encoding="UTF-8" standalone="yes"?>
<Relationships xmlns="http://schemas.openxmlformats.org/package/2006/relationships"><Relationship Id="rId1" Type="http://schemas.openxmlformats.org/officeDocument/2006/relationships/image" Target="../media/image19.png"/></Relationships>
</file>

<file path=ppt/diagrams/_rels/data45.xml.rels><?xml version="1.0" encoding="UTF-8" standalone="yes"?>
<Relationships xmlns="http://schemas.openxmlformats.org/package/2006/relationships"><Relationship Id="rId1" Type="http://schemas.openxmlformats.org/officeDocument/2006/relationships/image" Target="../media/image22.png"/></Relationships>
</file>

<file path=ppt/diagrams/_rels/data46.xml.rels><?xml version="1.0" encoding="UTF-8" standalone="yes"?>
<Relationships xmlns="http://schemas.openxmlformats.org/package/2006/relationships"><Relationship Id="rId1" Type="http://schemas.openxmlformats.org/officeDocument/2006/relationships/image" Target="../media/image26.png"/></Relationships>
</file>

<file path=ppt/diagrams/_rels/data47.xml.rels><?xml version="1.0" encoding="UTF-8" standalone="yes"?>
<Relationships xmlns="http://schemas.openxmlformats.org/package/2006/relationships"><Relationship Id="rId1" Type="http://schemas.openxmlformats.org/officeDocument/2006/relationships/image" Target="../media/image25.png"/></Relationships>
</file>

<file path=ppt/diagrams/_rels/data48.xml.rels><?xml version="1.0" encoding="UTF-8" standalone="yes"?>
<Relationships xmlns="http://schemas.openxmlformats.org/package/2006/relationships"><Relationship Id="rId1" Type="http://schemas.openxmlformats.org/officeDocument/2006/relationships/image" Target="../media/image19.png"/></Relationships>
</file>

<file path=ppt/diagrams/_rels/data49.xml.rels><?xml version="1.0" encoding="UTF-8" standalone="yes"?>
<Relationships xmlns="http://schemas.openxmlformats.org/package/2006/relationships"><Relationship Id="rId1" Type="http://schemas.openxmlformats.org/officeDocument/2006/relationships/image" Target="../media/image22.png"/></Relationships>
</file>

<file path=ppt/diagrams/_rels/data5.xml.rels><?xml version="1.0" encoding="UTF-8" standalone="yes"?>
<Relationships xmlns="http://schemas.openxmlformats.org/package/2006/relationships"><Relationship Id="rId1" Type="http://schemas.openxmlformats.org/officeDocument/2006/relationships/image" Target="../media/image25.png"/></Relationships>
</file>

<file path=ppt/diagrams/_rels/data50.xml.rels><?xml version="1.0" encoding="UTF-8" standalone="yes"?>
<Relationships xmlns="http://schemas.openxmlformats.org/package/2006/relationships"><Relationship Id="rId1" Type="http://schemas.openxmlformats.org/officeDocument/2006/relationships/image" Target="../media/image26.png"/></Relationships>
</file>

<file path=ppt/diagrams/_rels/data51.xml.rels><?xml version="1.0" encoding="UTF-8" standalone="yes"?>
<Relationships xmlns="http://schemas.openxmlformats.org/package/2006/relationships"><Relationship Id="rId1" Type="http://schemas.openxmlformats.org/officeDocument/2006/relationships/image" Target="../media/image25.png"/></Relationships>
</file>

<file path=ppt/diagrams/_rels/data52.xml.rels><?xml version="1.0" encoding="UTF-8" standalone="yes"?>
<Relationships xmlns="http://schemas.openxmlformats.org/package/2006/relationships"><Relationship Id="rId1" Type="http://schemas.openxmlformats.org/officeDocument/2006/relationships/image" Target="../media/image19.png"/></Relationships>
</file>

<file path=ppt/diagrams/_rels/data53.xml.rels><?xml version="1.0" encoding="UTF-8" standalone="yes"?>
<Relationships xmlns="http://schemas.openxmlformats.org/package/2006/relationships"><Relationship Id="rId1" Type="http://schemas.openxmlformats.org/officeDocument/2006/relationships/image" Target="../media/image22.png"/></Relationships>
</file>

<file path=ppt/diagrams/_rels/data54.xml.rels><?xml version="1.0" encoding="UTF-8" standalone="yes"?>
<Relationships xmlns="http://schemas.openxmlformats.org/package/2006/relationships"><Relationship Id="rId1" Type="http://schemas.openxmlformats.org/officeDocument/2006/relationships/image" Target="../media/image26.png"/></Relationships>
</file>

<file path=ppt/diagrams/_rels/data55.xml.rels><?xml version="1.0" encoding="UTF-8" standalone="yes"?>
<Relationships xmlns="http://schemas.openxmlformats.org/package/2006/relationships"><Relationship Id="rId1" Type="http://schemas.openxmlformats.org/officeDocument/2006/relationships/image" Target="../media/image25.png"/></Relationships>
</file>

<file path=ppt/diagrams/_rels/data56.xml.rels><?xml version="1.0" encoding="UTF-8" standalone="yes"?>
<Relationships xmlns="http://schemas.openxmlformats.org/package/2006/relationships"><Relationship Id="rId1" Type="http://schemas.openxmlformats.org/officeDocument/2006/relationships/image" Target="../media/image26.png"/></Relationships>
</file>

<file path=ppt/diagrams/_rels/data57.xml.rels><?xml version="1.0" encoding="UTF-8" standalone="yes"?>
<Relationships xmlns="http://schemas.openxmlformats.org/package/2006/relationships"><Relationship Id="rId1" Type="http://schemas.openxmlformats.org/officeDocument/2006/relationships/image" Target="../media/image19.png"/></Relationships>
</file>

<file path=ppt/diagrams/_rels/data58.xml.rels><?xml version="1.0" encoding="UTF-8" standalone="yes"?>
<Relationships xmlns="http://schemas.openxmlformats.org/package/2006/relationships"><Relationship Id="rId1" Type="http://schemas.openxmlformats.org/officeDocument/2006/relationships/image" Target="../media/image26.png"/></Relationships>
</file>

<file path=ppt/diagrams/_rels/data59.xml.rels><?xml version="1.0" encoding="UTF-8" standalone="yes"?>
<Relationships xmlns="http://schemas.openxmlformats.org/package/2006/relationships"><Relationship Id="rId1" Type="http://schemas.openxmlformats.org/officeDocument/2006/relationships/image" Target="../media/image26.png"/></Relationships>
</file>

<file path=ppt/diagrams/_rels/data6.xml.rels><?xml version="1.0" encoding="UTF-8" standalone="yes"?>
<Relationships xmlns="http://schemas.openxmlformats.org/package/2006/relationships"><Relationship Id="rId1" Type="http://schemas.openxmlformats.org/officeDocument/2006/relationships/image" Target="../media/image26.png"/></Relationships>
</file>

<file path=ppt/diagrams/_rels/data60.xml.rels><?xml version="1.0" encoding="UTF-8" standalone="yes"?>
<Relationships xmlns="http://schemas.openxmlformats.org/package/2006/relationships"><Relationship Id="rId1" Type="http://schemas.openxmlformats.org/officeDocument/2006/relationships/image" Target="../media/image22.png"/></Relationships>
</file>

<file path=ppt/diagrams/_rels/data61.xml.rels><?xml version="1.0" encoding="UTF-8" standalone="yes"?>
<Relationships xmlns="http://schemas.openxmlformats.org/package/2006/relationships"><Relationship Id="rId1" Type="http://schemas.openxmlformats.org/officeDocument/2006/relationships/image" Target="../media/image25.png"/></Relationships>
</file>

<file path=ppt/diagrams/_rels/data62.xml.rels><?xml version="1.0" encoding="UTF-8" standalone="yes"?>
<Relationships xmlns="http://schemas.openxmlformats.org/package/2006/relationships"><Relationship Id="rId1" Type="http://schemas.openxmlformats.org/officeDocument/2006/relationships/image" Target="../media/image26.png"/></Relationships>
</file>

<file path=ppt/diagrams/_rels/data63.xml.rels><?xml version="1.0" encoding="UTF-8" standalone="yes"?>
<Relationships xmlns="http://schemas.openxmlformats.org/package/2006/relationships"><Relationship Id="rId1" Type="http://schemas.openxmlformats.org/officeDocument/2006/relationships/image" Target="../media/image26.png"/></Relationships>
</file>

<file path=ppt/diagrams/_rels/data64.xml.rels><?xml version="1.0" encoding="UTF-8" standalone="yes"?>
<Relationships xmlns="http://schemas.openxmlformats.org/package/2006/relationships"><Relationship Id="rId1" Type="http://schemas.openxmlformats.org/officeDocument/2006/relationships/image" Target="../media/image25.png"/></Relationships>
</file>

<file path=ppt/diagrams/_rels/data65.xml.rels><?xml version="1.0" encoding="UTF-8" standalone="yes"?>
<Relationships xmlns="http://schemas.openxmlformats.org/package/2006/relationships"><Relationship Id="rId1" Type="http://schemas.openxmlformats.org/officeDocument/2006/relationships/image" Target="../media/image19.png"/></Relationships>
</file>

<file path=ppt/diagrams/_rels/data66.xml.rels><?xml version="1.0" encoding="UTF-8" standalone="yes"?>
<Relationships xmlns="http://schemas.openxmlformats.org/package/2006/relationships"><Relationship Id="rId1" Type="http://schemas.openxmlformats.org/officeDocument/2006/relationships/image" Target="../media/image25.png"/></Relationships>
</file>

<file path=ppt/diagrams/_rels/data67.xml.rels><?xml version="1.0" encoding="UTF-8" standalone="yes"?>
<Relationships xmlns="http://schemas.openxmlformats.org/package/2006/relationships"><Relationship Id="rId1" Type="http://schemas.openxmlformats.org/officeDocument/2006/relationships/image" Target="../media/image26.png"/></Relationships>
</file>

<file path=ppt/diagrams/_rels/data68.xml.rels><?xml version="1.0" encoding="UTF-8" standalone="yes"?>
<Relationships xmlns="http://schemas.openxmlformats.org/package/2006/relationships"><Relationship Id="rId1" Type="http://schemas.openxmlformats.org/officeDocument/2006/relationships/image" Target="../media/image26.png"/></Relationships>
</file>

<file path=ppt/diagrams/_rels/data69.xml.rels><?xml version="1.0" encoding="UTF-8" standalone="yes"?>
<Relationships xmlns="http://schemas.openxmlformats.org/package/2006/relationships"><Relationship Id="rId1" Type="http://schemas.openxmlformats.org/officeDocument/2006/relationships/image" Target="../media/image22.png"/></Relationships>
</file>

<file path=ppt/diagrams/_rels/data7.xml.rels><?xml version="1.0" encoding="UTF-8" standalone="yes"?>
<Relationships xmlns="http://schemas.openxmlformats.org/package/2006/relationships"><Relationship Id="rId1" Type="http://schemas.openxmlformats.org/officeDocument/2006/relationships/image" Target="../media/image19.png"/></Relationships>
</file>

<file path=ppt/diagrams/_rels/data70.xml.rels><?xml version="1.0" encoding="UTF-8" standalone="yes"?>
<Relationships xmlns="http://schemas.openxmlformats.org/package/2006/relationships"><Relationship Id="rId1" Type="http://schemas.openxmlformats.org/officeDocument/2006/relationships/image" Target="../media/image25.png"/></Relationships>
</file>

<file path=ppt/diagrams/_rels/data71.xml.rels><?xml version="1.0" encoding="UTF-8" standalone="yes"?>
<Relationships xmlns="http://schemas.openxmlformats.org/package/2006/relationships"><Relationship Id="rId1" Type="http://schemas.openxmlformats.org/officeDocument/2006/relationships/image" Target="../media/image25.png"/></Relationships>
</file>

<file path=ppt/diagrams/_rels/data72.xml.rels><?xml version="1.0" encoding="UTF-8" standalone="yes"?>
<Relationships xmlns="http://schemas.openxmlformats.org/package/2006/relationships"><Relationship Id="rId1" Type="http://schemas.openxmlformats.org/officeDocument/2006/relationships/image" Target="../media/image21.png"/></Relationships>
</file>

<file path=ppt/diagrams/_rels/data73.xml.rels><?xml version="1.0" encoding="UTF-8" standalone="yes"?>
<Relationships xmlns="http://schemas.openxmlformats.org/package/2006/relationships"><Relationship Id="rId1" Type="http://schemas.openxmlformats.org/officeDocument/2006/relationships/image" Target="../media/image20.png"/></Relationships>
</file>

<file path=ppt/diagrams/_rels/data74.xml.rels><?xml version="1.0" encoding="UTF-8" standalone="yes"?>
<Relationships xmlns="http://schemas.openxmlformats.org/package/2006/relationships"><Relationship Id="rId1" Type="http://schemas.openxmlformats.org/officeDocument/2006/relationships/image" Target="../media/image19.png"/></Relationships>
</file>

<file path=ppt/diagrams/_rels/data75.xml.rels><?xml version="1.0" encoding="UTF-8" standalone="yes"?>
<Relationships xmlns="http://schemas.openxmlformats.org/package/2006/relationships"><Relationship Id="rId1" Type="http://schemas.openxmlformats.org/officeDocument/2006/relationships/image" Target="../media/image21.png"/></Relationships>
</file>

<file path=ppt/diagrams/_rels/data76.xml.rels><?xml version="1.0" encoding="UTF-8" standalone="yes"?>
<Relationships xmlns="http://schemas.openxmlformats.org/package/2006/relationships"><Relationship Id="rId1" Type="http://schemas.openxmlformats.org/officeDocument/2006/relationships/image" Target="../media/image20.png"/></Relationships>
</file>

<file path=ppt/diagrams/_rels/data77.xml.rels><?xml version="1.0" encoding="UTF-8" standalone="yes"?>
<Relationships xmlns="http://schemas.openxmlformats.org/package/2006/relationships"><Relationship Id="rId1" Type="http://schemas.openxmlformats.org/officeDocument/2006/relationships/image" Target="../media/image25.png"/></Relationships>
</file>

<file path=ppt/diagrams/_rels/data78.xml.rels><?xml version="1.0" encoding="UTF-8" standalone="yes"?>
<Relationships xmlns="http://schemas.openxmlformats.org/package/2006/relationships"><Relationship Id="rId1" Type="http://schemas.openxmlformats.org/officeDocument/2006/relationships/image" Target="../media/image26.png"/></Relationships>
</file>

<file path=ppt/diagrams/_rels/data79.xml.rels><?xml version="1.0" encoding="UTF-8" standalone="yes"?>
<Relationships xmlns="http://schemas.openxmlformats.org/package/2006/relationships"><Relationship Id="rId1" Type="http://schemas.openxmlformats.org/officeDocument/2006/relationships/image" Target="../media/image26.png"/></Relationships>
</file>

<file path=ppt/diagrams/_rels/data8.xml.rels><?xml version="1.0" encoding="UTF-8" standalone="yes"?>
<Relationships xmlns="http://schemas.openxmlformats.org/package/2006/relationships"><Relationship Id="rId1" Type="http://schemas.openxmlformats.org/officeDocument/2006/relationships/image" Target="../media/image20.png"/></Relationships>
</file>

<file path=ppt/diagrams/_rels/data80.xml.rels><?xml version="1.0" encoding="UTF-8" standalone="yes"?>
<Relationships xmlns="http://schemas.openxmlformats.org/package/2006/relationships"><Relationship Id="rId1" Type="http://schemas.openxmlformats.org/officeDocument/2006/relationships/image" Target="../media/image22.png"/></Relationships>
</file>

<file path=ppt/diagrams/_rels/data81.xml.rels><?xml version="1.0" encoding="UTF-8" standalone="yes"?>
<Relationships xmlns="http://schemas.openxmlformats.org/package/2006/relationships"><Relationship Id="rId1" Type="http://schemas.openxmlformats.org/officeDocument/2006/relationships/image" Target="../media/image25.png"/></Relationships>
</file>

<file path=ppt/diagrams/_rels/data82.xml.rels><?xml version="1.0" encoding="UTF-8" standalone="yes"?>
<Relationships xmlns="http://schemas.openxmlformats.org/package/2006/relationships"><Relationship Id="rId1" Type="http://schemas.openxmlformats.org/officeDocument/2006/relationships/image" Target="../media/image21.png"/></Relationships>
</file>

<file path=ppt/diagrams/_rels/data83.xml.rels><?xml version="1.0" encoding="UTF-8" standalone="yes"?>
<Relationships xmlns="http://schemas.openxmlformats.org/package/2006/relationships"><Relationship Id="rId1" Type="http://schemas.openxmlformats.org/officeDocument/2006/relationships/image" Target="../media/image20.png"/></Relationships>
</file>

<file path=ppt/diagrams/_rels/data84.xml.rels><?xml version="1.0" encoding="UTF-8" standalone="yes"?>
<Relationships xmlns="http://schemas.openxmlformats.org/package/2006/relationships"><Relationship Id="rId1" Type="http://schemas.openxmlformats.org/officeDocument/2006/relationships/image" Target="../media/image26.png"/></Relationships>
</file>

<file path=ppt/diagrams/_rels/data85.xml.rels><?xml version="1.0" encoding="UTF-8" standalone="yes"?>
<Relationships xmlns="http://schemas.openxmlformats.org/package/2006/relationships"><Relationship Id="rId1" Type="http://schemas.openxmlformats.org/officeDocument/2006/relationships/image" Target="../media/image19.png"/></Relationships>
</file>

<file path=ppt/diagrams/_rels/data86.xml.rels><?xml version="1.0" encoding="UTF-8" standalone="yes"?>
<Relationships xmlns="http://schemas.openxmlformats.org/package/2006/relationships"><Relationship Id="rId1" Type="http://schemas.openxmlformats.org/officeDocument/2006/relationships/image" Target="../media/image26.png"/></Relationships>
</file>

<file path=ppt/diagrams/_rels/data87.xml.rels><?xml version="1.0" encoding="UTF-8" standalone="yes"?>
<Relationships xmlns="http://schemas.openxmlformats.org/package/2006/relationships"><Relationship Id="rId1" Type="http://schemas.openxmlformats.org/officeDocument/2006/relationships/image" Target="../media/image21.png"/></Relationships>
</file>

<file path=ppt/diagrams/_rels/data88.xml.rels><?xml version="1.0" encoding="UTF-8" standalone="yes"?>
<Relationships xmlns="http://schemas.openxmlformats.org/package/2006/relationships"><Relationship Id="rId1" Type="http://schemas.openxmlformats.org/officeDocument/2006/relationships/image" Target="../media/image20.png"/></Relationships>
</file>

<file path=ppt/diagrams/_rels/data89.xml.rels><?xml version="1.0" encoding="UTF-8" standalone="yes"?>
<Relationships xmlns="http://schemas.openxmlformats.org/package/2006/relationships"><Relationship Id="rId1" Type="http://schemas.openxmlformats.org/officeDocument/2006/relationships/image" Target="../media/image25.png"/></Relationships>
</file>

<file path=ppt/diagrams/_rels/data9.xml.rels><?xml version="1.0" encoding="UTF-8" standalone="yes"?>
<Relationships xmlns="http://schemas.openxmlformats.org/package/2006/relationships"><Relationship Id="rId1" Type="http://schemas.openxmlformats.org/officeDocument/2006/relationships/image" Target="../media/image21.png"/></Relationships>
</file>

<file path=ppt/diagrams/_rels/data90.xml.rels><?xml version="1.0" encoding="UTF-8" standalone="yes"?>
<Relationships xmlns="http://schemas.openxmlformats.org/package/2006/relationships"><Relationship Id="rId1" Type="http://schemas.openxmlformats.org/officeDocument/2006/relationships/image" Target="../media/image26.png"/></Relationships>
</file>

<file path=ppt/diagrams/_rels/data91.xml.rels><?xml version="1.0" encoding="UTF-8" standalone="yes"?>
<Relationships xmlns="http://schemas.openxmlformats.org/package/2006/relationships"><Relationship Id="rId1" Type="http://schemas.openxmlformats.org/officeDocument/2006/relationships/image" Target="../media/image26.png"/></Relationships>
</file>

<file path=ppt/diagrams/_rels/data92.xml.rels><?xml version="1.0" encoding="UTF-8" standalone="yes"?>
<Relationships xmlns="http://schemas.openxmlformats.org/package/2006/relationships"><Relationship Id="rId1" Type="http://schemas.openxmlformats.org/officeDocument/2006/relationships/image" Target="../media/image22.png"/></Relationships>
</file>

<file path=ppt/diagrams/_rels/data93.xml.rels><?xml version="1.0" encoding="UTF-8" standalone="yes"?>
<Relationships xmlns="http://schemas.openxmlformats.org/package/2006/relationships"><Relationship Id="rId1" Type="http://schemas.openxmlformats.org/officeDocument/2006/relationships/image" Target="../media/image25.png"/></Relationships>
</file>

<file path=ppt/diagrams/_rels/data94.xml.rels><?xml version="1.0" encoding="UTF-8" standalone="yes"?>
<Relationships xmlns="http://schemas.openxmlformats.org/package/2006/relationships"><Relationship Id="rId1" Type="http://schemas.openxmlformats.org/officeDocument/2006/relationships/image" Target="../media/image25.png"/></Relationships>
</file>

<file path=ppt/diagrams/_rels/data95.xml.rels><?xml version="1.0" encoding="UTF-8" standalone="yes"?>
<Relationships xmlns="http://schemas.openxmlformats.org/package/2006/relationships"><Relationship Id="rId1" Type="http://schemas.openxmlformats.org/officeDocument/2006/relationships/image" Target="../media/image26.png"/></Relationships>
</file>

<file path=ppt/diagrams/_rels/data96.xml.rels><?xml version="1.0" encoding="UTF-8" standalone="yes"?>
<Relationships xmlns="http://schemas.openxmlformats.org/package/2006/relationships"><Relationship Id="rId1" Type="http://schemas.openxmlformats.org/officeDocument/2006/relationships/image" Target="../media/image19.png"/></Relationships>
</file>

<file path=ppt/diagrams/_rels/data97.xml.rels><?xml version="1.0" encoding="UTF-8" standalone="yes"?>
<Relationships xmlns="http://schemas.openxmlformats.org/package/2006/relationships"><Relationship Id="rId1" Type="http://schemas.openxmlformats.org/officeDocument/2006/relationships/image" Target="../media/image26.png"/></Relationships>
</file>

<file path=ppt/diagrams/_rels/data98.xml.rels><?xml version="1.0" encoding="UTF-8" standalone="yes"?>
<Relationships xmlns="http://schemas.openxmlformats.org/package/2006/relationships"><Relationship Id="rId1" Type="http://schemas.openxmlformats.org/officeDocument/2006/relationships/image" Target="../media/image21.png"/></Relationships>
</file>

<file path=ppt/diagrams/_rels/data99.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0.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00.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01.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02.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03.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04.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05.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06.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07.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108.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09.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10.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11.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12.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13.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114.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15.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16.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17.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18.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19.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12.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20.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21.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22.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23.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24.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25.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126.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27.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28.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29.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3.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130.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3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32.xml.rels><?xml version="1.0" encoding="UTF-8" standalone="yes"?>
<Relationships xmlns="http://schemas.openxmlformats.org/package/2006/relationships"><Relationship Id="rId1" Type="http://schemas.openxmlformats.org/officeDocument/2006/relationships/image" Target="../media/image30.png"/></Relationships>
</file>

<file path=ppt/diagrams/_rels/drawing14.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15.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16.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17.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18.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19.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2.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20.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21.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22.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23.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24.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25.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26.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27.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28.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29.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3.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30.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31.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32.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33.xml.rels><?xml version="1.0" encoding="UTF-8" standalone="yes"?>
<Relationships xmlns="http://schemas.openxmlformats.org/package/2006/relationships"><Relationship Id="rId1" Type="http://schemas.openxmlformats.org/officeDocument/2006/relationships/image" Target="../media/image30.png"/></Relationships>
</file>

<file path=ppt/diagrams/_rels/drawing34.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35.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36.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37.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38.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39.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4.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40.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41.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42.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43.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44.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45.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46.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47.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48.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49.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5.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50.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5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52.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53.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54.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55.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56.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57.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58.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59.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0.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6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62.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3.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4.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65.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66.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67.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8.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69.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7.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70.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7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72.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73.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74.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75.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76.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77.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78.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79.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8.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80.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81.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82.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83.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84.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85.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86.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87.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88.xml.rels><?xml version="1.0" encoding="UTF-8" standalone="yes"?>
<Relationships xmlns="http://schemas.openxmlformats.org/package/2006/relationships"><Relationship Id="rId1" Type="http://schemas.openxmlformats.org/officeDocument/2006/relationships/image" Target="../media/image20.png"/></Relationships>
</file>

<file path=ppt/diagrams/_rels/drawing89.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9.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90.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91.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92.xml.rels><?xml version="1.0" encoding="UTF-8" standalone="yes"?>
<Relationships xmlns="http://schemas.openxmlformats.org/package/2006/relationships"><Relationship Id="rId1" Type="http://schemas.openxmlformats.org/officeDocument/2006/relationships/image" Target="../media/image22.png"/></Relationships>
</file>

<file path=ppt/diagrams/_rels/drawing93.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94.xml.rels><?xml version="1.0" encoding="UTF-8" standalone="yes"?>
<Relationships xmlns="http://schemas.openxmlformats.org/package/2006/relationships"><Relationship Id="rId1" Type="http://schemas.openxmlformats.org/officeDocument/2006/relationships/image" Target="../media/image25.png"/></Relationships>
</file>

<file path=ppt/diagrams/_rels/drawing95.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96.xml.rels><?xml version="1.0" encoding="UTF-8" standalone="yes"?>
<Relationships xmlns="http://schemas.openxmlformats.org/package/2006/relationships"><Relationship Id="rId1" Type="http://schemas.openxmlformats.org/officeDocument/2006/relationships/image" Target="../media/image19.png"/></Relationships>
</file>

<file path=ppt/diagrams/_rels/drawing97.xml.rels><?xml version="1.0" encoding="UTF-8" standalone="yes"?>
<Relationships xmlns="http://schemas.openxmlformats.org/package/2006/relationships"><Relationship Id="rId1" Type="http://schemas.openxmlformats.org/officeDocument/2006/relationships/image" Target="../media/image26.png"/></Relationships>
</file>

<file path=ppt/diagrams/_rels/drawing98.xml.rels><?xml version="1.0" encoding="UTF-8" standalone="yes"?>
<Relationships xmlns="http://schemas.openxmlformats.org/package/2006/relationships"><Relationship Id="rId1" Type="http://schemas.openxmlformats.org/officeDocument/2006/relationships/image" Target="../media/image21.png"/></Relationships>
</file>

<file path=ppt/diagrams/_rels/drawing99.xml.rels><?xml version="1.0" encoding="UTF-8" standalone="yes"?>
<Relationships xmlns="http://schemas.openxmlformats.org/package/2006/relationships"><Relationship Id="rId1" Type="http://schemas.openxmlformats.org/officeDocument/2006/relationships/image" Target="../media/image20.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4"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7"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43"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8"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54"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59"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9"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9"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9"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9"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717C2A19-7398-4559-B228-C3272EAAE9BF}"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D247A138-B733-41BC-9090-45E7BCCA39ED}" type="presOf" srcId="{46AB99D6-83BC-4C8D-8A5C-033EDB4E386F}" destId="{79D7CEDB-8104-4451-ACE4-9C54728C8F31}" srcOrd="0" destOrd="0" presId="urn:microsoft.com/office/officeart/2008/layout/CircularPictureCallout"/>
    <dgm:cxn modelId="{9BD48CBE-0145-4D40-8335-1BF1C4257EF8}" type="presOf" srcId="{C0281889-47E3-4FCF-B048-44D1E229A3C4}" destId="{46D36D89-423D-4446-B477-AB475692CC3D}" srcOrd="0" destOrd="0" presId="urn:microsoft.com/office/officeart/2008/layout/CircularPictureCallout"/>
    <dgm:cxn modelId="{2AFCAD64-DFBC-4AA6-A920-2F5C9013680A}" type="presParOf" srcId="{62FCCB03-E374-451D-98F2-5D828F934070}" destId="{8ADE9732-7F45-49AD-A367-88683D9353B9}" srcOrd="0" destOrd="0" presId="urn:microsoft.com/office/officeart/2008/layout/CircularPictureCallout"/>
    <dgm:cxn modelId="{AF5AC7DE-8F5F-4F5F-A406-BA85D81B8BA1}" type="presParOf" srcId="{8ADE9732-7F45-49AD-A367-88683D9353B9}" destId="{FC274685-C9F5-4094-86C4-B75E27DE907C}" srcOrd="0" destOrd="0" presId="urn:microsoft.com/office/officeart/2008/layout/CircularPictureCallout"/>
    <dgm:cxn modelId="{1C2DD600-BE4F-49A0-BD56-1A83AC433169}" type="presParOf" srcId="{FC274685-C9F5-4094-86C4-B75E27DE907C}" destId="{46D36D89-423D-4446-B477-AB475692CC3D}" srcOrd="0" destOrd="0" presId="urn:microsoft.com/office/officeart/2008/layout/CircularPictureCallout"/>
    <dgm:cxn modelId="{6C055CDB-81FE-4F97-95E8-A870506FA242}"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51"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4"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4"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23"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8"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3"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8"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8"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23"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24"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8"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3"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717C2A19-7398-4559-B228-C3272EAAE9BF}"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D247A138-B733-41BC-9090-45E7BCCA39ED}" type="presOf" srcId="{46AB99D6-83BC-4C8D-8A5C-033EDB4E386F}" destId="{79D7CEDB-8104-4451-ACE4-9C54728C8F31}" srcOrd="0" destOrd="0" presId="urn:microsoft.com/office/officeart/2008/layout/CircularPictureCallout"/>
    <dgm:cxn modelId="{9BD48CBE-0145-4D40-8335-1BF1C4257EF8}" type="presOf" srcId="{C0281889-47E3-4FCF-B048-44D1E229A3C4}" destId="{46D36D89-423D-4446-B477-AB475692CC3D}" srcOrd="0" destOrd="0" presId="urn:microsoft.com/office/officeart/2008/layout/CircularPictureCallout"/>
    <dgm:cxn modelId="{2AFCAD64-DFBC-4AA6-A920-2F5C9013680A}" type="presParOf" srcId="{62FCCB03-E374-451D-98F2-5D828F934070}" destId="{8ADE9732-7F45-49AD-A367-88683D9353B9}" srcOrd="0" destOrd="0" presId="urn:microsoft.com/office/officeart/2008/layout/CircularPictureCallout"/>
    <dgm:cxn modelId="{AF5AC7DE-8F5F-4F5F-A406-BA85D81B8BA1}" type="presParOf" srcId="{8ADE9732-7F45-49AD-A367-88683D9353B9}" destId="{FC274685-C9F5-4094-86C4-B75E27DE907C}" srcOrd="0" destOrd="0" presId="urn:microsoft.com/office/officeart/2008/layout/CircularPictureCallout"/>
    <dgm:cxn modelId="{1C2DD600-BE4F-49A0-BD56-1A83AC433169}" type="presParOf" srcId="{FC274685-C9F5-4094-86C4-B75E27DE907C}" destId="{46D36D89-423D-4446-B477-AB475692CC3D}" srcOrd="0" destOrd="0" presId="urn:microsoft.com/office/officeart/2008/layout/CircularPictureCallout"/>
    <dgm:cxn modelId="{6C055CDB-81FE-4F97-95E8-A870506FA242}"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24"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4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4EC1F67F-9A31-49BB-8352-E80CC3501BE4}" type="presOf" srcId="{B5C0B2FB-77D1-43B5-AC47-EBF6D31315F6}" destId="{6AE5439B-8436-4FD1-9635-8BAA6EB19DEE}" srcOrd="0" destOrd="0" presId="urn:microsoft.com/office/officeart/2008/layout/CircularPictureCallout"/>
    <dgm:cxn modelId="{B3A1DE8B-9D2C-4E1D-8581-6DC38C370C3E}"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3E9DA6E2-0A59-4712-82B5-61C71B823E79}" type="presOf" srcId="{0EBD0570-87DE-48D4-9B05-D47A4E390D1E}" destId="{D4EFBD8C-1BD9-44D3-91C2-8814CE1EF1E9}" srcOrd="0" destOrd="0" presId="urn:microsoft.com/office/officeart/2008/layout/CircularPictureCallout"/>
    <dgm:cxn modelId="{C1334D44-BBFC-404F-888F-867E37564DFE}" type="presParOf" srcId="{6AE5439B-8436-4FD1-9635-8BAA6EB19DEE}" destId="{950978B9-0511-427D-B2E7-7C3DFC12B3BA}" srcOrd="0" destOrd="0" presId="urn:microsoft.com/office/officeart/2008/layout/CircularPictureCallout"/>
    <dgm:cxn modelId="{C0DEBB92-BECF-4A38-8259-E94C8576D754}" type="presParOf" srcId="{950978B9-0511-427D-B2E7-7C3DFC12B3BA}" destId="{B2605915-65ED-4D21-8E6E-6CA0E33282E5}" srcOrd="0" destOrd="0" presId="urn:microsoft.com/office/officeart/2008/layout/CircularPictureCallout"/>
    <dgm:cxn modelId="{7DC0F8C7-BBB0-4613-A9BF-4B61CF725454}" type="presParOf" srcId="{B2605915-65ED-4D21-8E6E-6CA0E33282E5}" destId="{D4EFBD8C-1BD9-44D3-91C2-8814CE1EF1E9}" srcOrd="0" destOrd="0" presId="urn:microsoft.com/office/officeart/2008/layout/CircularPictureCallout"/>
    <dgm:cxn modelId="{EE7277AE-4979-4908-8660-758E26BCE7C4}"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9"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2"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3"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8"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4"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41"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3"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8"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2"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D939084E-B08C-4FEC-8EBB-D95B1715666C}" type="presOf" srcId="{C0281889-47E3-4FCF-B048-44D1E229A3C4}" destId="{46D36D89-423D-4446-B477-AB475692CC3D}"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9C7D4919-0F89-4CA2-BBE2-96314C86530A}" type="presOf" srcId="{A5B64BFC-6D51-4FD0-8EB5-7F0CFF12ED8E}" destId="{62FCCB03-E374-451D-98F2-5D828F934070}" srcOrd="0" destOrd="0" presId="urn:microsoft.com/office/officeart/2008/layout/CircularPictureCallout"/>
    <dgm:cxn modelId="{72BD6028-63F2-4E24-8AF2-180420B4AF24}" type="presOf" srcId="{46AB99D6-83BC-4C8D-8A5C-033EDB4E386F}" destId="{79D7CEDB-8104-4451-ACE4-9C54728C8F31}" srcOrd="0" destOrd="0" presId="urn:microsoft.com/office/officeart/2008/layout/CircularPictureCallout"/>
    <dgm:cxn modelId="{7E6EA2CF-5593-4884-B873-573099520A09}" type="presParOf" srcId="{62FCCB03-E374-451D-98F2-5D828F934070}" destId="{8ADE9732-7F45-49AD-A367-88683D9353B9}" srcOrd="0" destOrd="0" presId="urn:microsoft.com/office/officeart/2008/layout/CircularPictureCallout"/>
    <dgm:cxn modelId="{AAA74670-739D-4F92-A64D-F890AFFE1CE1}" type="presParOf" srcId="{8ADE9732-7F45-49AD-A367-88683D9353B9}" destId="{FC274685-C9F5-4094-86C4-B75E27DE907C}" srcOrd="0" destOrd="0" presId="urn:microsoft.com/office/officeart/2008/layout/CircularPictureCallout"/>
    <dgm:cxn modelId="{CBDAF5A4-0068-4CF8-8908-BC46CA35F2A3}" type="presParOf" srcId="{FC274685-C9F5-4094-86C4-B75E27DE907C}" destId="{46D36D89-423D-4446-B477-AB475692CC3D}" srcOrd="0" destOrd="0" presId="urn:microsoft.com/office/officeart/2008/layout/CircularPictureCallout"/>
    <dgm:cxn modelId="{FE4F554E-8AC8-4417-B277-40D2F03F927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3"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38"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43"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48"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53"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25"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2"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custLinFactNeighborX="2288"/>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EFA37F21-97E8-4FAA-B559-BEE4235C8A80}" type="presOf" srcId="{6047CC94-F81B-4DAA-BAD4-3A07003B6418}" destId="{306AFE9D-CCA1-4A93-9691-FC978F9CE9A1}" srcOrd="0" destOrd="0" presId="urn:microsoft.com/office/officeart/2008/layout/CircularPictureCallout"/>
    <dgm:cxn modelId="{6F9D9BB5-E974-4735-A441-41198F43FDD9}" srcId="{CE7E0F03-BAEE-4A08-BFB5-9B8E63E586FF}" destId="{9830AC34-8BEB-44A5-B545-497E7C2B9546}" srcOrd="0" destOrd="0" parTransId="{C3B52A9E-B4BD-4ED4-BD21-9EB8D8925295}" sibTransId="{6047CC94-F81B-4DAA-BAD4-3A07003B6418}"/>
    <dgm:cxn modelId="{AD9903D5-33F2-4A9B-A4E6-47E21913C042}" type="presOf" srcId="{CE7E0F03-BAEE-4A08-BFB5-9B8E63E586FF}" destId="{051F52C1-6139-409E-8641-EB8734128EA4}" srcOrd="0" destOrd="0" presId="urn:microsoft.com/office/officeart/2008/layout/CircularPictureCallout"/>
    <dgm:cxn modelId="{E4C72350-0BC7-416F-9DE8-3E8F44F2EC6A}" type="presOf" srcId="{9830AC34-8BEB-44A5-B545-497E7C2B9546}" destId="{7B7E01F2-483A-4155-B3BF-14C3DB5E76A6}" srcOrd="0" destOrd="0" presId="urn:microsoft.com/office/officeart/2008/layout/CircularPictureCallout"/>
    <dgm:cxn modelId="{EC599C0F-1065-41BF-AD64-AE46B911E865}" type="presParOf" srcId="{051F52C1-6139-409E-8641-EB8734128EA4}" destId="{89DA9132-4571-4405-8C90-186411EA8AD8}" srcOrd="0" destOrd="0" presId="urn:microsoft.com/office/officeart/2008/layout/CircularPictureCallout"/>
    <dgm:cxn modelId="{1B3D6CDB-F45E-4097-80F4-95C79E02CE7D}" type="presParOf" srcId="{89DA9132-4571-4405-8C90-186411EA8AD8}" destId="{04D635B6-8F99-42A1-AE01-BA1F581CA3CC}" srcOrd="0" destOrd="0" presId="urn:microsoft.com/office/officeart/2008/layout/CircularPictureCallout"/>
    <dgm:cxn modelId="{B996B7FB-BE77-46BD-A298-89F9F4984D15}" type="presParOf" srcId="{04D635B6-8F99-42A1-AE01-BA1F581CA3CC}" destId="{306AFE9D-CCA1-4A93-9691-FC978F9CE9A1}" srcOrd="0" destOrd="0" presId="urn:microsoft.com/office/officeart/2008/layout/CircularPictureCallout"/>
    <dgm:cxn modelId="{CC98090E-ACD9-4E7B-B5B8-ADF47B6E4657}"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8"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3"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48"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53"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58"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63"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04FCA4EC-C155-4BE4-8602-396B10ACACCE}" type="presOf" srcId="{47C348FE-1FAD-4F31-ADE0-A8D4B06FAA3C}" destId="{8D4F6EED-8521-4E37-8810-77EE6E3F5B89}" srcOrd="0" destOrd="0" presId="urn:microsoft.com/office/officeart/2008/layout/CircularPictureCallout"/>
    <dgm:cxn modelId="{99477DC9-D69A-4769-8AE7-085533AA2EDA}" srcId="{F751C726-06BB-459F-8B88-45E00F7906DC}" destId="{47C348FE-1FAD-4F31-ADE0-A8D4B06FAA3C}" srcOrd="0" destOrd="0" parTransId="{FADBC1F3-E587-4883-ADB5-17136167A4F9}" sibTransId="{471EA7B6-4D84-4F6D-818A-CE146920DA27}"/>
    <dgm:cxn modelId="{A3DB94A7-E1DA-463F-A4E3-9C2B3704B7E8}" type="presOf" srcId="{F751C726-06BB-459F-8B88-45E00F7906DC}" destId="{B90A6B99-15DE-4F71-BD33-9274A6D58730}" srcOrd="0" destOrd="0" presId="urn:microsoft.com/office/officeart/2008/layout/CircularPictureCallout"/>
    <dgm:cxn modelId="{0EDCB796-8EF4-46AA-A19C-8F133EDC11AF}" type="presOf" srcId="{471EA7B6-4D84-4F6D-818A-CE146920DA27}" destId="{F65DC68E-F7A5-4F7E-9236-6CA8F3ACDF82}" srcOrd="0" destOrd="0" presId="urn:microsoft.com/office/officeart/2008/layout/CircularPictureCallout"/>
    <dgm:cxn modelId="{07485DD4-7F29-4D25-BE1F-4FD8055DCFAC}" type="presParOf" srcId="{B90A6B99-15DE-4F71-BD33-9274A6D58730}" destId="{EA1AC1E5-CFBF-4BBA-AE64-805ACE736B05}" srcOrd="0" destOrd="0" presId="urn:microsoft.com/office/officeart/2008/layout/CircularPictureCallout"/>
    <dgm:cxn modelId="{9118E7E5-3FAA-4055-A0F0-B83E9336462A}" type="presParOf" srcId="{EA1AC1E5-CFBF-4BBA-AE64-805ACE736B05}" destId="{56BC542D-8DBB-46FD-A041-B4B308B06E2A}" srcOrd="0" destOrd="0" presId="urn:microsoft.com/office/officeart/2008/layout/CircularPictureCallout"/>
    <dgm:cxn modelId="{ABF659FF-6576-462E-A35D-864B00FC9E95}" type="presParOf" srcId="{56BC542D-8DBB-46FD-A041-B4B308B06E2A}" destId="{F65DC68E-F7A5-4F7E-9236-6CA8F3ACDF82}" srcOrd="0" destOrd="0" presId="urn:microsoft.com/office/officeart/2008/layout/CircularPictureCallout"/>
    <dgm:cxn modelId="{6D9F354B-546A-4CB1-BAB5-0CF308DB75FB}"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37"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43"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48"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rotWithShape="1">
          <a:blip xmlns:r="http://schemas.openxmlformats.org/officeDocument/2006/relationships" r:embed="rId1"/>
          <a:stretch>
            <a:fillRect/>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53"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58"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A5B64BFC-6D51-4FD0-8EB5-7F0CFF12ED8E}"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6AB99D6-83BC-4C8D-8A5C-033EDB4E386F}">
      <dgm:prSet phldrT="[Text]"/>
      <dgm:spPr/>
      <dgm:t>
        <a:bodyPr/>
        <a:lstStyle/>
        <a:p>
          <a:endParaRPr lang="nb-NO" dirty="0" smtClean="0"/>
        </a:p>
        <a:p>
          <a:endParaRPr lang="en-GB" dirty="0"/>
        </a:p>
      </dgm:t>
    </dgm:pt>
    <dgm:pt modelId="{C0281889-47E3-4FCF-B048-44D1E229A3C4}" type="sibTrans" cxnId="{BE301AAC-0FA7-4F15-BCA1-CA9003155E8B}">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1803AF9E-52D8-46B8-80AC-0ADBB7F6D1E7}" type="parTrans" cxnId="{BE301AAC-0FA7-4F15-BCA1-CA9003155E8B}">
      <dgm:prSet/>
      <dgm:spPr/>
      <dgm:t>
        <a:bodyPr/>
        <a:lstStyle/>
        <a:p>
          <a:endParaRPr lang="en-GB"/>
        </a:p>
      </dgm:t>
    </dgm:pt>
    <dgm:pt modelId="{62FCCB03-E374-451D-98F2-5D828F934070}" type="pres">
      <dgm:prSet presAssocID="{A5B64BFC-6D51-4FD0-8EB5-7F0CFF12ED8E}" presName="Name0" presStyleCnt="0">
        <dgm:presLayoutVars>
          <dgm:chMax val="7"/>
          <dgm:chPref val="7"/>
          <dgm:dir/>
        </dgm:presLayoutVars>
      </dgm:prSet>
      <dgm:spPr/>
    </dgm:pt>
    <dgm:pt modelId="{8ADE9732-7F45-49AD-A367-88683D9353B9}" type="pres">
      <dgm:prSet presAssocID="{A5B64BFC-6D51-4FD0-8EB5-7F0CFF12ED8E}" presName="Name1" presStyleCnt="0"/>
      <dgm:spPr/>
    </dgm:pt>
    <dgm:pt modelId="{FC274685-C9F5-4094-86C4-B75E27DE907C}" type="pres">
      <dgm:prSet presAssocID="{C0281889-47E3-4FCF-B048-44D1E229A3C4}" presName="picture_1" presStyleCnt="0"/>
      <dgm:spPr/>
    </dgm:pt>
    <dgm:pt modelId="{46D36D89-423D-4446-B477-AB475692CC3D}" type="pres">
      <dgm:prSet presAssocID="{C0281889-47E3-4FCF-B048-44D1E229A3C4}" presName="pictureRepeatNode" presStyleLbl="alignImgPlace1" presStyleIdx="0" presStyleCnt="1" custScaleX="191440" custScaleY="191440"/>
      <dgm:spPr/>
      <dgm:t>
        <a:bodyPr/>
        <a:lstStyle/>
        <a:p>
          <a:endParaRPr lang="en-GB"/>
        </a:p>
      </dgm:t>
    </dgm:pt>
    <dgm:pt modelId="{79D7CEDB-8104-4451-ACE4-9C54728C8F31}" type="pres">
      <dgm:prSet presAssocID="{46AB99D6-83BC-4C8D-8A5C-033EDB4E386F}" presName="text_1" presStyleLbl="node1" presStyleIdx="0" presStyleCnt="0">
        <dgm:presLayoutVars>
          <dgm:bulletEnabled val="1"/>
        </dgm:presLayoutVars>
      </dgm:prSet>
      <dgm:spPr/>
      <dgm:t>
        <a:bodyPr/>
        <a:lstStyle/>
        <a:p>
          <a:endParaRPr lang="en-GB"/>
        </a:p>
      </dgm:t>
    </dgm:pt>
  </dgm:ptLst>
  <dgm:cxnLst>
    <dgm:cxn modelId="{BFEBCC62-E43B-4963-BC87-1661DBF1F17F}" type="presOf" srcId="{46AB99D6-83BC-4C8D-8A5C-033EDB4E386F}" destId="{79D7CEDB-8104-4451-ACE4-9C54728C8F31}" srcOrd="0" destOrd="0" presId="urn:microsoft.com/office/officeart/2008/layout/CircularPictureCallout"/>
    <dgm:cxn modelId="{5954CF5C-B8B3-4D2D-8996-BDE7119712D3}" type="presOf" srcId="{A5B64BFC-6D51-4FD0-8EB5-7F0CFF12ED8E}" destId="{62FCCB03-E374-451D-98F2-5D828F934070}" srcOrd="0" destOrd="0" presId="urn:microsoft.com/office/officeart/2008/layout/CircularPictureCallout"/>
    <dgm:cxn modelId="{BE301AAC-0FA7-4F15-BCA1-CA9003155E8B}" srcId="{A5B64BFC-6D51-4FD0-8EB5-7F0CFF12ED8E}" destId="{46AB99D6-83BC-4C8D-8A5C-033EDB4E386F}" srcOrd="0" destOrd="0" parTransId="{1803AF9E-52D8-46B8-80AC-0ADBB7F6D1E7}" sibTransId="{C0281889-47E3-4FCF-B048-44D1E229A3C4}"/>
    <dgm:cxn modelId="{2AC098F3-AE79-4340-9836-15C064A50A59}" type="presOf" srcId="{C0281889-47E3-4FCF-B048-44D1E229A3C4}" destId="{46D36D89-423D-4446-B477-AB475692CC3D}" srcOrd="0" destOrd="0" presId="urn:microsoft.com/office/officeart/2008/layout/CircularPictureCallout"/>
    <dgm:cxn modelId="{28B8A58B-42BA-42A5-B96A-FCB6F37E9451}" type="presParOf" srcId="{62FCCB03-E374-451D-98F2-5D828F934070}" destId="{8ADE9732-7F45-49AD-A367-88683D9353B9}" srcOrd="0" destOrd="0" presId="urn:microsoft.com/office/officeart/2008/layout/CircularPictureCallout"/>
    <dgm:cxn modelId="{D697E399-2BF1-4521-86C5-4F19BBD64258}" type="presParOf" srcId="{8ADE9732-7F45-49AD-A367-88683D9353B9}" destId="{FC274685-C9F5-4094-86C4-B75E27DE907C}" srcOrd="0" destOrd="0" presId="urn:microsoft.com/office/officeart/2008/layout/CircularPictureCallout"/>
    <dgm:cxn modelId="{F5692CF8-12FC-42A7-9CC1-8EA9B485152F}" type="presParOf" srcId="{FC274685-C9F5-4094-86C4-B75E27DE907C}" destId="{46D36D89-423D-4446-B477-AB475692CC3D}" srcOrd="0" destOrd="0" presId="urn:microsoft.com/office/officeart/2008/layout/CircularPictureCallout"/>
    <dgm:cxn modelId="{BC80DE34-02C4-47E8-BBC3-7EBA7F7C8710}" type="presParOf" srcId="{8ADE9732-7F45-49AD-A367-88683D9353B9}" destId="{79D7CEDB-8104-4451-ACE4-9C54728C8F31}" srcOrd="1" destOrd="0" presId="urn:microsoft.com/office/officeart/2008/layout/CircularPictureCallout"/>
  </dgm:cxnLst>
  <dgm:bg/>
  <dgm:whole/>
  <dgm:extLst>
    <a:ext uri="http://schemas.microsoft.com/office/drawing/2008/diagram">
      <dsp:dataModelExt xmlns:dsp="http://schemas.microsoft.com/office/drawing/2008/diagram" relId="rId63"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B5C0B2FB-77D1-43B5-AC47-EBF6D31315F6}"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18E8141-8B4B-4731-A817-C6B047531EC7}">
      <dgm:prSet phldrT="[Text]"/>
      <dgm:spPr/>
      <dgm:t>
        <a:bodyPr/>
        <a:lstStyle/>
        <a:p>
          <a:r>
            <a:rPr lang="nb-NO" dirty="0" smtClean="0"/>
            <a:t> </a:t>
          </a:r>
          <a:endParaRPr lang="en-GB" dirty="0"/>
        </a:p>
      </dgm:t>
    </dgm:pt>
    <dgm:pt modelId="{990E6694-1BD1-4625-B443-78BD0F7E9C11}" type="parTrans" cxnId="{7E1B4B33-5122-4638-B279-6ED35619F31F}">
      <dgm:prSet/>
      <dgm:spPr/>
      <dgm:t>
        <a:bodyPr/>
        <a:lstStyle/>
        <a:p>
          <a:endParaRPr lang="en-GB"/>
        </a:p>
      </dgm:t>
    </dgm:pt>
    <dgm:pt modelId="{0EBD0570-87DE-48D4-9B05-D47A4E390D1E}" type="sibTrans" cxnId="{7E1B4B33-5122-4638-B279-6ED35619F31F}">
      <dgm:prSet/>
      <dgm:spPr>
        <a:blipFill rotWithShape="1">
          <a:blip xmlns:r="http://schemas.openxmlformats.org/officeDocument/2006/relationships" r:embed="rId1"/>
          <a:stretch>
            <a:fillRect/>
          </a:stretch>
        </a:blipFill>
      </dgm:spPr>
      <dgm:t>
        <a:bodyPr/>
        <a:lstStyle/>
        <a:p>
          <a:endParaRPr lang="en-GB"/>
        </a:p>
      </dgm:t>
    </dgm:pt>
    <dgm:pt modelId="{6AE5439B-8436-4FD1-9635-8BAA6EB19DEE}" type="pres">
      <dgm:prSet presAssocID="{B5C0B2FB-77D1-43B5-AC47-EBF6D31315F6}" presName="Name0" presStyleCnt="0">
        <dgm:presLayoutVars>
          <dgm:chMax val="7"/>
          <dgm:chPref val="7"/>
          <dgm:dir/>
        </dgm:presLayoutVars>
      </dgm:prSet>
      <dgm:spPr/>
    </dgm:pt>
    <dgm:pt modelId="{950978B9-0511-427D-B2E7-7C3DFC12B3BA}" type="pres">
      <dgm:prSet presAssocID="{B5C0B2FB-77D1-43B5-AC47-EBF6D31315F6}" presName="Name1" presStyleCnt="0"/>
      <dgm:spPr/>
    </dgm:pt>
    <dgm:pt modelId="{B2605915-65ED-4D21-8E6E-6CA0E33282E5}" type="pres">
      <dgm:prSet presAssocID="{0EBD0570-87DE-48D4-9B05-D47A4E390D1E}" presName="picture_1" presStyleCnt="0"/>
      <dgm:spPr/>
    </dgm:pt>
    <dgm:pt modelId="{D4EFBD8C-1BD9-44D3-91C2-8814CE1EF1E9}" type="pres">
      <dgm:prSet presAssocID="{0EBD0570-87DE-48D4-9B05-D47A4E390D1E}" presName="pictureRepeatNode" presStyleLbl="alignImgPlace1" presStyleIdx="0" presStyleCnt="1" custScaleX="131455" custScaleY="131455"/>
      <dgm:spPr/>
      <dgm:t>
        <a:bodyPr/>
        <a:lstStyle/>
        <a:p>
          <a:endParaRPr lang="en-GB"/>
        </a:p>
      </dgm:t>
    </dgm:pt>
    <dgm:pt modelId="{94406756-AAED-4952-B734-D5E78ADCB029}" type="pres">
      <dgm:prSet presAssocID="{918E8141-8B4B-4731-A817-C6B047531EC7}" presName="text_1" presStyleLbl="node1" presStyleIdx="0" presStyleCnt="0">
        <dgm:presLayoutVars>
          <dgm:bulletEnabled val="1"/>
        </dgm:presLayoutVars>
      </dgm:prSet>
      <dgm:spPr/>
      <dgm:t>
        <a:bodyPr/>
        <a:lstStyle/>
        <a:p>
          <a:endParaRPr lang="en-GB"/>
        </a:p>
      </dgm:t>
    </dgm:pt>
  </dgm:ptLst>
  <dgm:cxnLst>
    <dgm:cxn modelId="{DF6A3DDC-259B-4FBF-9E44-90399006B274}" type="presOf" srcId="{0EBD0570-87DE-48D4-9B05-D47A4E390D1E}" destId="{D4EFBD8C-1BD9-44D3-91C2-8814CE1EF1E9}" srcOrd="0" destOrd="0" presId="urn:microsoft.com/office/officeart/2008/layout/CircularPictureCallout"/>
    <dgm:cxn modelId="{B8996267-4525-4712-9435-750119B25FFD}" type="presOf" srcId="{B5C0B2FB-77D1-43B5-AC47-EBF6D31315F6}" destId="{6AE5439B-8436-4FD1-9635-8BAA6EB19DEE}" srcOrd="0" destOrd="0" presId="urn:microsoft.com/office/officeart/2008/layout/CircularPictureCallout"/>
    <dgm:cxn modelId="{03F0947F-8C7A-4058-B02E-4907D887D855}" type="presOf" srcId="{918E8141-8B4B-4731-A817-C6B047531EC7}" destId="{94406756-AAED-4952-B734-D5E78ADCB029}" srcOrd="0" destOrd="0" presId="urn:microsoft.com/office/officeart/2008/layout/CircularPictureCallout"/>
    <dgm:cxn modelId="{7E1B4B33-5122-4638-B279-6ED35619F31F}" srcId="{B5C0B2FB-77D1-43B5-AC47-EBF6D31315F6}" destId="{918E8141-8B4B-4731-A817-C6B047531EC7}" srcOrd="0" destOrd="0" parTransId="{990E6694-1BD1-4625-B443-78BD0F7E9C11}" sibTransId="{0EBD0570-87DE-48D4-9B05-D47A4E390D1E}"/>
    <dgm:cxn modelId="{A7EC34DE-0B3F-4C1D-A750-41A1982CBA50}" type="presParOf" srcId="{6AE5439B-8436-4FD1-9635-8BAA6EB19DEE}" destId="{950978B9-0511-427D-B2E7-7C3DFC12B3BA}" srcOrd="0" destOrd="0" presId="urn:microsoft.com/office/officeart/2008/layout/CircularPictureCallout"/>
    <dgm:cxn modelId="{0EEBE900-7DA6-4752-8B57-CB8AC4BEFD17}" type="presParOf" srcId="{950978B9-0511-427D-B2E7-7C3DFC12B3BA}" destId="{B2605915-65ED-4D21-8E6E-6CA0E33282E5}" srcOrd="0" destOrd="0" presId="urn:microsoft.com/office/officeart/2008/layout/CircularPictureCallout"/>
    <dgm:cxn modelId="{BA0F9C53-70CB-4572-AFF8-260BB7829425}" type="presParOf" srcId="{B2605915-65ED-4D21-8E6E-6CA0E33282E5}" destId="{D4EFBD8C-1BD9-44D3-91C2-8814CE1EF1E9}" srcOrd="0" destOrd="0" presId="urn:microsoft.com/office/officeart/2008/layout/CircularPictureCallout"/>
    <dgm:cxn modelId="{BE5899D3-845D-4098-A75D-54AE442C0640}" type="presParOf" srcId="{950978B9-0511-427D-B2E7-7C3DFC12B3BA}" destId="{94406756-AAED-4952-B734-D5E78ADCB029}" srcOrd="1" destOrd="0" presId="urn:microsoft.com/office/officeart/2008/layout/CircularPictureCallou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F751C726-06BB-459F-8B88-45E00F7906DC}"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47C348FE-1FAD-4F31-ADE0-A8D4B06FAA3C}">
      <dgm:prSet phldrT="[Text]"/>
      <dgm:spPr/>
      <dgm:t>
        <a:bodyPr/>
        <a:lstStyle/>
        <a:p>
          <a:r>
            <a:rPr lang="nb-NO" dirty="0" smtClean="0"/>
            <a:t> </a:t>
          </a:r>
          <a:endParaRPr lang="en-GB" dirty="0"/>
        </a:p>
      </dgm:t>
    </dgm:pt>
    <dgm:pt modelId="{FADBC1F3-E587-4883-ADB5-17136167A4F9}" type="parTrans" cxnId="{99477DC9-D69A-4769-8AE7-085533AA2EDA}">
      <dgm:prSet/>
      <dgm:spPr/>
      <dgm:t>
        <a:bodyPr/>
        <a:lstStyle/>
        <a:p>
          <a:endParaRPr lang="en-GB"/>
        </a:p>
      </dgm:t>
    </dgm:pt>
    <dgm:pt modelId="{471EA7B6-4D84-4F6D-818A-CE146920DA27}" type="sibTrans" cxnId="{99477DC9-D69A-4769-8AE7-085533AA2EDA}">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B90A6B99-15DE-4F71-BD33-9274A6D58730}" type="pres">
      <dgm:prSet presAssocID="{F751C726-06BB-459F-8B88-45E00F7906DC}" presName="Name0" presStyleCnt="0">
        <dgm:presLayoutVars>
          <dgm:chMax val="7"/>
          <dgm:chPref val="7"/>
          <dgm:dir/>
        </dgm:presLayoutVars>
      </dgm:prSet>
      <dgm:spPr/>
    </dgm:pt>
    <dgm:pt modelId="{EA1AC1E5-CFBF-4BBA-AE64-805ACE736B05}" type="pres">
      <dgm:prSet presAssocID="{F751C726-06BB-459F-8B88-45E00F7906DC}" presName="Name1" presStyleCnt="0"/>
      <dgm:spPr/>
    </dgm:pt>
    <dgm:pt modelId="{56BC542D-8DBB-46FD-A041-B4B308B06E2A}" type="pres">
      <dgm:prSet presAssocID="{471EA7B6-4D84-4F6D-818A-CE146920DA27}" presName="picture_1" presStyleCnt="0"/>
      <dgm:spPr/>
    </dgm:pt>
    <dgm:pt modelId="{F65DC68E-F7A5-4F7E-9236-6CA8F3ACDF82}" type="pres">
      <dgm:prSet presAssocID="{471EA7B6-4D84-4F6D-818A-CE146920DA27}" presName="pictureRepeatNode" presStyleLbl="alignImgPlace1" presStyleIdx="0" presStyleCnt="1" custScaleX="131455" custScaleY="131455"/>
      <dgm:spPr/>
      <dgm:t>
        <a:bodyPr/>
        <a:lstStyle/>
        <a:p>
          <a:endParaRPr lang="en-GB"/>
        </a:p>
      </dgm:t>
    </dgm:pt>
    <dgm:pt modelId="{8D4F6EED-8521-4E37-8810-77EE6E3F5B89}" type="pres">
      <dgm:prSet presAssocID="{47C348FE-1FAD-4F31-ADE0-A8D4B06FAA3C}" presName="text_1" presStyleLbl="node1" presStyleIdx="0" presStyleCnt="0">
        <dgm:presLayoutVars>
          <dgm:bulletEnabled val="1"/>
        </dgm:presLayoutVars>
      </dgm:prSet>
      <dgm:spPr/>
      <dgm:t>
        <a:bodyPr/>
        <a:lstStyle/>
        <a:p>
          <a:endParaRPr lang="en-GB"/>
        </a:p>
      </dgm:t>
    </dgm:pt>
  </dgm:ptLst>
  <dgm:cxnLst>
    <dgm:cxn modelId="{99477DC9-D69A-4769-8AE7-085533AA2EDA}" srcId="{F751C726-06BB-459F-8B88-45E00F7906DC}" destId="{47C348FE-1FAD-4F31-ADE0-A8D4B06FAA3C}" srcOrd="0" destOrd="0" parTransId="{FADBC1F3-E587-4883-ADB5-17136167A4F9}" sibTransId="{471EA7B6-4D84-4F6D-818A-CE146920DA27}"/>
    <dgm:cxn modelId="{284923E8-F5EA-452E-BFC5-74F6CB72E666}" type="presOf" srcId="{F751C726-06BB-459F-8B88-45E00F7906DC}" destId="{B90A6B99-15DE-4F71-BD33-9274A6D58730}" srcOrd="0" destOrd="0" presId="urn:microsoft.com/office/officeart/2008/layout/CircularPictureCallout"/>
    <dgm:cxn modelId="{2424C338-0E58-4C75-9ECE-C505FAFC4006}" type="presOf" srcId="{47C348FE-1FAD-4F31-ADE0-A8D4B06FAA3C}" destId="{8D4F6EED-8521-4E37-8810-77EE6E3F5B89}" srcOrd="0" destOrd="0" presId="urn:microsoft.com/office/officeart/2008/layout/CircularPictureCallout"/>
    <dgm:cxn modelId="{976B7AAF-ED30-4487-9A9C-584E87C1A23E}" type="presOf" srcId="{471EA7B6-4D84-4F6D-818A-CE146920DA27}" destId="{F65DC68E-F7A5-4F7E-9236-6CA8F3ACDF82}" srcOrd="0" destOrd="0" presId="urn:microsoft.com/office/officeart/2008/layout/CircularPictureCallout"/>
    <dgm:cxn modelId="{4EDD837F-1D40-4452-BA9B-2B5D2C6E02EB}" type="presParOf" srcId="{B90A6B99-15DE-4F71-BD33-9274A6D58730}" destId="{EA1AC1E5-CFBF-4BBA-AE64-805ACE736B05}" srcOrd="0" destOrd="0" presId="urn:microsoft.com/office/officeart/2008/layout/CircularPictureCallout"/>
    <dgm:cxn modelId="{66F1471B-EA37-46BA-8C09-BECDB8367283}" type="presParOf" srcId="{EA1AC1E5-CFBF-4BBA-AE64-805ACE736B05}" destId="{56BC542D-8DBB-46FD-A041-B4B308B06E2A}" srcOrd="0" destOrd="0" presId="urn:microsoft.com/office/officeart/2008/layout/CircularPictureCallout"/>
    <dgm:cxn modelId="{E5622672-DD9F-4B03-97A6-7D27DF7B25D1}" type="presParOf" srcId="{56BC542D-8DBB-46FD-A041-B4B308B06E2A}" destId="{F65DC68E-F7A5-4F7E-9236-6CA8F3ACDF82}" srcOrd="0" destOrd="0" presId="urn:microsoft.com/office/officeart/2008/layout/CircularPictureCallout"/>
    <dgm:cxn modelId="{AF85D614-FFD6-482D-9B03-B220B1FE16CF}" type="presParOf" srcId="{EA1AC1E5-CFBF-4BBA-AE64-805ACE736B05}" destId="{8D4F6EED-8521-4E37-8810-77EE6E3F5B89}" srcOrd="1" destOrd="0" presId="urn:microsoft.com/office/officeart/2008/layout/CircularPictureCallout"/>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CE7E0F03-BAEE-4A08-BFB5-9B8E63E586FF}" type="doc">
      <dgm:prSet loTypeId="urn:microsoft.com/office/officeart/2008/layout/CircularPictureCallout" loCatId="picture" qsTypeId="urn:microsoft.com/office/officeart/2005/8/quickstyle/simple1" qsCatId="simple" csTypeId="urn:microsoft.com/office/officeart/2005/8/colors/accent1_2" csCatId="accent1" phldr="1"/>
      <dgm:spPr/>
    </dgm:pt>
    <dgm:pt modelId="{9830AC34-8BEB-44A5-B545-497E7C2B9546}">
      <dgm:prSet phldrT="[Text]"/>
      <dgm:spPr/>
      <dgm:t>
        <a:bodyPr/>
        <a:lstStyle/>
        <a:p>
          <a:r>
            <a:rPr lang="nb-NO" dirty="0" smtClean="0"/>
            <a:t> </a:t>
          </a:r>
          <a:endParaRPr lang="en-GB" dirty="0"/>
        </a:p>
      </dgm:t>
    </dgm:pt>
    <dgm:pt modelId="{6047CC94-F81B-4DAA-BAD4-3A07003B6418}" type="sibTrans" cxnId="{6F9D9BB5-E974-4735-A441-41198F43FDD9}">
      <dgm:prSet/>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dgm:spPr>
      <dgm:t>
        <a:bodyPr/>
        <a:lstStyle/>
        <a:p>
          <a:endParaRPr lang="en-GB"/>
        </a:p>
      </dgm:t>
    </dgm:pt>
    <dgm:pt modelId="{C3B52A9E-B4BD-4ED4-BD21-9EB8D8925295}" type="parTrans" cxnId="{6F9D9BB5-E974-4735-A441-41198F43FDD9}">
      <dgm:prSet/>
      <dgm:spPr/>
      <dgm:t>
        <a:bodyPr/>
        <a:lstStyle/>
        <a:p>
          <a:endParaRPr lang="en-GB"/>
        </a:p>
      </dgm:t>
    </dgm:pt>
    <dgm:pt modelId="{051F52C1-6139-409E-8641-EB8734128EA4}" type="pres">
      <dgm:prSet presAssocID="{CE7E0F03-BAEE-4A08-BFB5-9B8E63E586FF}" presName="Name0" presStyleCnt="0">
        <dgm:presLayoutVars>
          <dgm:chMax val="7"/>
          <dgm:chPref val="7"/>
          <dgm:dir/>
        </dgm:presLayoutVars>
      </dgm:prSet>
      <dgm:spPr/>
    </dgm:pt>
    <dgm:pt modelId="{89DA9132-4571-4405-8C90-186411EA8AD8}" type="pres">
      <dgm:prSet presAssocID="{CE7E0F03-BAEE-4A08-BFB5-9B8E63E586FF}" presName="Name1" presStyleCnt="0"/>
      <dgm:spPr/>
    </dgm:pt>
    <dgm:pt modelId="{04D635B6-8F99-42A1-AE01-BA1F581CA3CC}" type="pres">
      <dgm:prSet presAssocID="{6047CC94-F81B-4DAA-BAD4-3A07003B6418}" presName="picture_1" presStyleCnt="0"/>
      <dgm:spPr/>
    </dgm:pt>
    <dgm:pt modelId="{306AFE9D-CCA1-4A93-9691-FC978F9CE9A1}" type="pres">
      <dgm:prSet presAssocID="{6047CC94-F81B-4DAA-BAD4-3A07003B6418}" presName="pictureRepeatNode" presStyleLbl="alignImgPlace1" presStyleIdx="0" presStyleCnt="1" custScaleX="195966" custScaleY="195966"/>
      <dgm:spPr/>
      <dgm:t>
        <a:bodyPr/>
        <a:lstStyle/>
        <a:p>
          <a:endParaRPr lang="en-GB"/>
        </a:p>
      </dgm:t>
    </dgm:pt>
    <dgm:pt modelId="{7B7E01F2-483A-4155-B3BF-14C3DB5E76A6}" type="pres">
      <dgm:prSet presAssocID="{9830AC34-8BEB-44A5-B545-497E7C2B9546}" presName="text_1" presStyleLbl="node1" presStyleIdx="0" presStyleCnt="0">
        <dgm:presLayoutVars>
          <dgm:bulletEnabled val="1"/>
        </dgm:presLayoutVars>
      </dgm:prSet>
      <dgm:spPr/>
      <dgm:t>
        <a:bodyPr/>
        <a:lstStyle/>
        <a:p>
          <a:endParaRPr lang="en-GB"/>
        </a:p>
      </dgm:t>
    </dgm:pt>
  </dgm:ptLst>
  <dgm:cxnLst>
    <dgm:cxn modelId="{6F9D9BB5-E974-4735-A441-41198F43FDD9}" srcId="{CE7E0F03-BAEE-4A08-BFB5-9B8E63E586FF}" destId="{9830AC34-8BEB-44A5-B545-497E7C2B9546}" srcOrd="0" destOrd="0" parTransId="{C3B52A9E-B4BD-4ED4-BD21-9EB8D8925295}" sibTransId="{6047CC94-F81B-4DAA-BAD4-3A07003B6418}"/>
    <dgm:cxn modelId="{A567C9C6-264F-4A70-B0AC-DE302874F47F}" type="presOf" srcId="{9830AC34-8BEB-44A5-B545-497E7C2B9546}" destId="{7B7E01F2-483A-4155-B3BF-14C3DB5E76A6}" srcOrd="0" destOrd="0" presId="urn:microsoft.com/office/officeart/2008/layout/CircularPictureCallout"/>
    <dgm:cxn modelId="{23B08BED-9D29-4BAB-8A5F-FF411B3F1B8F}" type="presOf" srcId="{CE7E0F03-BAEE-4A08-BFB5-9B8E63E586FF}" destId="{051F52C1-6139-409E-8641-EB8734128EA4}" srcOrd="0" destOrd="0" presId="urn:microsoft.com/office/officeart/2008/layout/CircularPictureCallout"/>
    <dgm:cxn modelId="{83E35631-1F53-4641-B724-D5152FF7CBF5}" type="presOf" srcId="{6047CC94-F81B-4DAA-BAD4-3A07003B6418}" destId="{306AFE9D-CCA1-4A93-9691-FC978F9CE9A1}" srcOrd="0" destOrd="0" presId="urn:microsoft.com/office/officeart/2008/layout/CircularPictureCallout"/>
    <dgm:cxn modelId="{C1A4991E-675D-45C5-8284-17105355FE8C}" type="presParOf" srcId="{051F52C1-6139-409E-8641-EB8734128EA4}" destId="{89DA9132-4571-4405-8C90-186411EA8AD8}" srcOrd="0" destOrd="0" presId="urn:microsoft.com/office/officeart/2008/layout/CircularPictureCallout"/>
    <dgm:cxn modelId="{E6DEF36B-DD95-4513-98E8-EA2E5505B57B}" type="presParOf" srcId="{89DA9132-4571-4405-8C90-186411EA8AD8}" destId="{04D635B6-8F99-42A1-AE01-BA1F581CA3CC}" srcOrd="0" destOrd="0" presId="urn:microsoft.com/office/officeart/2008/layout/CircularPictureCallout"/>
    <dgm:cxn modelId="{9A00818F-B6F8-4364-8D46-236AA08F874D}" type="presParOf" srcId="{04D635B6-8F99-42A1-AE01-BA1F581CA3CC}" destId="{306AFE9D-CCA1-4A93-9691-FC978F9CE9A1}" srcOrd="0" destOrd="0" presId="urn:microsoft.com/office/officeart/2008/layout/CircularPictureCallout"/>
    <dgm:cxn modelId="{56DD5D02-CB59-4F28-AB35-89F01445B1A5}" type="presParOf" srcId="{89DA9132-4571-4405-8C90-186411EA8AD8}" destId="{7B7E01F2-483A-4155-B3BF-14C3DB5E76A6}" srcOrd="1" destOrd="0" presId="urn:microsoft.com/office/officeart/2008/layout/CircularPictureCallou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16631" y="215382"/>
          <a:ext cx="743919" cy="743919"/>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264242" y="599388"/>
          <a:ext cx="248698" cy="12823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22250">
            <a:lnSpc>
              <a:spcPct val="90000"/>
            </a:lnSpc>
            <a:spcBef>
              <a:spcPct val="0"/>
            </a:spcBef>
            <a:spcAft>
              <a:spcPct val="35000"/>
            </a:spcAft>
          </a:pPr>
          <a:endParaRPr lang="nb-NO" sz="500" kern="1200" dirty="0" smtClean="0"/>
        </a:p>
        <a:p>
          <a:pPr lvl="0" algn="ctr" defTabSz="222250">
            <a:lnSpc>
              <a:spcPct val="90000"/>
            </a:lnSpc>
            <a:spcBef>
              <a:spcPct val="0"/>
            </a:spcBef>
            <a:spcAft>
              <a:spcPct val="35000"/>
            </a:spcAft>
          </a:pPr>
          <a:endParaRPr lang="en-GB" sz="500" kern="1200" dirty="0"/>
        </a:p>
      </dsp:txBody>
      <dsp:txXfrm>
        <a:off x="264242" y="599388"/>
        <a:ext cx="248698" cy="128235"/>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15857" y="200706"/>
          <a:ext cx="709290" cy="70929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251942" y="566837"/>
          <a:ext cx="237121" cy="1222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22250">
            <a:lnSpc>
              <a:spcPct val="90000"/>
            </a:lnSpc>
            <a:spcBef>
              <a:spcPct val="0"/>
            </a:spcBef>
            <a:spcAft>
              <a:spcPct val="35000"/>
            </a:spcAft>
          </a:pPr>
          <a:endParaRPr lang="nb-NO" sz="500" kern="1200" dirty="0" smtClean="0"/>
        </a:p>
        <a:p>
          <a:pPr lvl="0" algn="ctr" defTabSz="222250">
            <a:lnSpc>
              <a:spcPct val="90000"/>
            </a:lnSpc>
            <a:spcBef>
              <a:spcPct val="0"/>
            </a:spcBef>
            <a:spcAft>
              <a:spcPct val="35000"/>
            </a:spcAft>
          </a:pPr>
          <a:endParaRPr lang="en-GB" sz="500" kern="1200" dirty="0"/>
        </a:p>
      </dsp:txBody>
      <dsp:txXfrm>
        <a:off x="251942" y="566837"/>
        <a:ext cx="237121" cy="122265"/>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16631" y="215382"/>
          <a:ext cx="743919" cy="743919"/>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264242" y="599388"/>
          <a:ext cx="248698" cy="12823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22250">
            <a:lnSpc>
              <a:spcPct val="90000"/>
            </a:lnSpc>
            <a:spcBef>
              <a:spcPct val="0"/>
            </a:spcBef>
            <a:spcAft>
              <a:spcPct val="35000"/>
            </a:spcAft>
          </a:pPr>
          <a:endParaRPr lang="nb-NO" sz="500" kern="1200" dirty="0" smtClean="0"/>
        </a:p>
        <a:p>
          <a:pPr lvl="0" algn="ctr" defTabSz="222250">
            <a:lnSpc>
              <a:spcPct val="90000"/>
            </a:lnSpc>
            <a:spcBef>
              <a:spcPct val="0"/>
            </a:spcBef>
            <a:spcAft>
              <a:spcPct val="35000"/>
            </a:spcAft>
          </a:pPr>
          <a:endParaRPr lang="en-GB" sz="500" kern="1200" dirty="0"/>
        </a:p>
      </dsp:txBody>
      <dsp:txXfrm>
        <a:off x="264242" y="599388"/>
        <a:ext cx="248698" cy="128235"/>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15857" y="200706"/>
          <a:ext cx="709290" cy="70929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251942" y="566837"/>
          <a:ext cx="237121" cy="1222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22250">
            <a:lnSpc>
              <a:spcPct val="90000"/>
            </a:lnSpc>
            <a:spcBef>
              <a:spcPct val="0"/>
            </a:spcBef>
            <a:spcAft>
              <a:spcPct val="35000"/>
            </a:spcAft>
          </a:pPr>
          <a:endParaRPr lang="nb-NO" sz="500" kern="1200" dirty="0" smtClean="0"/>
        </a:p>
        <a:p>
          <a:pPr lvl="0" algn="ctr" defTabSz="222250">
            <a:lnSpc>
              <a:spcPct val="90000"/>
            </a:lnSpc>
            <a:spcBef>
              <a:spcPct val="0"/>
            </a:spcBef>
            <a:spcAft>
              <a:spcPct val="35000"/>
            </a:spcAft>
          </a:pPr>
          <a:endParaRPr lang="en-GB" sz="500" kern="1200" dirty="0"/>
        </a:p>
      </dsp:txBody>
      <dsp:txXfrm>
        <a:off x="251942" y="566837"/>
        <a:ext cx="237121" cy="122265"/>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39"/>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39"/>
        <a:ext cx="352480" cy="181747"/>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14811" y="190989"/>
          <a:ext cx="719521" cy="719521"/>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4"/>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4"/>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D36D89-423D-4446-B477-AB475692CC3D}">
      <dsp:nvSpPr>
        <dsp:cNvPr id="0" name=""/>
        <dsp:cNvSpPr/>
      </dsp:nvSpPr>
      <dsp:spPr>
        <a:xfrm>
          <a:off x="29786" y="377008"/>
          <a:ext cx="1332340" cy="1332340"/>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9D7CEDB-8104-4451-ACE4-9C54728C8F31}">
      <dsp:nvSpPr>
        <dsp:cNvPr id="0" name=""/>
        <dsp:cNvSpPr/>
      </dsp:nvSpPr>
      <dsp:spPr>
        <a:xfrm>
          <a:off x="473250" y="1064753"/>
          <a:ext cx="445412" cy="2296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266700">
            <a:lnSpc>
              <a:spcPct val="90000"/>
            </a:lnSpc>
            <a:spcBef>
              <a:spcPct val="0"/>
            </a:spcBef>
            <a:spcAft>
              <a:spcPct val="35000"/>
            </a:spcAft>
          </a:pPr>
          <a:endParaRPr lang="nb-NO" sz="600" kern="1200" dirty="0" smtClean="0"/>
        </a:p>
        <a:p>
          <a:pPr lvl="0" algn="ctr" defTabSz="266700">
            <a:lnSpc>
              <a:spcPct val="90000"/>
            </a:lnSpc>
            <a:spcBef>
              <a:spcPct val="0"/>
            </a:spcBef>
            <a:spcAft>
              <a:spcPct val="35000"/>
            </a:spcAft>
          </a:pPr>
          <a:endParaRPr lang="en-GB" sz="600" kern="1200" dirty="0"/>
        </a:p>
      </dsp:txBody>
      <dsp:txXfrm>
        <a:off x="473250" y="1064753"/>
        <a:ext cx="445412" cy="229665"/>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EFBD8C-1BD9-44D3-91C2-8814CE1EF1E9}">
      <dsp:nvSpPr>
        <dsp:cNvPr id="0" name=""/>
        <dsp:cNvSpPr/>
      </dsp:nvSpPr>
      <dsp:spPr>
        <a:xfrm>
          <a:off x="188755" y="5172"/>
          <a:ext cx="723988" cy="723988"/>
        </a:xfrm>
        <a:prstGeom prst="ellipse">
          <a:avLst/>
        </a:prstGeom>
        <a:blipFill rotWithShape="1">
          <a:blip xmlns:r="http://schemas.openxmlformats.org/officeDocument/2006/relationships" r:embed="rId1"/>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4406756-AAED-4952-B734-D5E78ADCB029}">
      <dsp:nvSpPr>
        <dsp:cNvPr id="0" name=""/>
        <dsp:cNvSpPr/>
      </dsp:nvSpPr>
      <dsp:spPr>
        <a:xfrm>
          <a:off x="374510" y="384240"/>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84240"/>
        <a:ext cx="352480" cy="181747"/>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DC68E-F7A5-4F7E-9236-6CA8F3ACDF82}">
      <dsp:nvSpPr>
        <dsp:cNvPr id="0" name=""/>
        <dsp:cNvSpPr/>
      </dsp:nvSpPr>
      <dsp:spPr>
        <a:xfrm>
          <a:off x="188755" y="-13185"/>
          <a:ext cx="723988" cy="72398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D4F6EED-8521-4E37-8810-77EE6E3F5B89}">
      <dsp:nvSpPr>
        <dsp:cNvPr id="0" name=""/>
        <dsp:cNvSpPr/>
      </dsp:nvSpPr>
      <dsp:spPr>
        <a:xfrm>
          <a:off x="374510" y="365881"/>
          <a:ext cx="352480" cy="181747"/>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488950">
            <a:lnSpc>
              <a:spcPct val="90000"/>
            </a:lnSpc>
            <a:spcBef>
              <a:spcPct val="0"/>
            </a:spcBef>
            <a:spcAft>
              <a:spcPct val="35000"/>
            </a:spcAft>
          </a:pPr>
          <a:r>
            <a:rPr lang="nb-NO" sz="1100" kern="1200" dirty="0" smtClean="0"/>
            <a:t> </a:t>
          </a:r>
          <a:endParaRPr lang="en-GB" sz="1100" kern="1200" dirty="0"/>
        </a:p>
      </dsp:txBody>
      <dsp:txXfrm>
        <a:off x="374510" y="365881"/>
        <a:ext cx="352480" cy="181747"/>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6AFE9D-CCA1-4A93-9691-FC978F9CE9A1}">
      <dsp:nvSpPr>
        <dsp:cNvPr id="0" name=""/>
        <dsp:cNvSpPr/>
      </dsp:nvSpPr>
      <dsp:spPr>
        <a:xfrm>
          <a:off x="7405" y="190988"/>
          <a:ext cx="719522" cy="719522"/>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t="-25000" b="-25000"/>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7E01F2-483A-4155-B3BF-14C3DB5E76A6}">
      <dsp:nvSpPr>
        <dsp:cNvPr id="0" name=""/>
        <dsp:cNvSpPr/>
      </dsp:nvSpPr>
      <dsp:spPr>
        <a:xfrm>
          <a:off x="249673" y="562132"/>
          <a:ext cx="234986" cy="121165"/>
        </a:xfrm>
        <a:prstGeom prst="rect">
          <a:avLst/>
        </a:prstGeom>
        <a:noFill/>
        <a:ln w="10795"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lvl="0" algn="ctr" defTabSz="311150">
            <a:lnSpc>
              <a:spcPct val="90000"/>
            </a:lnSpc>
            <a:spcBef>
              <a:spcPct val="0"/>
            </a:spcBef>
            <a:spcAft>
              <a:spcPct val="35000"/>
            </a:spcAft>
          </a:pPr>
          <a:r>
            <a:rPr lang="nb-NO" sz="700" kern="1200" dirty="0" smtClean="0"/>
            <a:t> </a:t>
          </a:r>
          <a:endParaRPr lang="en-GB" sz="700" kern="1200" dirty="0"/>
        </a:p>
      </dsp:txBody>
      <dsp:txXfrm>
        <a:off x="249673" y="562132"/>
        <a:ext cx="234986" cy="121165"/>
      </dsp:txXfrm>
    </dsp:sp>
  </dsp:spTree>
</dsp:drawing>
</file>

<file path=ppt/diagrams/layout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0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1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2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3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3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3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1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3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4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5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6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7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8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0.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2.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3.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4.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5.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6.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7.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8.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99.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11574"/>
            <a:ext cx="2971800" cy="457200"/>
          </a:xfrm>
          <a:prstGeom prst="rect">
            <a:avLst/>
          </a:prstGeom>
        </p:spPr>
        <p:txBody>
          <a:bodyPr vert="horz" lIns="91440" tIns="45720" rIns="91440" bIns="45720" rtlCol="0"/>
          <a:lstStyle>
            <a:lvl1pPr algn="l">
              <a:defRPr sz="1200"/>
            </a:lvl1pPr>
          </a:lstStyle>
          <a:p>
            <a:r>
              <a:rPr lang="en-US" dirty="0" smtClean="0">
                <a:latin typeface="Segoe UI" pitchFamily="34" charset="0"/>
              </a:rPr>
              <a:t>Microsoft Ignite 2015</a:t>
            </a:r>
            <a:endParaRPr lang="en-US" dirty="0">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8C8D045D-9A66-44E7-900A-FC6D0BD4E54A}" type="datetime8">
              <a:rPr lang="en-US" smtClean="0">
                <a:latin typeface="Segoe UI" pitchFamily="34" charset="0"/>
              </a:rPr>
              <a:t>5/5/2015 12:42 PM</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r>
              <a:rPr lang="en-US" dirty="0" smtClean="0"/>
              <a:t>Microsoft Ignite 2015</a:t>
            </a:r>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38EEC551-8CDA-4EB6-89BB-2A86C9F091C8}" type="datetime8">
              <a:rPr lang="en-US" smtClean="0"/>
              <a:t>5/5/2015 12:42 PM</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dirty="0" smtClean="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5/5/2015 12:42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Tree>
    <p:extLst>
      <p:ext uri="{BB962C8B-B14F-4D97-AF65-F5344CB8AC3E}">
        <p14:creationId xmlns:p14="http://schemas.microsoft.com/office/powerpoint/2010/main" val="38316012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34250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79152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44769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600472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51423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54059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436126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2984220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57196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9926981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C6996B83-60CF-42A8-BA06-F99D0BEC30B3}"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Header Placeholder 6"/>
          <p:cNvSpPr>
            <a:spLocks noGrp="1"/>
          </p:cNvSpPr>
          <p:nvPr>
            <p:ph type="hdr" sz="quarter" idx="13"/>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pitchFamily="34" charset="0"/>
                <a:ea typeface="+mn-ea"/>
                <a:cs typeface="+mn-cs"/>
              </a:rPr>
              <a:t>Build 2014</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734495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170516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034358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126003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0468734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25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3533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8475293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30048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9438888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622573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7252373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079C3B8-7366-4A44-A34B-3977080C19E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Header Placeholder 6"/>
          <p:cNvSpPr>
            <a:spLocks noGrp="1"/>
          </p:cNvSpPr>
          <p:nvPr>
            <p:ph type="hdr" sz="quarter" idx="13"/>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2014</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06750864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40334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0824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86438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9730474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97247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6344136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0760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827900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6711589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6699397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44458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8446239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8757978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519700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7804093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094889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8382340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15545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3194774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89853491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9625433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latin typeface="Segoe UI" pitchFamily="34" charset="0"/>
              </a:rPr>
              <a:t>Build 2015</a:t>
            </a:r>
            <a:endParaRPr lang="en-US" dirty="0">
              <a:latin typeface="Segoe UI" pitchFamily="34" charset="0"/>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5/5/2015 12:42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a:t>
            </a:fld>
            <a:endParaRPr lang="en-US" dirty="0"/>
          </a:p>
        </p:txBody>
      </p:sp>
    </p:spTree>
    <p:extLst>
      <p:ext uri="{BB962C8B-B14F-4D97-AF65-F5344CB8AC3E}">
        <p14:creationId xmlns:p14="http://schemas.microsoft.com/office/powerpoint/2010/main" val="7227645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81265693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7721696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97871354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6795122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07156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5/5/2015 12:42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174985399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a:xfrm>
            <a:off x="0" y="0"/>
            <a:ext cx="2971800" cy="457200"/>
          </a:xfrm>
          <a:prstGeom prst="rect">
            <a:avLst/>
          </a:prstGeom>
        </p:spPr>
        <p:txBody>
          <a:bodyPr/>
          <a:lstStyle/>
          <a:p>
            <a:endParaRPr lang="en-US" dirty="0">
              <a:solidFill>
                <a:prstClr val="black"/>
              </a:solidFill>
            </a:endParaRPr>
          </a:p>
        </p:txBody>
      </p:sp>
      <p:sp>
        <p:nvSpPr>
          <p:cNvPr id="5" name="Date Placeholder 4"/>
          <p:cNvSpPr>
            <a:spLocks noGrp="1"/>
          </p:cNvSpPr>
          <p:nvPr>
            <p:ph type="dt" idx="11"/>
          </p:nvPr>
        </p:nvSpPr>
        <p:spPr/>
        <p:txBody>
          <a:bodyPr/>
          <a:lstStyle/>
          <a:p>
            <a:fld id="{8A17D118-1690-458F-B4D2-F9DA5D6F5033}" type="datetime8">
              <a:rPr lang="en-US" smtClean="0">
                <a:solidFill>
                  <a:prstClr val="black"/>
                </a:solidFill>
              </a:rPr>
              <a:t>5/5/2015 12:42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60</a:t>
            </a:fld>
            <a:endParaRPr lang="en-US" dirty="0">
              <a:solidFill>
                <a:prstClr val="black"/>
              </a:solidFill>
            </a:endParaRPr>
          </a:p>
        </p:txBody>
      </p:sp>
      <p:sp>
        <p:nvSpPr>
          <p:cNvPr id="6" name="Footer Placeholder 5"/>
          <p:cNvSpPr>
            <a:spLocks noGrp="1"/>
          </p:cNvSpPr>
          <p:nvPr>
            <p:ph type="ftr" sz="quarter" idx="14"/>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Tree>
    <p:extLst>
      <p:ext uri="{BB962C8B-B14F-4D97-AF65-F5344CB8AC3E}">
        <p14:creationId xmlns:p14="http://schemas.microsoft.com/office/powerpoint/2010/main" val="2861498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t>Build 2015</a:t>
            </a: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5/5/2015 12:42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89101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06696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10565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33237" rtl="0" eaLnBrk="1" fontAlgn="auto" latinLnBrk="0" hangingPunct="1">
              <a:lnSpc>
                <a:spcPct val="100000"/>
              </a:lnSpc>
              <a:spcBef>
                <a:spcPts val="0"/>
              </a:spcBef>
              <a:spcAft>
                <a:spcPts val="0"/>
              </a:spcAft>
              <a:buClrTx/>
              <a:buSzTx/>
              <a:buFontTx/>
              <a:buNone/>
              <a:tabLst/>
              <a:defRPr/>
            </a:pPr>
            <a:fld id="{47FCBB42-8A3C-4AB5-AB28-70532FD908F2}"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3237"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64079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No tile">
    <p:bg>
      <p:bgRef idx="1001">
        <a:schemeClr val="bg2"/>
      </p:bgRef>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587"/>
            <a:ext cx="12430199" cy="6991986"/>
          </a:xfrm>
          <a:prstGeom prst="rect">
            <a:avLst/>
          </a:prstGeom>
          <a:noFill/>
          <a:ln>
            <a:noFill/>
          </a:ln>
        </p:spPr>
      </p:pic>
      <p:sp>
        <p:nvSpPr>
          <p:cNvPr id="3" name="Rectangle 2"/>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5"/>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9" name="Rectangle 8"/>
          <p:cNvSpPr/>
          <p:nvPr userDrawn="1"/>
        </p:nvSpPr>
        <p:spPr>
          <a:xfrm>
            <a:off x="293752" y="3040063"/>
            <a:ext cx="4333238" cy="784830"/>
          </a:xfrm>
          <a:prstGeom prst="rect">
            <a:avLst/>
          </a:prstGeom>
        </p:spPr>
        <p:txBody>
          <a:bodyPr wrap="none" anchor="ctr">
            <a:spAutoFit/>
          </a:bodyPr>
          <a:lstStyle/>
          <a:p>
            <a:pPr algn="r" defTabSz="1165834" rtl="0" eaLnBrk="1" latinLnBrk="0" hangingPunct="1">
              <a:lnSpc>
                <a:spcPct val="90000"/>
              </a:lnSpc>
              <a:spcBef>
                <a:spcPct val="0"/>
              </a:spcBef>
              <a:buNone/>
            </a:pPr>
            <a:r>
              <a:rPr lang="en-US" sz="5000" b="0" kern="1200" cap="none" spc="-125" baseline="0" noProof="0" dirty="0" smtClean="0">
                <a:ln w="3175">
                  <a:noFill/>
                </a:ln>
                <a:gradFill>
                  <a:gsLst>
                    <a:gs pos="84066">
                      <a:srgbClr val="000000"/>
                    </a:gs>
                    <a:gs pos="57576">
                      <a:srgbClr val="000000"/>
                    </a:gs>
                  </a:gsLst>
                  <a:lin ang="5400000" scaled="0"/>
                </a:gradFill>
                <a:effectLst/>
                <a:latin typeface="+mj-lt"/>
                <a:ea typeface="+mn-ea"/>
                <a:cs typeface="Segoe UI" pitchFamily="34" charset="0"/>
              </a:rPr>
              <a:t>Spark the future.</a:t>
            </a:r>
            <a:endParaRPr lang="en-US" sz="5000" b="0" kern="1200" cap="none" spc="-125" baseline="0" dirty="0">
              <a:ln w="3175">
                <a:noFill/>
              </a:ln>
              <a:gradFill>
                <a:gsLst>
                  <a:gs pos="84066">
                    <a:srgbClr val="000000"/>
                  </a:gs>
                  <a:gs pos="57576">
                    <a:srgbClr val="000000"/>
                  </a:gs>
                </a:gsLst>
                <a:lin ang="5400000" scaled="0"/>
              </a:gradFill>
              <a:effectLst/>
              <a:latin typeface="+mj-lt"/>
              <a:ea typeface="+mn-ea"/>
              <a:cs typeface="Segoe UI" pitchFamily="34" charset="0"/>
            </a:endParaRPr>
          </a:p>
        </p:txBody>
      </p:sp>
      <p:sp>
        <p:nvSpPr>
          <p:cNvPr id="10" name="Rectangle 9"/>
          <p:cNvSpPr/>
          <p:nvPr userDrawn="1"/>
        </p:nvSpPr>
        <p:spPr>
          <a:xfrm>
            <a:off x="2441776" y="4617847"/>
            <a:ext cx="2185214" cy="715581"/>
          </a:xfrm>
          <a:prstGeom prst="rect">
            <a:avLst/>
          </a:prstGeom>
        </p:spPr>
        <p:txBody>
          <a:bodyPr wrap="none" anchor="ctr">
            <a:spAutoFit/>
          </a:bodyPr>
          <a:lstStyle/>
          <a:p>
            <a:pPr algn="r" defTabSz="1165834" rtl="0" eaLnBrk="1" latinLnBrk="0" hangingPunct="1">
              <a:lnSpc>
                <a:spcPct val="90000"/>
              </a:lnSpc>
              <a:spcBef>
                <a:spcPct val="0"/>
              </a:spcBef>
              <a:buNone/>
            </a:pPr>
            <a: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t>May 4 – 8, 2015</a:t>
            </a:r>
            <a:b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br>
            <a: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t>Chicago, IL</a:t>
            </a:r>
            <a:endParaRPr lang="en-US" sz="2250" b="0" kern="1200" cap="none" spc="0" baseline="0" dirty="0">
              <a:ln w="3175">
                <a:noFill/>
              </a:ln>
              <a:gradFill>
                <a:gsLst>
                  <a:gs pos="84066">
                    <a:srgbClr val="000000"/>
                  </a:gs>
                  <a:gs pos="57576">
                    <a:srgbClr val="000000"/>
                  </a:gs>
                </a:gsLst>
                <a:lin ang="5400000" scaled="0"/>
              </a:gradFill>
              <a:effectLst/>
              <a:latin typeface="+mn-lt"/>
              <a:ea typeface="+mn-ea"/>
              <a:cs typeface="Segoe UI" pitchFamily="34" charset="0"/>
            </a:endParaRPr>
          </a:p>
        </p:txBody>
      </p:sp>
      <p:pic>
        <p:nvPicPr>
          <p:cNvPr id="11" name="Picture 1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002510" y="4088040"/>
            <a:ext cx="2494315" cy="384949"/>
          </a:xfrm>
          <a:prstGeom prst="rect">
            <a:avLst/>
          </a:prstGeom>
        </p:spPr>
      </p:pic>
    </p:spTree>
    <p:extLst>
      <p:ext uri="{BB962C8B-B14F-4D97-AF65-F5344CB8AC3E}">
        <p14:creationId xmlns:p14="http://schemas.microsoft.com/office/powerpoint/2010/main" val="2655962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78982855"/>
      </p:ext>
    </p:extLst>
  </p:cSld>
  <p:clrMapOvr>
    <a:masterClrMapping/>
  </p:clrMapOvr>
  <p:transition>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2189335521"/>
      </p:ext>
    </p:extLst>
  </p:cSld>
  <p:clrMapOvr>
    <a:masterClrMapping/>
  </p:clrMapOvr>
  <p:transition>
    <p:fade/>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36776"/>
            <a:ext cx="10056812" cy="1181862"/>
          </a:xfrm>
          <a:noFill/>
        </p:spPr>
        <p:txBody>
          <a:bodyPr tIns="91440" bIns="91440" anchor="t" anchorCtr="0">
            <a:spAutoFit/>
          </a:bodyPr>
          <a:lstStyle>
            <a:lvl1pPr>
              <a:defRPr sz="7199" spc="-100" baseline="0">
                <a:gradFill>
                  <a:gsLst>
                    <a:gs pos="0">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9" y="4881266"/>
            <a:ext cx="10058401" cy="738664"/>
          </a:xfrm>
          <a:noFill/>
        </p:spPr>
        <p:txBody>
          <a:bodyPr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6" name="Rectangle 5"/>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38976025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25663"/>
            <a:ext cx="10056812" cy="1181862"/>
          </a:xfrm>
          <a:noFill/>
        </p:spPr>
        <p:txBody>
          <a:bodyPr tIns="91440" bIns="91440" anchor="t" anchorCtr="0">
            <a:spAutoFit/>
          </a:bodyPr>
          <a:lstStyle>
            <a:lvl1pPr>
              <a:defRPr lang="en-US" sz="7199"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smtClean="0"/>
              <a:t>Video title</a:t>
            </a:r>
            <a:endParaRPr lang="en-US" dirty="0"/>
          </a:p>
        </p:txBody>
      </p:sp>
      <p:sp>
        <p:nvSpPr>
          <p:cNvPr id="4" name="Rectangle 3"/>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20258259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Title Light">
    <p:bg>
      <p:bgRef idx="1001">
        <a:schemeClr val="bg2"/>
      </p:bgRef>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728849011"/>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68934554"/>
      </p:ext>
    </p:extLst>
  </p:cSld>
  <p:clrMapOvr>
    <a:masterClrMapping/>
  </p:clrMapOvr>
  <p:transition>
    <p:fade/>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315834702"/>
      </p:ext>
    </p:extLst>
  </p:cSld>
  <p:clrMapOvr>
    <a:masterClrMapping/>
  </p:clrMapOvr>
  <p:transition>
    <p:fade/>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908698505"/>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266291156"/>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1241426"/>
            <a:ext cx="5486399" cy="2012859"/>
          </a:xfrm>
        </p:spPr>
        <p:txBody>
          <a:bodyPr>
            <a:spAutoFit/>
          </a:bodyPr>
          <a:lstStyle>
            <a:lvl1pPr>
              <a:defRPr sz="6599"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1"/>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2366974557"/>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 Color">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9" name="Title 1"/>
          <p:cNvSpPr>
            <a:spLocks noGrp="1"/>
          </p:cNvSpPr>
          <p:nvPr>
            <p:ph type="title" hasCustomPrompt="1"/>
          </p:nvPr>
        </p:nvSpPr>
        <p:spPr>
          <a:xfrm>
            <a:off x="274702" y="2125677"/>
            <a:ext cx="9143936" cy="1828786"/>
          </a:xfrm>
          <a:noFill/>
        </p:spPr>
        <p:txBody>
          <a:bodyPr lIns="146304" tIns="91440" rIns="146304" bIns="91440" anchor="t" anchorCtr="0"/>
          <a:lstStyle>
            <a:lvl1pPr>
              <a:defRPr sz="5399" spc="-100" baseline="0">
                <a:gradFill>
                  <a:gsLst>
                    <a:gs pos="99115">
                      <a:schemeClr val="tx1"/>
                    </a:gs>
                    <a:gs pos="79000">
                      <a:schemeClr val="tx1"/>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2" y="3955785"/>
            <a:ext cx="7315137" cy="1828007"/>
          </a:xfrm>
          <a:noFill/>
        </p:spPr>
        <p:txBody>
          <a:bodyPr lIns="146304" tIns="109728" rIns="146304" bIns="109728">
            <a:noAutofit/>
          </a:bodyPr>
          <a:lstStyle>
            <a:lvl1pPr marL="0" indent="0">
              <a:spcBef>
                <a:spcPts val="0"/>
              </a:spcBef>
              <a:buNone/>
              <a:defRPr sz="3200" spc="0" baseline="0">
                <a:gradFill>
                  <a:gsLst>
                    <a:gs pos="99115">
                      <a:schemeClr val="tx1"/>
                    </a:gs>
                    <a:gs pos="79000">
                      <a:schemeClr val="tx1"/>
                    </a:gs>
                  </a:gsLst>
                  <a:lin ang="5400000" scaled="0"/>
                </a:gradFill>
                <a:latin typeface="+mj-lt"/>
              </a:defRPr>
            </a:lvl1pPr>
          </a:lstStyle>
          <a:p>
            <a:pPr lvl="0"/>
            <a:r>
              <a:rPr lang="en-US" dirty="0" smtClean="0"/>
              <a:t>Speaker Name</a:t>
            </a:r>
          </a:p>
        </p:txBody>
      </p:sp>
      <p:sp>
        <p:nvSpPr>
          <p:cNvPr id="7" name="Rectangle 6"/>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25882318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Dar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88492187"/>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675349"/>
      </p:ext>
    </p:extLst>
  </p:cSld>
  <p:clrMapOvr>
    <a:masterClrMapping/>
  </p:clrMapOvr>
  <p:transition>
    <p:fade/>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0159915"/>
      </p:ext>
    </p:extLst>
  </p:cSld>
  <p:clrMapOvr>
    <a:masterClrMapping/>
  </p:clrMapOvr>
  <p:transition>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390786"/>
      </p:ext>
    </p:extLst>
  </p:cSld>
  <p:clrMapOvr>
    <a:masterClrMapping/>
  </p:clrMapOvr>
  <p:transition>
    <p:fade/>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2"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8" fontAlgn="base">
              <a:spcBef>
                <a:spcPct val="0"/>
              </a:spcBef>
              <a:spcAft>
                <a:spcPct val="0"/>
              </a:spcAft>
            </a:pPr>
            <a:endParaRPr lang="en-US" sz="225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9" y="1221158"/>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56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98"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1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29962453"/>
      </p:ext>
    </p:extLst>
  </p:cSld>
  <p:clrMapOvr>
    <a:masterClrMapping/>
  </p:clrMapOvr>
  <p:transition>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losing log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2" y="0"/>
            <a:ext cx="12435840" cy="6995160"/>
          </a:xfrm>
          <a:prstGeom prst="rect">
            <a:avLst/>
          </a:prstGeom>
        </p:spPr>
      </p:pic>
      <p:sp>
        <p:nvSpPr>
          <p:cNvPr id="6" name="Rectangle 5"/>
          <p:cNvSpPr/>
          <p:nvPr userDrawn="1"/>
        </p:nvSpPr>
        <p:spPr bwMode="gray">
          <a:xfrm>
            <a:off x="0" y="4868863"/>
            <a:ext cx="12436475" cy="2125662"/>
          </a:xfrm>
          <a:prstGeom prst="rect">
            <a:avLst/>
          </a:prstGeom>
          <a:solidFill>
            <a:srgbClr val="50505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2" name="Text Box 3"/>
          <p:cNvSpPr txBox="1">
            <a:spLocks noChangeArrowheads="1"/>
          </p:cNvSpPr>
          <p:nvPr userDrawn="1"/>
        </p:nvSpPr>
        <p:spPr bwMode="white">
          <a:xfrm>
            <a:off x="7589822" y="6294476"/>
            <a:ext cx="45719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algn="r" defTabSz="932215" eaLnBrk="0" hangingPunct="0"/>
            <a:r>
              <a:rPr lang="en-US" sz="700" dirty="0">
                <a:gradFill>
                  <a:gsLst>
                    <a:gs pos="12389">
                      <a:srgbClr val="FFFFFF"/>
                    </a:gs>
                    <a:gs pos="54000">
                      <a:srgbClr val="FFFFFF"/>
                    </a:gs>
                  </a:gsLst>
                  <a:lin ang="5400000" scaled="0"/>
                </a:gradFill>
                <a:cs typeface="Segoe UI" pitchFamily="34" charset="0"/>
              </a:rPr>
              <a:t>© </a:t>
            </a:r>
            <a:r>
              <a:rPr lang="en-US" sz="700" dirty="0" smtClean="0">
                <a:gradFill>
                  <a:gsLst>
                    <a:gs pos="12389">
                      <a:srgbClr val="FFFFFF"/>
                    </a:gs>
                    <a:gs pos="54000">
                      <a:srgbClr val="FFFFFF"/>
                    </a:gs>
                  </a:gsLst>
                  <a:lin ang="5400000" scaled="0"/>
                </a:gradFill>
                <a:cs typeface="Segoe UI" pitchFamily="34" charset="0"/>
              </a:rPr>
              <a:t>2015 </a:t>
            </a:r>
            <a:r>
              <a:rPr lang="en-US" sz="700" dirty="0">
                <a:gradFill>
                  <a:gsLst>
                    <a:gs pos="12389">
                      <a:srgbClr val="FFFFFF"/>
                    </a:gs>
                    <a:gs pos="54000">
                      <a:srgbClr val="FFFFFF"/>
                    </a:gs>
                  </a:gsLst>
                  <a:lin ang="5400000" scaled="0"/>
                </a:gradFill>
                <a:cs typeface="Segoe UI" pitchFamily="34" charset="0"/>
              </a:rPr>
              <a:t>Microsoft Corporation. All rights reserved. </a:t>
            </a:r>
          </a:p>
        </p:txBody>
      </p:sp>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59230" y="5580859"/>
            <a:ext cx="3291840" cy="701671"/>
          </a:xfrm>
          <a:prstGeom prst="rect">
            <a:avLst/>
          </a:prstGeom>
        </p:spPr>
      </p:pic>
    </p:spTree>
    <p:extLst>
      <p:ext uri="{BB962C8B-B14F-4D97-AF65-F5344CB8AC3E}">
        <p14:creationId xmlns:p14="http://schemas.microsoft.com/office/powerpoint/2010/main" val="17293980"/>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490" indent="-290490">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4" indent="-280966">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4" indent="-290490">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6" indent="-228582">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7" indent="-228582">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3482969643"/>
      </p:ext>
    </p:extLst>
  </p:cSld>
  <p:clrMapOvr>
    <a:masterClrMapping/>
  </p:clrMapOvr>
  <p:transition>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Black Notes slide Layout No Bar">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4439772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Blank">
    <p:bg bwMode="gray">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63240377"/>
      </p:ext>
    </p:extLst>
  </p:cSld>
  <p:clrMapOvr>
    <a:masterClrMapping/>
  </p:clrMapOvr>
  <p:transition>
    <p:fade/>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and Content - Code">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1534779"/>
          </a:xfrm>
        </p:spPr>
        <p:txBody>
          <a:bodyPr>
            <a:spAutoFit/>
          </a:bodyPr>
          <a:lstStyle>
            <a:lvl1pPr>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1pPr>
            <a:lvl2pPr marL="584200" indent="-241300">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2pPr>
            <a:lvl3pPr marL="571441" indent="-342900">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3pPr>
            <a:lvl4pPr>
              <a:defRPr sz="2000"/>
            </a:lvl4pPr>
            <a:lvl5pPr>
              <a:defRPr sz="2000"/>
            </a:lvl5pPr>
          </a:lstStyle>
          <a:p>
            <a:pPr marL="0" lvl="0" indent="0" algn="l" defTabSz="914166" rtl="0" eaLnBrk="1" latinLnBrk="0" hangingPunct="1">
              <a:spcBef>
                <a:spcPct val="20000"/>
              </a:spcBef>
              <a:spcAft>
                <a:spcPts val="816"/>
              </a:spcAft>
              <a:buFont typeface="Arial" pitchFamily="34" charset="0"/>
              <a:buNone/>
            </a:pPr>
            <a:r>
              <a:rPr lang="en-US" smtClean="0"/>
              <a:t>Edit Master text styles</a:t>
            </a:r>
          </a:p>
          <a:p>
            <a:pPr marL="0" lvl="1" indent="0" algn="l" defTabSz="914166" rtl="0" eaLnBrk="1" latinLnBrk="0" hangingPunct="1">
              <a:spcBef>
                <a:spcPct val="20000"/>
              </a:spcBef>
              <a:spcAft>
                <a:spcPts val="816"/>
              </a:spcAft>
              <a:buFont typeface="Arial" pitchFamily="34" charset="0"/>
              <a:buNone/>
            </a:pPr>
            <a:r>
              <a:rPr lang="en-US" smtClean="0"/>
              <a:t>Second level</a:t>
            </a:r>
          </a:p>
          <a:p>
            <a:pPr marL="0" lvl="2" indent="0" algn="l" defTabSz="914166" rtl="0" eaLnBrk="1" latinLnBrk="0" hangingPunct="1">
              <a:spcBef>
                <a:spcPct val="20000"/>
              </a:spcBef>
              <a:spcAft>
                <a:spcPts val="816"/>
              </a:spcAft>
              <a:buFont typeface="Arial" pitchFamily="34" charset="0"/>
              <a:buNone/>
            </a:pPr>
            <a:r>
              <a:rPr lang="en-US" smtClean="0"/>
              <a:t>Third level</a:t>
            </a:r>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559468"/>
      </p:ext>
    </p:extLst>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20354">
                      <a:schemeClr val="tx2"/>
                    </a:gs>
                    <a:gs pos="40000">
                      <a:schemeClr val="tx2"/>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31337368"/>
      </p:ext>
    </p:extLst>
  </p:cSld>
  <p:clrMapOvr>
    <a:masterClrMapping/>
  </p:clrMapOvr>
  <p:transition>
    <p:fade/>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Title Slide - Color">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9" name="Title 1"/>
          <p:cNvSpPr>
            <a:spLocks noGrp="1"/>
          </p:cNvSpPr>
          <p:nvPr>
            <p:ph type="title" hasCustomPrompt="1"/>
          </p:nvPr>
        </p:nvSpPr>
        <p:spPr>
          <a:xfrm>
            <a:off x="274702" y="2125677"/>
            <a:ext cx="9143936" cy="1828786"/>
          </a:xfrm>
          <a:noFill/>
        </p:spPr>
        <p:txBody>
          <a:bodyPr lIns="146304" tIns="91440" rIns="146304" bIns="91440" anchor="t" anchorCtr="0"/>
          <a:lstStyle>
            <a:lvl1pPr>
              <a:defRPr sz="5399" spc="-100" baseline="0">
                <a:gradFill>
                  <a:gsLst>
                    <a:gs pos="99115">
                      <a:schemeClr val="tx1"/>
                    </a:gs>
                    <a:gs pos="79000">
                      <a:schemeClr val="tx1"/>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2" y="3955785"/>
            <a:ext cx="7315137" cy="1828007"/>
          </a:xfrm>
          <a:noFill/>
        </p:spPr>
        <p:txBody>
          <a:bodyPr lIns="146304" tIns="109728" rIns="146304" bIns="109728">
            <a:noAutofit/>
          </a:bodyPr>
          <a:lstStyle>
            <a:lvl1pPr marL="0" indent="0">
              <a:spcBef>
                <a:spcPts val="0"/>
              </a:spcBef>
              <a:buNone/>
              <a:defRPr sz="3200" spc="0" baseline="0">
                <a:gradFill>
                  <a:gsLst>
                    <a:gs pos="99115">
                      <a:schemeClr val="tx1"/>
                    </a:gs>
                    <a:gs pos="79000">
                      <a:schemeClr val="tx1"/>
                    </a:gs>
                  </a:gsLst>
                  <a:lin ang="5400000" scaled="0"/>
                </a:gradFill>
                <a:latin typeface="+mj-lt"/>
              </a:defRPr>
            </a:lvl1pPr>
          </a:lstStyle>
          <a:p>
            <a:pPr lvl="0"/>
            <a:r>
              <a:rPr lang="en-US" dirty="0" smtClean="0"/>
              <a:t>Speaker Name</a:t>
            </a:r>
          </a:p>
        </p:txBody>
      </p:sp>
      <p:sp>
        <p:nvSpPr>
          <p:cNvPr id="7" name="Rectangle 6"/>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4" name="Text Placeholder 3"/>
          <p:cNvSpPr>
            <a:spLocks noGrp="1"/>
          </p:cNvSpPr>
          <p:nvPr>
            <p:ph type="body" sz="quarter" idx="13" hasCustomPrompt="1"/>
          </p:nvPr>
        </p:nvSpPr>
        <p:spPr>
          <a:xfrm>
            <a:off x="322262" y="360323"/>
            <a:ext cx="2667000" cy="406265"/>
          </a:xfrm>
        </p:spPr>
        <p:txBody>
          <a:bodyPr/>
          <a:lstStyle>
            <a:lvl1pPr marL="0" indent="0">
              <a:buFontTx/>
              <a:buNone/>
              <a:defRPr sz="1600" baseline="0">
                <a:latin typeface="+mn-lt"/>
              </a:defRPr>
            </a:lvl1pPr>
            <a:lvl2pPr marL="342873" indent="0">
              <a:buFontTx/>
              <a:buNone/>
              <a:defRPr sz="1600">
                <a:latin typeface="+mn-lt"/>
              </a:defRPr>
            </a:lvl2pPr>
            <a:lvl3pPr marL="571454" indent="0">
              <a:buFontTx/>
              <a:buNone/>
              <a:defRPr sz="1600">
                <a:latin typeface="+mn-lt"/>
              </a:defRPr>
            </a:lvl3pPr>
            <a:lvl4pPr marL="800036" indent="0">
              <a:buFontTx/>
              <a:buNone/>
              <a:defRPr sz="1600">
                <a:latin typeface="+mn-lt"/>
              </a:defRPr>
            </a:lvl4pPr>
            <a:lvl5pPr marL="1028617" indent="0">
              <a:buFontTx/>
              <a:buNone/>
              <a:defRPr sz="1600">
                <a:latin typeface="+mn-lt"/>
              </a:defRPr>
            </a:lvl5pPr>
          </a:lstStyle>
          <a:p>
            <a:pPr lvl="0"/>
            <a:r>
              <a:rPr lang="en-US" dirty="0" smtClean="0"/>
              <a:t>SESSION CODE</a:t>
            </a:r>
          </a:p>
        </p:txBody>
      </p:sp>
    </p:spTree>
    <p:extLst>
      <p:ext uri="{BB962C8B-B14F-4D97-AF65-F5344CB8AC3E}">
        <p14:creationId xmlns:p14="http://schemas.microsoft.com/office/powerpoint/2010/main" val="22756258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5783263"/>
            <a:ext cx="9142098" cy="902608"/>
          </a:xfrm>
          <a:noFill/>
        </p:spPr>
        <p:txBody>
          <a:bodyPr lIns="146304" tIns="109728" rIns="146304" bIns="109728" anchor="b">
            <a:noAutofit/>
          </a:bodyPr>
          <a:lstStyle>
            <a:lvl1pPr marL="0" indent="0">
              <a:spcBef>
                <a:spcPts val="0"/>
              </a:spcBef>
              <a:buNone/>
              <a:defRPr sz="2000" spc="0" baseline="0">
                <a:gradFill>
                  <a:gsLst>
                    <a:gs pos="0">
                      <a:schemeClr val="tx1"/>
                    </a:gs>
                    <a:gs pos="100000">
                      <a:schemeClr val="tx1"/>
                    </a:gs>
                  </a:gsLst>
                  <a:lin ang="5400000" scaled="0"/>
                </a:gradFill>
                <a:latin typeface="+mn-lt"/>
              </a:defRPr>
            </a:lvl1pPr>
          </a:lstStyle>
          <a:p>
            <a:pPr lvl="0"/>
            <a:r>
              <a:rPr lang="en-US" dirty="0" smtClean="0"/>
              <a:t>Speaker Name</a:t>
            </a:r>
          </a:p>
        </p:txBody>
      </p:sp>
      <p:sp>
        <p:nvSpPr>
          <p:cNvPr id="9" name="Title 1"/>
          <p:cNvSpPr>
            <a:spLocks noGrp="1"/>
          </p:cNvSpPr>
          <p:nvPr>
            <p:ph type="title" hasCustomPrompt="1"/>
          </p:nvPr>
        </p:nvSpPr>
        <p:spPr>
          <a:xfrm>
            <a:off x="274702" y="2117165"/>
            <a:ext cx="11887135" cy="1837298"/>
          </a:xfrm>
          <a:noFill/>
        </p:spPr>
        <p:txBody>
          <a:bodyPr lIns="146304" tIns="91440" rIns="146304" bIns="91440" anchor="t" anchorCtr="0"/>
          <a:lstStyle>
            <a:lvl1pPr>
              <a:defRPr sz="54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10129837" y="6126162"/>
            <a:ext cx="1849602" cy="394827"/>
          </a:xfrm>
          <a:prstGeom prst="rect">
            <a:avLst/>
          </a:prstGeom>
          <a:noFill/>
          <a:ln>
            <a:noFill/>
          </a:ln>
        </p:spPr>
      </p:pic>
      <p:sp>
        <p:nvSpPr>
          <p:cNvPr id="3" name="Text Placeholder 2"/>
          <p:cNvSpPr>
            <a:spLocks noGrp="1"/>
          </p:cNvSpPr>
          <p:nvPr>
            <p:ph type="body" sz="quarter" idx="13" hasCustomPrompt="1"/>
          </p:nvPr>
        </p:nvSpPr>
        <p:spPr>
          <a:xfrm>
            <a:off x="274702" y="307621"/>
            <a:ext cx="3656013" cy="572464"/>
          </a:xfrm>
        </p:spPr>
        <p:txBody>
          <a:bodyPr lIns="182880" tIns="146304" rIns="182880" bIns="146304"/>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smtClean="0"/>
              <a:t>Session Code Here</a:t>
            </a:r>
            <a:endParaRPr lang="en-US" dirty="0"/>
          </a:p>
        </p:txBody>
      </p:sp>
    </p:spTree>
    <p:extLst>
      <p:ext uri="{BB962C8B-B14F-4D97-AF65-F5344CB8AC3E}">
        <p14:creationId xmlns:p14="http://schemas.microsoft.com/office/powerpoint/2010/main" val="1971008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 2">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5783263"/>
            <a:ext cx="9142098" cy="902608"/>
          </a:xfrm>
          <a:noFill/>
        </p:spPr>
        <p:txBody>
          <a:bodyPr lIns="146304" tIns="109728" rIns="146304" bIns="109728" anchor="b">
            <a:noAutofit/>
          </a:bodyPr>
          <a:lstStyle>
            <a:lvl1pPr marL="0" indent="0">
              <a:spcBef>
                <a:spcPts val="0"/>
              </a:spcBef>
              <a:buNone/>
              <a:defRPr sz="2000" spc="0" baseline="0">
                <a:gradFill>
                  <a:gsLst>
                    <a:gs pos="0">
                      <a:schemeClr val="tx1"/>
                    </a:gs>
                    <a:gs pos="100000">
                      <a:schemeClr val="tx1"/>
                    </a:gs>
                  </a:gsLst>
                  <a:lin ang="5400000" scaled="0"/>
                </a:gradFill>
                <a:latin typeface="+mn-lt"/>
              </a:defRPr>
            </a:lvl1pPr>
          </a:lstStyle>
          <a:p>
            <a:pPr lvl="0"/>
            <a:r>
              <a:rPr lang="en-US" dirty="0" smtClean="0"/>
              <a:t>Speaker Name</a:t>
            </a:r>
          </a:p>
        </p:txBody>
      </p:sp>
      <p:sp>
        <p:nvSpPr>
          <p:cNvPr id="9" name="Title 1"/>
          <p:cNvSpPr>
            <a:spLocks noGrp="1"/>
          </p:cNvSpPr>
          <p:nvPr>
            <p:ph type="title" hasCustomPrompt="1"/>
          </p:nvPr>
        </p:nvSpPr>
        <p:spPr>
          <a:xfrm>
            <a:off x="274702" y="2117165"/>
            <a:ext cx="11887135" cy="1837298"/>
          </a:xfrm>
          <a:noFill/>
        </p:spPr>
        <p:txBody>
          <a:bodyPr lIns="146304" tIns="91440" rIns="146304" bIns="91440" anchor="t" anchorCtr="0"/>
          <a:lstStyle>
            <a:lvl1pPr>
              <a:defRPr sz="54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sp>
        <p:nvSpPr>
          <p:cNvPr id="4" name="Freeform 3"/>
          <p:cNvSpPr>
            <a:spLocks noChangeAspect="1" noEditPoints="1"/>
          </p:cNvSpPr>
          <p:nvPr userDrawn="1"/>
        </p:nvSpPr>
        <p:spPr bwMode="black">
          <a:xfrm>
            <a:off x="10332993" y="6103269"/>
            <a:ext cx="1639861" cy="411480"/>
          </a:xfrm>
          <a:custGeom>
            <a:avLst/>
            <a:gdLst>
              <a:gd name="T0" fmla="*/ 336 w 2176"/>
              <a:gd name="T1" fmla="*/ 2 h 546"/>
              <a:gd name="T2" fmla="*/ 269 w 2176"/>
              <a:gd name="T3" fmla="*/ 2 h 546"/>
              <a:gd name="T4" fmla="*/ 48 w 2176"/>
              <a:gd name="T5" fmla="*/ 538 h 546"/>
              <a:gd name="T6" fmla="*/ 2128 w 2176"/>
              <a:gd name="T7" fmla="*/ 2 h 546"/>
              <a:gd name="T8" fmla="*/ 2176 w 2176"/>
              <a:gd name="T9" fmla="*/ 2 h 546"/>
              <a:gd name="T10" fmla="*/ 1049 w 2176"/>
              <a:gd name="T11" fmla="*/ 175 h 546"/>
              <a:gd name="T12" fmla="*/ 1025 w 2176"/>
              <a:gd name="T13" fmla="*/ 454 h 546"/>
              <a:gd name="T14" fmla="*/ 937 w 2176"/>
              <a:gd name="T15" fmla="*/ 473 h 546"/>
              <a:gd name="T16" fmla="*/ 892 w 2176"/>
              <a:gd name="T17" fmla="*/ 384 h 546"/>
              <a:gd name="T18" fmla="*/ 809 w 2176"/>
              <a:gd name="T19" fmla="*/ 394 h 546"/>
              <a:gd name="T20" fmla="*/ 975 w 2176"/>
              <a:gd name="T21" fmla="*/ 540 h 546"/>
              <a:gd name="T22" fmla="*/ 1048 w 2176"/>
              <a:gd name="T23" fmla="*/ 482 h 546"/>
              <a:gd name="T24" fmla="*/ 1131 w 2176"/>
              <a:gd name="T25" fmla="*/ 536 h 546"/>
              <a:gd name="T26" fmla="*/ 1293 w 2176"/>
              <a:gd name="T27" fmla="*/ 14 h 546"/>
              <a:gd name="T28" fmla="*/ 1238 w 2176"/>
              <a:gd name="T29" fmla="*/ 3 h 546"/>
              <a:gd name="T30" fmla="*/ 1207 w 2176"/>
              <a:gd name="T31" fmla="*/ 48 h 546"/>
              <a:gd name="T32" fmla="*/ 1237 w 2176"/>
              <a:gd name="T33" fmla="*/ 91 h 546"/>
              <a:gd name="T34" fmla="*/ 1293 w 2176"/>
              <a:gd name="T35" fmla="*/ 81 h 546"/>
              <a:gd name="T36" fmla="*/ 1216 w 2176"/>
              <a:gd name="T37" fmla="*/ 536 h 546"/>
              <a:gd name="T38" fmla="*/ 1216 w 2176"/>
              <a:gd name="T39" fmla="*/ 175 h 546"/>
              <a:gd name="T40" fmla="*/ 1457 w 2176"/>
              <a:gd name="T41" fmla="*/ 536 h 546"/>
              <a:gd name="T42" fmla="*/ 1376 w 2176"/>
              <a:gd name="T43" fmla="*/ 536 h 546"/>
              <a:gd name="T44" fmla="*/ 729 w 2176"/>
              <a:gd name="T45" fmla="*/ 213 h 546"/>
              <a:gd name="T46" fmla="*/ 573 w 2176"/>
              <a:gd name="T47" fmla="*/ 163 h 546"/>
              <a:gd name="T48" fmla="*/ 491 w 2176"/>
              <a:gd name="T49" fmla="*/ 226 h 546"/>
              <a:gd name="T50" fmla="*/ 460 w 2176"/>
              <a:gd name="T51" fmla="*/ 2 h 546"/>
              <a:gd name="T52" fmla="*/ 489 w 2176"/>
              <a:gd name="T53" fmla="*/ 537 h 546"/>
              <a:gd name="T54" fmla="*/ 509 w 2176"/>
              <a:gd name="T55" fmla="*/ 512 h 546"/>
              <a:gd name="T56" fmla="*/ 596 w 2176"/>
              <a:gd name="T57" fmla="*/ 546 h 546"/>
              <a:gd name="T58" fmla="*/ 754 w 2176"/>
              <a:gd name="T59" fmla="*/ 423 h 546"/>
              <a:gd name="T60" fmla="*/ 671 w 2176"/>
              <a:gd name="T61" fmla="*/ 400 h 546"/>
              <a:gd name="T62" fmla="*/ 578 w 2176"/>
              <a:gd name="T63" fmla="*/ 478 h 546"/>
              <a:gd name="T64" fmla="*/ 495 w 2176"/>
              <a:gd name="T65" fmla="*/ 421 h 546"/>
              <a:gd name="T66" fmla="*/ 496 w 2176"/>
              <a:gd name="T67" fmla="*/ 291 h 546"/>
              <a:gd name="T68" fmla="*/ 586 w 2176"/>
              <a:gd name="T69" fmla="*/ 226 h 546"/>
              <a:gd name="T70" fmla="*/ 672 w 2176"/>
              <a:gd name="T71" fmla="*/ 293 h 546"/>
              <a:gd name="T72" fmla="*/ 1866 w 2176"/>
              <a:gd name="T73" fmla="*/ 2 h 546"/>
              <a:gd name="T74" fmla="*/ 1783 w 2176"/>
              <a:gd name="T75" fmla="*/ 220 h 546"/>
              <a:gd name="T76" fmla="*/ 1716 w 2176"/>
              <a:gd name="T77" fmla="*/ 171 h 546"/>
              <a:gd name="T78" fmla="*/ 1561 w 2176"/>
              <a:gd name="T79" fmla="*/ 220 h 546"/>
              <a:gd name="T80" fmla="*/ 1526 w 2176"/>
              <a:gd name="T81" fmla="*/ 443 h 546"/>
              <a:gd name="T82" fmla="*/ 1665 w 2176"/>
              <a:gd name="T83" fmla="*/ 546 h 546"/>
              <a:gd name="T84" fmla="*/ 1763 w 2176"/>
              <a:gd name="T85" fmla="*/ 507 h 546"/>
              <a:gd name="T86" fmla="*/ 1785 w 2176"/>
              <a:gd name="T87" fmla="*/ 537 h 546"/>
              <a:gd name="T88" fmla="*/ 1778 w 2176"/>
              <a:gd name="T89" fmla="*/ 413 h 546"/>
              <a:gd name="T90" fmla="*/ 1692 w 2176"/>
              <a:gd name="T91" fmla="*/ 479 h 546"/>
              <a:gd name="T92" fmla="*/ 1607 w 2176"/>
              <a:gd name="T93" fmla="*/ 414 h 546"/>
              <a:gd name="T94" fmla="*/ 1624 w 2176"/>
              <a:gd name="T95" fmla="*/ 269 h 546"/>
              <a:gd name="T96" fmla="*/ 1732 w 2176"/>
              <a:gd name="T97" fmla="*/ 241 h 546"/>
              <a:gd name="T98" fmla="*/ 1786 w 2176"/>
              <a:gd name="T99" fmla="*/ 32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76" h="546">
                <a:moveTo>
                  <a:pt x="163" y="538"/>
                </a:moveTo>
                <a:cubicBezTo>
                  <a:pt x="116" y="538"/>
                  <a:pt x="116" y="538"/>
                  <a:pt x="116" y="538"/>
                </a:cubicBezTo>
                <a:cubicBezTo>
                  <a:pt x="336" y="2"/>
                  <a:pt x="336" y="2"/>
                  <a:pt x="336" y="2"/>
                </a:cubicBezTo>
                <a:cubicBezTo>
                  <a:pt x="384" y="2"/>
                  <a:pt x="384" y="2"/>
                  <a:pt x="384" y="2"/>
                </a:cubicBezTo>
                <a:lnTo>
                  <a:pt x="163" y="538"/>
                </a:lnTo>
                <a:close/>
                <a:moveTo>
                  <a:pt x="269" y="2"/>
                </a:moveTo>
                <a:cubicBezTo>
                  <a:pt x="221" y="2"/>
                  <a:pt x="221" y="2"/>
                  <a:pt x="221" y="2"/>
                </a:cubicBezTo>
                <a:cubicBezTo>
                  <a:pt x="0" y="538"/>
                  <a:pt x="0" y="538"/>
                  <a:pt x="0" y="538"/>
                </a:cubicBezTo>
                <a:cubicBezTo>
                  <a:pt x="48" y="538"/>
                  <a:pt x="48" y="538"/>
                  <a:pt x="48" y="538"/>
                </a:cubicBezTo>
                <a:lnTo>
                  <a:pt x="269" y="2"/>
                </a:lnTo>
                <a:close/>
                <a:moveTo>
                  <a:pt x="2176" y="2"/>
                </a:moveTo>
                <a:cubicBezTo>
                  <a:pt x="2128" y="2"/>
                  <a:pt x="2128" y="2"/>
                  <a:pt x="2128" y="2"/>
                </a:cubicBezTo>
                <a:cubicBezTo>
                  <a:pt x="1908" y="538"/>
                  <a:pt x="1908" y="538"/>
                  <a:pt x="1908" y="538"/>
                </a:cubicBezTo>
                <a:cubicBezTo>
                  <a:pt x="1955" y="538"/>
                  <a:pt x="1955" y="538"/>
                  <a:pt x="1955" y="538"/>
                </a:cubicBezTo>
                <a:lnTo>
                  <a:pt x="2176" y="2"/>
                </a:lnTo>
                <a:close/>
                <a:moveTo>
                  <a:pt x="1131" y="536"/>
                </a:moveTo>
                <a:cubicBezTo>
                  <a:pt x="1131" y="175"/>
                  <a:pt x="1131" y="175"/>
                  <a:pt x="1131" y="175"/>
                </a:cubicBezTo>
                <a:cubicBezTo>
                  <a:pt x="1049" y="175"/>
                  <a:pt x="1049" y="175"/>
                  <a:pt x="1049" y="175"/>
                </a:cubicBezTo>
                <a:cubicBezTo>
                  <a:pt x="1049" y="384"/>
                  <a:pt x="1049" y="384"/>
                  <a:pt x="1049" y="384"/>
                </a:cubicBezTo>
                <a:cubicBezTo>
                  <a:pt x="1049" y="399"/>
                  <a:pt x="1047" y="412"/>
                  <a:pt x="1042" y="424"/>
                </a:cubicBezTo>
                <a:cubicBezTo>
                  <a:pt x="1038" y="436"/>
                  <a:pt x="1032" y="446"/>
                  <a:pt x="1025" y="454"/>
                </a:cubicBezTo>
                <a:cubicBezTo>
                  <a:pt x="1017" y="462"/>
                  <a:pt x="1009" y="468"/>
                  <a:pt x="999" y="472"/>
                </a:cubicBezTo>
                <a:cubicBezTo>
                  <a:pt x="989" y="476"/>
                  <a:pt x="978" y="478"/>
                  <a:pt x="967" y="478"/>
                </a:cubicBezTo>
                <a:cubicBezTo>
                  <a:pt x="956" y="478"/>
                  <a:pt x="946" y="476"/>
                  <a:pt x="937" y="473"/>
                </a:cubicBezTo>
                <a:cubicBezTo>
                  <a:pt x="927" y="470"/>
                  <a:pt x="920" y="464"/>
                  <a:pt x="913" y="457"/>
                </a:cubicBezTo>
                <a:cubicBezTo>
                  <a:pt x="906" y="449"/>
                  <a:pt x="901" y="440"/>
                  <a:pt x="897" y="428"/>
                </a:cubicBezTo>
                <a:cubicBezTo>
                  <a:pt x="894" y="416"/>
                  <a:pt x="892" y="401"/>
                  <a:pt x="892" y="384"/>
                </a:cubicBezTo>
                <a:cubicBezTo>
                  <a:pt x="892" y="175"/>
                  <a:pt x="892" y="175"/>
                  <a:pt x="892" y="175"/>
                </a:cubicBezTo>
                <a:cubicBezTo>
                  <a:pt x="809" y="175"/>
                  <a:pt x="809" y="175"/>
                  <a:pt x="809" y="175"/>
                </a:cubicBezTo>
                <a:cubicBezTo>
                  <a:pt x="809" y="394"/>
                  <a:pt x="809" y="394"/>
                  <a:pt x="809" y="394"/>
                </a:cubicBezTo>
                <a:cubicBezTo>
                  <a:pt x="809" y="444"/>
                  <a:pt x="821" y="482"/>
                  <a:pt x="843" y="507"/>
                </a:cubicBezTo>
                <a:cubicBezTo>
                  <a:pt x="865" y="532"/>
                  <a:pt x="897" y="545"/>
                  <a:pt x="939" y="545"/>
                </a:cubicBezTo>
                <a:cubicBezTo>
                  <a:pt x="951" y="545"/>
                  <a:pt x="963" y="543"/>
                  <a:pt x="975" y="540"/>
                </a:cubicBezTo>
                <a:cubicBezTo>
                  <a:pt x="986" y="537"/>
                  <a:pt x="996" y="532"/>
                  <a:pt x="1005" y="526"/>
                </a:cubicBezTo>
                <a:cubicBezTo>
                  <a:pt x="1014" y="521"/>
                  <a:pt x="1022" y="514"/>
                  <a:pt x="1029" y="506"/>
                </a:cubicBezTo>
                <a:cubicBezTo>
                  <a:pt x="1037" y="499"/>
                  <a:pt x="1043" y="490"/>
                  <a:pt x="1048" y="482"/>
                </a:cubicBezTo>
                <a:cubicBezTo>
                  <a:pt x="1049" y="482"/>
                  <a:pt x="1049" y="482"/>
                  <a:pt x="1049" y="482"/>
                </a:cubicBezTo>
                <a:cubicBezTo>
                  <a:pt x="1049" y="536"/>
                  <a:pt x="1049" y="536"/>
                  <a:pt x="1049" y="536"/>
                </a:cubicBezTo>
                <a:lnTo>
                  <a:pt x="1131" y="536"/>
                </a:lnTo>
                <a:close/>
                <a:moveTo>
                  <a:pt x="1307" y="48"/>
                </a:moveTo>
                <a:cubicBezTo>
                  <a:pt x="1307" y="41"/>
                  <a:pt x="1306" y="35"/>
                  <a:pt x="1303" y="29"/>
                </a:cubicBezTo>
                <a:cubicBezTo>
                  <a:pt x="1301" y="23"/>
                  <a:pt x="1297" y="18"/>
                  <a:pt x="1293" y="14"/>
                </a:cubicBezTo>
                <a:cubicBezTo>
                  <a:pt x="1288" y="9"/>
                  <a:pt x="1283" y="6"/>
                  <a:pt x="1277" y="3"/>
                </a:cubicBezTo>
                <a:cubicBezTo>
                  <a:pt x="1271" y="1"/>
                  <a:pt x="1264" y="0"/>
                  <a:pt x="1257" y="0"/>
                </a:cubicBezTo>
                <a:cubicBezTo>
                  <a:pt x="1250" y="0"/>
                  <a:pt x="1244" y="1"/>
                  <a:pt x="1238" y="3"/>
                </a:cubicBezTo>
                <a:cubicBezTo>
                  <a:pt x="1232" y="6"/>
                  <a:pt x="1226" y="9"/>
                  <a:pt x="1222" y="13"/>
                </a:cubicBezTo>
                <a:cubicBezTo>
                  <a:pt x="1217" y="18"/>
                  <a:pt x="1214" y="23"/>
                  <a:pt x="1211" y="29"/>
                </a:cubicBezTo>
                <a:cubicBezTo>
                  <a:pt x="1209" y="34"/>
                  <a:pt x="1207" y="41"/>
                  <a:pt x="1207" y="48"/>
                </a:cubicBezTo>
                <a:cubicBezTo>
                  <a:pt x="1207" y="54"/>
                  <a:pt x="1209" y="60"/>
                  <a:pt x="1211" y="66"/>
                </a:cubicBezTo>
                <a:cubicBezTo>
                  <a:pt x="1214" y="72"/>
                  <a:pt x="1217" y="77"/>
                  <a:pt x="1221" y="81"/>
                </a:cubicBezTo>
                <a:cubicBezTo>
                  <a:pt x="1226" y="85"/>
                  <a:pt x="1231" y="88"/>
                  <a:pt x="1237" y="91"/>
                </a:cubicBezTo>
                <a:cubicBezTo>
                  <a:pt x="1243" y="93"/>
                  <a:pt x="1250" y="95"/>
                  <a:pt x="1257" y="95"/>
                </a:cubicBezTo>
                <a:cubicBezTo>
                  <a:pt x="1264" y="95"/>
                  <a:pt x="1271" y="93"/>
                  <a:pt x="1277" y="91"/>
                </a:cubicBezTo>
                <a:cubicBezTo>
                  <a:pt x="1283" y="88"/>
                  <a:pt x="1289" y="85"/>
                  <a:pt x="1293" y="81"/>
                </a:cubicBezTo>
                <a:cubicBezTo>
                  <a:pt x="1297" y="77"/>
                  <a:pt x="1301" y="72"/>
                  <a:pt x="1303" y="66"/>
                </a:cubicBezTo>
                <a:cubicBezTo>
                  <a:pt x="1306" y="60"/>
                  <a:pt x="1307" y="54"/>
                  <a:pt x="1307" y="48"/>
                </a:cubicBezTo>
                <a:moveTo>
                  <a:pt x="1216" y="536"/>
                </a:moveTo>
                <a:cubicBezTo>
                  <a:pt x="1297" y="536"/>
                  <a:pt x="1297" y="536"/>
                  <a:pt x="1297" y="536"/>
                </a:cubicBezTo>
                <a:cubicBezTo>
                  <a:pt x="1297" y="175"/>
                  <a:pt x="1297" y="175"/>
                  <a:pt x="1297" y="175"/>
                </a:cubicBezTo>
                <a:cubicBezTo>
                  <a:pt x="1216" y="175"/>
                  <a:pt x="1216" y="175"/>
                  <a:pt x="1216" y="175"/>
                </a:cubicBezTo>
                <a:lnTo>
                  <a:pt x="1216" y="536"/>
                </a:lnTo>
                <a:close/>
                <a:moveTo>
                  <a:pt x="1376" y="536"/>
                </a:moveTo>
                <a:cubicBezTo>
                  <a:pt x="1457" y="536"/>
                  <a:pt x="1457" y="536"/>
                  <a:pt x="1457" y="536"/>
                </a:cubicBezTo>
                <a:cubicBezTo>
                  <a:pt x="1457" y="2"/>
                  <a:pt x="1457" y="2"/>
                  <a:pt x="1457" y="2"/>
                </a:cubicBezTo>
                <a:cubicBezTo>
                  <a:pt x="1376" y="2"/>
                  <a:pt x="1376" y="2"/>
                  <a:pt x="1376" y="2"/>
                </a:cubicBezTo>
                <a:lnTo>
                  <a:pt x="1376" y="536"/>
                </a:lnTo>
                <a:close/>
                <a:moveTo>
                  <a:pt x="765" y="342"/>
                </a:moveTo>
                <a:cubicBezTo>
                  <a:pt x="765" y="317"/>
                  <a:pt x="762" y="294"/>
                  <a:pt x="756" y="272"/>
                </a:cubicBezTo>
                <a:cubicBezTo>
                  <a:pt x="750" y="249"/>
                  <a:pt x="741" y="230"/>
                  <a:pt x="729" y="213"/>
                </a:cubicBezTo>
                <a:cubicBezTo>
                  <a:pt x="717" y="196"/>
                  <a:pt x="701" y="183"/>
                  <a:pt x="682" y="173"/>
                </a:cubicBezTo>
                <a:cubicBezTo>
                  <a:pt x="663" y="163"/>
                  <a:pt x="640" y="158"/>
                  <a:pt x="613" y="158"/>
                </a:cubicBezTo>
                <a:cubicBezTo>
                  <a:pt x="599" y="158"/>
                  <a:pt x="585" y="160"/>
                  <a:pt x="573" y="163"/>
                </a:cubicBezTo>
                <a:cubicBezTo>
                  <a:pt x="561" y="166"/>
                  <a:pt x="549" y="171"/>
                  <a:pt x="539" y="177"/>
                </a:cubicBezTo>
                <a:cubicBezTo>
                  <a:pt x="529" y="183"/>
                  <a:pt x="520" y="190"/>
                  <a:pt x="512" y="199"/>
                </a:cubicBezTo>
                <a:cubicBezTo>
                  <a:pt x="504" y="207"/>
                  <a:pt x="497" y="216"/>
                  <a:pt x="491" y="226"/>
                </a:cubicBezTo>
                <a:cubicBezTo>
                  <a:pt x="489" y="226"/>
                  <a:pt x="489" y="226"/>
                  <a:pt x="489" y="226"/>
                </a:cubicBezTo>
                <a:cubicBezTo>
                  <a:pt x="489" y="2"/>
                  <a:pt x="489" y="2"/>
                  <a:pt x="489" y="2"/>
                </a:cubicBezTo>
                <a:cubicBezTo>
                  <a:pt x="460" y="2"/>
                  <a:pt x="460" y="2"/>
                  <a:pt x="460" y="2"/>
                </a:cubicBezTo>
                <a:cubicBezTo>
                  <a:pt x="406" y="133"/>
                  <a:pt x="406" y="133"/>
                  <a:pt x="406" y="133"/>
                </a:cubicBezTo>
                <a:cubicBezTo>
                  <a:pt x="406" y="537"/>
                  <a:pt x="406" y="537"/>
                  <a:pt x="406" y="537"/>
                </a:cubicBezTo>
                <a:cubicBezTo>
                  <a:pt x="489" y="537"/>
                  <a:pt x="489" y="537"/>
                  <a:pt x="489" y="537"/>
                </a:cubicBezTo>
                <a:cubicBezTo>
                  <a:pt x="489" y="490"/>
                  <a:pt x="489" y="490"/>
                  <a:pt x="489" y="490"/>
                </a:cubicBezTo>
                <a:cubicBezTo>
                  <a:pt x="491" y="490"/>
                  <a:pt x="491" y="490"/>
                  <a:pt x="491" y="490"/>
                </a:cubicBezTo>
                <a:cubicBezTo>
                  <a:pt x="496" y="498"/>
                  <a:pt x="502" y="505"/>
                  <a:pt x="509" y="512"/>
                </a:cubicBezTo>
                <a:cubicBezTo>
                  <a:pt x="515" y="519"/>
                  <a:pt x="523" y="525"/>
                  <a:pt x="532" y="530"/>
                </a:cubicBezTo>
                <a:cubicBezTo>
                  <a:pt x="540" y="535"/>
                  <a:pt x="550" y="539"/>
                  <a:pt x="561" y="542"/>
                </a:cubicBezTo>
                <a:cubicBezTo>
                  <a:pt x="571" y="544"/>
                  <a:pt x="583" y="546"/>
                  <a:pt x="596" y="546"/>
                </a:cubicBezTo>
                <a:cubicBezTo>
                  <a:pt x="623" y="546"/>
                  <a:pt x="647" y="541"/>
                  <a:pt x="668" y="530"/>
                </a:cubicBezTo>
                <a:cubicBezTo>
                  <a:pt x="689" y="520"/>
                  <a:pt x="707" y="506"/>
                  <a:pt x="721" y="488"/>
                </a:cubicBezTo>
                <a:cubicBezTo>
                  <a:pt x="736" y="470"/>
                  <a:pt x="747" y="448"/>
                  <a:pt x="754" y="423"/>
                </a:cubicBezTo>
                <a:cubicBezTo>
                  <a:pt x="761" y="398"/>
                  <a:pt x="765" y="371"/>
                  <a:pt x="765" y="342"/>
                </a:cubicBezTo>
                <a:moveTo>
                  <a:pt x="678" y="341"/>
                </a:moveTo>
                <a:cubicBezTo>
                  <a:pt x="678" y="363"/>
                  <a:pt x="676" y="383"/>
                  <a:pt x="671" y="400"/>
                </a:cubicBezTo>
                <a:cubicBezTo>
                  <a:pt x="667" y="418"/>
                  <a:pt x="660" y="432"/>
                  <a:pt x="651" y="443"/>
                </a:cubicBezTo>
                <a:cubicBezTo>
                  <a:pt x="643" y="455"/>
                  <a:pt x="632" y="463"/>
                  <a:pt x="620" y="469"/>
                </a:cubicBezTo>
                <a:cubicBezTo>
                  <a:pt x="607" y="475"/>
                  <a:pt x="593" y="478"/>
                  <a:pt x="578" y="478"/>
                </a:cubicBezTo>
                <a:cubicBezTo>
                  <a:pt x="565" y="478"/>
                  <a:pt x="553" y="475"/>
                  <a:pt x="542" y="470"/>
                </a:cubicBezTo>
                <a:cubicBezTo>
                  <a:pt x="531" y="466"/>
                  <a:pt x="522" y="459"/>
                  <a:pt x="514" y="450"/>
                </a:cubicBezTo>
                <a:cubicBezTo>
                  <a:pt x="506" y="442"/>
                  <a:pt x="500" y="432"/>
                  <a:pt x="495" y="421"/>
                </a:cubicBezTo>
                <a:cubicBezTo>
                  <a:pt x="491" y="410"/>
                  <a:pt x="488" y="397"/>
                  <a:pt x="488" y="384"/>
                </a:cubicBezTo>
                <a:cubicBezTo>
                  <a:pt x="488" y="336"/>
                  <a:pt x="488" y="336"/>
                  <a:pt x="488" y="336"/>
                </a:cubicBezTo>
                <a:cubicBezTo>
                  <a:pt x="488" y="319"/>
                  <a:pt x="491" y="304"/>
                  <a:pt x="496" y="291"/>
                </a:cubicBezTo>
                <a:cubicBezTo>
                  <a:pt x="500" y="278"/>
                  <a:pt x="507" y="266"/>
                  <a:pt x="516" y="257"/>
                </a:cubicBezTo>
                <a:cubicBezTo>
                  <a:pt x="524" y="247"/>
                  <a:pt x="534" y="240"/>
                  <a:pt x="546" y="234"/>
                </a:cubicBezTo>
                <a:cubicBezTo>
                  <a:pt x="558" y="229"/>
                  <a:pt x="571" y="226"/>
                  <a:pt x="586" y="226"/>
                </a:cubicBezTo>
                <a:cubicBezTo>
                  <a:pt x="601" y="226"/>
                  <a:pt x="614" y="229"/>
                  <a:pt x="625" y="234"/>
                </a:cubicBezTo>
                <a:cubicBezTo>
                  <a:pt x="636" y="240"/>
                  <a:pt x="646" y="247"/>
                  <a:pt x="654" y="257"/>
                </a:cubicBezTo>
                <a:cubicBezTo>
                  <a:pt x="662" y="267"/>
                  <a:pt x="668" y="279"/>
                  <a:pt x="672" y="293"/>
                </a:cubicBezTo>
                <a:cubicBezTo>
                  <a:pt x="676" y="307"/>
                  <a:pt x="678" y="323"/>
                  <a:pt x="678" y="341"/>
                </a:cubicBezTo>
                <a:moveTo>
                  <a:pt x="1866" y="537"/>
                </a:moveTo>
                <a:cubicBezTo>
                  <a:pt x="1866" y="2"/>
                  <a:pt x="1866" y="2"/>
                  <a:pt x="1866" y="2"/>
                </a:cubicBezTo>
                <a:cubicBezTo>
                  <a:pt x="1785" y="2"/>
                  <a:pt x="1785" y="2"/>
                  <a:pt x="1785" y="2"/>
                </a:cubicBezTo>
                <a:cubicBezTo>
                  <a:pt x="1785" y="220"/>
                  <a:pt x="1785" y="220"/>
                  <a:pt x="1785" y="220"/>
                </a:cubicBezTo>
                <a:cubicBezTo>
                  <a:pt x="1783" y="220"/>
                  <a:pt x="1783" y="220"/>
                  <a:pt x="1783" y="220"/>
                </a:cubicBezTo>
                <a:cubicBezTo>
                  <a:pt x="1779" y="213"/>
                  <a:pt x="1773" y="206"/>
                  <a:pt x="1767" y="199"/>
                </a:cubicBezTo>
                <a:cubicBezTo>
                  <a:pt x="1760" y="192"/>
                  <a:pt x="1753" y="187"/>
                  <a:pt x="1744" y="182"/>
                </a:cubicBezTo>
                <a:cubicBezTo>
                  <a:pt x="1736" y="177"/>
                  <a:pt x="1726" y="173"/>
                  <a:pt x="1716" y="171"/>
                </a:cubicBezTo>
                <a:cubicBezTo>
                  <a:pt x="1705" y="168"/>
                  <a:pt x="1693" y="167"/>
                  <a:pt x="1681" y="167"/>
                </a:cubicBezTo>
                <a:cubicBezTo>
                  <a:pt x="1656" y="167"/>
                  <a:pt x="1633" y="171"/>
                  <a:pt x="1613" y="181"/>
                </a:cubicBezTo>
                <a:cubicBezTo>
                  <a:pt x="1592" y="190"/>
                  <a:pt x="1575" y="203"/>
                  <a:pt x="1561" y="220"/>
                </a:cubicBezTo>
                <a:cubicBezTo>
                  <a:pt x="1546" y="238"/>
                  <a:pt x="1535" y="259"/>
                  <a:pt x="1527" y="283"/>
                </a:cubicBezTo>
                <a:cubicBezTo>
                  <a:pt x="1519" y="308"/>
                  <a:pt x="1515" y="335"/>
                  <a:pt x="1515" y="365"/>
                </a:cubicBezTo>
                <a:cubicBezTo>
                  <a:pt x="1515" y="394"/>
                  <a:pt x="1519" y="420"/>
                  <a:pt x="1526" y="443"/>
                </a:cubicBezTo>
                <a:cubicBezTo>
                  <a:pt x="1534" y="465"/>
                  <a:pt x="1544" y="484"/>
                  <a:pt x="1558" y="500"/>
                </a:cubicBezTo>
                <a:cubicBezTo>
                  <a:pt x="1571" y="515"/>
                  <a:pt x="1587" y="526"/>
                  <a:pt x="1605" y="534"/>
                </a:cubicBezTo>
                <a:cubicBezTo>
                  <a:pt x="1624" y="542"/>
                  <a:pt x="1643" y="546"/>
                  <a:pt x="1665" y="546"/>
                </a:cubicBezTo>
                <a:cubicBezTo>
                  <a:pt x="1679" y="546"/>
                  <a:pt x="1693" y="544"/>
                  <a:pt x="1705" y="541"/>
                </a:cubicBezTo>
                <a:cubicBezTo>
                  <a:pt x="1717" y="538"/>
                  <a:pt x="1728" y="533"/>
                  <a:pt x="1737" y="528"/>
                </a:cubicBezTo>
                <a:cubicBezTo>
                  <a:pt x="1747" y="522"/>
                  <a:pt x="1756" y="515"/>
                  <a:pt x="1763" y="507"/>
                </a:cubicBezTo>
                <a:cubicBezTo>
                  <a:pt x="1771" y="499"/>
                  <a:pt x="1778" y="490"/>
                  <a:pt x="1783" y="480"/>
                </a:cubicBezTo>
                <a:cubicBezTo>
                  <a:pt x="1785" y="480"/>
                  <a:pt x="1785" y="480"/>
                  <a:pt x="1785" y="480"/>
                </a:cubicBezTo>
                <a:cubicBezTo>
                  <a:pt x="1785" y="537"/>
                  <a:pt x="1785" y="537"/>
                  <a:pt x="1785" y="537"/>
                </a:cubicBezTo>
                <a:lnTo>
                  <a:pt x="1866" y="537"/>
                </a:lnTo>
                <a:close/>
                <a:moveTo>
                  <a:pt x="1786" y="366"/>
                </a:moveTo>
                <a:cubicBezTo>
                  <a:pt x="1786" y="384"/>
                  <a:pt x="1783" y="399"/>
                  <a:pt x="1778" y="413"/>
                </a:cubicBezTo>
                <a:cubicBezTo>
                  <a:pt x="1773" y="427"/>
                  <a:pt x="1767" y="439"/>
                  <a:pt x="1758" y="449"/>
                </a:cubicBezTo>
                <a:cubicBezTo>
                  <a:pt x="1750" y="458"/>
                  <a:pt x="1740" y="466"/>
                  <a:pt x="1728" y="471"/>
                </a:cubicBezTo>
                <a:cubicBezTo>
                  <a:pt x="1717" y="476"/>
                  <a:pt x="1705" y="479"/>
                  <a:pt x="1692" y="479"/>
                </a:cubicBezTo>
                <a:cubicBezTo>
                  <a:pt x="1679" y="479"/>
                  <a:pt x="1667" y="477"/>
                  <a:pt x="1656" y="472"/>
                </a:cubicBezTo>
                <a:cubicBezTo>
                  <a:pt x="1644" y="467"/>
                  <a:pt x="1635" y="460"/>
                  <a:pt x="1626" y="450"/>
                </a:cubicBezTo>
                <a:cubicBezTo>
                  <a:pt x="1618" y="440"/>
                  <a:pt x="1612" y="428"/>
                  <a:pt x="1607" y="414"/>
                </a:cubicBezTo>
                <a:cubicBezTo>
                  <a:pt x="1602" y="399"/>
                  <a:pt x="1600" y="382"/>
                  <a:pt x="1600" y="363"/>
                </a:cubicBezTo>
                <a:cubicBezTo>
                  <a:pt x="1600" y="343"/>
                  <a:pt x="1602" y="325"/>
                  <a:pt x="1606" y="309"/>
                </a:cubicBezTo>
                <a:cubicBezTo>
                  <a:pt x="1610" y="294"/>
                  <a:pt x="1616" y="280"/>
                  <a:pt x="1624" y="269"/>
                </a:cubicBezTo>
                <a:cubicBezTo>
                  <a:pt x="1632" y="257"/>
                  <a:pt x="1642" y="249"/>
                  <a:pt x="1654" y="242"/>
                </a:cubicBezTo>
                <a:cubicBezTo>
                  <a:pt x="1667" y="236"/>
                  <a:pt x="1681" y="233"/>
                  <a:pt x="1697" y="233"/>
                </a:cubicBezTo>
                <a:cubicBezTo>
                  <a:pt x="1709" y="233"/>
                  <a:pt x="1721" y="236"/>
                  <a:pt x="1732" y="241"/>
                </a:cubicBezTo>
                <a:cubicBezTo>
                  <a:pt x="1743" y="245"/>
                  <a:pt x="1752" y="252"/>
                  <a:pt x="1760" y="260"/>
                </a:cubicBezTo>
                <a:cubicBezTo>
                  <a:pt x="1768" y="269"/>
                  <a:pt x="1774" y="279"/>
                  <a:pt x="1779" y="290"/>
                </a:cubicBezTo>
                <a:cubicBezTo>
                  <a:pt x="1783" y="301"/>
                  <a:pt x="1786" y="313"/>
                  <a:pt x="1786" y="326"/>
                </a:cubicBezTo>
                <a:lnTo>
                  <a:pt x="1786" y="366"/>
                </a:lnTo>
                <a:close/>
              </a:path>
            </a:pathLst>
          </a:custGeom>
          <a:solidFill>
            <a:srgbClr val="404040"/>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Segoe UI"/>
              <a:ea typeface="+mn-ea"/>
              <a:cs typeface="+mn-cs"/>
            </a:endParaRPr>
          </a:p>
        </p:txBody>
      </p:sp>
      <p:sp>
        <p:nvSpPr>
          <p:cNvPr id="6" name="Text Placeholder 2"/>
          <p:cNvSpPr>
            <a:spLocks noGrp="1"/>
          </p:cNvSpPr>
          <p:nvPr>
            <p:ph type="body" sz="quarter" idx="13" hasCustomPrompt="1"/>
          </p:nvPr>
        </p:nvSpPr>
        <p:spPr>
          <a:xfrm>
            <a:off x="274702" y="307621"/>
            <a:ext cx="3656013" cy="572464"/>
          </a:xfrm>
        </p:spPr>
        <p:txBody>
          <a:bodyPr lIns="182880" tIns="146304" rIns="182880" bIns="146304"/>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smtClean="0"/>
              <a:t>Session Code Here</a:t>
            </a:r>
            <a:endParaRPr lang="en-US" dirty="0"/>
          </a:p>
        </p:txBody>
      </p:sp>
    </p:spTree>
    <p:extLst>
      <p:ext uri="{BB962C8B-B14F-4D97-AF65-F5344CB8AC3E}">
        <p14:creationId xmlns:p14="http://schemas.microsoft.com/office/powerpoint/2010/main" val="16850161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50659872"/>
      </p:ext>
    </p:extLst>
  </p:cSld>
  <p:clrMapOvr>
    <a:masterClrMapping/>
  </p:clrMapOvr>
  <p:transition>
    <p:fade/>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and Content - 2">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383628" y="1668463"/>
            <a:ext cx="8778210" cy="5029200"/>
          </a:xfrm>
        </p:spPr>
        <p:txBody>
          <a:bodyPr wrap="square">
            <a:noAutofit/>
          </a:bodyPr>
          <a:lstStyle>
            <a:lvl3pPr>
              <a:defRPr sz="2400"/>
            </a:lvl3pPr>
            <a:lvl4pPr>
              <a:defRPr sz="2000"/>
            </a:lvl4pPr>
            <a:lvl5pPr>
              <a:defRPr sz="2000"/>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sz="quarter" idx="11"/>
          </p:nvPr>
        </p:nvSpPr>
        <p:spPr>
          <a:xfrm>
            <a:off x="283148" y="1668463"/>
            <a:ext cx="2743200" cy="5029200"/>
          </a:xfrm>
        </p:spPr>
        <p:txBody>
          <a:bodyPr>
            <a:noAutofit/>
          </a:bodyPr>
          <a:lstStyle>
            <a:lvl1pPr marL="0" indent="0">
              <a:buNone/>
              <a:defRPr kumimoji="0" lang="en-US" sz="2400" b="0" i="0" u="none" strike="noStrike" kern="1200" cap="none" spc="0" normalizeH="0" baseline="0" dirty="0" smtClean="0">
                <a:ln>
                  <a:noFill/>
                </a:ln>
                <a:gradFill>
                  <a:gsLst>
                    <a:gs pos="100000">
                      <a:srgbClr val="000000">
                        <a:lumMod val="75000"/>
                        <a:lumOff val="25000"/>
                      </a:srgbClr>
                    </a:gs>
                    <a:gs pos="0">
                      <a:srgbClr val="000000">
                        <a:lumMod val="75000"/>
                        <a:lumOff val="25000"/>
                      </a:srgbClr>
                    </a:gs>
                  </a:gsLst>
                  <a:lin ang="5400000" scaled="0"/>
                </a:gradFill>
                <a:effectLst/>
                <a:uLnTx/>
                <a:uFillTx/>
                <a:latin typeface="+mn-lt"/>
                <a:ea typeface="+mj-ea"/>
                <a:cs typeface="+mj-cs"/>
              </a:defRPr>
            </a:lvl1pPr>
          </a:lstStyle>
          <a:p>
            <a:pPr marL="0" marR="0" lvl="0" indent="0" algn="l" defTabSz="914166" rtl="0" eaLnBrk="1" fontAlgn="auto" latinLnBrk="0" hangingPunct="1">
              <a:lnSpc>
                <a:spcPct val="100000"/>
              </a:lnSpc>
              <a:spcBef>
                <a:spcPct val="0"/>
              </a:spcBef>
              <a:spcAft>
                <a:spcPts val="0"/>
              </a:spcAft>
              <a:buClrTx/>
              <a:buSzTx/>
              <a:tabLst/>
              <a:defRPr/>
            </a:pPr>
            <a:r>
              <a:rPr lang="en-US" smtClean="0"/>
              <a:t>Edit Master text styles</a:t>
            </a:r>
          </a:p>
        </p:txBody>
      </p:sp>
    </p:spTree>
    <p:extLst>
      <p:ext uri="{BB962C8B-B14F-4D97-AF65-F5344CB8AC3E}">
        <p14:creationId xmlns:p14="http://schemas.microsoft.com/office/powerpoint/2010/main" val="3131954576"/>
      </p:ext>
    </p:extLst>
  </p:cSld>
  <p:clrMapOvr>
    <a:masterClrMapping/>
  </p:clrMapOvr>
  <p:transition>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Only Large">
    <p:spTree>
      <p:nvGrpSpPr>
        <p:cNvPr id="1" name=""/>
        <p:cNvGrpSpPr/>
        <p:nvPr/>
      </p:nvGrpSpPr>
      <p:grpSpPr>
        <a:xfrm>
          <a:off x="0" y="0"/>
          <a:ext cx="0" cy="0"/>
          <a:chOff x="0" y="0"/>
          <a:chExt cx="0" cy="0"/>
        </a:xfrm>
      </p:grpSpPr>
      <p:sp>
        <p:nvSpPr>
          <p:cNvPr id="2" name="Title 1"/>
          <p:cNvSpPr>
            <a:spLocks noGrp="1"/>
          </p:cNvSpPr>
          <p:nvPr>
            <p:ph type="title"/>
          </p:nvPr>
        </p:nvSpPr>
        <p:spPr>
          <a:xfrm>
            <a:off x="1189038" y="2125663"/>
            <a:ext cx="10058399" cy="1828800"/>
          </a:xfrm>
        </p:spPr>
        <p:txBody>
          <a:bodyPr/>
          <a:lstStyle>
            <a:lvl1pPr>
              <a:defRPr sz="4800" baseline="0"/>
            </a:lvl1pPr>
          </a:lstStyle>
          <a:p>
            <a:r>
              <a:rPr lang="en-US" smtClean="0"/>
              <a:t>Click to edit Master title style</a:t>
            </a:r>
            <a:endParaRPr lang="en-US" dirty="0"/>
          </a:p>
        </p:txBody>
      </p:sp>
    </p:spTree>
    <p:extLst>
      <p:ext uri="{BB962C8B-B14F-4D97-AF65-F5344CB8AC3E}">
        <p14:creationId xmlns:p14="http://schemas.microsoft.com/office/powerpoint/2010/main" val="2126557564"/>
      </p:ext>
    </p:extLst>
  </p:cSld>
  <p:clrMapOvr>
    <a:masterClrMapping/>
  </p:clrMapOvr>
  <p:transition>
    <p:fade/>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sz="quarter" idx="11" hasCustomPrompt="1"/>
          </p:nvPr>
        </p:nvSpPr>
        <p:spPr>
          <a:xfrm>
            <a:off x="283148" y="1668463"/>
            <a:ext cx="2743200" cy="5029200"/>
          </a:xfrm>
        </p:spPr>
        <p:txBody>
          <a:bodyPr>
            <a:noAutofit/>
          </a:bodyPr>
          <a:lstStyle>
            <a:lvl1pPr marL="342900" indent="-342900">
              <a:buNone/>
              <a:defRPr kumimoji="0" lang="en-US" sz="2400" b="0" i="0" u="none" strike="noStrike" kern="1200" cap="none" spc="0" normalizeH="0" baseline="0" dirty="0" smtClean="0">
                <a:ln>
                  <a:noFill/>
                </a:ln>
                <a:gradFill>
                  <a:gsLst>
                    <a:gs pos="100000">
                      <a:srgbClr val="000000">
                        <a:lumMod val="75000"/>
                        <a:lumOff val="25000"/>
                      </a:srgbClr>
                    </a:gs>
                    <a:gs pos="0">
                      <a:srgbClr val="000000">
                        <a:lumMod val="75000"/>
                        <a:lumOff val="25000"/>
                      </a:srgbClr>
                    </a:gs>
                  </a:gsLst>
                  <a:lin ang="5400000" scaled="0"/>
                </a:gradFill>
                <a:effectLst/>
                <a:uLnTx/>
                <a:uFillTx/>
                <a:latin typeface="+mn-lt"/>
                <a:ea typeface="+mj-ea"/>
                <a:cs typeface="+mj-cs"/>
              </a:defRPr>
            </a:lvl1pPr>
          </a:lstStyle>
          <a:p>
            <a:pPr marL="0" marR="0" lvl="0" indent="0" algn="l" defTabSz="914166" rtl="0" eaLnBrk="1" fontAlgn="auto" latinLnBrk="0" hangingPunct="1">
              <a:lnSpc>
                <a:spcPct val="100000"/>
              </a:lnSpc>
              <a:spcBef>
                <a:spcPct val="0"/>
              </a:spcBef>
              <a:spcAft>
                <a:spcPts val="0"/>
              </a:spcAft>
              <a:buClrTx/>
              <a:buSzTx/>
              <a:tabLst/>
              <a:defRPr/>
            </a:pPr>
            <a:r>
              <a:rPr lang="en-US" dirty="0" smtClean="0"/>
              <a:t>Click to edit</a:t>
            </a:r>
            <a:br>
              <a:rPr lang="en-US" dirty="0" smtClean="0"/>
            </a:br>
            <a:r>
              <a:rPr lang="en-US" dirty="0" smtClean="0"/>
              <a:t>Master text styles</a:t>
            </a:r>
          </a:p>
        </p:txBody>
      </p:sp>
    </p:spTree>
    <p:extLst>
      <p:ext uri="{BB962C8B-B14F-4D97-AF65-F5344CB8AC3E}">
        <p14:creationId xmlns:p14="http://schemas.microsoft.com/office/powerpoint/2010/main" val="1559656471"/>
      </p:ext>
    </p:extLst>
  </p:cSld>
  <p:clrMapOvr>
    <a:masterClrMapping/>
  </p:clrMapOvr>
  <p:transition>
    <p:fade/>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lor Shape &amp; Color Background">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wrap="square" lIns="182880" tIns="146304" rIns="182880" bIns="146304" anchor="ctr">
            <a:noAutofit/>
          </a:bodyPr>
          <a:lstStyle>
            <a:lvl1pPr marL="0" indent="0">
              <a:lnSpc>
                <a:spcPct val="95000"/>
              </a:lnSpc>
              <a:spcBef>
                <a:spcPts val="0"/>
              </a:spcBef>
              <a:spcAft>
                <a:spcPts val="1632"/>
              </a:spcAft>
              <a:buNone/>
              <a:defRPr lang="en-US" sz="3600" kern="1200" dirty="0" smtClean="0">
                <a:gradFill>
                  <a:gsLst>
                    <a:gs pos="28302">
                      <a:schemeClr val="tx1">
                        <a:lumMod val="75000"/>
                        <a:lumOff val="25000"/>
                      </a:schemeClr>
                    </a:gs>
                    <a:gs pos="67000">
                      <a:schemeClr val="tx1">
                        <a:lumMod val="75000"/>
                        <a:lumOff val="25000"/>
                      </a:schemeClr>
                    </a:gs>
                  </a:gsLst>
                  <a:lin ang="5400000" scaled="0"/>
                </a:gradFill>
                <a:latin typeface="+mj-lt"/>
                <a:ea typeface="+mn-ea"/>
                <a:cs typeface="+mn-cs"/>
              </a:defRPr>
            </a:lvl1pPr>
            <a:lvl2pPr>
              <a:lnSpc>
                <a:spcPct val="100000"/>
              </a:lnSpc>
              <a:spcBef>
                <a:spcPts val="816"/>
              </a:spcBef>
              <a:defRPr sz="1900">
                <a:solidFill>
                  <a:srgbClr val="FFFFFF"/>
                </a:solidFill>
              </a:defRPr>
            </a:lvl2pPr>
            <a:lvl3pPr>
              <a:lnSpc>
                <a:spcPct val="100000"/>
              </a:lnSpc>
              <a:spcBef>
                <a:spcPts val="816"/>
              </a:spcBef>
              <a:defRPr sz="1900">
                <a:solidFill>
                  <a:srgbClr val="FFFFFF"/>
                </a:solidFill>
              </a:defRPr>
            </a:lvl3pPr>
            <a:lvl4pPr>
              <a:lnSpc>
                <a:spcPct val="100000"/>
              </a:lnSpc>
              <a:spcBef>
                <a:spcPts val="816"/>
              </a:spcBef>
              <a:defRPr sz="1900">
                <a:solidFill>
                  <a:srgbClr val="FFFFFF"/>
                </a:solidFill>
              </a:defRPr>
            </a:lvl4pPr>
            <a:lvl5pPr>
              <a:lnSpc>
                <a:spcPct val="100000"/>
              </a:lnSpc>
              <a:spcBef>
                <a:spcPts val="816"/>
              </a:spcBef>
              <a:defRPr sz="1900">
                <a:solidFill>
                  <a:srgbClr val="FFFFFF"/>
                </a:solidFill>
              </a:defRPr>
            </a:lvl5pPr>
          </a:lstStyle>
          <a:p>
            <a:pPr marL="0" lvl="0" indent="0" algn="l" defTabSz="914166" rtl="0" eaLnBrk="1" latinLnBrk="0" hangingPunct="1">
              <a:spcBef>
                <a:spcPct val="20000"/>
              </a:spcBef>
            </a:pPr>
            <a:r>
              <a:rPr lang="en-US" smtClean="0"/>
              <a:t>Edit Master text styles</a:t>
            </a:r>
          </a:p>
        </p:txBody>
      </p:sp>
      <p:sp>
        <p:nvSpPr>
          <p:cNvPr id="15" name="Title 1"/>
          <p:cNvSpPr>
            <a:spLocks noGrp="1"/>
          </p:cNvSpPr>
          <p:nvPr>
            <p:ph type="ctrTitle" hasCustomPrompt="1"/>
          </p:nvPr>
        </p:nvSpPr>
        <p:spPr>
          <a:xfrm>
            <a:off x="274638" y="1537563"/>
            <a:ext cx="3931941" cy="3919398"/>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tx2"/>
          </a:solidFill>
          <a:ln>
            <a:noFill/>
          </a:ln>
          <a:extLst/>
        </p:spPr>
        <p:txBody>
          <a:bodyPr vert="horz" wrap="square" lIns="182880" tIns="146304" rIns="182880" bIns="146304" numCol="1" anchor="ctr" anchorCtr="0" compatLnSpc="1">
            <a:prstTxWarp prst="textNoShape">
              <a:avLst/>
            </a:prstTxWarp>
            <a:noAutofit/>
          </a:bodyPr>
          <a:lstStyle>
            <a:lvl1pPr>
              <a:lnSpc>
                <a:spcPct val="95000"/>
              </a:lnSpc>
              <a:defRPr lang="en-US" sz="4000" kern="1200" dirty="0" smtClean="0">
                <a:gradFill>
                  <a:gsLst>
                    <a:gs pos="0">
                      <a:srgbClr val="FFFFFF"/>
                    </a:gs>
                    <a:gs pos="100000">
                      <a:srgbClr val="FFFFFF"/>
                    </a:gs>
                  </a:gsLst>
                  <a:lin ang="5400000" scaled="0"/>
                </a:gradFill>
                <a:latin typeface="Segoe UI Light"/>
                <a:ea typeface="ＭＳ Ｐゴシック" charset="0"/>
                <a:cs typeface="Segoe UI Light"/>
              </a:defRPr>
            </a:lvl1pPr>
          </a:lstStyle>
          <a:p>
            <a:pPr marL="0" lvl="0" indent="0" algn="l" defTabSz="1243266"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2221337420"/>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lor Shape &amp; Color Background w/ Title">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vert="horz" wrap="square" lIns="182880" tIns="146304" rIns="182880" bIns="146304" rtlCol="0" anchor="ctr">
            <a:noAutofit/>
          </a:bodyPr>
          <a:lstStyle>
            <a:lvl1pPr marL="0" indent="0">
              <a:buNone/>
              <a:defRPr lang="en-US" sz="3600" kern="1200" dirty="0" smtClean="0">
                <a:gradFill>
                  <a:gsLst>
                    <a:gs pos="8491">
                      <a:schemeClr val="tx1">
                        <a:lumMod val="75000"/>
                        <a:lumOff val="25000"/>
                      </a:schemeClr>
                    </a:gs>
                    <a:gs pos="100000">
                      <a:schemeClr val="tx1">
                        <a:lumMod val="75000"/>
                        <a:lumOff val="25000"/>
                      </a:schemeClr>
                    </a:gs>
                  </a:gsLst>
                  <a:lin ang="5400000" scaled="0"/>
                </a:gradFill>
                <a:latin typeface="+mj-lt"/>
                <a:ea typeface="+mn-ea"/>
                <a:cs typeface="+mn-cs"/>
              </a:defRPr>
            </a:lvl1pPr>
          </a:lstStyle>
          <a:p>
            <a:pPr marL="0" lvl="0" indent="0" algn="l" defTabSz="914166" rtl="0" eaLnBrk="1" latinLnBrk="0" hangingPunct="1">
              <a:spcBef>
                <a:spcPct val="20000"/>
              </a:spcBef>
              <a:spcAft>
                <a:spcPts val="1632"/>
              </a:spcAft>
            </a:pPr>
            <a:r>
              <a:rPr lang="en-US" smtClean="0"/>
              <a:t>Edit Master text styles</a:t>
            </a:r>
          </a:p>
        </p:txBody>
      </p:sp>
      <p:sp>
        <p:nvSpPr>
          <p:cNvPr id="6" name="Text Placeholder 8"/>
          <p:cNvSpPr>
            <a:spLocks noGrp="1"/>
          </p:cNvSpPr>
          <p:nvPr>
            <p:ph type="body" sz="quarter" idx="16" hasCustomPrompt="1"/>
          </p:nvPr>
        </p:nvSpPr>
        <p:spPr>
          <a:xfrm>
            <a:off x="274641" y="296864"/>
            <a:ext cx="11887199" cy="914400"/>
          </a:xfrm>
        </p:spPr>
        <p:txBody>
          <a:bodyPr vert="horz" lIns="182880" tIns="146304" rIns="182880" bIns="146304" rtlCol="0" anchor="t">
            <a:noAutofit/>
          </a:bodyPr>
          <a:lstStyle>
            <a:lvl1pPr marL="0" indent="0"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lvl="0">
              <a:spcBef>
                <a:spcPct val="0"/>
              </a:spcBef>
            </a:pPr>
            <a:r>
              <a:rPr lang="en-US" dirty="0" smtClean="0"/>
              <a:t>Click to edit master text styles</a:t>
            </a:r>
          </a:p>
        </p:txBody>
      </p:sp>
      <p:sp>
        <p:nvSpPr>
          <p:cNvPr id="5" name="Title 1"/>
          <p:cNvSpPr>
            <a:spLocks noGrp="1"/>
          </p:cNvSpPr>
          <p:nvPr>
            <p:ph type="ctrTitle" hasCustomPrompt="1"/>
          </p:nvPr>
        </p:nvSpPr>
        <p:spPr>
          <a:xfrm>
            <a:off x="274638" y="1537564"/>
            <a:ext cx="3931941" cy="3919398"/>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tx2"/>
          </a:solidFill>
          <a:ln>
            <a:noFill/>
          </a:ln>
          <a:extLst/>
        </p:spPr>
        <p:txBody>
          <a:bodyPr vert="horz" wrap="square" lIns="182880" tIns="146304" rIns="182880" bIns="146304" numCol="1" anchor="ctr" anchorCtr="0" compatLnSpc="1">
            <a:prstTxWarp prst="textNoShape">
              <a:avLst/>
            </a:prstTxWarp>
            <a:noAutofit/>
          </a:bodyPr>
          <a:lstStyle>
            <a:lvl1pPr>
              <a:lnSpc>
                <a:spcPct val="95000"/>
              </a:lnSpc>
              <a:defRPr lang="en-US" sz="4000" kern="1200" dirty="0" smtClean="0">
                <a:gradFill>
                  <a:gsLst>
                    <a:gs pos="0">
                      <a:srgbClr val="FFFFFF"/>
                    </a:gs>
                    <a:gs pos="100000">
                      <a:srgbClr val="FFFFFF"/>
                    </a:gs>
                  </a:gsLst>
                  <a:lin ang="5400000" scaled="0"/>
                </a:gradFill>
                <a:latin typeface="Segoe UI Light"/>
                <a:ea typeface="ＭＳ Ｐゴシック" charset="0"/>
                <a:cs typeface="Segoe UI Light"/>
              </a:defRPr>
            </a:lvl1pPr>
          </a:lstStyle>
          <a:p>
            <a:pPr marL="0" lvl="0" indent="0" algn="l" defTabSz="1243266"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2649156777"/>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ture Shape &amp; Color Background w/ Title">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vert="horz" wrap="square" lIns="182880" tIns="146304" rIns="182880" bIns="146304" rtlCol="0" anchor="ctr">
            <a:noAutofit/>
          </a:bodyPr>
          <a:lstStyle>
            <a:lvl1pPr marL="0" indent="0">
              <a:buFont typeface="Arial" panose="020B0604020202020204" pitchFamily="34" charset="0"/>
              <a:buNone/>
              <a:defRPr lang="en-US" sz="3600" kern="1200" dirty="0" smtClean="0">
                <a:gradFill>
                  <a:gsLst>
                    <a:gs pos="1299">
                      <a:schemeClr val="tx1"/>
                    </a:gs>
                    <a:gs pos="100000">
                      <a:schemeClr val="tx1"/>
                    </a:gs>
                  </a:gsLst>
                  <a:lin ang="5400000" scaled="0"/>
                </a:gradFill>
                <a:latin typeface="+mj-lt"/>
                <a:ea typeface="+mn-ea"/>
                <a:cs typeface="+mn-cs"/>
              </a:defRPr>
            </a:lvl1pPr>
          </a:lstStyle>
          <a:p>
            <a:pPr marL="0" lvl="0" indent="0" algn="l" defTabSz="914166" rtl="0" eaLnBrk="1" latinLnBrk="0" hangingPunct="1">
              <a:spcBef>
                <a:spcPct val="20000"/>
              </a:spcBef>
            </a:pPr>
            <a:r>
              <a:rPr lang="en-US" smtClean="0"/>
              <a:t>Edit Master text styles</a:t>
            </a:r>
          </a:p>
        </p:txBody>
      </p:sp>
      <p:sp>
        <p:nvSpPr>
          <p:cNvPr id="7" name="Picture Placeholder 12"/>
          <p:cNvSpPr>
            <a:spLocks noGrp="1"/>
          </p:cNvSpPr>
          <p:nvPr>
            <p:ph type="pic" sz="quarter" idx="16"/>
          </p:nvPr>
        </p:nvSpPr>
        <p:spPr>
          <a:xfrm>
            <a:off x="274638" y="1535875"/>
            <a:ext cx="3931920" cy="392277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 h="10000">
                <a:moveTo>
                  <a:pt x="9" y="0"/>
                </a:moveTo>
                <a:lnTo>
                  <a:pt x="10057" y="1452"/>
                </a:lnTo>
                <a:cubicBezTo>
                  <a:pt x="10063" y="3834"/>
                  <a:pt x="10048" y="6197"/>
                  <a:pt x="10054" y="8579"/>
                </a:cubicBezTo>
                <a:lnTo>
                  <a:pt x="0" y="10000"/>
                </a:lnTo>
                <a:cubicBezTo>
                  <a:pt x="6" y="6667"/>
                  <a:pt x="3" y="3333"/>
                  <a:pt x="9" y="0"/>
                </a:cubicBezTo>
                <a:close/>
              </a:path>
            </a:pathLst>
          </a:custGeom>
        </p:spPr>
        <p:txBody>
          <a:bodyPr lIns="182880" tIns="146304" rIns="182880" bIns="146304" anchor="ctr" anchorCtr="1">
            <a:noAutofit/>
          </a:bodyPr>
          <a:lstStyle>
            <a:lvl1pPr marL="0" indent="0">
              <a:buNone/>
              <a:defRPr/>
            </a:lvl1pPr>
          </a:lstStyle>
          <a:p>
            <a:r>
              <a:rPr lang="en-US" smtClean="0"/>
              <a:t>Click icon to add picture</a:t>
            </a:r>
            <a:endParaRPr lang="en-US" dirty="0"/>
          </a:p>
        </p:txBody>
      </p:sp>
      <p:sp>
        <p:nvSpPr>
          <p:cNvPr id="3" name="Title 2"/>
          <p:cNvSpPr>
            <a:spLocks noGrp="1"/>
          </p:cNvSpPr>
          <p:nvPr>
            <p:ph type="title"/>
          </p:nvPr>
        </p:nvSpPr>
        <p:spPr/>
        <p:txBody>
          <a:bodyPr wrap="none" lIns="182880" tIns="146304" rIns="182880" bIns="146304"/>
          <a:lstStyle/>
          <a:p>
            <a:r>
              <a:rPr lang="en-US" smtClean="0"/>
              <a:t>Click to edit Master title style</a:t>
            </a:r>
            <a:endParaRPr lang="en-US" dirty="0"/>
          </a:p>
        </p:txBody>
      </p:sp>
    </p:spTree>
    <p:extLst>
      <p:ext uri="{BB962C8B-B14F-4D97-AF65-F5344CB8AC3E}">
        <p14:creationId xmlns:p14="http://schemas.microsoft.com/office/powerpoint/2010/main" val="2334503622"/>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886098637"/>
      </p:ext>
    </p:extLst>
  </p:cSld>
  <p:clrMapOvr>
    <a:masterClrMapping/>
  </p:clrMapOvr>
  <p:transition>
    <p:fade/>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and Content - Code">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1534779"/>
          </a:xfrm>
        </p:spPr>
        <p:txBody>
          <a:bodyPr>
            <a:spAutoFit/>
          </a:bodyPr>
          <a:lstStyle>
            <a:lvl1pPr>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1pPr>
            <a:lvl2pPr marL="584200" indent="-241300">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2pPr>
            <a:lvl3pPr marL="571441" indent="-342900">
              <a:defRPr lang="en-US" sz="2400" kern="1200" dirty="0" smtClean="0">
                <a:gradFill>
                  <a:gsLst>
                    <a:gs pos="100000">
                      <a:schemeClr val="tx1"/>
                    </a:gs>
                    <a:gs pos="0">
                      <a:schemeClr val="tx1"/>
                    </a:gs>
                  </a:gsLst>
                  <a:lin ang="5400000" scaled="0"/>
                </a:gradFill>
                <a:latin typeface="Consolas" pitchFamily="49" charset="0"/>
                <a:ea typeface="+mn-ea"/>
                <a:cs typeface="Consolas" pitchFamily="49" charset="0"/>
              </a:defRPr>
            </a:lvl3pPr>
            <a:lvl4pPr>
              <a:defRPr sz="2000"/>
            </a:lvl4pPr>
            <a:lvl5pPr>
              <a:defRPr sz="2000"/>
            </a:lvl5pPr>
          </a:lstStyle>
          <a:p>
            <a:pPr marL="0" lvl="0" indent="0" algn="l" defTabSz="914166" rtl="0" eaLnBrk="1" latinLnBrk="0" hangingPunct="1">
              <a:spcBef>
                <a:spcPct val="20000"/>
              </a:spcBef>
              <a:spcAft>
                <a:spcPts val="816"/>
              </a:spcAft>
              <a:buFont typeface="Arial" pitchFamily="34" charset="0"/>
              <a:buNone/>
            </a:pPr>
            <a:r>
              <a:rPr lang="en-US" smtClean="0"/>
              <a:t>Edit Master text styles</a:t>
            </a:r>
          </a:p>
          <a:p>
            <a:pPr marL="0" lvl="1" indent="0" algn="l" defTabSz="914166" rtl="0" eaLnBrk="1" latinLnBrk="0" hangingPunct="1">
              <a:spcBef>
                <a:spcPct val="20000"/>
              </a:spcBef>
              <a:spcAft>
                <a:spcPts val="816"/>
              </a:spcAft>
              <a:buFont typeface="Arial" pitchFamily="34" charset="0"/>
              <a:buNone/>
            </a:pPr>
            <a:r>
              <a:rPr lang="en-US" smtClean="0"/>
              <a:t>Second level</a:t>
            </a:r>
          </a:p>
          <a:p>
            <a:pPr marL="0" lvl="2" indent="0" algn="l" defTabSz="914166" rtl="0" eaLnBrk="1" latinLnBrk="0" hangingPunct="1">
              <a:spcBef>
                <a:spcPct val="20000"/>
              </a:spcBef>
              <a:spcAft>
                <a:spcPts val="816"/>
              </a:spcAft>
              <a:buFont typeface="Arial" pitchFamily="34" charset="0"/>
              <a:buNone/>
            </a:pPr>
            <a:r>
              <a:rPr lang="en-US" smtClean="0"/>
              <a:t>Third level</a:t>
            </a:r>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53487662"/>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nk">
    <p:bg bwMode="gray">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1722683"/>
      </p:ext>
    </p:extLst>
  </p:cSld>
  <p:clrMapOvr>
    <a:masterClrMapping/>
  </p:clrMapOvr>
  <p:transition>
    <p:fade/>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Walk-in">
    <p:bg>
      <p:bgPr>
        <a:solidFill>
          <a:schemeClr val="bg1"/>
        </a:solidFill>
        <a:effectLst/>
      </p:bgPr>
    </p:bg>
    <p:spTree>
      <p:nvGrpSpPr>
        <p:cNvPr id="1" name=""/>
        <p:cNvGrpSpPr/>
        <p:nvPr/>
      </p:nvGrpSpPr>
      <p:grpSpPr>
        <a:xfrm>
          <a:off x="0" y="0"/>
          <a:ext cx="0" cy="0"/>
          <a:chOff x="0" y="0"/>
          <a:chExt cx="0" cy="0"/>
        </a:xfrm>
      </p:grpSpPr>
      <p:sp>
        <p:nvSpPr>
          <p:cNvPr id="2" name="Freeform 1"/>
          <p:cNvSpPr>
            <a:spLocks noEditPoints="1"/>
          </p:cNvSpPr>
          <p:nvPr userDrawn="1"/>
        </p:nvSpPr>
        <p:spPr bwMode="black">
          <a:xfrm>
            <a:off x="2137568" y="2473325"/>
            <a:ext cx="8161338" cy="2047875"/>
          </a:xfrm>
          <a:custGeom>
            <a:avLst/>
            <a:gdLst>
              <a:gd name="T0" fmla="*/ 336 w 2176"/>
              <a:gd name="T1" fmla="*/ 2 h 546"/>
              <a:gd name="T2" fmla="*/ 269 w 2176"/>
              <a:gd name="T3" fmla="*/ 2 h 546"/>
              <a:gd name="T4" fmla="*/ 48 w 2176"/>
              <a:gd name="T5" fmla="*/ 538 h 546"/>
              <a:gd name="T6" fmla="*/ 2128 w 2176"/>
              <a:gd name="T7" fmla="*/ 2 h 546"/>
              <a:gd name="T8" fmla="*/ 2176 w 2176"/>
              <a:gd name="T9" fmla="*/ 2 h 546"/>
              <a:gd name="T10" fmla="*/ 1049 w 2176"/>
              <a:gd name="T11" fmla="*/ 175 h 546"/>
              <a:gd name="T12" fmla="*/ 1025 w 2176"/>
              <a:gd name="T13" fmla="*/ 454 h 546"/>
              <a:gd name="T14" fmla="*/ 937 w 2176"/>
              <a:gd name="T15" fmla="*/ 473 h 546"/>
              <a:gd name="T16" fmla="*/ 892 w 2176"/>
              <a:gd name="T17" fmla="*/ 384 h 546"/>
              <a:gd name="T18" fmla="*/ 809 w 2176"/>
              <a:gd name="T19" fmla="*/ 394 h 546"/>
              <a:gd name="T20" fmla="*/ 975 w 2176"/>
              <a:gd name="T21" fmla="*/ 540 h 546"/>
              <a:gd name="T22" fmla="*/ 1048 w 2176"/>
              <a:gd name="T23" fmla="*/ 482 h 546"/>
              <a:gd name="T24" fmla="*/ 1131 w 2176"/>
              <a:gd name="T25" fmla="*/ 536 h 546"/>
              <a:gd name="T26" fmla="*/ 1293 w 2176"/>
              <a:gd name="T27" fmla="*/ 14 h 546"/>
              <a:gd name="T28" fmla="*/ 1238 w 2176"/>
              <a:gd name="T29" fmla="*/ 3 h 546"/>
              <a:gd name="T30" fmla="*/ 1207 w 2176"/>
              <a:gd name="T31" fmla="*/ 48 h 546"/>
              <a:gd name="T32" fmla="*/ 1237 w 2176"/>
              <a:gd name="T33" fmla="*/ 91 h 546"/>
              <a:gd name="T34" fmla="*/ 1293 w 2176"/>
              <a:gd name="T35" fmla="*/ 81 h 546"/>
              <a:gd name="T36" fmla="*/ 1216 w 2176"/>
              <a:gd name="T37" fmla="*/ 536 h 546"/>
              <a:gd name="T38" fmla="*/ 1216 w 2176"/>
              <a:gd name="T39" fmla="*/ 175 h 546"/>
              <a:gd name="T40" fmla="*/ 1457 w 2176"/>
              <a:gd name="T41" fmla="*/ 536 h 546"/>
              <a:gd name="T42" fmla="*/ 1376 w 2176"/>
              <a:gd name="T43" fmla="*/ 536 h 546"/>
              <a:gd name="T44" fmla="*/ 729 w 2176"/>
              <a:gd name="T45" fmla="*/ 213 h 546"/>
              <a:gd name="T46" fmla="*/ 573 w 2176"/>
              <a:gd name="T47" fmla="*/ 163 h 546"/>
              <a:gd name="T48" fmla="*/ 491 w 2176"/>
              <a:gd name="T49" fmla="*/ 226 h 546"/>
              <a:gd name="T50" fmla="*/ 460 w 2176"/>
              <a:gd name="T51" fmla="*/ 2 h 546"/>
              <a:gd name="T52" fmla="*/ 489 w 2176"/>
              <a:gd name="T53" fmla="*/ 537 h 546"/>
              <a:gd name="T54" fmla="*/ 509 w 2176"/>
              <a:gd name="T55" fmla="*/ 512 h 546"/>
              <a:gd name="T56" fmla="*/ 596 w 2176"/>
              <a:gd name="T57" fmla="*/ 546 h 546"/>
              <a:gd name="T58" fmla="*/ 754 w 2176"/>
              <a:gd name="T59" fmla="*/ 423 h 546"/>
              <a:gd name="T60" fmla="*/ 671 w 2176"/>
              <a:gd name="T61" fmla="*/ 400 h 546"/>
              <a:gd name="T62" fmla="*/ 578 w 2176"/>
              <a:gd name="T63" fmla="*/ 478 h 546"/>
              <a:gd name="T64" fmla="*/ 495 w 2176"/>
              <a:gd name="T65" fmla="*/ 421 h 546"/>
              <a:gd name="T66" fmla="*/ 496 w 2176"/>
              <a:gd name="T67" fmla="*/ 291 h 546"/>
              <a:gd name="T68" fmla="*/ 586 w 2176"/>
              <a:gd name="T69" fmla="*/ 226 h 546"/>
              <a:gd name="T70" fmla="*/ 672 w 2176"/>
              <a:gd name="T71" fmla="*/ 293 h 546"/>
              <a:gd name="T72" fmla="*/ 1866 w 2176"/>
              <a:gd name="T73" fmla="*/ 2 h 546"/>
              <a:gd name="T74" fmla="*/ 1783 w 2176"/>
              <a:gd name="T75" fmla="*/ 220 h 546"/>
              <a:gd name="T76" fmla="*/ 1716 w 2176"/>
              <a:gd name="T77" fmla="*/ 171 h 546"/>
              <a:gd name="T78" fmla="*/ 1561 w 2176"/>
              <a:gd name="T79" fmla="*/ 220 h 546"/>
              <a:gd name="T80" fmla="*/ 1526 w 2176"/>
              <a:gd name="T81" fmla="*/ 443 h 546"/>
              <a:gd name="T82" fmla="*/ 1665 w 2176"/>
              <a:gd name="T83" fmla="*/ 546 h 546"/>
              <a:gd name="T84" fmla="*/ 1763 w 2176"/>
              <a:gd name="T85" fmla="*/ 507 h 546"/>
              <a:gd name="T86" fmla="*/ 1785 w 2176"/>
              <a:gd name="T87" fmla="*/ 537 h 546"/>
              <a:gd name="T88" fmla="*/ 1778 w 2176"/>
              <a:gd name="T89" fmla="*/ 413 h 546"/>
              <a:gd name="T90" fmla="*/ 1692 w 2176"/>
              <a:gd name="T91" fmla="*/ 479 h 546"/>
              <a:gd name="T92" fmla="*/ 1607 w 2176"/>
              <a:gd name="T93" fmla="*/ 414 h 546"/>
              <a:gd name="T94" fmla="*/ 1624 w 2176"/>
              <a:gd name="T95" fmla="*/ 269 h 546"/>
              <a:gd name="T96" fmla="*/ 1732 w 2176"/>
              <a:gd name="T97" fmla="*/ 241 h 546"/>
              <a:gd name="T98" fmla="*/ 1786 w 2176"/>
              <a:gd name="T99" fmla="*/ 32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76" h="546">
                <a:moveTo>
                  <a:pt x="163" y="538"/>
                </a:moveTo>
                <a:cubicBezTo>
                  <a:pt x="116" y="538"/>
                  <a:pt x="116" y="538"/>
                  <a:pt x="116" y="538"/>
                </a:cubicBezTo>
                <a:cubicBezTo>
                  <a:pt x="336" y="2"/>
                  <a:pt x="336" y="2"/>
                  <a:pt x="336" y="2"/>
                </a:cubicBezTo>
                <a:cubicBezTo>
                  <a:pt x="384" y="2"/>
                  <a:pt x="384" y="2"/>
                  <a:pt x="384" y="2"/>
                </a:cubicBezTo>
                <a:lnTo>
                  <a:pt x="163" y="538"/>
                </a:lnTo>
                <a:close/>
                <a:moveTo>
                  <a:pt x="269" y="2"/>
                </a:moveTo>
                <a:cubicBezTo>
                  <a:pt x="221" y="2"/>
                  <a:pt x="221" y="2"/>
                  <a:pt x="221" y="2"/>
                </a:cubicBezTo>
                <a:cubicBezTo>
                  <a:pt x="0" y="538"/>
                  <a:pt x="0" y="538"/>
                  <a:pt x="0" y="538"/>
                </a:cubicBezTo>
                <a:cubicBezTo>
                  <a:pt x="48" y="538"/>
                  <a:pt x="48" y="538"/>
                  <a:pt x="48" y="538"/>
                </a:cubicBezTo>
                <a:lnTo>
                  <a:pt x="269" y="2"/>
                </a:lnTo>
                <a:close/>
                <a:moveTo>
                  <a:pt x="2176" y="2"/>
                </a:moveTo>
                <a:cubicBezTo>
                  <a:pt x="2128" y="2"/>
                  <a:pt x="2128" y="2"/>
                  <a:pt x="2128" y="2"/>
                </a:cubicBezTo>
                <a:cubicBezTo>
                  <a:pt x="1908" y="538"/>
                  <a:pt x="1908" y="538"/>
                  <a:pt x="1908" y="538"/>
                </a:cubicBezTo>
                <a:cubicBezTo>
                  <a:pt x="1955" y="538"/>
                  <a:pt x="1955" y="538"/>
                  <a:pt x="1955" y="538"/>
                </a:cubicBezTo>
                <a:lnTo>
                  <a:pt x="2176" y="2"/>
                </a:lnTo>
                <a:close/>
                <a:moveTo>
                  <a:pt x="1131" y="536"/>
                </a:moveTo>
                <a:cubicBezTo>
                  <a:pt x="1131" y="175"/>
                  <a:pt x="1131" y="175"/>
                  <a:pt x="1131" y="175"/>
                </a:cubicBezTo>
                <a:cubicBezTo>
                  <a:pt x="1049" y="175"/>
                  <a:pt x="1049" y="175"/>
                  <a:pt x="1049" y="175"/>
                </a:cubicBezTo>
                <a:cubicBezTo>
                  <a:pt x="1049" y="384"/>
                  <a:pt x="1049" y="384"/>
                  <a:pt x="1049" y="384"/>
                </a:cubicBezTo>
                <a:cubicBezTo>
                  <a:pt x="1049" y="399"/>
                  <a:pt x="1047" y="412"/>
                  <a:pt x="1042" y="424"/>
                </a:cubicBezTo>
                <a:cubicBezTo>
                  <a:pt x="1038" y="436"/>
                  <a:pt x="1032" y="446"/>
                  <a:pt x="1025" y="454"/>
                </a:cubicBezTo>
                <a:cubicBezTo>
                  <a:pt x="1017" y="462"/>
                  <a:pt x="1009" y="468"/>
                  <a:pt x="999" y="472"/>
                </a:cubicBezTo>
                <a:cubicBezTo>
                  <a:pt x="989" y="476"/>
                  <a:pt x="978" y="478"/>
                  <a:pt x="967" y="478"/>
                </a:cubicBezTo>
                <a:cubicBezTo>
                  <a:pt x="956" y="478"/>
                  <a:pt x="946" y="476"/>
                  <a:pt x="937" y="473"/>
                </a:cubicBezTo>
                <a:cubicBezTo>
                  <a:pt x="927" y="470"/>
                  <a:pt x="920" y="464"/>
                  <a:pt x="913" y="457"/>
                </a:cubicBezTo>
                <a:cubicBezTo>
                  <a:pt x="906" y="449"/>
                  <a:pt x="901" y="440"/>
                  <a:pt x="897" y="428"/>
                </a:cubicBezTo>
                <a:cubicBezTo>
                  <a:pt x="894" y="416"/>
                  <a:pt x="892" y="401"/>
                  <a:pt x="892" y="384"/>
                </a:cubicBezTo>
                <a:cubicBezTo>
                  <a:pt x="892" y="175"/>
                  <a:pt x="892" y="175"/>
                  <a:pt x="892" y="175"/>
                </a:cubicBezTo>
                <a:cubicBezTo>
                  <a:pt x="809" y="175"/>
                  <a:pt x="809" y="175"/>
                  <a:pt x="809" y="175"/>
                </a:cubicBezTo>
                <a:cubicBezTo>
                  <a:pt x="809" y="394"/>
                  <a:pt x="809" y="394"/>
                  <a:pt x="809" y="394"/>
                </a:cubicBezTo>
                <a:cubicBezTo>
                  <a:pt x="809" y="444"/>
                  <a:pt x="821" y="482"/>
                  <a:pt x="843" y="507"/>
                </a:cubicBezTo>
                <a:cubicBezTo>
                  <a:pt x="865" y="532"/>
                  <a:pt x="897" y="545"/>
                  <a:pt x="939" y="545"/>
                </a:cubicBezTo>
                <a:cubicBezTo>
                  <a:pt x="951" y="545"/>
                  <a:pt x="963" y="543"/>
                  <a:pt x="975" y="540"/>
                </a:cubicBezTo>
                <a:cubicBezTo>
                  <a:pt x="986" y="537"/>
                  <a:pt x="996" y="532"/>
                  <a:pt x="1005" y="526"/>
                </a:cubicBezTo>
                <a:cubicBezTo>
                  <a:pt x="1014" y="521"/>
                  <a:pt x="1022" y="514"/>
                  <a:pt x="1029" y="506"/>
                </a:cubicBezTo>
                <a:cubicBezTo>
                  <a:pt x="1037" y="499"/>
                  <a:pt x="1043" y="490"/>
                  <a:pt x="1048" y="482"/>
                </a:cubicBezTo>
                <a:cubicBezTo>
                  <a:pt x="1049" y="482"/>
                  <a:pt x="1049" y="482"/>
                  <a:pt x="1049" y="482"/>
                </a:cubicBezTo>
                <a:cubicBezTo>
                  <a:pt x="1049" y="536"/>
                  <a:pt x="1049" y="536"/>
                  <a:pt x="1049" y="536"/>
                </a:cubicBezTo>
                <a:lnTo>
                  <a:pt x="1131" y="536"/>
                </a:lnTo>
                <a:close/>
                <a:moveTo>
                  <a:pt x="1307" y="48"/>
                </a:moveTo>
                <a:cubicBezTo>
                  <a:pt x="1307" y="41"/>
                  <a:pt x="1306" y="35"/>
                  <a:pt x="1303" y="29"/>
                </a:cubicBezTo>
                <a:cubicBezTo>
                  <a:pt x="1301" y="23"/>
                  <a:pt x="1297" y="18"/>
                  <a:pt x="1293" y="14"/>
                </a:cubicBezTo>
                <a:cubicBezTo>
                  <a:pt x="1288" y="9"/>
                  <a:pt x="1283" y="6"/>
                  <a:pt x="1277" y="3"/>
                </a:cubicBezTo>
                <a:cubicBezTo>
                  <a:pt x="1271" y="1"/>
                  <a:pt x="1264" y="0"/>
                  <a:pt x="1257" y="0"/>
                </a:cubicBezTo>
                <a:cubicBezTo>
                  <a:pt x="1250" y="0"/>
                  <a:pt x="1244" y="1"/>
                  <a:pt x="1238" y="3"/>
                </a:cubicBezTo>
                <a:cubicBezTo>
                  <a:pt x="1232" y="6"/>
                  <a:pt x="1226" y="9"/>
                  <a:pt x="1222" y="13"/>
                </a:cubicBezTo>
                <a:cubicBezTo>
                  <a:pt x="1217" y="18"/>
                  <a:pt x="1214" y="23"/>
                  <a:pt x="1211" y="29"/>
                </a:cubicBezTo>
                <a:cubicBezTo>
                  <a:pt x="1209" y="34"/>
                  <a:pt x="1207" y="41"/>
                  <a:pt x="1207" y="48"/>
                </a:cubicBezTo>
                <a:cubicBezTo>
                  <a:pt x="1207" y="54"/>
                  <a:pt x="1209" y="60"/>
                  <a:pt x="1211" y="66"/>
                </a:cubicBezTo>
                <a:cubicBezTo>
                  <a:pt x="1214" y="72"/>
                  <a:pt x="1217" y="77"/>
                  <a:pt x="1221" y="81"/>
                </a:cubicBezTo>
                <a:cubicBezTo>
                  <a:pt x="1226" y="85"/>
                  <a:pt x="1231" y="88"/>
                  <a:pt x="1237" y="91"/>
                </a:cubicBezTo>
                <a:cubicBezTo>
                  <a:pt x="1243" y="93"/>
                  <a:pt x="1250" y="95"/>
                  <a:pt x="1257" y="95"/>
                </a:cubicBezTo>
                <a:cubicBezTo>
                  <a:pt x="1264" y="95"/>
                  <a:pt x="1271" y="93"/>
                  <a:pt x="1277" y="91"/>
                </a:cubicBezTo>
                <a:cubicBezTo>
                  <a:pt x="1283" y="88"/>
                  <a:pt x="1289" y="85"/>
                  <a:pt x="1293" y="81"/>
                </a:cubicBezTo>
                <a:cubicBezTo>
                  <a:pt x="1297" y="77"/>
                  <a:pt x="1301" y="72"/>
                  <a:pt x="1303" y="66"/>
                </a:cubicBezTo>
                <a:cubicBezTo>
                  <a:pt x="1306" y="60"/>
                  <a:pt x="1307" y="54"/>
                  <a:pt x="1307" y="48"/>
                </a:cubicBezTo>
                <a:moveTo>
                  <a:pt x="1216" y="536"/>
                </a:moveTo>
                <a:cubicBezTo>
                  <a:pt x="1297" y="536"/>
                  <a:pt x="1297" y="536"/>
                  <a:pt x="1297" y="536"/>
                </a:cubicBezTo>
                <a:cubicBezTo>
                  <a:pt x="1297" y="175"/>
                  <a:pt x="1297" y="175"/>
                  <a:pt x="1297" y="175"/>
                </a:cubicBezTo>
                <a:cubicBezTo>
                  <a:pt x="1216" y="175"/>
                  <a:pt x="1216" y="175"/>
                  <a:pt x="1216" y="175"/>
                </a:cubicBezTo>
                <a:lnTo>
                  <a:pt x="1216" y="536"/>
                </a:lnTo>
                <a:close/>
                <a:moveTo>
                  <a:pt x="1376" y="536"/>
                </a:moveTo>
                <a:cubicBezTo>
                  <a:pt x="1457" y="536"/>
                  <a:pt x="1457" y="536"/>
                  <a:pt x="1457" y="536"/>
                </a:cubicBezTo>
                <a:cubicBezTo>
                  <a:pt x="1457" y="2"/>
                  <a:pt x="1457" y="2"/>
                  <a:pt x="1457" y="2"/>
                </a:cubicBezTo>
                <a:cubicBezTo>
                  <a:pt x="1376" y="2"/>
                  <a:pt x="1376" y="2"/>
                  <a:pt x="1376" y="2"/>
                </a:cubicBezTo>
                <a:lnTo>
                  <a:pt x="1376" y="536"/>
                </a:lnTo>
                <a:close/>
                <a:moveTo>
                  <a:pt x="765" y="342"/>
                </a:moveTo>
                <a:cubicBezTo>
                  <a:pt x="765" y="317"/>
                  <a:pt x="762" y="294"/>
                  <a:pt x="756" y="272"/>
                </a:cubicBezTo>
                <a:cubicBezTo>
                  <a:pt x="750" y="249"/>
                  <a:pt x="741" y="230"/>
                  <a:pt x="729" y="213"/>
                </a:cubicBezTo>
                <a:cubicBezTo>
                  <a:pt x="717" y="196"/>
                  <a:pt x="701" y="183"/>
                  <a:pt x="682" y="173"/>
                </a:cubicBezTo>
                <a:cubicBezTo>
                  <a:pt x="663" y="163"/>
                  <a:pt x="640" y="158"/>
                  <a:pt x="613" y="158"/>
                </a:cubicBezTo>
                <a:cubicBezTo>
                  <a:pt x="599" y="158"/>
                  <a:pt x="585" y="160"/>
                  <a:pt x="573" y="163"/>
                </a:cubicBezTo>
                <a:cubicBezTo>
                  <a:pt x="561" y="166"/>
                  <a:pt x="549" y="171"/>
                  <a:pt x="539" y="177"/>
                </a:cubicBezTo>
                <a:cubicBezTo>
                  <a:pt x="529" y="183"/>
                  <a:pt x="520" y="190"/>
                  <a:pt x="512" y="199"/>
                </a:cubicBezTo>
                <a:cubicBezTo>
                  <a:pt x="504" y="207"/>
                  <a:pt x="497" y="216"/>
                  <a:pt x="491" y="226"/>
                </a:cubicBezTo>
                <a:cubicBezTo>
                  <a:pt x="489" y="226"/>
                  <a:pt x="489" y="226"/>
                  <a:pt x="489" y="226"/>
                </a:cubicBezTo>
                <a:cubicBezTo>
                  <a:pt x="489" y="2"/>
                  <a:pt x="489" y="2"/>
                  <a:pt x="489" y="2"/>
                </a:cubicBezTo>
                <a:cubicBezTo>
                  <a:pt x="460" y="2"/>
                  <a:pt x="460" y="2"/>
                  <a:pt x="460" y="2"/>
                </a:cubicBezTo>
                <a:cubicBezTo>
                  <a:pt x="406" y="133"/>
                  <a:pt x="406" y="133"/>
                  <a:pt x="406" y="133"/>
                </a:cubicBezTo>
                <a:cubicBezTo>
                  <a:pt x="406" y="537"/>
                  <a:pt x="406" y="537"/>
                  <a:pt x="406" y="537"/>
                </a:cubicBezTo>
                <a:cubicBezTo>
                  <a:pt x="489" y="537"/>
                  <a:pt x="489" y="537"/>
                  <a:pt x="489" y="537"/>
                </a:cubicBezTo>
                <a:cubicBezTo>
                  <a:pt x="489" y="490"/>
                  <a:pt x="489" y="490"/>
                  <a:pt x="489" y="490"/>
                </a:cubicBezTo>
                <a:cubicBezTo>
                  <a:pt x="491" y="490"/>
                  <a:pt x="491" y="490"/>
                  <a:pt x="491" y="490"/>
                </a:cubicBezTo>
                <a:cubicBezTo>
                  <a:pt x="496" y="498"/>
                  <a:pt x="502" y="505"/>
                  <a:pt x="509" y="512"/>
                </a:cubicBezTo>
                <a:cubicBezTo>
                  <a:pt x="515" y="519"/>
                  <a:pt x="523" y="525"/>
                  <a:pt x="532" y="530"/>
                </a:cubicBezTo>
                <a:cubicBezTo>
                  <a:pt x="540" y="535"/>
                  <a:pt x="550" y="539"/>
                  <a:pt x="561" y="542"/>
                </a:cubicBezTo>
                <a:cubicBezTo>
                  <a:pt x="571" y="544"/>
                  <a:pt x="583" y="546"/>
                  <a:pt x="596" y="546"/>
                </a:cubicBezTo>
                <a:cubicBezTo>
                  <a:pt x="623" y="546"/>
                  <a:pt x="647" y="541"/>
                  <a:pt x="668" y="530"/>
                </a:cubicBezTo>
                <a:cubicBezTo>
                  <a:pt x="689" y="520"/>
                  <a:pt x="707" y="506"/>
                  <a:pt x="721" y="488"/>
                </a:cubicBezTo>
                <a:cubicBezTo>
                  <a:pt x="736" y="470"/>
                  <a:pt x="747" y="448"/>
                  <a:pt x="754" y="423"/>
                </a:cubicBezTo>
                <a:cubicBezTo>
                  <a:pt x="761" y="398"/>
                  <a:pt x="765" y="371"/>
                  <a:pt x="765" y="342"/>
                </a:cubicBezTo>
                <a:moveTo>
                  <a:pt x="678" y="341"/>
                </a:moveTo>
                <a:cubicBezTo>
                  <a:pt x="678" y="363"/>
                  <a:pt x="676" y="383"/>
                  <a:pt x="671" y="400"/>
                </a:cubicBezTo>
                <a:cubicBezTo>
                  <a:pt x="667" y="418"/>
                  <a:pt x="660" y="432"/>
                  <a:pt x="651" y="443"/>
                </a:cubicBezTo>
                <a:cubicBezTo>
                  <a:pt x="643" y="455"/>
                  <a:pt x="632" y="463"/>
                  <a:pt x="620" y="469"/>
                </a:cubicBezTo>
                <a:cubicBezTo>
                  <a:pt x="607" y="475"/>
                  <a:pt x="593" y="478"/>
                  <a:pt x="578" y="478"/>
                </a:cubicBezTo>
                <a:cubicBezTo>
                  <a:pt x="565" y="478"/>
                  <a:pt x="553" y="475"/>
                  <a:pt x="542" y="470"/>
                </a:cubicBezTo>
                <a:cubicBezTo>
                  <a:pt x="531" y="466"/>
                  <a:pt x="522" y="459"/>
                  <a:pt x="514" y="450"/>
                </a:cubicBezTo>
                <a:cubicBezTo>
                  <a:pt x="506" y="442"/>
                  <a:pt x="500" y="432"/>
                  <a:pt x="495" y="421"/>
                </a:cubicBezTo>
                <a:cubicBezTo>
                  <a:pt x="491" y="410"/>
                  <a:pt x="488" y="397"/>
                  <a:pt x="488" y="384"/>
                </a:cubicBezTo>
                <a:cubicBezTo>
                  <a:pt x="488" y="336"/>
                  <a:pt x="488" y="336"/>
                  <a:pt x="488" y="336"/>
                </a:cubicBezTo>
                <a:cubicBezTo>
                  <a:pt x="488" y="319"/>
                  <a:pt x="491" y="304"/>
                  <a:pt x="496" y="291"/>
                </a:cubicBezTo>
                <a:cubicBezTo>
                  <a:pt x="500" y="278"/>
                  <a:pt x="507" y="266"/>
                  <a:pt x="516" y="257"/>
                </a:cubicBezTo>
                <a:cubicBezTo>
                  <a:pt x="524" y="247"/>
                  <a:pt x="534" y="240"/>
                  <a:pt x="546" y="234"/>
                </a:cubicBezTo>
                <a:cubicBezTo>
                  <a:pt x="558" y="229"/>
                  <a:pt x="571" y="226"/>
                  <a:pt x="586" y="226"/>
                </a:cubicBezTo>
                <a:cubicBezTo>
                  <a:pt x="601" y="226"/>
                  <a:pt x="614" y="229"/>
                  <a:pt x="625" y="234"/>
                </a:cubicBezTo>
                <a:cubicBezTo>
                  <a:pt x="636" y="240"/>
                  <a:pt x="646" y="247"/>
                  <a:pt x="654" y="257"/>
                </a:cubicBezTo>
                <a:cubicBezTo>
                  <a:pt x="662" y="267"/>
                  <a:pt x="668" y="279"/>
                  <a:pt x="672" y="293"/>
                </a:cubicBezTo>
                <a:cubicBezTo>
                  <a:pt x="676" y="307"/>
                  <a:pt x="678" y="323"/>
                  <a:pt x="678" y="341"/>
                </a:cubicBezTo>
                <a:moveTo>
                  <a:pt x="1866" y="537"/>
                </a:moveTo>
                <a:cubicBezTo>
                  <a:pt x="1866" y="2"/>
                  <a:pt x="1866" y="2"/>
                  <a:pt x="1866" y="2"/>
                </a:cubicBezTo>
                <a:cubicBezTo>
                  <a:pt x="1785" y="2"/>
                  <a:pt x="1785" y="2"/>
                  <a:pt x="1785" y="2"/>
                </a:cubicBezTo>
                <a:cubicBezTo>
                  <a:pt x="1785" y="220"/>
                  <a:pt x="1785" y="220"/>
                  <a:pt x="1785" y="220"/>
                </a:cubicBezTo>
                <a:cubicBezTo>
                  <a:pt x="1783" y="220"/>
                  <a:pt x="1783" y="220"/>
                  <a:pt x="1783" y="220"/>
                </a:cubicBezTo>
                <a:cubicBezTo>
                  <a:pt x="1779" y="213"/>
                  <a:pt x="1773" y="206"/>
                  <a:pt x="1767" y="199"/>
                </a:cubicBezTo>
                <a:cubicBezTo>
                  <a:pt x="1760" y="192"/>
                  <a:pt x="1753" y="187"/>
                  <a:pt x="1744" y="182"/>
                </a:cubicBezTo>
                <a:cubicBezTo>
                  <a:pt x="1736" y="177"/>
                  <a:pt x="1726" y="173"/>
                  <a:pt x="1716" y="171"/>
                </a:cubicBezTo>
                <a:cubicBezTo>
                  <a:pt x="1705" y="168"/>
                  <a:pt x="1693" y="167"/>
                  <a:pt x="1681" y="167"/>
                </a:cubicBezTo>
                <a:cubicBezTo>
                  <a:pt x="1656" y="167"/>
                  <a:pt x="1633" y="171"/>
                  <a:pt x="1613" y="181"/>
                </a:cubicBezTo>
                <a:cubicBezTo>
                  <a:pt x="1592" y="190"/>
                  <a:pt x="1575" y="203"/>
                  <a:pt x="1561" y="220"/>
                </a:cubicBezTo>
                <a:cubicBezTo>
                  <a:pt x="1546" y="238"/>
                  <a:pt x="1535" y="259"/>
                  <a:pt x="1527" y="283"/>
                </a:cubicBezTo>
                <a:cubicBezTo>
                  <a:pt x="1519" y="308"/>
                  <a:pt x="1515" y="335"/>
                  <a:pt x="1515" y="365"/>
                </a:cubicBezTo>
                <a:cubicBezTo>
                  <a:pt x="1515" y="394"/>
                  <a:pt x="1519" y="420"/>
                  <a:pt x="1526" y="443"/>
                </a:cubicBezTo>
                <a:cubicBezTo>
                  <a:pt x="1534" y="465"/>
                  <a:pt x="1544" y="484"/>
                  <a:pt x="1558" y="500"/>
                </a:cubicBezTo>
                <a:cubicBezTo>
                  <a:pt x="1571" y="515"/>
                  <a:pt x="1587" y="526"/>
                  <a:pt x="1605" y="534"/>
                </a:cubicBezTo>
                <a:cubicBezTo>
                  <a:pt x="1624" y="542"/>
                  <a:pt x="1643" y="546"/>
                  <a:pt x="1665" y="546"/>
                </a:cubicBezTo>
                <a:cubicBezTo>
                  <a:pt x="1679" y="546"/>
                  <a:pt x="1693" y="544"/>
                  <a:pt x="1705" y="541"/>
                </a:cubicBezTo>
                <a:cubicBezTo>
                  <a:pt x="1717" y="538"/>
                  <a:pt x="1728" y="533"/>
                  <a:pt x="1737" y="528"/>
                </a:cubicBezTo>
                <a:cubicBezTo>
                  <a:pt x="1747" y="522"/>
                  <a:pt x="1756" y="515"/>
                  <a:pt x="1763" y="507"/>
                </a:cubicBezTo>
                <a:cubicBezTo>
                  <a:pt x="1771" y="499"/>
                  <a:pt x="1778" y="490"/>
                  <a:pt x="1783" y="480"/>
                </a:cubicBezTo>
                <a:cubicBezTo>
                  <a:pt x="1785" y="480"/>
                  <a:pt x="1785" y="480"/>
                  <a:pt x="1785" y="480"/>
                </a:cubicBezTo>
                <a:cubicBezTo>
                  <a:pt x="1785" y="537"/>
                  <a:pt x="1785" y="537"/>
                  <a:pt x="1785" y="537"/>
                </a:cubicBezTo>
                <a:lnTo>
                  <a:pt x="1866" y="537"/>
                </a:lnTo>
                <a:close/>
                <a:moveTo>
                  <a:pt x="1786" y="366"/>
                </a:moveTo>
                <a:cubicBezTo>
                  <a:pt x="1786" y="384"/>
                  <a:pt x="1783" y="399"/>
                  <a:pt x="1778" y="413"/>
                </a:cubicBezTo>
                <a:cubicBezTo>
                  <a:pt x="1773" y="427"/>
                  <a:pt x="1767" y="439"/>
                  <a:pt x="1758" y="449"/>
                </a:cubicBezTo>
                <a:cubicBezTo>
                  <a:pt x="1750" y="458"/>
                  <a:pt x="1740" y="466"/>
                  <a:pt x="1728" y="471"/>
                </a:cubicBezTo>
                <a:cubicBezTo>
                  <a:pt x="1717" y="476"/>
                  <a:pt x="1705" y="479"/>
                  <a:pt x="1692" y="479"/>
                </a:cubicBezTo>
                <a:cubicBezTo>
                  <a:pt x="1679" y="479"/>
                  <a:pt x="1667" y="477"/>
                  <a:pt x="1656" y="472"/>
                </a:cubicBezTo>
                <a:cubicBezTo>
                  <a:pt x="1644" y="467"/>
                  <a:pt x="1635" y="460"/>
                  <a:pt x="1626" y="450"/>
                </a:cubicBezTo>
                <a:cubicBezTo>
                  <a:pt x="1618" y="440"/>
                  <a:pt x="1612" y="428"/>
                  <a:pt x="1607" y="414"/>
                </a:cubicBezTo>
                <a:cubicBezTo>
                  <a:pt x="1602" y="399"/>
                  <a:pt x="1600" y="382"/>
                  <a:pt x="1600" y="363"/>
                </a:cubicBezTo>
                <a:cubicBezTo>
                  <a:pt x="1600" y="343"/>
                  <a:pt x="1602" y="325"/>
                  <a:pt x="1606" y="309"/>
                </a:cubicBezTo>
                <a:cubicBezTo>
                  <a:pt x="1610" y="294"/>
                  <a:pt x="1616" y="280"/>
                  <a:pt x="1624" y="269"/>
                </a:cubicBezTo>
                <a:cubicBezTo>
                  <a:pt x="1632" y="257"/>
                  <a:pt x="1642" y="249"/>
                  <a:pt x="1654" y="242"/>
                </a:cubicBezTo>
                <a:cubicBezTo>
                  <a:pt x="1667" y="236"/>
                  <a:pt x="1681" y="233"/>
                  <a:pt x="1697" y="233"/>
                </a:cubicBezTo>
                <a:cubicBezTo>
                  <a:pt x="1709" y="233"/>
                  <a:pt x="1721" y="236"/>
                  <a:pt x="1732" y="241"/>
                </a:cubicBezTo>
                <a:cubicBezTo>
                  <a:pt x="1743" y="245"/>
                  <a:pt x="1752" y="252"/>
                  <a:pt x="1760" y="260"/>
                </a:cubicBezTo>
                <a:cubicBezTo>
                  <a:pt x="1768" y="269"/>
                  <a:pt x="1774" y="279"/>
                  <a:pt x="1779" y="290"/>
                </a:cubicBezTo>
                <a:cubicBezTo>
                  <a:pt x="1783" y="301"/>
                  <a:pt x="1786" y="313"/>
                  <a:pt x="1786" y="326"/>
                </a:cubicBezTo>
                <a:lnTo>
                  <a:pt x="1786" y="366"/>
                </a:lnTo>
                <a:close/>
              </a:path>
            </a:pathLst>
          </a:custGeom>
          <a:solidFill>
            <a:srgbClr val="32323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Segoe UI"/>
              <a:ea typeface="+mn-ea"/>
              <a:cs typeface="+mn-cs"/>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10129837" y="6126162"/>
            <a:ext cx="1849602" cy="394827"/>
          </a:xfrm>
          <a:prstGeom prst="rect">
            <a:avLst/>
          </a:prstGeom>
          <a:noFill/>
          <a:ln>
            <a:noFill/>
          </a:ln>
        </p:spPr>
      </p:pic>
    </p:spTree>
    <p:extLst>
      <p:ext uri="{BB962C8B-B14F-4D97-AF65-F5344CB8AC3E}">
        <p14:creationId xmlns:p14="http://schemas.microsoft.com/office/powerpoint/2010/main" val="265651131"/>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marL="0" marR="0" lvl="0" indent="0" algn="l" defTabSz="932290"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404040"/>
                    </a:gs>
                    <a:gs pos="100000">
                      <a:srgbClr val="404040"/>
                    </a:gs>
                  </a:gsLst>
                  <a:lin ang="5400000" scaled="0"/>
                </a:gradFill>
                <a:effectLst/>
                <a:uLnTx/>
                <a:uFillTx/>
                <a:latin typeface="Segoe UI"/>
                <a:ea typeface="+mn-ea"/>
                <a:cs typeface="Segoe UI" pitchFamily="34" charset="0"/>
              </a:rPr>
              <a:t>© </a:t>
            </a:r>
            <a:r>
              <a:rPr kumimoji="0" lang="en-US" sz="700" b="0" i="0" u="none" strike="noStrike" kern="1200" cap="none" spc="0" normalizeH="0" baseline="0" noProof="0" dirty="0" smtClean="0">
                <a:ln>
                  <a:noFill/>
                </a:ln>
                <a:gradFill>
                  <a:gsLst>
                    <a:gs pos="0">
                      <a:srgbClr val="404040"/>
                    </a:gs>
                    <a:gs pos="100000">
                      <a:srgbClr val="404040"/>
                    </a:gs>
                  </a:gsLst>
                  <a:lin ang="5400000" scaled="0"/>
                </a:gradFill>
                <a:effectLst/>
                <a:uLnTx/>
                <a:uFillTx/>
                <a:latin typeface="Segoe UI"/>
                <a:ea typeface="+mn-ea"/>
                <a:cs typeface="Segoe UI" pitchFamily="34" charset="0"/>
              </a:rPr>
              <a:t>2015 </a:t>
            </a:r>
            <a:r>
              <a:rPr kumimoji="0" lang="en-US" sz="700" b="0" i="0" u="none" strike="noStrike" kern="1200" cap="none" spc="0" normalizeH="0" baseline="0" noProof="0" dirty="0">
                <a:ln>
                  <a:noFill/>
                </a:ln>
                <a:gradFill>
                  <a:gsLst>
                    <a:gs pos="0">
                      <a:srgbClr val="404040"/>
                    </a:gs>
                    <a:gs pos="100000">
                      <a:srgbClr val="404040"/>
                    </a:gs>
                  </a:gsLst>
                  <a:lin ang="5400000" scaled="0"/>
                </a:gradFill>
                <a:effectLst/>
                <a:uLnTx/>
                <a:uFillTx/>
                <a:latin typeface="Segoe UI"/>
                <a:ea typeface="+mn-ea"/>
                <a:cs typeface="Segoe UI" pitchFamily="34" charset="0"/>
              </a:rPr>
              <a:t>Microsoft Corporation. All rights reserved. </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59232" y="3147122"/>
            <a:ext cx="3291840" cy="701671"/>
          </a:xfrm>
          <a:prstGeom prst="rect">
            <a:avLst/>
          </a:prstGeom>
        </p:spPr>
      </p:pic>
    </p:spTree>
    <p:extLst>
      <p:ext uri="{BB962C8B-B14F-4D97-AF65-F5344CB8AC3E}">
        <p14:creationId xmlns:p14="http://schemas.microsoft.com/office/powerpoint/2010/main" val="3676188097"/>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Multiple Shapes &amp; Color Background">
    <p:spTree>
      <p:nvGrpSpPr>
        <p:cNvPr id="1" name=""/>
        <p:cNvGrpSpPr/>
        <p:nvPr/>
      </p:nvGrpSpPr>
      <p:grpSpPr>
        <a:xfrm>
          <a:off x="0" y="0"/>
          <a:ext cx="0" cy="0"/>
          <a:chOff x="0" y="0"/>
          <a:chExt cx="0" cy="0"/>
        </a:xfrm>
      </p:grpSpPr>
      <p:sp>
        <p:nvSpPr>
          <p:cNvPr id="6" name="Picture Placeholder 12"/>
          <p:cNvSpPr>
            <a:spLocks noGrp="1"/>
          </p:cNvSpPr>
          <p:nvPr>
            <p:ph type="pic" sz="quarter" idx="17"/>
          </p:nvPr>
        </p:nvSpPr>
        <p:spPr>
          <a:xfrm>
            <a:off x="274638" y="2307518"/>
            <a:ext cx="1563194" cy="323299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7951"/>
              <a:gd name="connsiteX1" fmla="*/ 10057 w 10057"/>
              <a:gd name="connsiteY1" fmla="*/ 1452 h 7951"/>
              <a:gd name="connsiteX2" fmla="*/ 10054 w 10057"/>
              <a:gd name="connsiteY2" fmla="*/ 5606 h 7951"/>
              <a:gd name="connsiteX3" fmla="*/ 0 w 10057"/>
              <a:gd name="connsiteY3" fmla="*/ 7951 h 7951"/>
              <a:gd name="connsiteX4" fmla="*/ 9 w 10057"/>
              <a:gd name="connsiteY4" fmla="*/ 0 h 7951"/>
              <a:gd name="connsiteX0" fmla="*/ 9 w 10000"/>
              <a:gd name="connsiteY0" fmla="*/ 0 h 10000"/>
              <a:gd name="connsiteX1" fmla="*/ 10000 w 10000"/>
              <a:gd name="connsiteY1" fmla="*/ 1826 h 10000"/>
              <a:gd name="connsiteX2" fmla="*/ 9997 w 10000"/>
              <a:gd name="connsiteY2" fmla="*/ 705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1826 h 10000"/>
              <a:gd name="connsiteX2" fmla="*/ 9969 w 10000"/>
              <a:gd name="connsiteY2" fmla="*/ 713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2854 h 10000"/>
              <a:gd name="connsiteX2" fmla="*/ 9969 w 10000"/>
              <a:gd name="connsiteY2" fmla="*/ 7131 h 10000"/>
              <a:gd name="connsiteX3" fmla="*/ 0 w 10000"/>
              <a:gd name="connsiteY3" fmla="*/ 10000 h 10000"/>
              <a:gd name="connsiteX4" fmla="*/ 9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9" y="0"/>
                </a:moveTo>
                <a:lnTo>
                  <a:pt x="10000" y="2854"/>
                </a:lnTo>
                <a:cubicBezTo>
                  <a:pt x="9998" y="7335"/>
                  <a:pt x="9970" y="2648"/>
                  <a:pt x="9969" y="7131"/>
                </a:cubicBezTo>
                <a:cubicBezTo>
                  <a:pt x="9964" y="7082"/>
                  <a:pt x="-38" y="10005"/>
                  <a:pt x="0" y="10000"/>
                </a:cubicBezTo>
                <a:cubicBezTo>
                  <a:pt x="6" y="5808"/>
                  <a:pt x="3" y="4192"/>
                  <a:pt x="9" y="0"/>
                </a:cubicBezTo>
                <a:close/>
              </a:path>
            </a:pathLst>
          </a:custGeom>
        </p:spPr>
        <p:txBody>
          <a:bodyPr anchor="ctr" anchorCtr="0">
            <a:normAutofit/>
          </a:bodyPr>
          <a:lstStyle>
            <a:lvl1pPr marL="0" marR="0" indent="0" algn="l" defTabSz="1243266" rtl="0" eaLnBrk="1" fontAlgn="base" latinLnBrk="0" hangingPunct="1">
              <a:lnSpc>
                <a:spcPct val="95000"/>
              </a:lnSpc>
              <a:spcBef>
                <a:spcPts val="0"/>
              </a:spcBef>
              <a:spcAft>
                <a:spcPts val="0"/>
              </a:spcAft>
              <a:buClr>
                <a:schemeClr val="accent1"/>
              </a:buClr>
              <a:buSzPct val="110000"/>
              <a:buFont typeface="Avenir LT Pro 45 Book" charset="0"/>
              <a:buNone/>
              <a:tabLst/>
              <a:defRPr sz="1600"/>
            </a:lvl1pPr>
          </a:lstStyle>
          <a:p>
            <a:r>
              <a:rPr lang="en-US" smtClean="0"/>
              <a:t>Click icon to add picture</a:t>
            </a:r>
            <a:endParaRPr lang="en-US" dirty="0"/>
          </a:p>
        </p:txBody>
      </p:sp>
      <p:sp>
        <p:nvSpPr>
          <p:cNvPr id="8" name="Picture Placeholder 12"/>
          <p:cNvSpPr>
            <a:spLocks noGrp="1"/>
          </p:cNvSpPr>
          <p:nvPr>
            <p:ph type="pic" sz="quarter" idx="18"/>
          </p:nvPr>
        </p:nvSpPr>
        <p:spPr>
          <a:xfrm>
            <a:off x="4745014" y="2301239"/>
            <a:ext cx="3232905" cy="32455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 h="10000">
                <a:moveTo>
                  <a:pt x="9" y="0"/>
                </a:moveTo>
                <a:lnTo>
                  <a:pt x="10057" y="1452"/>
                </a:lnTo>
                <a:cubicBezTo>
                  <a:pt x="10063" y="3834"/>
                  <a:pt x="10048" y="6197"/>
                  <a:pt x="10054" y="8579"/>
                </a:cubicBezTo>
                <a:lnTo>
                  <a:pt x="0" y="10000"/>
                </a:lnTo>
                <a:cubicBezTo>
                  <a:pt x="6" y="6667"/>
                  <a:pt x="3" y="3333"/>
                  <a:pt x="9" y="0"/>
                </a:cubicBezTo>
                <a:close/>
              </a:path>
            </a:pathLst>
          </a:custGeom>
        </p:spPr>
        <p:txBody>
          <a:bodyPr anchor="ctr" anchorCtr="0">
            <a:normAutofit/>
          </a:bodyPr>
          <a:lstStyle>
            <a:lvl1pPr>
              <a:defRPr sz="1600"/>
            </a:lvl1pPr>
          </a:lstStyle>
          <a:p>
            <a:r>
              <a:rPr lang="en-US" smtClean="0"/>
              <a:t>Click icon to add picture</a:t>
            </a:r>
            <a:endParaRPr lang="en-US" dirty="0"/>
          </a:p>
        </p:txBody>
      </p:sp>
      <p:sp>
        <p:nvSpPr>
          <p:cNvPr id="9" name="Picture Placeholder 12"/>
          <p:cNvSpPr>
            <a:spLocks noGrp="1"/>
          </p:cNvSpPr>
          <p:nvPr>
            <p:ph type="pic" sz="quarter" idx="19"/>
          </p:nvPr>
        </p:nvSpPr>
        <p:spPr>
          <a:xfrm>
            <a:off x="8258122" y="2302035"/>
            <a:ext cx="3903716" cy="324396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47"/>
              <a:gd name="connsiteY0" fmla="*/ 0 h 10000"/>
              <a:gd name="connsiteX1" fmla="*/ 10046 w 10047"/>
              <a:gd name="connsiteY1" fmla="*/ 693 h 10000"/>
              <a:gd name="connsiteX2" fmla="*/ 10043 w 10047"/>
              <a:gd name="connsiteY2" fmla="*/ 9284 h 10000"/>
              <a:gd name="connsiteX3" fmla="*/ 0 w 10047"/>
              <a:gd name="connsiteY3" fmla="*/ 10000 h 10000"/>
              <a:gd name="connsiteX4" fmla="*/ 9 w 10047"/>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7" h="10000">
                <a:moveTo>
                  <a:pt x="9" y="0"/>
                </a:moveTo>
                <a:cubicBezTo>
                  <a:pt x="-9" y="5"/>
                  <a:pt x="5027" y="346"/>
                  <a:pt x="10046" y="693"/>
                </a:cubicBezTo>
                <a:cubicBezTo>
                  <a:pt x="10052" y="3075"/>
                  <a:pt x="10037" y="6902"/>
                  <a:pt x="10043" y="9284"/>
                </a:cubicBezTo>
                <a:lnTo>
                  <a:pt x="0" y="10000"/>
                </a:lnTo>
                <a:cubicBezTo>
                  <a:pt x="6" y="6667"/>
                  <a:pt x="4" y="5000"/>
                  <a:pt x="9" y="0"/>
                </a:cubicBezTo>
                <a:close/>
              </a:path>
            </a:pathLst>
          </a:custGeom>
        </p:spPr>
        <p:txBody>
          <a:bodyPr anchor="ctr" anchorCtr="0">
            <a:normAutofit/>
          </a:bodyPr>
          <a:lstStyle>
            <a:lvl1pPr>
              <a:defRPr sz="1600"/>
            </a:lvl1pPr>
          </a:lstStyle>
          <a:p>
            <a:r>
              <a:rPr lang="en-US" smtClean="0"/>
              <a:t>Click icon to add picture</a:t>
            </a:r>
            <a:endParaRPr lang="en-US" dirty="0"/>
          </a:p>
        </p:txBody>
      </p:sp>
      <p:sp>
        <p:nvSpPr>
          <p:cNvPr id="10" name="Picture Placeholder 12"/>
          <p:cNvSpPr>
            <a:spLocks noGrp="1"/>
          </p:cNvSpPr>
          <p:nvPr>
            <p:ph type="pic" sz="quarter" idx="20"/>
          </p:nvPr>
        </p:nvSpPr>
        <p:spPr>
          <a:xfrm>
            <a:off x="2118039" y="2301050"/>
            <a:ext cx="2346769" cy="324592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7951"/>
              <a:gd name="connsiteX1" fmla="*/ 10057 w 10057"/>
              <a:gd name="connsiteY1" fmla="*/ 1452 h 7951"/>
              <a:gd name="connsiteX2" fmla="*/ 10054 w 10057"/>
              <a:gd name="connsiteY2" fmla="*/ 5606 h 7951"/>
              <a:gd name="connsiteX3" fmla="*/ 0 w 10057"/>
              <a:gd name="connsiteY3" fmla="*/ 7951 h 7951"/>
              <a:gd name="connsiteX4" fmla="*/ 9 w 10057"/>
              <a:gd name="connsiteY4" fmla="*/ 0 h 7951"/>
              <a:gd name="connsiteX0" fmla="*/ 9 w 10000"/>
              <a:gd name="connsiteY0" fmla="*/ 0 h 10000"/>
              <a:gd name="connsiteX1" fmla="*/ 10000 w 10000"/>
              <a:gd name="connsiteY1" fmla="*/ 1826 h 10000"/>
              <a:gd name="connsiteX2" fmla="*/ 9997 w 10000"/>
              <a:gd name="connsiteY2" fmla="*/ 705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1826 h 10000"/>
              <a:gd name="connsiteX2" fmla="*/ 9969 w 10000"/>
              <a:gd name="connsiteY2" fmla="*/ 713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2854 h 10000"/>
              <a:gd name="connsiteX2" fmla="*/ 9969 w 10000"/>
              <a:gd name="connsiteY2" fmla="*/ 7131 h 10000"/>
              <a:gd name="connsiteX3" fmla="*/ 0 w 10000"/>
              <a:gd name="connsiteY3" fmla="*/ 10000 h 10000"/>
              <a:gd name="connsiteX4" fmla="*/ 9 w 10000"/>
              <a:gd name="connsiteY4" fmla="*/ 0 h 10000"/>
              <a:gd name="connsiteX0" fmla="*/ 9 w 15000"/>
              <a:gd name="connsiteY0" fmla="*/ 0 h 10000"/>
              <a:gd name="connsiteX1" fmla="*/ 15000 w 15000"/>
              <a:gd name="connsiteY1" fmla="*/ 2173 h 10000"/>
              <a:gd name="connsiteX2" fmla="*/ 9969 w 15000"/>
              <a:gd name="connsiteY2" fmla="*/ 7131 h 10000"/>
              <a:gd name="connsiteX3" fmla="*/ 0 w 15000"/>
              <a:gd name="connsiteY3" fmla="*/ 10000 h 10000"/>
              <a:gd name="connsiteX4" fmla="*/ 9 w 15000"/>
              <a:gd name="connsiteY4" fmla="*/ 0 h 10000"/>
              <a:gd name="connsiteX0" fmla="*/ 9 w 15024"/>
              <a:gd name="connsiteY0" fmla="*/ 0 h 10000"/>
              <a:gd name="connsiteX1" fmla="*/ 15000 w 15024"/>
              <a:gd name="connsiteY1" fmla="*/ 2173 h 10000"/>
              <a:gd name="connsiteX2" fmla="*/ 15024 w 15024"/>
              <a:gd name="connsiteY2" fmla="*/ 7919 h 10000"/>
              <a:gd name="connsiteX3" fmla="*/ 0 w 15024"/>
              <a:gd name="connsiteY3" fmla="*/ 10000 h 10000"/>
              <a:gd name="connsiteX4" fmla="*/ 9 w 15024"/>
              <a:gd name="connsiteY4" fmla="*/ 0 h 10000"/>
              <a:gd name="connsiteX0" fmla="*/ 9 w 15024"/>
              <a:gd name="connsiteY0" fmla="*/ 0 h 10000"/>
              <a:gd name="connsiteX1" fmla="*/ 15000 w 15024"/>
              <a:gd name="connsiteY1" fmla="*/ 2173 h 10000"/>
              <a:gd name="connsiteX2" fmla="*/ 15024 w 15024"/>
              <a:gd name="connsiteY2" fmla="*/ 7906 h 10000"/>
              <a:gd name="connsiteX3" fmla="*/ 0 w 15024"/>
              <a:gd name="connsiteY3" fmla="*/ 10000 h 10000"/>
              <a:gd name="connsiteX4" fmla="*/ 9 w 15024"/>
              <a:gd name="connsiteY4" fmla="*/ 0 h 10000"/>
              <a:gd name="connsiteX0" fmla="*/ 1 w 15016"/>
              <a:gd name="connsiteY0" fmla="*/ 0 h 10053"/>
              <a:gd name="connsiteX1" fmla="*/ 14992 w 15016"/>
              <a:gd name="connsiteY1" fmla="*/ 2173 h 10053"/>
              <a:gd name="connsiteX2" fmla="*/ 15016 w 15016"/>
              <a:gd name="connsiteY2" fmla="*/ 7906 h 10053"/>
              <a:gd name="connsiteX3" fmla="*/ 20 w 15016"/>
              <a:gd name="connsiteY3" fmla="*/ 10053 h 10053"/>
              <a:gd name="connsiteX4" fmla="*/ 1 w 15016"/>
              <a:gd name="connsiteY4" fmla="*/ 0 h 10053"/>
              <a:gd name="connsiteX0" fmla="*/ 9 w 15024"/>
              <a:gd name="connsiteY0" fmla="*/ 0 h 10040"/>
              <a:gd name="connsiteX1" fmla="*/ 15000 w 15024"/>
              <a:gd name="connsiteY1" fmla="*/ 2173 h 10040"/>
              <a:gd name="connsiteX2" fmla="*/ 15024 w 15024"/>
              <a:gd name="connsiteY2" fmla="*/ 7906 h 10040"/>
              <a:gd name="connsiteX3" fmla="*/ 0 w 15024"/>
              <a:gd name="connsiteY3" fmla="*/ 10040 h 10040"/>
              <a:gd name="connsiteX4" fmla="*/ 9 w 15024"/>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48"/>
              <a:gd name="connsiteY0" fmla="*/ 0 h 10040"/>
              <a:gd name="connsiteX1" fmla="*/ 15139 w 15148"/>
              <a:gd name="connsiteY1" fmla="*/ 2200 h 10040"/>
              <a:gd name="connsiteX2" fmla="*/ 15135 w 15148"/>
              <a:gd name="connsiteY2" fmla="*/ 7906 h 10040"/>
              <a:gd name="connsiteX3" fmla="*/ 0 w 15148"/>
              <a:gd name="connsiteY3" fmla="*/ 10040 h 10040"/>
              <a:gd name="connsiteX4" fmla="*/ 9 w 15148"/>
              <a:gd name="connsiteY4" fmla="*/ 0 h 10040"/>
              <a:gd name="connsiteX0" fmla="*/ 9 w 15143"/>
              <a:gd name="connsiteY0" fmla="*/ 0 h 10040"/>
              <a:gd name="connsiteX1" fmla="*/ 15111 w 15143"/>
              <a:gd name="connsiteY1" fmla="*/ 2240 h 10040"/>
              <a:gd name="connsiteX2" fmla="*/ 15135 w 15143"/>
              <a:gd name="connsiteY2" fmla="*/ 7906 h 10040"/>
              <a:gd name="connsiteX3" fmla="*/ 0 w 15143"/>
              <a:gd name="connsiteY3" fmla="*/ 10040 h 10040"/>
              <a:gd name="connsiteX4" fmla="*/ 9 w 15143"/>
              <a:gd name="connsiteY4" fmla="*/ 0 h 10040"/>
              <a:gd name="connsiteX0" fmla="*/ 9 w 15141"/>
              <a:gd name="connsiteY0" fmla="*/ 0 h 10040"/>
              <a:gd name="connsiteX1" fmla="*/ 15083 w 15141"/>
              <a:gd name="connsiteY1" fmla="*/ 2187 h 10040"/>
              <a:gd name="connsiteX2" fmla="*/ 15135 w 15141"/>
              <a:gd name="connsiteY2" fmla="*/ 7906 h 10040"/>
              <a:gd name="connsiteX3" fmla="*/ 0 w 15141"/>
              <a:gd name="connsiteY3" fmla="*/ 10040 h 10040"/>
              <a:gd name="connsiteX4" fmla="*/ 9 w 15141"/>
              <a:gd name="connsiteY4" fmla="*/ 0 h 10040"/>
              <a:gd name="connsiteX0" fmla="*/ 9 w 15083"/>
              <a:gd name="connsiteY0" fmla="*/ 0 h 10040"/>
              <a:gd name="connsiteX1" fmla="*/ 15083 w 15083"/>
              <a:gd name="connsiteY1" fmla="*/ 2187 h 10040"/>
              <a:gd name="connsiteX2" fmla="*/ 15052 w 15083"/>
              <a:gd name="connsiteY2" fmla="*/ 7906 h 10040"/>
              <a:gd name="connsiteX3" fmla="*/ 0 w 15083"/>
              <a:gd name="connsiteY3" fmla="*/ 10040 h 10040"/>
              <a:gd name="connsiteX4" fmla="*/ 9 w 15083"/>
              <a:gd name="connsiteY4" fmla="*/ 0 h 1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3" h="10040">
                <a:moveTo>
                  <a:pt x="9" y="0"/>
                </a:moveTo>
                <a:lnTo>
                  <a:pt x="15083" y="2187"/>
                </a:lnTo>
                <a:cubicBezTo>
                  <a:pt x="15081" y="2167"/>
                  <a:pt x="15081" y="7843"/>
                  <a:pt x="15052" y="7906"/>
                </a:cubicBezTo>
                <a:cubicBezTo>
                  <a:pt x="15047" y="7857"/>
                  <a:pt x="-38" y="10045"/>
                  <a:pt x="0" y="10040"/>
                </a:cubicBezTo>
                <a:cubicBezTo>
                  <a:pt x="6" y="5848"/>
                  <a:pt x="3" y="4192"/>
                  <a:pt x="9" y="0"/>
                </a:cubicBezTo>
                <a:close/>
              </a:path>
            </a:pathLst>
          </a:custGeom>
        </p:spPr>
        <p:txBody>
          <a:bodyPr anchor="ctr" anchorCtr="0">
            <a:normAutofit/>
          </a:bodyPr>
          <a:lstStyle>
            <a:lvl1pPr marL="0" marR="0" indent="0" algn="l" defTabSz="1243266" rtl="0" eaLnBrk="1" fontAlgn="base" latinLnBrk="0" hangingPunct="1">
              <a:lnSpc>
                <a:spcPct val="95000"/>
              </a:lnSpc>
              <a:spcBef>
                <a:spcPts val="0"/>
              </a:spcBef>
              <a:spcAft>
                <a:spcPts val="0"/>
              </a:spcAft>
              <a:buClr>
                <a:schemeClr val="accent1"/>
              </a:buClr>
              <a:buSzPct val="110000"/>
              <a:buFont typeface="Avenir LT Pro 45 Book" charset="0"/>
              <a:buNone/>
              <a:tabLst/>
              <a:defRPr sz="1600"/>
            </a:lvl1pPr>
          </a:lstStyle>
          <a:p>
            <a:r>
              <a:rPr lang="en-US" smtClean="0"/>
              <a:t>Click icon to add picture</a:t>
            </a:r>
            <a:endParaRPr lang="en-US" dirty="0"/>
          </a:p>
        </p:txBody>
      </p:sp>
      <p:sp>
        <p:nvSpPr>
          <p:cNvPr id="2" name="Title 1"/>
          <p:cNvSpPr>
            <a:spLocks noGrp="1"/>
          </p:cNvSpPr>
          <p:nvPr>
            <p:ph type="title" hasCustomPrompt="1"/>
          </p:nvPr>
        </p:nvSpPr>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3242395323"/>
      </p:ext>
    </p:extLst>
  </p:cSld>
  <p:clrMapOvr>
    <a:masterClrMapping/>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2424240394"/>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ck Notes slide Layout No Bar">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2776691714"/>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54560" y="1144706"/>
            <a:ext cx="9327356" cy="2435131"/>
          </a:xfrm>
        </p:spPr>
        <p:txBody>
          <a:bodyPr anchor="b"/>
          <a:lstStyle>
            <a:lvl1pPr algn="ctr">
              <a:defRPr sz="6119"/>
            </a:lvl1pPr>
          </a:lstStyle>
          <a:p>
            <a:r>
              <a:rPr lang="en-US" smtClean="0"/>
              <a:t>Click to edit Master title style</a:t>
            </a:r>
            <a:endParaRPr lang="en-GB"/>
          </a:p>
        </p:txBody>
      </p:sp>
      <p:sp>
        <p:nvSpPr>
          <p:cNvPr id="3" name="Subtitle 2"/>
          <p:cNvSpPr>
            <a:spLocks noGrp="1"/>
          </p:cNvSpPr>
          <p:nvPr>
            <p:ph type="subTitle" idx="1"/>
          </p:nvPr>
        </p:nvSpPr>
        <p:spPr>
          <a:xfrm>
            <a:off x="1554560" y="3673745"/>
            <a:ext cx="9327356" cy="1688724"/>
          </a:xfrm>
        </p:spPr>
        <p:txBody>
          <a:bodyPr/>
          <a:lstStyle>
            <a:lvl1pPr marL="0" indent="0" algn="ctr">
              <a:buNone/>
              <a:defRPr sz="2448"/>
            </a:lvl1pPr>
            <a:lvl2pPr marL="466298" indent="0" algn="ctr">
              <a:buNone/>
              <a:defRPr sz="2040"/>
            </a:lvl2pPr>
            <a:lvl3pPr marL="932597" indent="0" algn="ctr">
              <a:buNone/>
              <a:defRPr sz="1836"/>
            </a:lvl3pPr>
            <a:lvl4pPr marL="1398895" indent="0" algn="ctr">
              <a:buNone/>
              <a:defRPr sz="1632"/>
            </a:lvl4pPr>
            <a:lvl5pPr marL="1865193" indent="0" algn="ctr">
              <a:buNone/>
              <a:defRPr sz="1632"/>
            </a:lvl5pPr>
            <a:lvl6pPr marL="2331491" indent="0" algn="ctr">
              <a:buNone/>
              <a:defRPr sz="1632"/>
            </a:lvl6pPr>
            <a:lvl7pPr marL="2797790" indent="0" algn="ctr">
              <a:buNone/>
              <a:defRPr sz="1632"/>
            </a:lvl7pPr>
            <a:lvl8pPr marL="3264088" indent="0" algn="ctr">
              <a:buNone/>
              <a:defRPr sz="1632"/>
            </a:lvl8pPr>
            <a:lvl9pPr marL="3730386" indent="0" algn="ctr">
              <a:buNone/>
              <a:defRPr sz="1632"/>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pPr marL="0" marR="0" lvl="0" indent="0" algn="l" defTabSz="932597" rtl="0" eaLnBrk="1" fontAlgn="auto" latinLnBrk="0" hangingPunct="1">
              <a:lnSpc>
                <a:spcPct val="100000"/>
              </a:lnSpc>
              <a:spcBef>
                <a:spcPts val="0"/>
              </a:spcBef>
              <a:spcAft>
                <a:spcPts val="0"/>
              </a:spcAft>
              <a:buClrTx/>
              <a:buSzTx/>
              <a:buFontTx/>
              <a:buNone/>
              <a:tabLst/>
              <a:defRPr/>
            </a:pPr>
            <a:fld id="{7304285A-F1AF-4C56-A2CE-4711A29C84F7}" type="datetimeFigureOut">
              <a:rPr kumimoji="0" lang="en-GB" sz="1224"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32597" rtl="0" eaLnBrk="1" fontAlgn="auto" latinLnBrk="0" hangingPunct="1">
                <a:lnSpc>
                  <a:spcPct val="100000"/>
                </a:lnSpc>
                <a:spcBef>
                  <a:spcPts val="0"/>
                </a:spcBef>
                <a:spcAft>
                  <a:spcPts val="0"/>
                </a:spcAft>
                <a:buClrTx/>
                <a:buSzTx/>
                <a:buFontTx/>
                <a:buNone/>
                <a:tabLst/>
                <a:defRPr/>
              </a:pPr>
              <a:t>05/05/2015</a:t>
            </a:fld>
            <a:endParaRPr kumimoji="0" lang="en-GB" sz="1224"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224"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597" rtl="0" eaLnBrk="1" fontAlgn="auto" latinLnBrk="0" hangingPunct="1">
              <a:lnSpc>
                <a:spcPct val="100000"/>
              </a:lnSpc>
              <a:spcBef>
                <a:spcPts val="0"/>
              </a:spcBef>
              <a:spcAft>
                <a:spcPts val="0"/>
              </a:spcAft>
              <a:buClrTx/>
              <a:buSzTx/>
              <a:buFontTx/>
              <a:buNone/>
              <a:tabLst/>
              <a:defRPr/>
            </a:pPr>
            <a:fld id="{FBBE47F7-2176-4021-A23D-5E872562536E}" type="slidenum">
              <a:rPr kumimoji="0" lang="en-GB" sz="1224"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32597" rtl="0" eaLnBrk="1" fontAlgn="auto" latinLnBrk="0" hangingPunct="1">
                <a:lnSpc>
                  <a:spcPct val="100000"/>
                </a:lnSpc>
                <a:spcBef>
                  <a:spcPts val="0"/>
                </a:spcBef>
                <a:spcAft>
                  <a:spcPts val="0"/>
                </a:spcAft>
                <a:buClrTx/>
                <a:buSzTx/>
                <a:buFontTx/>
                <a:buNone/>
                <a:tabLst/>
                <a:defRPr/>
              </a:pPr>
              <a:t>‹#›</a:t>
            </a:fld>
            <a:endParaRPr kumimoji="0" lang="en-GB" sz="1224"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899246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44353969"/>
      </p:ext>
    </p:extLst>
  </p:cSld>
  <p:clrMapOvr>
    <a:masterClrMapping/>
  </p:clrMapOvr>
  <p:transition>
    <p:fade/>
  </p:transition>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5783263"/>
            <a:ext cx="11885298" cy="902608"/>
          </a:xfrm>
          <a:noFill/>
        </p:spPr>
        <p:txBody>
          <a:bodyPr lIns="146304" tIns="109728" rIns="146304" bIns="109728" anchor="b">
            <a:noAutofit/>
          </a:bodyPr>
          <a:lstStyle>
            <a:lvl1pPr marL="0" indent="0">
              <a:spcBef>
                <a:spcPts val="0"/>
              </a:spcBef>
              <a:buNone/>
              <a:defRPr sz="2000" spc="0" baseline="0">
                <a:gradFill>
                  <a:gsLst>
                    <a:gs pos="0">
                      <a:schemeClr val="tx1"/>
                    </a:gs>
                    <a:gs pos="100000">
                      <a:schemeClr val="tx1"/>
                    </a:gs>
                  </a:gsLst>
                  <a:lin ang="5400000" scaled="0"/>
                </a:gradFill>
                <a:latin typeface="+mn-lt"/>
              </a:defRPr>
            </a:lvl1pPr>
          </a:lstStyle>
          <a:p>
            <a:pPr lvl="0"/>
            <a:r>
              <a:rPr lang="en-US" dirty="0" smtClean="0"/>
              <a:t>Speaker Name</a:t>
            </a:r>
          </a:p>
        </p:txBody>
      </p:sp>
      <p:sp>
        <p:nvSpPr>
          <p:cNvPr id="9" name="Title 1"/>
          <p:cNvSpPr>
            <a:spLocks noGrp="1"/>
          </p:cNvSpPr>
          <p:nvPr>
            <p:ph type="title" hasCustomPrompt="1"/>
          </p:nvPr>
        </p:nvSpPr>
        <p:spPr>
          <a:xfrm>
            <a:off x="274702" y="2117165"/>
            <a:ext cx="11887135" cy="1837298"/>
          </a:xfrm>
          <a:noFill/>
        </p:spPr>
        <p:txBody>
          <a:bodyPr lIns="146304" tIns="91440" rIns="146304" bIns="91440" anchor="t" anchorCtr="0"/>
          <a:lstStyle>
            <a:lvl1pPr>
              <a:defRPr sz="54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sp>
        <p:nvSpPr>
          <p:cNvPr id="4" name="Text Placeholder 2"/>
          <p:cNvSpPr>
            <a:spLocks noGrp="1"/>
          </p:cNvSpPr>
          <p:nvPr>
            <p:ph type="body" sz="quarter" idx="13" hasCustomPrompt="1"/>
          </p:nvPr>
        </p:nvSpPr>
        <p:spPr>
          <a:xfrm>
            <a:off x="274702" y="307621"/>
            <a:ext cx="3656013" cy="572464"/>
          </a:xfrm>
        </p:spPr>
        <p:txBody>
          <a:bodyPr lIns="182880" tIns="146304" rIns="182880" bIns="146304"/>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smtClean="0"/>
              <a:t>Session Code Here</a:t>
            </a:r>
            <a:endParaRPr lang="en-US" dirty="0"/>
          </a:p>
        </p:txBody>
      </p:sp>
    </p:spTree>
    <p:extLst>
      <p:ext uri="{BB962C8B-B14F-4D97-AF65-F5344CB8AC3E}">
        <p14:creationId xmlns:p14="http://schemas.microsoft.com/office/powerpoint/2010/main" val="313968732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buClr>
                <a:schemeClr val="tx2"/>
              </a:buClr>
              <a:defRPr sz="4000">
                <a:gradFill>
                  <a:gsLst>
                    <a:gs pos="7080">
                      <a:schemeClr val="tx2"/>
                    </a:gs>
                    <a:gs pos="36283">
                      <a:schemeClr val="tx2"/>
                    </a:gs>
                  </a:gsLst>
                  <a:lin ang="5400000" scaled="0"/>
                </a:gradFill>
              </a:defRPr>
            </a:lvl1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03268474"/>
      </p:ext>
    </p:extLst>
  </p:cSld>
  <p:clrMapOvr>
    <a:masterClrMapping/>
  </p:clrMapOvr>
  <p:transition>
    <p:fade/>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 2">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5783263"/>
            <a:ext cx="9142098" cy="902608"/>
          </a:xfrm>
          <a:noFill/>
        </p:spPr>
        <p:txBody>
          <a:bodyPr lIns="146304" tIns="109728" rIns="146304" bIns="109728" anchor="b">
            <a:noAutofit/>
          </a:bodyPr>
          <a:lstStyle>
            <a:lvl1pPr marL="0" indent="0">
              <a:spcBef>
                <a:spcPts val="0"/>
              </a:spcBef>
              <a:buNone/>
              <a:defRPr sz="2000" spc="0" baseline="0">
                <a:gradFill>
                  <a:gsLst>
                    <a:gs pos="0">
                      <a:schemeClr val="tx1"/>
                    </a:gs>
                    <a:gs pos="100000">
                      <a:schemeClr val="tx1"/>
                    </a:gs>
                  </a:gsLst>
                  <a:lin ang="5400000" scaled="0"/>
                </a:gradFill>
                <a:latin typeface="+mn-lt"/>
              </a:defRPr>
            </a:lvl1pPr>
          </a:lstStyle>
          <a:p>
            <a:pPr lvl="0"/>
            <a:r>
              <a:rPr lang="en-US" dirty="0" smtClean="0"/>
              <a:t>Speaker Name</a:t>
            </a:r>
          </a:p>
        </p:txBody>
      </p:sp>
      <p:sp>
        <p:nvSpPr>
          <p:cNvPr id="9" name="Title 1"/>
          <p:cNvSpPr>
            <a:spLocks noGrp="1"/>
          </p:cNvSpPr>
          <p:nvPr>
            <p:ph type="title" hasCustomPrompt="1"/>
          </p:nvPr>
        </p:nvSpPr>
        <p:spPr>
          <a:xfrm>
            <a:off x="274702" y="2117165"/>
            <a:ext cx="11887135" cy="1837298"/>
          </a:xfrm>
          <a:noFill/>
        </p:spPr>
        <p:txBody>
          <a:bodyPr lIns="146304" tIns="91440" rIns="146304" bIns="91440" anchor="t" anchorCtr="0"/>
          <a:lstStyle>
            <a:lvl1pPr>
              <a:defRPr sz="54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sp>
        <p:nvSpPr>
          <p:cNvPr id="4" name="Freeform 3"/>
          <p:cNvSpPr>
            <a:spLocks noChangeAspect="1" noEditPoints="1"/>
          </p:cNvSpPr>
          <p:nvPr userDrawn="1"/>
        </p:nvSpPr>
        <p:spPr bwMode="black">
          <a:xfrm>
            <a:off x="10332993" y="6103269"/>
            <a:ext cx="1639861" cy="411480"/>
          </a:xfrm>
          <a:custGeom>
            <a:avLst/>
            <a:gdLst>
              <a:gd name="T0" fmla="*/ 336 w 2176"/>
              <a:gd name="T1" fmla="*/ 2 h 546"/>
              <a:gd name="T2" fmla="*/ 269 w 2176"/>
              <a:gd name="T3" fmla="*/ 2 h 546"/>
              <a:gd name="T4" fmla="*/ 48 w 2176"/>
              <a:gd name="T5" fmla="*/ 538 h 546"/>
              <a:gd name="T6" fmla="*/ 2128 w 2176"/>
              <a:gd name="T7" fmla="*/ 2 h 546"/>
              <a:gd name="T8" fmla="*/ 2176 w 2176"/>
              <a:gd name="T9" fmla="*/ 2 h 546"/>
              <a:gd name="T10" fmla="*/ 1049 w 2176"/>
              <a:gd name="T11" fmla="*/ 175 h 546"/>
              <a:gd name="T12" fmla="*/ 1025 w 2176"/>
              <a:gd name="T13" fmla="*/ 454 h 546"/>
              <a:gd name="T14" fmla="*/ 937 w 2176"/>
              <a:gd name="T15" fmla="*/ 473 h 546"/>
              <a:gd name="T16" fmla="*/ 892 w 2176"/>
              <a:gd name="T17" fmla="*/ 384 h 546"/>
              <a:gd name="T18" fmla="*/ 809 w 2176"/>
              <a:gd name="T19" fmla="*/ 394 h 546"/>
              <a:gd name="T20" fmla="*/ 975 w 2176"/>
              <a:gd name="T21" fmla="*/ 540 h 546"/>
              <a:gd name="T22" fmla="*/ 1048 w 2176"/>
              <a:gd name="T23" fmla="*/ 482 h 546"/>
              <a:gd name="T24" fmla="*/ 1131 w 2176"/>
              <a:gd name="T25" fmla="*/ 536 h 546"/>
              <a:gd name="T26" fmla="*/ 1293 w 2176"/>
              <a:gd name="T27" fmla="*/ 14 h 546"/>
              <a:gd name="T28" fmla="*/ 1238 w 2176"/>
              <a:gd name="T29" fmla="*/ 3 h 546"/>
              <a:gd name="T30" fmla="*/ 1207 w 2176"/>
              <a:gd name="T31" fmla="*/ 48 h 546"/>
              <a:gd name="T32" fmla="*/ 1237 w 2176"/>
              <a:gd name="T33" fmla="*/ 91 h 546"/>
              <a:gd name="T34" fmla="*/ 1293 w 2176"/>
              <a:gd name="T35" fmla="*/ 81 h 546"/>
              <a:gd name="T36" fmla="*/ 1216 w 2176"/>
              <a:gd name="T37" fmla="*/ 536 h 546"/>
              <a:gd name="T38" fmla="*/ 1216 w 2176"/>
              <a:gd name="T39" fmla="*/ 175 h 546"/>
              <a:gd name="T40" fmla="*/ 1457 w 2176"/>
              <a:gd name="T41" fmla="*/ 536 h 546"/>
              <a:gd name="T42" fmla="*/ 1376 w 2176"/>
              <a:gd name="T43" fmla="*/ 536 h 546"/>
              <a:gd name="T44" fmla="*/ 729 w 2176"/>
              <a:gd name="T45" fmla="*/ 213 h 546"/>
              <a:gd name="T46" fmla="*/ 573 w 2176"/>
              <a:gd name="T47" fmla="*/ 163 h 546"/>
              <a:gd name="T48" fmla="*/ 491 w 2176"/>
              <a:gd name="T49" fmla="*/ 226 h 546"/>
              <a:gd name="T50" fmla="*/ 460 w 2176"/>
              <a:gd name="T51" fmla="*/ 2 h 546"/>
              <a:gd name="T52" fmla="*/ 489 w 2176"/>
              <a:gd name="T53" fmla="*/ 537 h 546"/>
              <a:gd name="T54" fmla="*/ 509 w 2176"/>
              <a:gd name="T55" fmla="*/ 512 h 546"/>
              <a:gd name="T56" fmla="*/ 596 w 2176"/>
              <a:gd name="T57" fmla="*/ 546 h 546"/>
              <a:gd name="T58" fmla="*/ 754 w 2176"/>
              <a:gd name="T59" fmla="*/ 423 h 546"/>
              <a:gd name="T60" fmla="*/ 671 w 2176"/>
              <a:gd name="T61" fmla="*/ 400 h 546"/>
              <a:gd name="T62" fmla="*/ 578 w 2176"/>
              <a:gd name="T63" fmla="*/ 478 h 546"/>
              <a:gd name="T64" fmla="*/ 495 w 2176"/>
              <a:gd name="T65" fmla="*/ 421 h 546"/>
              <a:gd name="T66" fmla="*/ 496 w 2176"/>
              <a:gd name="T67" fmla="*/ 291 h 546"/>
              <a:gd name="T68" fmla="*/ 586 w 2176"/>
              <a:gd name="T69" fmla="*/ 226 h 546"/>
              <a:gd name="T70" fmla="*/ 672 w 2176"/>
              <a:gd name="T71" fmla="*/ 293 h 546"/>
              <a:gd name="T72" fmla="*/ 1866 w 2176"/>
              <a:gd name="T73" fmla="*/ 2 h 546"/>
              <a:gd name="T74" fmla="*/ 1783 w 2176"/>
              <a:gd name="T75" fmla="*/ 220 h 546"/>
              <a:gd name="T76" fmla="*/ 1716 w 2176"/>
              <a:gd name="T77" fmla="*/ 171 h 546"/>
              <a:gd name="T78" fmla="*/ 1561 w 2176"/>
              <a:gd name="T79" fmla="*/ 220 h 546"/>
              <a:gd name="T80" fmla="*/ 1526 w 2176"/>
              <a:gd name="T81" fmla="*/ 443 h 546"/>
              <a:gd name="T82" fmla="*/ 1665 w 2176"/>
              <a:gd name="T83" fmla="*/ 546 h 546"/>
              <a:gd name="T84" fmla="*/ 1763 w 2176"/>
              <a:gd name="T85" fmla="*/ 507 h 546"/>
              <a:gd name="T86" fmla="*/ 1785 w 2176"/>
              <a:gd name="T87" fmla="*/ 537 h 546"/>
              <a:gd name="T88" fmla="*/ 1778 w 2176"/>
              <a:gd name="T89" fmla="*/ 413 h 546"/>
              <a:gd name="T90" fmla="*/ 1692 w 2176"/>
              <a:gd name="T91" fmla="*/ 479 h 546"/>
              <a:gd name="T92" fmla="*/ 1607 w 2176"/>
              <a:gd name="T93" fmla="*/ 414 h 546"/>
              <a:gd name="T94" fmla="*/ 1624 w 2176"/>
              <a:gd name="T95" fmla="*/ 269 h 546"/>
              <a:gd name="T96" fmla="*/ 1732 w 2176"/>
              <a:gd name="T97" fmla="*/ 241 h 546"/>
              <a:gd name="T98" fmla="*/ 1786 w 2176"/>
              <a:gd name="T99" fmla="*/ 32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76" h="546">
                <a:moveTo>
                  <a:pt x="163" y="538"/>
                </a:moveTo>
                <a:cubicBezTo>
                  <a:pt x="116" y="538"/>
                  <a:pt x="116" y="538"/>
                  <a:pt x="116" y="538"/>
                </a:cubicBezTo>
                <a:cubicBezTo>
                  <a:pt x="336" y="2"/>
                  <a:pt x="336" y="2"/>
                  <a:pt x="336" y="2"/>
                </a:cubicBezTo>
                <a:cubicBezTo>
                  <a:pt x="384" y="2"/>
                  <a:pt x="384" y="2"/>
                  <a:pt x="384" y="2"/>
                </a:cubicBezTo>
                <a:lnTo>
                  <a:pt x="163" y="538"/>
                </a:lnTo>
                <a:close/>
                <a:moveTo>
                  <a:pt x="269" y="2"/>
                </a:moveTo>
                <a:cubicBezTo>
                  <a:pt x="221" y="2"/>
                  <a:pt x="221" y="2"/>
                  <a:pt x="221" y="2"/>
                </a:cubicBezTo>
                <a:cubicBezTo>
                  <a:pt x="0" y="538"/>
                  <a:pt x="0" y="538"/>
                  <a:pt x="0" y="538"/>
                </a:cubicBezTo>
                <a:cubicBezTo>
                  <a:pt x="48" y="538"/>
                  <a:pt x="48" y="538"/>
                  <a:pt x="48" y="538"/>
                </a:cubicBezTo>
                <a:lnTo>
                  <a:pt x="269" y="2"/>
                </a:lnTo>
                <a:close/>
                <a:moveTo>
                  <a:pt x="2176" y="2"/>
                </a:moveTo>
                <a:cubicBezTo>
                  <a:pt x="2128" y="2"/>
                  <a:pt x="2128" y="2"/>
                  <a:pt x="2128" y="2"/>
                </a:cubicBezTo>
                <a:cubicBezTo>
                  <a:pt x="1908" y="538"/>
                  <a:pt x="1908" y="538"/>
                  <a:pt x="1908" y="538"/>
                </a:cubicBezTo>
                <a:cubicBezTo>
                  <a:pt x="1955" y="538"/>
                  <a:pt x="1955" y="538"/>
                  <a:pt x="1955" y="538"/>
                </a:cubicBezTo>
                <a:lnTo>
                  <a:pt x="2176" y="2"/>
                </a:lnTo>
                <a:close/>
                <a:moveTo>
                  <a:pt x="1131" y="536"/>
                </a:moveTo>
                <a:cubicBezTo>
                  <a:pt x="1131" y="175"/>
                  <a:pt x="1131" y="175"/>
                  <a:pt x="1131" y="175"/>
                </a:cubicBezTo>
                <a:cubicBezTo>
                  <a:pt x="1049" y="175"/>
                  <a:pt x="1049" y="175"/>
                  <a:pt x="1049" y="175"/>
                </a:cubicBezTo>
                <a:cubicBezTo>
                  <a:pt x="1049" y="384"/>
                  <a:pt x="1049" y="384"/>
                  <a:pt x="1049" y="384"/>
                </a:cubicBezTo>
                <a:cubicBezTo>
                  <a:pt x="1049" y="399"/>
                  <a:pt x="1047" y="412"/>
                  <a:pt x="1042" y="424"/>
                </a:cubicBezTo>
                <a:cubicBezTo>
                  <a:pt x="1038" y="436"/>
                  <a:pt x="1032" y="446"/>
                  <a:pt x="1025" y="454"/>
                </a:cubicBezTo>
                <a:cubicBezTo>
                  <a:pt x="1017" y="462"/>
                  <a:pt x="1009" y="468"/>
                  <a:pt x="999" y="472"/>
                </a:cubicBezTo>
                <a:cubicBezTo>
                  <a:pt x="989" y="476"/>
                  <a:pt x="978" y="478"/>
                  <a:pt x="967" y="478"/>
                </a:cubicBezTo>
                <a:cubicBezTo>
                  <a:pt x="956" y="478"/>
                  <a:pt x="946" y="476"/>
                  <a:pt x="937" y="473"/>
                </a:cubicBezTo>
                <a:cubicBezTo>
                  <a:pt x="927" y="470"/>
                  <a:pt x="920" y="464"/>
                  <a:pt x="913" y="457"/>
                </a:cubicBezTo>
                <a:cubicBezTo>
                  <a:pt x="906" y="449"/>
                  <a:pt x="901" y="440"/>
                  <a:pt x="897" y="428"/>
                </a:cubicBezTo>
                <a:cubicBezTo>
                  <a:pt x="894" y="416"/>
                  <a:pt x="892" y="401"/>
                  <a:pt x="892" y="384"/>
                </a:cubicBezTo>
                <a:cubicBezTo>
                  <a:pt x="892" y="175"/>
                  <a:pt x="892" y="175"/>
                  <a:pt x="892" y="175"/>
                </a:cubicBezTo>
                <a:cubicBezTo>
                  <a:pt x="809" y="175"/>
                  <a:pt x="809" y="175"/>
                  <a:pt x="809" y="175"/>
                </a:cubicBezTo>
                <a:cubicBezTo>
                  <a:pt x="809" y="394"/>
                  <a:pt x="809" y="394"/>
                  <a:pt x="809" y="394"/>
                </a:cubicBezTo>
                <a:cubicBezTo>
                  <a:pt x="809" y="444"/>
                  <a:pt x="821" y="482"/>
                  <a:pt x="843" y="507"/>
                </a:cubicBezTo>
                <a:cubicBezTo>
                  <a:pt x="865" y="532"/>
                  <a:pt x="897" y="545"/>
                  <a:pt x="939" y="545"/>
                </a:cubicBezTo>
                <a:cubicBezTo>
                  <a:pt x="951" y="545"/>
                  <a:pt x="963" y="543"/>
                  <a:pt x="975" y="540"/>
                </a:cubicBezTo>
                <a:cubicBezTo>
                  <a:pt x="986" y="537"/>
                  <a:pt x="996" y="532"/>
                  <a:pt x="1005" y="526"/>
                </a:cubicBezTo>
                <a:cubicBezTo>
                  <a:pt x="1014" y="521"/>
                  <a:pt x="1022" y="514"/>
                  <a:pt x="1029" y="506"/>
                </a:cubicBezTo>
                <a:cubicBezTo>
                  <a:pt x="1037" y="499"/>
                  <a:pt x="1043" y="490"/>
                  <a:pt x="1048" y="482"/>
                </a:cubicBezTo>
                <a:cubicBezTo>
                  <a:pt x="1049" y="482"/>
                  <a:pt x="1049" y="482"/>
                  <a:pt x="1049" y="482"/>
                </a:cubicBezTo>
                <a:cubicBezTo>
                  <a:pt x="1049" y="536"/>
                  <a:pt x="1049" y="536"/>
                  <a:pt x="1049" y="536"/>
                </a:cubicBezTo>
                <a:lnTo>
                  <a:pt x="1131" y="536"/>
                </a:lnTo>
                <a:close/>
                <a:moveTo>
                  <a:pt x="1307" y="48"/>
                </a:moveTo>
                <a:cubicBezTo>
                  <a:pt x="1307" y="41"/>
                  <a:pt x="1306" y="35"/>
                  <a:pt x="1303" y="29"/>
                </a:cubicBezTo>
                <a:cubicBezTo>
                  <a:pt x="1301" y="23"/>
                  <a:pt x="1297" y="18"/>
                  <a:pt x="1293" y="14"/>
                </a:cubicBezTo>
                <a:cubicBezTo>
                  <a:pt x="1288" y="9"/>
                  <a:pt x="1283" y="6"/>
                  <a:pt x="1277" y="3"/>
                </a:cubicBezTo>
                <a:cubicBezTo>
                  <a:pt x="1271" y="1"/>
                  <a:pt x="1264" y="0"/>
                  <a:pt x="1257" y="0"/>
                </a:cubicBezTo>
                <a:cubicBezTo>
                  <a:pt x="1250" y="0"/>
                  <a:pt x="1244" y="1"/>
                  <a:pt x="1238" y="3"/>
                </a:cubicBezTo>
                <a:cubicBezTo>
                  <a:pt x="1232" y="6"/>
                  <a:pt x="1226" y="9"/>
                  <a:pt x="1222" y="13"/>
                </a:cubicBezTo>
                <a:cubicBezTo>
                  <a:pt x="1217" y="18"/>
                  <a:pt x="1214" y="23"/>
                  <a:pt x="1211" y="29"/>
                </a:cubicBezTo>
                <a:cubicBezTo>
                  <a:pt x="1209" y="34"/>
                  <a:pt x="1207" y="41"/>
                  <a:pt x="1207" y="48"/>
                </a:cubicBezTo>
                <a:cubicBezTo>
                  <a:pt x="1207" y="54"/>
                  <a:pt x="1209" y="60"/>
                  <a:pt x="1211" y="66"/>
                </a:cubicBezTo>
                <a:cubicBezTo>
                  <a:pt x="1214" y="72"/>
                  <a:pt x="1217" y="77"/>
                  <a:pt x="1221" y="81"/>
                </a:cubicBezTo>
                <a:cubicBezTo>
                  <a:pt x="1226" y="85"/>
                  <a:pt x="1231" y="88"/>
                  <a:pt x="1237" y="91"/>
                </a:cubicBezTo>
                <a:cubicBezTo>
                  <a:pt x="1243" y="93"/>
                  <a:pt x="1250" y="95"/>
                  <a:pt x="1257" y="95"/>
                </a:cubicBezTo>
                <a:cubicBezTo>
                  <a:pt x="1264" y="95"/>
                  <a:pt x="1271" y="93"/>
                  <a:pt x="1277" y="91"/>
                </a:cubicBezTo>
                <a:cubicBezTo>
                  <a:pt x="1283" y="88"/>
                  <a:pt x="1289" y="85"/>
                  <a:pt x="1293" y="81"/>
                </a:cubicBezTo>
                <a:cubicBezTo>
                  <a:pt x="1297" y="77"/>
                  <a:pt x="1301" y="72"/>
                  <a:pt x="1303" y="66"/>
                </a:cubicBezTo>
                <a:cubicBezTo>
                  <a:pt x="1306" y="60"/>
                  <a:pt x="1307" y="54"/>
                  <a:pt x="1307" y="48"/>
                </a:cubicBezTo>
                <a:moveTo>
                  <a:pt x="1216" y="536"/>
                </a:moveTo>
                <a:cubicBezTo>
                  <a:pt x="1297" y="536"/>
                  <a:pt x="1297" y="536"/>
                  <a:pt x="1297" y="536"/>
                </a:cubicBezTo>
                <a:cubicBezTo>
                  <a:pt x="1297" y="175"/>
                  <a:pt x="1297" y="175"/>
                  <a:pt x="1297" y="175"/>
                </a:cubicBezTo>
                <a:cubicBezTo>
                  <a:pt x="1216" y="175"/>
                  <a:pt x="1216" y="175"/>
                  <a:pt x="1216" y="175"/>
                </a:cubicBezTo>
                <a:lnTo>
                  <a:pt x="1216" y="536"/>
                </a:lnTo>
                <a:close/>
                <a:moveTo>
                  <a:pt x="1376" y="536"/>
                </a:moveTo>
                <a:cubicBezTo>
                  <a:pt x="1457" y="536"/>
                  <a:pt x="1457" y="536"/>
                  <a:pt x="1457" y="536"/>
                </a:cubicBezTo>
                <a:cubicBezTo>
                  <a:pt x="1457" y="2"/>
                  <a:pt x="1457" y="2"/>
                  <a:pt x="1457" y="2"/>
                </a:cubicBezTo>
                <a:cubicBezTo>
                  <a:pt x="1376" y="2"/>
                  <a:pt x="1376" y="2"/>
                  <a:pt x="1376" y="2"/>
                </a:cubicBezTo>
                <a:lnTo>
                  <a:pt x="1376" y="536"/>
                </a:lnTo>
                <a:close/>
                <a:moveTo>
                  <a:pt x="765" y="342"/>
                </a:moveTo>
                <a:cubicBezTo>
                  <a:pt x="765" y="317"/>
                  <a:pt x="762" y="294"/>
                  <a:pt x="756" y="272"/>
                </a:cubicBezTo>
                <a:cubicBezTo>
                  <a:pt x="750" y="249"/>
                  <a:pt x="741" y="230"/>
                  <a:pt x="729" y="213"/>
                </a:cubicBezTo>
                <a:cubicBezTo>
                  <a:pt x="717" y="196"/>
                  <a:pt x="701" y="183"/>
                  <a:pt x="682" y="173"/>
                </a:cubicBezTo>
                <a:cubicBezTo>
                  <a:pt x="663" y="163"/>
                  <a:pt x="640" y="158"/>
                  <a:pt x="613" y="158"/>
                </a:cubicBezTo>
                <a:cubicBezTo>
                  <a:pt x="599" y="158"/>
                  <a:pt x="585" y="160"/>
                  <a:pt x="573" y="163"/>
                </a:cubicBezTo>
                <a:cubicBezTo>
                  <a:pt x="561" y="166"/>
                  <a:pt x="549" y="171"/>
                  <a:pt x="539" y="177"/>
                </a:cubicBezTo>
                <a:cubicBezTo>
                  <a:pt x="529" y="183"/>
                  <a:pt x="520" y="190"/>
                  <a:pt x="512" y="199"/>
                </a:cubicBezTo>
                <a:cubicBezTo>
                  <a:pt x="504" y="207"/>
                  <a:pt x="497" y="216"/>
                  <a:pt x="491" y="226"/>
                </a:cubicBezTo>
                <a:cubicBezTo>
                  <a:pt x="489" y="226"/>
                  <a:pt x="489" y="226"/>
                  <a:pt x="489" y="226"/>
                </a:cubicBezTo>
                <a:cubicBezTo>
                  <a:pt x="489" y="2"/>
                  <a:pt x="489" y="2"/>
                  <a:pt x="489" y="2"/>
                </a:cubicBezTo>
                <a:cubicBezTo>
                  <a:pt x="460" y="2"/>
                  <a:pt x="460" y="2"/>
                  <a:pt x="460" y="2"/>
                </a:cubicBezTo>
                <a:cubicBezTo>
                  <a:pt x="406" y="133"/>
                  <a:pt x="406" y="133"/>
                  <a:pt x="406" y="133"/>
                </a:cubicBezTo>
                <a:cubicBezTo>
                  <a:pt x="406" y="537"/>
                  <a:pt x="406" y="537"/>
                  <a:pt x="406" y="537"/>
                </a:cubicBezTo>
                <a:cubicBezTo>
                  <a:pt x="489" y="537"/>
                  <a:pt x="489" y="537"/>
                  <a:pt x="489" y="537"/>
                </a:cubicBezTo>
                <a:cubicBezTo>
                  <a:pt x="489" y="490"/>
                  <a:pt x="489" y="490"/>
                  <a:pt x="489" y="490"/>
                </a:cubicBezTo>
                <a:cubicBezTo>
                  <a:pt x="491" y="490"/>
                  <a:pt x="491" y="490"/>
                  <a:pt x="491" y="490"/>
                </a:cubicBezTo>
                <a:cubicBezTo>
                  <a:pt x="496" y="498"/>
                  <a:pt x="502" y="505"/>
                  <a:pt x="509" y="512"/>
                </a:cubicBezTo>
                <a:cubicBezTo>
                  <a:pt x="515" y="519"/>
                  <a:pt x="523" y="525"/>
                  <a:pt x="532" y="530"/>
                </a:cubicBezTo>
                <a:cubicBezTo>
                  <a:pt x="540" y="535"/>
                  <a:pt x="550" y="539"/>
                  <a:pt x="561" y="542"/>
                </a:cubicBezTo>
                <a:cubicBezTo>
                  <a:pt x="571" y="544"/>
                  <a:pt x="583" y="546"/>
                  <a:pt x="596" y="546"/>
                </a:cubicBezTo>
                <a:cubicBezTo>
                  <a:pt x="623" y="546"/>
                  <a:pt x="647" y="541"/>
                  <a:pt x="668" y="530"/>
                </a:cubicBezTo>
                <a:cubicBezTo>
                  <a:pt x="689" y="520"/>
                  <a:pt x="707" y="506"/>
                  <a:pt x="721" y="488"/>
                </a:cubicBezTo>
                <a:cubicBezTo>
                  <a:pt x="736" y="470"/>
                  <a:pt x="747" y="448"/>
                  <a:pt x="754" y="423"/>
                </a:cubicBezTo>
                <a:cubicBezTo>
                  <a:pt x="761" y="398"/>
                  <a:pt x="765" y="371"/>
                  <a:pt x="765" y="342"/>
                </a:cubicBezTo>
                <a:moveTo>
                  <a:pt x="678" y="341"/>
                </a:moveTo>
                <a:cubicBezTo>
                  <a:pt x="678" y="363"/>
                  <a:pt x="676" y="383"/>
                  <a:pt x="671" y="400"/>
                </a:cubicBezTo>
                <a:cubicBezTo>
                  <a:pt x="667" y="418"/>
                  <a:pt x="660" y="432"/>
                  <a:pt x="651" y="443"/>
                </a:cubicBezTo>
                <a:cubicBezTo>
                  <a:pt x="643" y="455"/>
                  <a:pt x="632" y="463"/>
                  <a:pt x="620" y="469"/>
                </a:cubicBezTo>
                <a:cubicBezTo>
                  <a:pt x="607" y="475"/>
                  <a:pt x="593" y="478"/>
                  <a:pt x="578" y="478"/>
                </a:cubicBezTo>
                <a:cubicBezTo>
                  <a:pt x="565" y="478"/>
                  <a:pt x="553" y="475"/>
                  <a:pt x="542" y="470"/>
                </a:cubicBezTo>
                <a:cubicBezTo>
                  <a:pt x="531" y="466"/>
                  <a:pt x="522" y="459"/>
                  <a:pt x="514" y="450"/>
                </a:cubicBezTo>
                <a:cubicBezTo>
                  <a:pt x="506" y="442"/>
                  <a:pt x="500" y="432"/>
                  <a:pt x="495" y="421"/>
                </a:cubicBezTo>
                <a:cubicBezTo>
                  <a:pt x="491" y="410"/>
                  <a:pt x="488" y="397"/>
                  <a:pt x="488" y="384"/>
                </a:cubicBezTo>
                <a:cubicBezTo>
                  <a:pt x="488" y="336"/>
                  <a:pt x="488" y="336"/>
                  <a:pt x="488" y="336"/>
                </a:cubicBezTo>
                <a:cubicBezTo>
                  <a:pt x="488" y="319"/>
                  <a:pt x="491" y="304"/>
                  <a:pt x="496" y="291"/>
                </a:cubicBezTo>
                <a:cubicBezTo>
                  <a:pt x="500" y="278"/>
                  <a:pt x="507" y="266"/>
                  <a:pt x="516" y="257"/>
                </a:cubicBezTo>
                <a:cubicBezTo>
                  <a:pt x="524" y="247"/>
                  <a:pt x="534" y="240"/>
                  <a:pt x="546" y="234"/>
                </a:cubicBezTo>
                <a:cubicBezTo>
                  <a:pt x="558" y="229"/>
                  <a:pt x="571" y="226"/>
                  <a:pt x="586" y="226"/>
                </a:cubicBezTo>
                <a:cubicBezTo>
                  <a:pt x="601" y="226"/>
                  <a:pt x="614" y="229"/>
                  <a:pt x="625" y="234"/>
                </a:cubicBezTo>
                <a:cubicBezTo>
                  <a:pt x="636" y="240"/>
                  <a:pt x="646" y="247"/>
                  <a:pt x="654" y="257"/>
                </a:cubicBezTo>
                <a:cubicBezTo>
                  <a:pt x="662" y="267"/>
                  <a:pt x="668" y="279"/>
                  <a:pt x="672" y="293"/>
                </a:cubicBezTo>
                <a:cubicBezTo>
                  <a:pt x="676" y="307"/>
                  <a:pt x="678" y="323"/>
                  <a:pt x="678" y="341"/>
                </a:cubicBezTo>
                <a:moveTo>
                  <a:pt x="1866" y="537"/>
                </a:moveTo>
                <a:cubicBezTo>
                  <a:pt x="1866" y="2"/>
                  <a:pt x="1866" y="2"/>
                  <a:pt x="1866" y="2"/>
                </a:cubicBezTo>
                <a:cubicBezTo>
                  <a:pt x="1785" y="2"/>
                  <a:pt x="1785" y="2"/>
                  <a:pt x="1785" y="2"/>
                </a:cubicBezTo>
                <a:cubicBezTo>
                  <a:pt x="1785" y="220"/>
                  <a:pt x="1785" y="220"/>
                  <a:pt x="1785" y="220"/>
                </a:cubicBezTo>
                <a:cubicBezTo>
                  <a:pt x="1783" y="220"/>
                  <a:pt x="1783" y="220"/>
                  <a:pt x="1783" y="220"/>
                </a:cubicBezTo>
                <a:cubicBezTo>
                  <a:pt x="1779" y="213"/>
                  <a:pt x="1773" y="206"/>
                  <a:pt x="1767" y="199"/>
                </a:cubicBezTo>
                <a:cubicBezTo>
                  <a:pt x="1760" y="192"/>
                  <a:pt x="1753" y="187"/>
                  <a:pt x="1744" y="182"/>
                </a:cubicBezTo>
                <a:cubicBezTo>
                  <a:pt x="1736" y="177"/>
                  <a:pt x="1726" y="173"/>
                  <a:pt x="1716" y="171"/>
                </a:cubicBezTo>
                <a:cubicBezTo>
                  <a:pt x="1705" y="168"/>
                  <a:pt x="1693" y="167"/>
                  <a:pt x="1681" y="167"/>
                </a:cubicBezTo>
                <a:cubicBezTo>
                  <a:pt x="1656" y="167"/>
                  <a:pt x="1633" y="171"/>
                  <a:pt x="1613" y="181"/>
                </a:cubicBezTo>
                <a:cubicBezTo>
                  <a:pt x="1592" y="190"/>
                  <a:pt x="1575" y="203"/>
                  <a:pt x="1561" y="220"/>
                </a:cubicBezTo>
                <a:cubicBezTo>
                  <a:pt x="1546" y="238"/>
                  <a:pt x="1535" y="259"/>
                  <a:pt x="1527" y="283"/>
                </a:cubicBezTo>
                <a:cubicBezTo>
                  <a:pt x="1519" y="308"/>
                  <a:pt x="1515" y="335"/>
                  <a:pt x="1515" y="365"/>
                </a:cubicBezTo>
                <a:cubicBezTo>
                  <a:pt x="1515" y="394"/>
                  <a:pt x="1519" y="420"/>
                  <a:pt x="1526" y="443"/>
                </a:cubicBezTo>
                <a:cubicBezTo>
                  <a:pt x="1534" y="465"/>
                  <a:pt x="1544" y="484"/>
                  <a:pt x="1558" y="500"/>
                </a:cubicBezTo>
                <a:cubicBezTo>
                  <a:pt x="1571" y="515"/>
                  <a:pt x="1587" y="526"/>
                  <a:pt x="1605" y="534"/>
                </a:cubicBezTo>
                <a:cubicBezTo>
                  <a:pt x="1624" y="542"/>
                  <a:pt x="1643" y="546"/>
                  <a:pt x="1665" y="546"/>
                </a:cubicBezTo>
                <a:cubicBezTo>
                  <a:pt x="1679" y="546"/>
                  <a:pt x="1693" y="544"/>
                  <a:pt x="1705" y="541"/>
                </a:cubicBezTo>
                <a:cubicBezTo>
                  <a:pt x="1717" y="538"/>
                  <a:pt x="1728" y="533"/>
                  <a:pt x="1737" y="528"/>
                </a:cubicBezTo>
                <a:cubicBezTo>
                  <a:pt x="1747" y="522"/>
                  <a:pt x="1756" y="515"/>
                  <a:pt x="1763" y="507"/>
                </a:cubicBezTo>
                <a:cubicBezTo>
                  <a:pt x="1771" y="499"/>
                  <a:pt x="1778" y="490"/>
                  <a:pt x="1783" y="480"/>
                </a:cubicBezTo>
                <a:cubicBezTo>
                  <a:pt x="1785" y="480"/>
                  <a:pt x="1785" y="480"/>
                  <a:pt x="1785" y="480"/>
                </a:cubicBezTo>
                <a:cubicBezTo>
                  <a:pt x="1785" y="537"/>
                  <a:pt x="1785" y="537"/>
                  <a:pt x="1785" y="537"/>
                </a:cubicBezTo>
                <a:lnTo>
                  <a:pt x="1866" y="537"/>
                </a:lnTo>
                <a:close/>
                <a:moveTo>
                  <a:pt x="1786" y="366"/>
                </a:moveTo>
                <a:cubicBezTo>
                  <a:pt x="1786" y="384"/>
                  <a:pt x="1783" y="399"/>
                  <a:pt x="1778" y="413"/>
                </a:cubicBezTo>
                <a:cubicBezTo>
                  <a:pt x="1773" y="427"/>
                  <a:pt x="1767" y="439"/>
                  <a:pt x="1758" y="449"/>
                </a:cubicBezTo>
                <a:cubicBezTo>
                  <a:pt x="1750" y="458"/>
                  <a:pt x="1740" y="466"/>
                  <a:pt x="1728" y="471"/>
                </a:cubicBezTo>
                <a:cubicBezTo>
                  <a:pt x="1717" y="476"/>
                  <a:pt x="1705" y="479"/>
                  <a:pt x="1692" y="479"/>
                </a:cubicBezTo>
                <a:cubicBezTo>
                  <a:pt x="1679" y="479"/>
                  <a:pt x="1667" y="477"/>
                  <a:pt x="1656" y="472"/>
                </a:cubicBezTo>
                <a:cubicBezTo>
                  <a:pt x="1644" y="467"/>
                  <a:pt x="1635" y="460"/>
                  <a:pt x="1626" y="450"/>
                </a:cubicBezTo>
                <a:cubicBezTo>
                  <a:pt x="1618" y="440"/>
                  <a:pt x="1612" y="428"/>
                  <a:pt x="1607" y="414"/>
                </a:cubicBezTo>
                <a:cubicBezTo>
                  <a:pt x="1602" y="399"/>
                  <a:pt x="1600" y="382"/>
                  <a:pt x="1600" y="363"/>
                </a:cubicBezTo>
                <a:cubicBezTo>
                  <a:pt x="1600" y="343"/>
                  <a:pt x="1602" y="325"/>
                  <a:pt x="1606" y="309"/>
                </a:cubicBezTo>
                <a:cubicBezTo>
                  <a:pt x="1610" y="294"/>
                  <a:pt x="1616" y="280"/>
                  <a:pt x="1624" y="269"/>
                </a:cubicBezTo>
                <a:cubicBezTo>
                  <a:pt x="1632" y="257"/>
                  <a:pt x="1642" y="249"/>
                  <a:pt x="1654" y="242"/>
                </a:cubicBezTo>
                <a:cubicBezTo>
                  <a:pt x="1667" y="236"/>
                  <a:pt x="1681" y="233"/>
                  <a:pt x="1697" y="233"/>
                </a:cubicBezTo>
                <a:cubicBezTo>
                  <a:pt x="1709" y="233"/>
                  <a:pt x="1721" y="236"/>
                  <a:pt x="1732" y="241"/>
                </a:cubicBezTo>
                <a:cubicBezTo>
                  <a:pt x="1743" y="245"/>
                  <a:pt x="1752" y="252"/>
                  <a:pt x="1760" y="260"/>
                </a:cubicBezTo>
                <a:cubicBezTo>
                  <a:pt x="1768" y="269"/>
                  <a:pt x="1774" y="279"/>
                  <a:pt x="1779" y="290"/>
                </a:cubicBezTo>
                <a:cubicBezTo>
                  <a:pt x="1783" y="301"/>
                  <a:pt x="1786" y="313"/>
                  <a:pt x="1786" y="326"/>
                </a:cubicBezTo>
                <a:lnTo>
                  <a:pt x="1786" y="36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Segoe UI"/>
              <a:ea typeface="+mn-ea"/>
              <a:cs typeface="+mn-cs"/>
            </a:endParaRPr>
          </a:p>
        </p:txBody>
      </p:sp>
      <p:sp>
        <p:nvSpPr>
          <p:cNvPr id="6" name="Text Placeholder 2"/>
          <p:cNvSpPr>
            <a:spLocks noGrp="1"/>
          </p:cNvSpPr>
          <p:nvPr>
            <p:ph type="body" sz="quarter" idx="13" hasCustomPrompt="1"/>
          </p:nvPr>
        </p:nvSpPr>
        <p:spPr>
          <a:xfrm>
            <a:off x="274702" y="307621"/>
            <a:ext cx="3656013" cy="572464"/>
          </a:xfrm>
        </p:spPr>
        <p:txBody>
          <a:bodyPr lIns="182880" tIns="146304" rIns="182880" bIns="146304"/>
          <a:lstStyle>
            <a:lvl1pPr marL="0" indent="0">
              <a:buNone/>
              <a:defRPr sz="2000">
                <a:latin typeface="+mn-lt"/>
              </a:defRPr>
            </a:lvl1pPr>
            <a:lvl2pPr marL="342900" indent="0">
              <a:buNone/>
              <a:defRPr sz="2000"/>
            </a:lvl2pPr>
            <a:lvl3pPr marL="571500" indent="0">
              <a:buNone/>
              <a:defRPr sz="2000"/>
            </a:lvl3pPr>
            <a:lvl4pPr marL="800100" indent="0">
              <a:buNone/>
              <a:defRPr sz="2000"/>
            </a:lvl4pPr>
            <a:lvl5pPr marL="1028700" indent="0">
              <a:buNone/>
              <a:defRPr sz="2000"/>
            </a:lvl5pPr>
          </a:lstStyle>
          <a:p>
            <a:pPr lvl="0"/>
            <a:r>
              <a:rPr lang="en-US" dirty="0" smtClean="0"/>
              <a:t>Session Code Here</a:t>
            </a:r>
            <a:endParaRPr lang="en-US" dirty="0"/>
          </a:p>
        </p:txBody>
      </p:sp>
    </p:spTree>
    <p:extLst>
      <p:ext uri="{BB962C8B-B14F-4D97-AF65-F5344CB8AC3E}">
        <p14:creationId xmlns:p14="http://schemas.microsoft.com/office/powerpoint/2010/main" val="27151013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42161821"/>
      </p:ext>
    </p:extLst>
  </p:cSld>
  <p:clrMapOvr>
    <a:masterClrMapping/>
  </p:clrMapOvr>
  <p:transition>
    <p:fade/>
  </p:transition>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 2">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383628" y="1668463"/>
            <a:ext cx="8778210" cy="5029200"/>
          </a:xfrm>
        </p:spPr>
        <p:txBody>
          <a:bodyPr wrap="square">
            <a:noAutofit/>
          </a:bodyPr>
          <a:lstStyle>
            <a:lvl3pPr>
              <a:defRPr sz="2400"/>
            </a:lvl3pPr>
            <a:lvl4pPr>
              <a:defRPr sz="2000"/>
            </a:lvl4pPr>
            <a:lvl5pPr>
              <a:defRPr sz="20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sz="quarter" idx="11"/>
          </p:nvPr>
        </p:nvSpPr>
        <p:spPr>
          <a:xfrm>
            <a:off x="283148" y="1668463"/>
            <a:ext cx="2743200" cy="5029200"/>
          </a:xfrm>
        </p:spPr>
        <p:txBody>
          <a:bodyPr>
            <a:noAutofit/>
          </a:bodyPr>
          <a:lstStyle>
            <a:lvl1pPr marL="0" indent="0">
              <a:buNone/>
              <a:defRPr kumimoji="0" lang="en-US" sz="2400" b="0" i="0" u="none" strike="noStrike" kern="1200" cap="none" spc="0" normalizeH="0" baseline="0" dirty="0" smtClean="0">
                <a:ln>
                  <a:noFill/>
                </a:ln>
                <a:gradFill>
                  <a:gsLst>
                    <a:gs pos="100000">
                      <a:schemeClr val="tx1"/>
                    </a:gs>
                    <a:gs pos="0">
                      <a:schemeClr val="tx1"/>
                    </a:gs>
                  </a:gsLst>
                  <a:lin ang="5400000" scaled="0"/>
                </a:gradFill>
                <a:effectLst/>
                <a:uLnTx/>
                <a:uFillTx/>
                <a:latin typeface="+mn-lt"/>
                <a:ea typeface="+mj-ea"/>
                <a:cs typeface="+mj-cs"/>
              </a:defRPr>
            </a:lvl1pPr>
          </a:lstStyle>
          <a:p>
            <a:pPr marL="0" marR="0" lvl="0" indent="0" algn="l" defTabSz="914166" rtl="0" eaLnBrk="1" fontAlgn="auto" latinLnBrk="0" hangingPunct="1">
              <a:lnSpc>
                <a:spcPct val="100000"/>
              </a:lnSpc>
              <a:spcBef>
                <a:spcPct val="0"/>
              </a:spcBef>
              <a:spcAft>
                <a:spcPts val="0"/>
              </a:spcAft>
              <a:buClrTx/>
              <a:buSzTx/>
              <a:tabLst/>
              <a:defRPr/>
            </a:pPr>
            <a:r>
              <a:rPr lang="en-US" dirty="0" smtClean="0"/>
              <a:t>Click to edit Master text styles</a:t>
            </a:r>
          </a:p>
        </p:txBody>
      </p:sp>
    </p:spTree>
    <p:extLst>
      <p:ext uri="{BB962C8B-B14F-4D97-AF65-F5344CB8AC3E}">
        <p14:creationId xmlns:p14="http://schemas.microsoft.com/office/powerpoint/2010/main" val="3026344407"/>
      </p:ext>
    </p:extLst>
  </p:cSld>
  <p:clrMapOvr>
    <a:masterClrMapping/>
  </p:clrMapOvr>
  <p:transition>
    <p:fade/>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Only Large">
    <p:spTree>
      <p:nvGrpSpPr>
        <p:cNvPr id="1" name=""/>
        <p:cNvGrpSpPr/>
        <p:nvPr/>
      </p:nvGrpSpPr>
      <p:grpSpPr>
        <a:xfrm>
          <a:off x="0" y="0"/>
          <a:ext cx="0" cy="0"/>
          <a:chOff x="0" y="0"/>
          <a:chExt cx="0" cy="0"/>
        </a:xfrm>
      </p:grpSpPr>
      <p:sp>
        <p:nvSpPr>
          <p:cNvPr id="2" name="Title 1"/>
          <p:cNvSpPr>
            <a:spLocks noGrp="1"/>
          </p:cNvSpPr>
          <p:nvPr>
            <p:ph type="title"/>
          </p:nvPr>
        </p:nvSpPr>
        <p:spPr>
          <a:xfrm>
            <a:off x="1189038" y="2125663"/>
            <a:ext cx="10058399" cy="1828800"/>
          </a:xfrm>
        </p:spPr>
        <p:txBody>
          <a:bodyPr/>
          <a:lstStyle>
            <a:lvl1pPr>
              <a:defRPr sz="4800" baseline="0"/>
            </a:lvl1pPr>
          </a:lstStyle>
          <a:p>
            <a:r>
              <a:rPr lang="en-US" dirty="0" smtClean="0"/>
              <a:t>Click to edit Master title style</a:t>
            </a:r>
            <a:endParaRPr lang="en-US" dirty="0"/>
          </a:p>
        </p:txBody>
      </p:sp>
    </p:spTree>
    <p:extLst>
      <p:ext uri="{BB962C8B-B14F-4D97-AF65-F5344CB8AC3E}">
        <p14:creationId xmlns:p14="http://schemas.microsoft.com/office/powerpoint/2010/main" val="76052599"/>
      </p:ext>
    </p:extLst>
  </p:cSld>
  <p:clrMapOvr>
    <a:masterClrMapping/>
  </p:clrMapOvr>
  <p:transition>
    <p:fade/>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sz="quarter" idx="11"/>
          </p:nvPr>
        </p:nvSpPr>
        <p:spPr>
          <a:xfrm>
            <a:off x="283148" y="1668463"/>
            <a:ext cx="2743200" cy="5029200"/>
          </a:xfrm>
        </p:spPr>
        <p:txBody>
          <a:bodyPr>
            <a:noAutofit/>
          </a:bodyPr>
          <a:lstStyle>
            <a:lvl1pPr>
              <a:defRPr kumimoji="0" lang="en-US" sz="2400" b="0" i="0" u="none" strike="noStrike" kern="1200" cap="none" spc="0" normalizeH="0" baseline="0" dirty="0" smtClean="0">
                <a:ln>
                  <a:noFill/>
                </a:ln>
                <a:gradFill>
                  <a:gsLst>
                    <a:gs pos="92208">
                      <a:schemeClr val="tx1"/>
                    </a:gs>
                    <a:gs pos="0">
                      <a:schemeClr val="tx1"/>
                    </a:gs>
                  </a:gsLst>
                  <a:lin ang="5400000" scaled="0"/>
                </a:gradFill>
                <a:effectLst/>
                <a:uLnTx/>
                <a:uFillTx/>
                <a:latin typeface="+mn-lt"/>
                <a:ea typeface="+mj-ea"/>
                <a:cs typeface="+mj-cs"/>
              </a:defRPr>
            </a:lvl1pPr>
          </a:lstStyle>
          <a:p>
            <a:pPr marL="0" marR="0" lvl="0" indent="0" algn="l" defTabSz="914166" rtl="0" eaLnBrk="1" fontAlgn="auto" latinLnBrk="0" hangingPunct="1">
              <a:lnSpc>
                <a:spcPct val="100000"/>
              </a:lnSpc>
              <a:spcBef>
                <a:spcPct val="0"/>
              </a:spcBef>
              <a:spcAft>
                <a:spcPts val="0"/>
              </a:spcAft>
              <a:buClrTx/>
              <a:buSzTx/>
              <a:buFont typeface="Arial" pitchFamily="34" charset="0"/>
              <a:buNone/>
              <a:tabLst/>
              <a:defRPr/>
            </a:pPr>
            <a:r>
              <a:rPr lang="en-US" dirty="0" smtClean="0"/>
              <a:t>Click to edit Master text styles</a:t>
            </a:r>
          </a:p>
        </p:txBody>
      </p:sp>
    </p:spTree>
    <p:extLst>
      <p:ext uri="{BB962C8B-B14F-4D97-AF65-F5344CB8AC3E}">
        <p14:creationId xmlns:p14="http://schemas.microsoft.com/office/powerpoint/2010/main" val="1961309291"/>
      </p:ext>
    </p:extLst>
  </p:cSld>
  <p:clrMapOvr>
    <a:masterClrMapping/>
  </p:clrMapOvr>
  <p:transition>
    <p:fade/>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lor Shape &amp; Color Background">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wrap="square" lIns="182880" tIns="146304" rIns="182880" bIns="146304" anchor="ctr">
            <a:noAutofit/>
          </a:bodyPr>
          <a:lstStyle>
            <a:lvl1pPr>
              <a:lnSpc>
                <a:spcPct val="95000"/>
              </a:lnSpc>
              <a:spcBef>
                <a:spcPts val="0"/>
              </a:spcBef>
              <a:spcAft>
                <a:spcPts val="1632"/>
              </a:spcAft>
              <a:defRPr lang="en-US" sz="3600" kern="1200" dirty="0" smtClean="0">
                <a:gradFill>
                  <a:gsLst>
                    <a:gs pos="28302">
                      <a:schemeClr val="tx1">
                        <a:lumMod val="75000"/>
                        <a:lumOff val="25000"/>
                      </a:schemeClr>
                    </a:gs>
                    <a:gs pos="67000">
                      <a:schemeClr val="tx1">
                        <a:lumMod val="75000"/>
                        <a:lumOff val="25000"/>
                      </a:schemeClr>
                    </a:gs>
                  </a:gsLst>
                  <a:lin ang="5400000" scaled="0"/>
                </a:gradFill>
                <a:latin typeface="+mj-lt"/>
                <a:ea typeface="+mn-ea"/>
                <a:cs typeface="+mn-cs"/>
              </a:defRPr>
            </a:lvl1pPr>
            <a:lvl2pPr>
              <a:lnSpc>
                <a:spcPct val="100000"/>
              </a:lnSpc>
              <a:spcBef>
                <a:spcPts val="816"/>
              </a:spcBef>
              <a:defRPr sz="1900">
                <a:solidFill>
                  <a:srgbClr val="FFFFFF"/>
                </a:solidFill>
              </a:defRPr>
            </a:lvl2pPr>
            <a:lvl3pPr>
              <a:lnSpc>
                <a:spcPct val="100000"/>
              </a:lnSpc>
              <a:spcBef>
                <a:spcPts val="816"/>
              </a:spcBef>
              <a:defRPr sz="1900">
                <a:solidFill>
                  <a:srgbClr val="FFFFFF"/>
                </a:solidFill>
              </a:defRPr>
            </a:lvl3pPr>
            <a:lvl4pPr>
              <a:lnSpc>
                <a:spcPct val="100000"/>
              </a:lnSpc>
              <a:spcBef>
                <a:spcPts val="816"/>
              </a:spcBef>
              <a:defRPr sz="1900">
                <a:solidFill>
                  <a:srgbClr val="FFFFFF"/>
                </a:solidFill>
              </a:defRPr>
            </a:lvl4pPr>
            <a:lvl5pPr>
              <a:lnSpc>
                <a:spcPct val="100000"/>
              </a:lnSpc>
              <a:spcBef>
                <a:spcPts val="816"/>
              </a:spcBef>
              <a:defRPr sz="1900">
                <a:solidFill>
                  <a:srgbClr val="FFFFFF"/>
                </a:solidFill>
              </a:defRPr>
            </a:lvl5pPr>
          </a:lstStyle>
          <a:p>
            <a:pPr marL="0" lvl="0" indent="0" algn="l" defTabSz="914166" rtl="0" eaLnBrk="1" latinLnBrk="0" hangingPunct="1">
              <a:spcBef>
                <a:spcPct val="20000"/>
              </a:spcBef>
              <a:buFont typeface="Arial" pitchFamily="34" charset="0"/>
              <a:buNone/>
            </a:pPr>
            <a:r>
              <a:rPr lang="en-US" dirty="0" smtClean="0"/>
              <a:t>Click to edit Master text styles</a:t>
            </a:r>
          </a:p>
        </p:txBody>
      </p:sp>
      <p:sp>
        <p:nvSpPr>
          <p:cNvPr id="15" name="Title 1"/>
          <p:cNvSpPr>
            <a:spLocks noGrp="1"/>
          </p:cNvSpPr>
          <p:nvPr>
            <p:ph type="ctrTitle" hasCustomPrompt="1"/>
          </p:nvPr>
        </p:nvSpPr>
        <p:spPr>
          <a:xfrm>
            <a:off x="274638" y="1537563"/>
            <a:ext cx="3931941" cy="3919398"/>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accent3"/>
          </a:solidFill>
          <a:ln>
            <a:noFill/>
          </a:ln>
          <a:extLst/>
        </p:spPr>
        <p:txBody>
          <a:bodyPr vert="horz" wrap="square" lIns="182880" tIns="146304" rIns="182880" bIns="146304" numCol="1" anchor="ctr" anchorCtr="0" compatLnSpc="1">
            <a:prstTxWarp prst="textNoShape">
              <a:avLst/>
            </a:prstTxWarp>
            <a:noAutofit/>
          </a:bodyPr>
          <a:lstStyle>
            <a:lvl1pPr>
              <a:lnSpc>
                <a:spcPct val="95000"/>
              </a:lnSpc>
              <a:defRPr lang="en-US" sz="4000" kern="1200" dirty="0" smtClean="0">
                <a:gradFill>
                  <a:gsLst>
                    <a:gs pos="0">
                      <a:srgbClr val="FFFFFF"/>
                    </a:gs>
                    <a:gs pos="100000">
                      <a:srgbClr val="FFFFFF"/>
                    </a:gs>
                  </a:gsLst>
                  <a:lin ang="5400000" scaled="0"/>
                </a:gradFill>
                <a:latin typeface="Segoe UI Light"/>
                <a:ea typeface="ＭＳ Ｐゴシック" charset="0"/>
                <a:cs typeface="Segoe UI Light"/>
              </a:defRPr>
            </a:lvl1pPr>
          </a:lstStyle>
          <a:p>
            <a:pPr marL="0" lvl="0" indent="0" algn="l" defTabSz="1243266"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3796972532"/>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lor Shape &amp; Color Background w/ Title">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vert="horz" wrap="square" lIns="182880" tIns="146304" rIns="182880" bIns="146304" rtlCol="0" anchor="ctr">
            <a:noAutofit/>
          </a:bodyPr>
          <a:lstStyle>
            <a:lvl1pPr>
              <a:defRPr lang="en-US" sz="3600" kern="1200" dirty="0" smtClean="0">
                <a:gradFill>
                  <a:gsLst>
                    <a:gs pos="8491">
                      <a:schemeClr val="tx1">
                        <a:lumMod val="75000"/>
                        <a:lumOff val="25000"/>
                      </a:schemeClr>
                    </a:gs>
                    <a:gs pos="100000">
                      <a:schemeClr val="tx1">
                        <a:lumMod val="75000"/>
                        <a:lumOff val="25000"/>
                      </a:schemeClr>
                    </a:gs>
                  </a:gsLst>
                  <a:lin ang="5400000" scaled="0"/>
                </a:gradFill>
                <a:latin typeface="+mj-lt"/>
                <a:ea typeface="+mn-ea"/>
                <a:cs typeface="+mn-cs"/>
              </a:defRPr>
            </a:lvl1pPr>
          </a:lstStyle>
          <a:p>
            <a:pPr marL="0" lvl="0" indent="0" algn="l" defTabSz="914166" rtl="0" eaLnBrk="1" latinLnBrk="0" hangingPunct="1">
              <a:spcBef>
                <a:spcPct val="20000"/>
              </a:spcBef>
              <a:spcAft>
                <a:spcPts val="1632"/>
              </a:spcAft>
              <a:buFont typeface="Arial" pitchFamily="34" charset="0"/>
              <a:buNone/>
            </a:pPr>
            <a:r>
              <a:rPr lang="en-US" dirty="0" smtClean="0"/>
              <a:t>Click to edit Master text styles</a:t>
            </a:r>
          </a:p>
        </p:txBody>
      </p:sp>
      <p:sp>
        <p:nvSpPr>
          <p:cNvPr id="6" name="Text Placeholder 8"/>
          <p:cNvSpPr>
            <a:spLocks noGrp="1"/>
          </p:cNvSpPr>
          <p:nvPr>
            <p:ph type="body" sz="quarter" idx="16" hasCustomPrompt="1"/>
          </p:nvPr>
        </p:nvSpPr>
        <p:spPr>
          <a:xfrm>
            <a:off x="274641" y="296864"/>
            <a:ext cx="11887199" cy="914400"/>
          </a:xfrm>
        </p:spPr>
        <p:txBody>
          <a:bodyPr vert="horz" lIns="182880" tIns="146304" rIns="182880" bIns="146304" rtlCol="0" anchor="t">
            <a:noAutofit/>
          </a:bodyPr>
          <a:lstStyle>
            <a:lvl1pPr marL="0" indent="0"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lvl="0">
              <a:spcBef>
                <a:spcPct val="0"/>
              </a:spcBef>
            </a:pPr>
            <a:r>
              <a:rPr lang="en-US" dirty="0" smtClean="0"/>
              <a:t>Click to edit master text styles</a:t>
            </a:r>
          </a:p>
        </p:txBody>
      </p:sp>
      <p:sp>
        <p:nvSpPr>
          <p:cNvPr id="5" name="Title 1"/>
          <p:cNvSpPr>
            <a:spLocks noGrp="1"/>
          </p:cNvSpPr>
          <p:nvPr>
            <p:ph type="ctrTitle" hasCustomPrompt="1"/>
          </p:nvPr>
        </p:nvSpPr>
        <p:spPr>
          <a:xfrm>
            <a:off x="274638" y="1537564"/>
            <a:ext cx="3931941" cy="3919398"/>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accent3"/>
          </a:solidFill>
          <a:ln>
            <a:noFill/>
          </a:ln>
          <a:extLst/>
        </p:spPr>
        <p:txBody>
          <a:bodyPr vert="horz" wrap="square" lIns="182880" tIns="146304" rIns="182880" bIns="146304" numCol="1" anchor="ctr" anchorCtr="0" compatLnSpc="1">
            <a:prstTxWarp prst="textNoShape">
              <a:avLst/>
            </a:prstTxWarp>
            <a:noAutofit/>
          </a:bodyPr>
          <a:lstStyle>
            <a:lvl1pPr>
              <a:lnSpc>
                <a:spcPct val="95000"/>
              </a:lnSpc>
              <a:defRPr lang="en-US" sz="4000" kern="1200" dirty="0" smtClean="0">
                <a:gradFill>
                  <a:gsLst>
                    <a:gs pos="0">
                      <a:srgbClr val="FFFFFF"/>
                    </a:gs>
                    <a:gs pos="100000">
                      <a:srgbClr val="FFFFFF"/>
                    </a:gs>
                  </a:gsLst>
                  <a:lin ang="5400000" scaled="0"/>
                </a:gradFill>
                <a:latin typeface="Segoe UI Light"/>
                <a:ea typeface="ＭＳ Ｐゴシック" charset="0"/>
                <a:cs typeface="Segoe UI Light"/>
              </a:defRPr>
            </a:lvl1pPr>
          </a:lstStyle>
          <a:p>
            <a:pPr marL="0" lvl="0" indent="0" algn="l" defTabSz="1243266"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2495042675"/>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Picture Shape &amp; Color Background w/ Title">
    <p:spTree>
      <p:nvGrpSpPr>
        <p:cNvPr id="1" name=""/>
        <p:cNvGrpSpPr/>
        <p:nvPr/>
      </p:nvGrpSpPr>
      <p:grpSpPr>
        <a:xfrm>
          <a:off x="0" y="0"/>
          <a:ext cx="0" cy="0"/>
          <a:chOff x="0" y="0"/>
          <a:chExt cx="0" cy="0"/>
        </a:xfrm>
      </p:grpSpPr>
      <p:sp>
        <p:nvSpPr>
          <p:cNvPr id="4" name="Text Placeholder 13"/>
          <p:cNvSpPr>
            <a:spLocks noGrp="1"/>
          </p:cNvSpPr>
          <p:nvPr>
            <p:ph type="body" sz="quarter" idx="15"/>
          </p:nvPr>
        </p:nvSpPr>
        <p:spPr>
          <a:xfrm>
            <a:off x="4846638" y="3040063"/>
            <a:ext cx="7315203" cy="914400"/>
          </a:xfrm>
        </p:spPr>
        <p:txBody>
          <a:bodyPr vert="horz" wrap="square" lIns="182880" tIns="146304" rIns="182880" bIns="146304" rtlCol="0" anchor="ctr">
            <a:noAutofit/>
          </a:bodyPr>
          <a:lstStyle>
            <a:lvl1pPr>
              <a:defRPr lang="en-US" sz="3600" kern="1200" dirty="0" smtClean="0">
                <a:gradFill>
                  <a:gsLst>
                    <a:gs pos="12264">
                      <a:schemeClr val="tx1">
                        <a:lumMod val="75000"/>
                        <a:lumOff val="25000"/>
                      </a:schemeClr>
                    </a:gs>
                    <a:gs pos="71000">
                      <a:schemeClr val="tx1">
                        <a:lumMod val="75000"/>
                        <a:lumOff val="25000"/>
                      </a:schemeClr>
                    </a:gs>
                  </a:gsLst>
                  <a:lin ang="5400000" scaled="0"/>
                </a:gradFill>
                <a:latin typeface="+mj-lt"/>
                <a:ea typeface="+mn-ea"/>
                <a:cs typeface="+mn-cs"/>
              </a:defRPr>
            </a:lvl1pPr>
          </a:lstStyle>
          <a:p>
            <a:pPr marL="0" lvl="0" indent="0" algn="l" defTabSz="914166" rtl="0" eaLnBrk="1" latinLnBrk="0" hangingPunct="1">
              <a:spcBef>
                <a:spcPct val="20000"/>
              </a:spcBef>
              <a:buFont typeface="Arial" pitchFamily="34" charset="0"/>
              <a:buNone/>
            </a:pPr>
            <a:r>
              <a:rPr lang="en-US" dirty="0" smtClean="0"/>
              <a:t>Click to edit Master text styles</a:t>
            </a:r>
          </a:p>
        </p:txBody>
      </p:sp>
      <p:sp>
        <p:nvSpPr>
          <p:cNvPr id="7" name="Picture Placeholder 12"/>
          <p:cNvSpPr>
            <a:spLocks noGrp="1"/>
          </p:cNvSpPr>
          <p:nvPr>
            <p:ph type="pic" sz="quarter" idx="16"/>
          </p:nvPr>
        </p:nvSpPr>
        <p:spPr>
          <a:xfrm>
            <a:off x="274638" y="1535875"/>
            <a:ext cx="3931920" cy="392277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 h="10000">
                <a:moveTo>
                  <a:pt x="9" y="0"/>
                </a:moveTo>
                <a:lnTo>
                  <a:pt x="10057" y="1452"/>
                </a:lnTo>
                <a:cubicBezTo>
                  <a:pt x="10063" y="3834"/>
                  <a:pt x="10048" y="6197"/>
                  <a:pt x="10054" y="8579"/>
                </a:cubicBezTo>
                <a:lnTo>
                  <a:pt x="0" y="10000"/>
                </a:lnTo>
                <a:cubicBezTo>
                  <a:pt x="6" y="6667"/>
                  <a:pt x="3" y="3333"/>
                  <a:pt x="9" y="0"/>
                </a:cubicBezTo>
                <a:close/>
              </a:path>
            </a:pathLst>
          </a:custGeom>
        </p:spPr>
        <p:txBody>
          <a:bodyPr lIns="182880" tIns="146304" rIns="182880" bIns="146304" anchor="ctr" anchorCtr="1">
            <a:noAutofit/>
          </a:bodyPr>
          <a:lstStyle>
            <a:lvl1pPr marL="0" indent="0">
              <a:buNone/>
              <a:defRPr/>
            </a:lvl1pPr>
          </a:lstStyle>
          <a:p>
            <a:r>
              <a:rPr lang="en-US" dirty="0" smtClean="0"/>
              <a:t>Click icon to add picture</a:t>
            </a:r>
            <a:endParaRPr lang="en-US" dirty="0"/>
          </a:p>
        </p:txBody>
      </p:sp>
      <p:sp>
        <p:nvSpPr>
          <p:cNvPr id="3" name="Title 2"/>
          <p:cNvSpPr>
            <a:spLocks noGrp="1"/>
          </p:cNvSpPr>
          <p:nvPr>
            <p:ph type="title"/>
          </p:nvPr>
        </p:nvSpPr>
        <p:spPr/>
        <p:txBody>
          <a:bodyPr wrap="none" lIns="182880" tIns="146304" rIns="182880" bIns="146304"/>
          <a:lstStyle/>
          <a:p>
            <a:r>
              <a:rPr lang="en-US" dirty="0" smtClean="0"/>
              <a:t>Click to edit Master title style</a:t>
            </a:r>
            <a:endParaRPr lang="en-US" dirty="0"/>
          </a:p>
        </p:txBody>
      </p:sp>
    </p:spTree>
    <p:extLst>
      <p:ext uri="{BB962C8B-B14F-4D97-AF65-F5344CB8AC3E}">
        <p14:creationId xmlns:p14="http://schemas.microsoft.com/office/powerpoint/2010/main" val="4272894396"/>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orient="horz" pos="2203">
          <p15:clr>
            <a:srgbClr val="FBAE40"/>
          </p15:clr>
        </p15:guide>
        <p15:guide id="2" pos="3053">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nd Content - Code">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1534779"/>
          </a:xfrm>
        </p:spPr>
        <p:txBody>
          <a:bodyPr>
            <a:spAutoFit/>
          </a:bodyPr>
          <a:lstStyle>
            <a:lvl1pPr>
              <a:defRPr lang="en-US" sz="2400" kern="1200" dirty="0" smtClean="0">
                <a:gradFill>
                  <a:gsLst>
                    <a:gs pos="66981">
                      <a:schemeClr val="tx1">
                        <a:lumMod val="75000"/>
                        <a:lumOff val="25000"/>
                      </a:schemeClr>
                    </a:gs>
                    <a:gs pos="0">
                      <a:schemeClr val="tx1">
                        <a:lumMod val="75000"/>
                        <a:lumOff val="25000"/>
                      </a:schemeClr>
                    </a:gs>
                  </a:gsLst>
                  <a:lin ang="5400000" scaled="0"/>
                </a:gradFill>
                <a:latin typeface="Consolas" pitchFamily="49" charset="0"/>
                <a:ea typeface="+mn-ea"/>
                <a:cs typeface="Consolas" pitchFamily="49" charset="0"/>
              </a:defRPr>
            </a:lvl1pPr>
            <a:lvl2pPr marL="584200" indent="-241300">
              <a:defRPr lang="en-US" sz="2400" kern="1200" dirty="0" smtClean="0">
                <a:gradFill>
                  <a:gsLst>
                    <a:gs pos="66981">
                      <a:schemeClr val="tx1">
                        <a:lumMod val="75000"/>
                        <a:lumOff val="25000"/>
                      </a:schemeClr>
                    </a:gs>
                    <a:gs pos="0">
                      <a:schemeClr val="tx1">
                        <a:lumMod val="75000"/>
                        <a:lumOff val="25000"/>
                      </a:schemeClr>
                    </a:gs>
                  </a:gsLst>
                  <a:lin ang="5400000" scaled="0"/>
                </a:gradFill>
                <a:latin typeface="Consolas" pitchFamily="49" charset="0"/>
                <a:ea typeface="+mn-ea"/>
                <a:cs typeface="Consolas" pitchFamily="49" charset="0"/>
              </a:defRPr>
            </a:lvl2pPr>
            <a:lvl3pPr marL="571441" indent="-342900">
              <a:defRPr lang="en-US" sz="2400" kern="1200" dirty="0" smtClean="0">
                <a:gradFill>
                  <a:gsLst>
                    <a:gs pos="66981">
                      <a:schemeClr val="tx1">
                        <a:lumMod val="75000"/>
                        <a:lumOff val="25000"/>
                      </a:schemeClr>
                    </a:gs>
                    <a:gs pos="0">
                      <a:schemeClr val="tx1">
                        <a:lumMod val="75000"/>
                        <a:lumOff val="25000"/>
                      </a:schemeClr>
                    </a:gs>
                  </a:gsLst>
                  <a:lin ang="5400000" scaled="0"/>
                </a:gradFill>
                <a:latin typeface="Consolas" pitchFamily="49" charset="0"/>
                <a:ea typeface="+mn-ea"/>
                <a:cs typeface="Consolas" pitchFamily="49" charset="0"/>
              </a:defRPr>
            </a:lvl3pPr>
            <a:lvl4pPr>
              <a:defRPr sz="2000"/>
            </a:lvl4pPr>
            <a:lvl5pPr>
              <a:defRPr sz="2000"/>
            </a:lvl5pPr>
          </a:lstStyle>
          <a:p>
            <a:pPr marL="0" lvl="0" indent="0" algn="l" defTabSz="914166" rtl="0" eaLnBrk="1" latinLnBrk="0" hangingPunct="1">
              <a:spcBef>
                <a:spcPct val="20000"/>
              </a:spcBef>
              <a:spcAft>
                <a:spcPts val="816"/>
              </a:spcAft>
              <a:buFont typeface="Arial" pitchFamily="34" charset="0"/>
              <a:buNone/>
            </a:pPr>
            <a:r>
              <a:rPr lang="en-US" dirty="0" smtClean="0"/>
              <a:t>Click to edit Master text styles</a:t>
            </a:r>
          </a:p>
          <a:p>
            <a:pPr marL="0" marR="0" lvl="1" indent="0" algn="l" defTabSz="914166" rtl="0" eaLnBrk="1" fontAlgn="auto" latinLnBrk="0" hangingPunct="1">
              <a:lnSpc>
                <a:spcPct val="90000"/>
              </a:lnSpc>
              <a:spcBef>
                <a:spcPct val="20000"/>
              </a:spcBef>
              <a:spcAft>
                <a:spcPts val="816"/>
              </a:spcAft>
              <a:buClr>
                <a:schemeClr val="tx1"/>
              </a:buClr>
              <a:buSzPct val="90000"/>
              <a:buFont typeface="Arial" pitchFamily="34" charset="0"/>
              <a:buNone/>
              <a:tabLst/>
            </a:pPr>
            <a:r>
              <a:rPr lang="en-US" dirty="0" smtClean="0"/>
              <a:t>Second level</a:t>
            </a:r>
          </a:p>
          <a:p>
            <a:pPr marL="457082" lvl="2" indent="-228541" algn="l" defTabSz="914166" rtl="0" eaLnBrk="1" latinLnBrk="0" hangingPunct="1">
              <a:spcBef>
                <a:spcPct val="20000"/>
              </a:spcBef>
              <a:spcAft>
                <a:spcPts val="816"/>
              </a:spcAft>
              <a:buFont typeface="Arial" pitchFamily="34" charset="0"/>
              <a:buChar char="•"/>
            </a:pPr>
            <a:r>
              <a:rPr lang="en-US" dirty="0" smtClean="0"/>
              <a:t>Third level</a:t>
            </a:r>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43324462"/>
      </p:ext>
    </p:extLst>
  </p:cSld>
  <p:clrMapOvr>
    <a:masterClrMapping/>
  </p:clrMapOvr>
  <p:transition>
    <p:fade/>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575300022"/>
      </p:ext>
    </p:extLst>
  </p:cSld>
  <p:clrMapOvr>
    <a:masterClrMapping/>
  </p:clrMapOvr>
  <p:transition>
    <p:fade/>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31149"/>
      </p:ext>
    </p:extLst>
  </p:cSld>
  <p:clrMapOvr>
    <a:masterClrMapping/>
  </p:clrMapOvr>
  <p:transition>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37102388"/>
      </p:ext>
    </p:extLst>
  </p:cSld>
  <p:clrMapOvr>
    <a:masterClrMapping/>
  </p:clrMapOvr>
  <p:transition>
    <p:fade/>
  </p:transition>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Multiple Shapes &amp; Color Background">
    <p:spTree>
      <p:nvGrpSpPr>
        <p:cNvPr id="1" name=""/>
        <p:cNvGrpSpPr/>
        <p:nvPr/>
      </p:nvGrpSpPr>
      <p:grpSpPr>
        <a:xfrm>
          <a:off x="0" y="0"/>
          <a:ext cx="0" cy="0"/>
          <a:chOff x="0" y="0"/>
          <a:chExt cx="0" cy="0"/>
        </a:xfrm>
      </p:grpSpPr>
      <p:sp>
        <p:nvSpPr>
          <p:cNvPr id="6" name="Picture Placeholder 12"/>
          <p:cNvSpPr>
            <a:spLocks noGrp="1"/>
          </p:cNvSpPr>
          <p:nvPr>
            <p:ph type="pic" sz="quarter" idx="17"/>
          </p:nvPr>
        </p:nvSpPr>
        <p:spPr>
          <a:xfrm>
            <a:off x="274638" y="2307518"/>
            <a:ext cx="1563194" cy="323299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7951"/>
              <a:gd name="connsiteX1" fmla="*/ 10057 w 10057"/>
              <a:gd name="connsiteY1" fmla="*/ 1452 h 7951"/>
              <a:gd name="connsiteX2" fmla="*/ 10054 w 10057"/>
              <a:gd name="connsiteY2" fmla="*/ 5606 h 7951"/>
              <a:gd name="connsiteX3" fmla="*/ 0 w 10057"/>
              <a:gd name="connsiteY3" fmla="*/ 7951 h 7951"/>
              <a:gd name="connsiteX4" fmla="*/ 9 w 10057"/>
              <a:gd name="connsiteY4" fmla="*/ 0 h 7951"/>
              <a:gd name="connsiteX0" fmla="*/ 9 w 10000"/>
              <a:gd name="connsiteY0" fmla="*/ 0 h 10000"/>
              <a:gd name="connsiteX1" fmla="*/ 10000 w 10000"/>
              <a:gd name="connsiteY1" fmla="*/ 1826 h 10000"/>
              <a:gd name="connsiteX2" fmla="*/ 9997 w 10000"/>
              <a:gd name="connsiteY2" fmla="*/ 705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1826 h 10000"/>
              <a:gd name="connsiteX2" fmla="*/ 9969 w 10000"/>
              <a:gd name="connsiteY2" fmla="*/ 713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2854 h 10000"/>
              <a:gd name="connsiteX2" fmla="*/ 9969 w 10000"/>
              <a:gd name="connsiteY2" fmla="*/ 7131 h 10000"/>
              <a:gd name="connsiteX3" fmla="*/ 0 w 10000"/>
              <a:gd name="connsiteY3" fmla="*/ 10000 h 10000"/>
              <a:gd name="connsiteX4" fmla="*/ 9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9" y="0"/>
                </a:moveTo>
                <a:lnTo>
                  <a:pt x="10000" y="2854"/>
                </a:lnTo>
                <a:cubicBezTo>
                  <a:pt x="9998" y="7335"/>
                  <a:pt x="9970" y="2648"/>
                  <a:pt x="9969" y="7131"/>
                </a:cubicBezTo>
                <a:cubicBezTo>
                  <a:pt x="9964" y="7082"/>
                  <a:pt x="-38" y="10005"/>
                  <a:pt x="0" y="10000"/>
                </a:cubicBezTo>
                <a:cubicBezTo>
                  <a:pt x="6" y="5808"/>
                  <a:pt x="3" y="4192"/>
                  <a:pt x="9" y="0"/>
                </a:cubicBezTo>
                <a:close/>
              </a:path>
            </a:pathLst>
          </a:custGeom>
        </p:spPr>
        <p:txBody>
          <a:bodyPr anchor="ctr" anchorCtr="0">
            <a:normAutofit/>
          </a:bodyPr>
          <a:lstStyle>
            <a:lvl1pPr marL="0" marR="0" indent="0" algn="l" defTabSz="1243266" rtl="0" eaLnBrk="1" fontAlgn="base" latinLnBrk="0" hangingPunct="1">
              <a:lnSpc>
                <a:spcPct val="95000"/>
              </a:lnSpc>
              <a:spcBef>
                <a:spcPts val="0"/>
              </a:spcBef>
              <a:spcAft>
                <a:spcPts val="0"/>
              </a:spcAft>
              <a:buClr>
                <a:schemeClr val="accent1"/>
              </a:buClr>
              <a:buSzPct val="110000"/>
              <a:buFont typeface="Avenir LT Pro 45 Book" charset="0"/>
              <a:buNone/>
              <a:tabLst/>
              <a:defRPr sz="1600"/>
            </a:lvl1pPr>
          </a:lstStyle>
          <a:p>
            <a:r>
              <a:rPr lang="en-US" smtClean="0"/>
              <a:t>Click icon to add picture</a:t>
            </a:r>
            <a:endParaRPr lang="en-US" dirty="0"/>
          </a:p>
        </p:txBody>
      </p:sp>
      <p:sp>
        <p:nvSpPr>
          <p:cNvPr id="8" name="Picture Placeholder 12"/>
          <p:cNvSpPr>
            <a:spLocks noGrp="1"/>
          </p:cNvSpPr>
          <p:nvPr>
            <p:ph type="pic" sz="quarter" idx="18"/>
          </p:nvPr>
        </p:nvSpPr>
        <p:spPr>
          <a:xfrm>
            <a:off x="4745014" y="2301239"/>
            <a:ext cx="3232905" cy="32455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 h="10000">
                <a:moveTo>
                  <a:pt x="9" y="0"/>
                </a:moveTo>
                <a:lnTo>
                  <a:pt x="10057" y="1452"/>
                </a:lnTo>
                <a:cubicBezTo>
                  <a:pt x="10063" y="3834"/>
                  <a:pt x="10048" y="6197"/>
                  <a:pt x="10054" y="8579"/>
                </a:cubicBezTo>
                <a:lnTo>
                  <a:pt x="0" y="10000"/>
                </a:lnTo>
                <a:cubicBezTo>
                  <a:pt x="6" y="6667"/>
                  <a:pt x="3" y="3333"/>
                  <a:pt x="9" y="0"/>
                </a:cubicBezTo>
                <a:close/>
              </a:path>
            </a:pathLst>
          </a:custGeom>
        </p:spPr>
        <p:txBody>
          <a:bodyPr anchor="ctr" anchorCtr="0">
            <a:normAutofit/>
          </a:bodyPr>
          <a:lstStyle>
            <a:lvl1pPr>
              <a:defRPr sz="1600"/>
            </a:lvl1pPr>
          </a:lstStyle>
          <a:p>
            <a:r>
              <a:rPr lang="en-US" smtClean="0"/>
              <a:t>Click icon to add picture</a:t>
            </a:r>
            <a:endParaRPr lang="en-US" dirty="0"/>
          </a:p>
        </p:txBody>
      </p:sp>
      <p:sp>
        <p:nvSpPr>
          <p:cNvPr id="9" name="Picture Placeholder 12"/>
          <p:cNvSpPr>
            <a:spLocks noGrp="1"/>
          </p:cNvSpPr>
          <p:nvPr>
            <p:ph type="pic" sz="quarter" idx="19"/>
          </p:nvPr>
        </p:nvSpPr>
        <p:spPr>
          <a:xfrm>
            <a:off x="8258122" y="2302035"/>
            <a:ext cx="3903716" cy="324396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54"/>
              <a:gd name="connsiteY0" fmla="*/ 0 h 10000"/>
              <a:gd name="connsiteX1" fmla="*/ 10046 w 10054"/>
              <a:gd name="connsiteY1" fmla="*/ 693 h 10000"/>
              <a:gd name="connsiteX2" fmla="*/ 10054 w 10054"/>
              <a:gd name="connsiteY2" fmla="*/ 8579 h 10000"/>
              <a:gd name="connsiteX3" fmla="*/ 0 w 10054"/>
              <a:gd name="connsiteY3" fmla="*/ 10000 h 10000"/>
              <a:gd name="connsiteX4" fmla="*/ 9 w 10054"/>
              <a:gd name="connsiteY4" fmla="*/ 0 h 10000"/>
              <a:gd name="connsiteX0" fmla="*/ 9 w 10047"/>
              <a:gd name="connsiteY0" fmla="*/ 0 h 10000"/>
              <a:gd name="connsiteX1" fmla="*/ 10046 w 10047"/>
              <a:gd name="connsiteY1" fmla="*/ 693 h 10000"/>
              <a:gd name="connsiteX2" fmla="*/ 10043 w 10047"/>
              <a:gd name="connsiteY2" fmla="*/ 9284 h 10000"/>
              <a:gd name="connsiteX3" fmla="*/ 0 w 10047"/>
              <a:gd name="connsiteY3" fmla="*/ 10000 h 10000"/>
              <a:gd name="connsiteX4" fmla="*/ 9 w 10047"/>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7" h="10000">
                <a:moveTo>
                  <a:pt x="9" y="0"/>
                </a:moveTo>
                <a:cubicBezTo>
                  <a:pt x="-9" y="5"/>
                  <a:pt x="5027" y="346"/>
                  <a:pt x="10046" y="693"/>
                </a:cubicBezTo>
                <a:cubicBezTo>
                  <a:pt x="10052" y="3075"/>
                  <a:pt x="10037" y="6902"/>
                  <a:pt x="10043" y="9284"/>
                </a:cubicBezTo>
                <a:lnTo>
                  <a:pt x="0" y="10000"/>
                </a:lnTo>
                <a:cubicBezTo>
                  <a:pt x="6" y="6667"/>
                  <a:pt x="4" y="5000"/>
                  <a:pt x="9" y="0"/>
                </a:cubicBezTo>
                <a:close/>
              </a:path>
            </a:pathLst>
          </a:custGeom>
        </p:spPr>
        <p:txBody>
          <a:bodyPr anchor="ctr" anchorCtr="0">
            <a:normAutofit/>
          </a:bodyPr>
          <a:lstStyle>
            <a:lvl1pPr>
              <a:defRPr sz="1600"/>
            </a:lvl1pPr>
          </a:lstStyle>
          <a:p>
            <a:r>
              <a:rPr lang="en-US" smtClean="0"/>
              <a:t>Click icon to add picture</a:t>
            </a:r>
            <a:endParaRPr lang="en-US" dirty="0"/>
          </a:p>
        </p:txBody>
      </p:sp>
      <p:sp>
        <p:nvSpPr>
          <p:cNvPr id="10" name="Picture Placeholder 12"/>
          <p:cNvSpPr>
            <a:spLocks noGrp="1"/>
          </p:cNvSpPr>
          <p:nvPr>
            <p:ph type="pic" sz="quarter" idx="20"/>
          </p:nvPr>
        </p:nvSpPr>
        <p:spPr>
          <a:xfrm>
            <a:off x="2118039" y="2301050"/>
            <a:ext cx="2346769" cy="324592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574 w 10000"/>
              <a:gd name="connsiteY2" fmla="*/ 10000 h 10000"/>
              <a:gd name="connsiteX3" fmla="*/ 2000 w 10000"/>
              <a:gd name="connsiteY3" fmla="*/ 10000 h 10000"/>
              <a:gd name="connsiteX4" fmla="*/ 0 w 10000"/>
              <a:gd name="connsiteY4" fmla="*/ 0 h 10000"/>
              <a:gd name="connsiteX0" fmla="*/ 0 w 10000"/>
              <a:gd name="connsiteY0" fmla="*/ 0 h 10028"/>
              <a:gd name="connsiteX1" fmla="*/ 10000 w 10000"/>
              <a:gd name="connsiteY1" fmla="*/ 0 h 10028"/>
              <a:gd name="connsiteX2" fmla="*/ 8574 w 10000"/>
              <a:gd name="connsiteY2" fmla="*/ 10000 h 10028"/>
              <a:gd name="connsiteX3" fmla="*/ 1399 w 10000"/>
              <a:gd name="connsiteY3" fmla="*/ 10028 h 10028"/>
              <a:gd name="connsiteX4" fmla="*/ 0 w 10000"/>
              <a:gd name="connsiteY4" fmla="*/ 0 h 10028"/>
              <a:gd name="connsiteX0" fmla="*/ 0 w 10000"/>
              <a:gd name="connsiteY0" fmla="*/ 0 h 10028"/>
              <a:gd name="connsiteX1" fmla="*/ 10000 w 10000"/>
              <a:gd name="connsiteY1" fmla="*/ 1460 h 10028"/>
              <a:gd name="connsiteX2" fmla="*/ 8574 w 10000"/>
              <a:gd name="connsiteY2" fmla="*/ 10000 h 10028"/>
              <a:gd name="connsiteX3" fmla="*/ 1399 w 10000"/>
              <a:gd name="connsiteY3" fmla="*/ 10028 h 10028"/>
              <a:gd name="connsiteX4" fmla="*/ 0 w 10000"/>
              <a:gd name="connsiteY4" fmla="*/ 0 h 10028"/>
              <a:gd name="connsiteX0" fmla="*/ 0 w 10022"/>
              <a:gd name="connsiteY0" fmla="*/ 0 h 10028"/>
              <a:gd name="connsiteX1" fmla="*/ 10000 w 10022"/>
              <a:gd name="connsiteY1" fmla="*/ 1460 h 10028"/>
              <a:gd name="connsiteX2" fmla="*/ 10022 w 10022"/>
              <a:gd name="connsiteY2" fmla="*/ 8623 h 10028"/>
              <a:gd name="connsiteX3" fmla="*/ 1399 w 10022"/>
              <a:gd name="connsiteY3" fmla="*/ 10028 h 10028"/>
              <a:gd name="connsiteX4" fmla="*/ 0 w 10022"/>
              <a:gd name="connsiteY4" fmla="*/ 0 h 10028"/>
              <a:gd name="connsiteX0" fmla="*/ 0 w 10022"/>
              <a:gd name="connsiteY0" fmla="*/ 0 h 10028"/>
              <a:gd name="connsiteX1" fmla="*/ 10000 w 10022"/>
              <a:gd name="connsiteY1" fmla="*/ 1460 h 10028"/>
              <a:gd name="connsiteX2" fmla="*/ 10022 w 10022"/>
              <a:gd name="connsiteY2" fmla="*/ 8623 h 10028"/>
              <a:gd name="connsiteX3" fmla="*/ 115 w 10022"/>
              <a:gd name="connsiteY3" fmla="*/ 10028 h 10028"/>
              <a:gd name="connsiteX4" fmla="*/ 0 w 10022"/>
              <a:gd name="connsiteY4" fmla="*/ 0 h 10028"/>
              <a:gd name="connsiteX0" fmla="*/ 0 w 10418"/>
              <a:gd name="connsiteY0" fmla="*/ 0 h 10028"/>
              <a:gd name="connsiteX1" fmla="*/ 10411 w 10418"/>
              <a:gd name="connsiteY1" fmla="*/ 992 h 10028"/>
              <a:gd name="connsiteX2" fmla="*/ 10022 w 10418"/>
              <a:gd name="connsiteY2" fmla="*/ 8623 h 10028"/>
              <a:gd name="connsiteX3" fmla="*/ 115 w 10418"/>
              <a:gd name="connsiteY3" fmla="*/ 10028 h 10028"/>
              <a:gd name="connsiteX4" fmla="*/ 0 w 10418"/>
              <a:gd name="connsiteY4" fmla="*/ 0 h 10028"/>
              <a:gd name="connsiteX0" fmla="*/ 0 w 10022"/>
              <a:gd name="connsiteY0" fmla="*/ 0 h 10028"/>
              <a:gd name="connsiteX1" fmla="*/ 10000 w 10022"/>
              <a:gd name="connsiteY1" fmla="*/ 1405 h 10028"/>
              <a:gd name="connsiteX2" fmla="*/ 10022 w 10022"/>
              <a:gd name="connsiteY2" fmla="*/ 8623 h 10028"/>
              <a:gd name="connsiteX3" fmla="*/ 115 w 10022"/>
              <a:gd name="connsiteY3" fmla="*/ 10028 h 10028"/>
              <a:gd name="connsiteX4" fmla="*/ 0 w 10022"/>
              <a:gd name="connsiteY4" fmla="*/ 0 h 10028"/>
              <a:gd name="connsiteX0" fmla="*/ 0 w 10022"/>
              <a:gd name="connsiteY0" fmla="*/ 0 h 10028"/>
              <a:gd name="connsiteX1" fmla="*/ 10000 w 10022"/>
              <a:gd name="connsiteY1" fmla="*/ 1405 h 10028"/>
              <a:gd name="connsiteX2" fmla="*/ 10022 w 10022"/>
              <a:gd name="connsiteY2" fmla="*/ 8623 h 10028"/>
              <a:gd name="connsiteX3" fmla="*/ 38 w 10022"/>
              <a:gd name="connsiteY3" fmla="*/ 10028 h 10028"/>
              <a:gd name="connsiteX4" fmla="*/ 0 w 10022"/>
              <a:gd name="connsiteY4" fmla="*/ 0 h 10028"/>
              <a:gd name="connsiteX0" fmla="*/ 1 w 9997"/>
              <a:gd name="connsiteY0" fmla="*/ 0 h 10028"/>
              <a:gd name="connsiteX1" fmla="*/ 9975 w 9997"/>
              <a:gd name="connsiteY1" fmla="*/ 1405 h 10028"/>
              <a:gd name="connsiteX2" fmla="*/ 9997 w 9997"/>
              <a:gd name="connsiteY2" fmla="*/ 8623 h 10028"/>
              <a:gd name="connsiteX3" fmla="*/ 13 w 9997"/>
              <a:gd name="connsiteY3" fmla="*/ 10028 h 10028"/>
              <a:gd name="connsiteX4" fmla="*/ 1 w 9997"/>
              <a:gd name="connsiteY4" fmla="*/ 0 h 10028"/>
              <a:gd name="connsiteX0" fmla="*/ 1 w 10029"/>
              <a:gd name="connsiteY0" fmla="*/ 0 h 10000"/>
              <a:gd name="connsiteX1" fmla="*/ 10029 w 10029"/>
              <a:gd name="connsiteY1" fmla="*/ 1452 h 10000"/>
              <a:gd name="connsiteX2" fmla="*/ 10000 w 10029"/>
              <a:gd name="connsiteY2" fmla="*/ 8599 h 10000"/>
              <a:gd name="connsiteX3" fmla="*/ 13 w 10029"/>
              <a:gd name="connsiteY3" fmla="*/ 10000 h 10000"/>
              <a:gd name="connsiteX4" fmla="*/ 1 w 10029"/>
              <a:gd name="connsiteY4" fmla="*/ 0 h 10000"/>
              <a:gd name="connsiteX0" fmla="*/ 1 w 10077"/>
              <a:gd name="connsiteY0" fmla="*/ 0 h 10000"/>
              <a:gd name="connsiteX1" fmla="*/ 10029 w 10077"/>
              <a:gd name="connsiteY1" fmla="*/ 1452 h 10000"/>
              <a:gd name="connsiteX2" fmla="*/ 10077 w 10077"/>
              <a:gd name="connsiteY2" fmla="*/ 8599 h 10000"/>
              <a:gd name="connsiteX3" fmla="*/ 13 w 10077"/>
              <a:gd name="connsiteY3" fmla="*/ 10000 h 10000"/>
              <a:gd name="connsiteX4" fmla="*/ 1 w 10077"/>
              <a:gd name="connsiteY4" fmla="*/ 0 h 10000"/>
              <a:gd name="connsiteX0" fmla="*/ 1 w 10077"/>
              <a:gd name="connsiteY0" fmla="*/ 0 h 10000"/>
              <a:gd name="connsiteX1" fmla="*/ 10029 w 10077"/>
              <a:gd name="connsiteY1" fmla="*/ 1442 h 10000"/>
              <a:gd name="connsiteX2" fmla="*/ 10077 w 10077"/>
              <a:gd name="connsiteY2" fmla="*/ 8599 h 10000"/>
              <a:gd name="connsiteX3" fmla="*/ 13 w 10077"/>
              <a:gd name="connsiteY3" fmla="*/ 10000 h 10000"/>
              <a:gd name="connsiteX4" fmla="*/ 1 w 10077"/>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46"/>
              <a:gd name="connsiteY0" fmla="*/ 0 h 10000"/>
              <a:gd name="connsiteX1" fmla="*/ 10029 w 10046"/>
              <a:gd name="connsiteY1" fmla="*/ 1442 h 10000"/>
              <a:gd name="connsiteX2" fmla="*/ 10046 w 10046"/>
              <a:gd name="connsiteY2" fmla="*/ 8589 h 10000"/>
              <a:gd name="connsiteX3" fmla="*/ 13 w 10046"/>
              <a:gd name="connsiteY3" fmla="*/ 10000 h 10000"/>
              <a:gd name="connsiteX4" fmla="*/ 1 w 1004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36"/>
              <a:gd name="connsiteY0" fmla="*/ 0 h 10000"/>
              <a:gd name="connsiteX1" fmla="*/ 10029 w 10036"/>
              <a:gd name="connsiteY1" fmla="*/ 1442 h 10000"/>
              <a:gd name="connsiteX2" fmla="*/ 10036 w 10036"/>
              <a:gd name="connsiteY2" fmla="*/ 8579 h 10000"/>
              <a:gd name="connsiteX3" fmla="*/ 13 w 10036"/>
              <a:gd name="connsiteY3" fmla="*/ 10000 h 10000"/>
              <a:gd name="connsiteX4" fmla="*/ 1 w 10036"/>
              <a:gd name="connsiteY4" fmla="*/ 0 h 10000"/>
              <a:gd name="connsiteX0" fmla="*/ 1 w 10040"/>
              <a:gd name="connsiteY0" fmla="*/ 0 h 10000"/>
              <a:gd name="connsiteX1" fmla="*/ 10039 w 10040"/>
              <a:gd name="connsiteY1" fmla="*/ 1442 h 10000"/>
              <a:gd name="connsiteX2" fmla="*/ 10036 w 10040"/>
              <a:gd name="connsiteY2" fmla="*/ 8579 h 10000"/>
              <a:gd name="connsiteX3" fmla="*/ 13 w 10040"/>
              <a:gd name="connsiteY3" fmla="*/ 10000 h 10000"/>
              <a:gd name="connsiteX4" fmla="*/ 1 w 10040"/>
              <a:gd name="connsiteY4" fmla="*/ 0 h 10000"/>
              <a:gd name="connsiteX0" fmla="*/ 1 w 10040"/>
              <a:gd name="connsiteY0" fmla="*/ 0 h 10000"/>
              <a:gd name="connsiteX1" fmla="*/ 10039 w 10040"/>
              <a:gd name="connsiteY1" fmla="*/ 1452 h 10000"/>
              <a:gd name="connsiteX2" fmla="*/ 10036 w 10040"/>
              <a:gd name="connsiteY2" fmla="*/ 8579 h 10000"/>
              <a:gd name="connsiteX3" fmla="*/ 13 w 10040"/>
              <a:gd name="connsiteY3" fmla="*/ 10000 h 10000"/>
              <a:gd name="connsiteX4" fmla="*/ 1 w 10040"/>
              <a:gd name="connsiteY4" fmla="*/ 0 h 10000"/>
              <a:gd name="connsiteX0" fmla="*/ 28 w 10067"/>
              <a:gd name="connsiteY0" fmla="*/ 0 h 10000"/>
              <a:gd name="connsiteX1" fmla="*/ 10066 w 10067"/>
              <a:gd name="connsiteY1" fmla="*/ 1452 h 10000"/>
              <a:gd name="connsiteX2" fmla="*/ 10063 w 10067"/>
              <a:gd name="connsiteY2" fmla="*/ 8579 h 10000"/>
              <a:gd name="connsiteX3" fmla="*/ 9 w 10067"/>
              <a:gd name="connsiteY3" fmla="*/ 10000 h 10000"/>
              <a:gd name="connsiteX4" fmla="*/ 28 w 10067"/>
              <a:gd name="connsiteY4" fmla="*/ 0 h 10000"/>
              <a:gd name="connsiteX0" fmla="*/ 1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19 w 10058"/>
              <a:gd name="connsiteY4" fmla="*/ 0 h 10000"/>
              <a:gd name="connsiteX0" fmla="*/ 9 w 10058"/>
              <a:gd name="connsiteY0" fmla="*/ 0 h 10000"/>
              <a:gd name="connsiteX1" fmla="*/ 10057 w 10058"/>
              <a:gd name="connsiteY1" fmla="*/ 1452 h 10000"/>
              <a:gd name="connsiteX2" fmla="*/ 10054 w 10058"/>
              <a:gd name="connsiteY2" fmla="*/ 8579 h 10000"/>
              <a:gd name="connsiteX3" fmla="*/ 0 w 10058"/>
              <a:gd name="connsiteY3" fmla="*/ 10000 h 10000"/>
              <a:gd name="connsiteX4" fmla="*/ 9 w 10058"/>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8579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10000"/>
              <a:gd name="connsiteX1" fmla="*/ 10057 w 10057"/>
              <a:gd name="connsiteY1" fmla="*/ 1452 h 10000"/>
              <a:gd name="connsiteX2" fmla="*/ 10054 w 10057"/>
              <a:gd name="connsiteY2" fmla="*/ 5606 h 10000"/>
              <a:gd name="connsiteX3" fmla="*/ 0 w 10057"/>
              <a:gd name="connsiteY3" fmla="*/ 10000 h 10000"/>
              <a:gd name="connsiteX4" fmla="*/ 9 w 10057"/>
              <a:gd name="connsiteY4" fmla="*/ 0 h 10000"/>
              <a:gd name="connsiteX0" fmla="*/ 9 w 10057"/>
              <a:gd name="connsiteY0" fmla="*/ 0 h 7951"/>
              <a:gd name="connsiteX1" fmla="*/ 10057 w 10057"/>
              <a:gd name="connsiteY1" fmla="*/ 1452 h 7951"/>
              <a:gd name="connsiteX2" fmla="*/ 10054 w 10057"/>
              <a:gd name="connsiteY2" fmla="*/ 5606 h 7951"/>
              <a:gd name="connsiteX3" fmla="*/ 0 w 10057"/>
              <a:gd name="connsiteY3" fmla="*/ 7951 h 7951"/>
              <a:gd name="connsiteX4" fmla="*/ 9 w 10057"/>
              <a:gd name="connsiteY4" fmla="*/ 0 h 7951"/>
              <a:gd name="connsiteX0" fmla="*/ 9 w 10000"/>
              <a:gd name="connsiteY0" fmla="*/ 0 h 10000"/>
              <a:gd name="connsiteX1" fmla="*/ 10000 w 10000"/>
              <a:gd name="connsiteY1" fmla="*/ 1826 h 10000"/>
              <a:gd name="connsiteX2" fmla="*/ 9997 w 10000"/>
              <a:gd name="connsiteY2" fmla="*/ 705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1826 h 10000"/>
              <a:gd name="connsiteX2" fmla="*/ 9969 w 10000"/>
              <a:gd name="connsiteY2" fmla="*/ 7131 h 10000"/>
              <a:gd name="connsiteX3" fmla="*/ 0 w 10000"/>
              <a:gd name="connsiteY3" fmla="*/ 10000 h 10000"/>
              <a:gd name="connsiteX4" fmla="*/ 9 w 10000"/>
              <a:gd name="connsiteY4" fmla="*/ 0 h 10000"/>
              <a:gd name="connsiteX0" fmla="*/ 9 w 10000"/>
              <a:gd name="connsiteY0" fmla="*/ 0 h 10000"/>
              <a:gd name="connsiteX1" fmla="*/ 10000 w 10000"/>
              <a:gd name="connsiteY1" fmla="*/ 2854 h 10000"/>
              <a:gd name="connsiteX2" fmla="*/ 9969 w 10000"/>
              <a:gd name="connsiteY2" fmla="*/ 7131 h 10000"/>
              <a:gd name="connsiteX3" fmla="*/ 0 w 10000"/>
              <a:gd name="connsiteY3" fmla="*/ 10000 h 10000"/>
              <a:gd name="connsiteX4" fmla="*/ 9 w 10000"/>
              <a:gd name="connsiteY4" fmla="*/ 0 h 10000"/>
              <a:gd name="connsiteX0" fmla="*/ 9 w 15000"/>
              <a:gd name="connsiteY0" fmla="*/ 0 h 10000"/>
              <a:gd name="connsiteX1" fmla="*/ 15000 w 15000"/>
              <a:gd name="connsiteY1" fmla="*/ 2173 h 10000"/>
              <a:gd name="connsiteX2" fmla="*/ 9969 w 15000"/>
              <a:gd name="connsiteY2" fmla="*/ 7131 h 10000"/>
              <a:gd name="connsiteX3" fmla="*/ 0 w 15000"/>
              <a:gd name="connsiteY3" fmla="*/ 10000 h 10000"/>
              <a:gd name="connsiteX4" fmla="*/ 9 w 15000"/>
              <a:gd name="connsiteY4" fmla="*/ 0 h 10000"/>
              <a:gd name="connsiteX0" fmla="*/ 9 w 15024"/>
              <a:gd name="connsiteY0" fmla="*/ 0 h 10000"/>
              <a:gd name="connsiteX1" fmla="*/ 15000 w 15024"/>
              <a:gd name="connsiteY1" fmla="*/ 2173 h 10000"/>
              <a:gd name="connsiteX2" fmla="*/ 15024 w 15024"/>
              <a:gd name="connsiteY2" fmla="*/ 7919 h 10000"/>
              <a:gd name="connsiteX3" fmla="*/ 0 w 15024"/>
              <a:gd name="connsiteY3" fmla="*/ 10000 h 10000"/>
              <a:gd name="connsiteX4" fmla="*/ 9 w 15024"/>
              <a:gd name="connsiteY4" fmla="*/ 0 h 10000"/>
              <a:gd name="connsiteX0" fmla="*/ 9 w 15024"/>
              <a:gd name="connsiteY0" fmla="*/ 0 h 10000"/>
              <a:gd name="connsiteX1" fmla="*/ 15000 w 15024"/>
              <a:gd name="connsiteY1" fmla="*/ 2173 h 10000"/>
              <a:gd name="connsiteX2" fmla="*/ 15024 w 15024"/>
              <a:gd name="connsiteY2" fmla="*/ 7906 h 10000"/>
              <a:gd name="connsiteX3" fmla="*/ 0 w 15024"/>
              <a:gd name="connsiteY3" fmla="*/ 10000 h 10000"/>
              <a:gd name="connsiteX4" fmla="*/ 9 w 15024"/>
              <a:gd name="connsiteY4" fmla="*/ 0 h 10000"/>
              <a:gd name="connsiteX0" fmla="*/ 1 w 15016"/>
              <a:gd name="connsiteY0" fmla="*/ 0 h 10053"/>
              <a:gd name="connsiteX1" fmla="*/ 14992 w 15016"/>
              <a:gd name="connsiteY1" fmla="*/ 2173 h 10053"/>
              <a:gd name="connsiteX2" fmla="*/ 15016 w 15016"/>
              <a:gd name="connsiteY2" fmla="*/ 7906 h 10053"/>
              <a:gd name="connsiteX3" fmla="*/ 20 w 15016"/>
              <a:gd name="connsiteY3" fmla="*/ 10053 h 10053"/>
              <a:gd name="connsiteX4" fmla="*/ 1 w 15016"/>
              <a:gd name="connsiteY4" fmla="*/ 0 h 10053"/>
              <a:gd name="connsiteX0" fmla="*/ 9 w 15024"/>
              <a:gd name="connsiteY0" fmla="*/ 0 h 10040"/>
              <a:gd name="connsiteX1" fmla="*/ 15000 w 15024"/>
              <a:gd name="connsiteY1" fmla="*/ 2173 h 10040"/>
              <a:gd name="connsiteX2" fmla="*/ 15024 w 15024"/>
              <a:gd name="connsiteY2" fmla="*/ 7906 h 10040"/>
              <a:gd name="connsiteX3" fmla="*/ 0 w 15024"/>
              <a:gd name="connsiteY3" fmla="*/ 10040 h 10040"/>
              <a:gd name="connsiteX4" fmla="*/ 9 w 15024"/>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39"/>
              <a:gd name="connsiteY0" fmla="*/ 0 h 10040"/>
              <a:gd name="connsiteX1" fmla="*/ 15139 w 15139"/>
              <a:gd name="connsiteY1" fmla="*/ 2200 h 10040"/>
              <a:gd name="connsiteX2" fmla="*/ 15024 w 15139"/>
              <a:gd name="connsiteY2" fmla="*/ 7906 h 10040"/>
              <a:gd name="connsiteX3" fmla="*/ 0 w 15139"/>
              <a:gd name="connsiteY3" fmla="*/ 10040 h 10040"/>
              <a:gd name="connsiteX4" fmla="*/ 9 w 15139"/>
              <a:gd name="connsiteY4" fmla="*/ 0 h 10040"/>
              <a:gd name="connsiteX0" fmla="*/ 9 w 15148"/>
              <a:gd name="connsiteY0" fmla="*/ 0 h 10040"/>
              <a:gd name="connsiteX1" fmla="*/ 15139 w 15148"/>
              <a:gd name="connsiteY1" fmla="*/ 2200 h 10040"/>
              <a:gd name="connsiteX2" fmla="*/ 15135 w 15148"/>
              <a:gd name="connsiteY2" fmla="*/ 7906 h 10040"/>
              <a:gd name="connsiteX3" fmla="*/ 0 w 15148"/>
              <a:gd name="connsiteY3" fmla="*/ 10040 h 10040"/>
              <a:gd name="connsiteX4" fmla="*/ 9 w 15148"/>
              <a:gd name="connsiteY4" fmla="*/ 0 h 10040"/>
              <a:gd name="connsiteX0" fmla="*/ 9 w 15143"/>
              <a:gd name="connsiteY0" fmla="*/ 0 h 10040"/>
              <a:gd name="connsiteX1" fmla="*/ 15111 w 15143"/>
              <a:gd name="connsiteY1" fmla="*/ 2240 h 10040"/>
              <a:gd name="connsiteX2" fmla="*/ 15135 w 15143"/>
              <a:gd name="connsiteY2" fmla="*/ 7906 h 10040"/>
              <a:gd name="connsiteX3" fmla="*/ 0 w 15143"/>
              <a:gd name="connsiteY3" fmla="*/ 10040 h 10040"/>
              <a:gd name="connsiteX4" fmla="*/ 9 w 15143"/>
              <a:gd name="connsiteY4" fmla="*/ 0 h 10040"/>
              <a:gd name="connsiteX0" fmla="*/ 9 w 15141"/>
              <a:gd name="connsiteY0" fmla="*/ 0 h 10040"/>
              <a:gd name="connsiteX1" fmla="*/ 15083 w 15141"/>
              <a:gd name="connsiteY1" fmla="*/ 2187 h 10040"/>
              <a:gd name="connsiteX2" fmla="*/ 15135 w 15141"/>
              <a:gd name="connsiteY2" fmla="*/ 7906 h 10040"/>
              <a:gd name="connsiteX3" fmla="*/ 0 w 15141"/>
              <a:gd name="connsiteY3" fmla="*/ 10040 h 10040"/>
              <a:gd name="connsiteX4" fmla="*/ 9 w 15141"/>
              <a:gd name="connsiteY4" fmla="*/ 0 h 10040"/>
              <a:gd name="connsiteX0" fmla="*/ 9 w 15083"/>
              <a:gd name="connsiteY0" fmla="*/ 0 h 10040"/>
              <a:gd name="connsiteX1" fmla="*/ 15083 w 15083"/>
              <a:gd name="connsiteY1" fmla="*/ 2187 h 10040"/>
              <a:gd name="connsiteX2" fmla="*/ 15052 w 15083"/>
              <a:gd name="connsiteY2" fmla="*/ 7906 h 10040"/>
              <a:gd name="connsiteX3" fmla="*/ 0 w 15083"/>
              <a:gd name="connsiteY3" fmla="*/ 10040 h 10040"/>
              <a:gd name="connsiteX4" fmla="*/ 9 w 15083"/>
              <a:gd name="connsiteY4" fmla="*/ 0 h 1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3" h="10040">
                <a:moveTo>
                  <a:pt x="9" y="0"/>
                </a:moveTo>
                <a:lnTo>
                  <a:pt x="15083" y="2187"/>
                </a:lnTo>
                <a:cubicBezTo>
                  <a:pt x="15081" y="2167"/>
                  <a:pt x="15081" y="7843"/>
                  <a:pt x="15052" y="7906"/>
                </a:cubicBezTo>
                <a:cubicBezTo>
                  <a:pt x="15047" y="7857"/>
                  <a:pt x="-38" y="10045"/>
                  <a:pt x="0" y="10040"/>
                </a:cubicBezTo>
                <a:cubicBezTo>
                  <a:pt x="6" y="5848"/>
                  <a:pt x="3" y="4192"/>
                  <a:pt x="9" y="0"/>
                </a:cubicBezTo>
                <a:close/>
              </a:path>
            </a:pathLst>
          </a:custGeom>
        </p:spPr>
        <p:txBody>
          <a:bodyPr anchor="ctr" anchorCtr="0">
            <a:normAutofit/>
          </a:bodyPr>
          <a:lstStyle>
            <a:lvl1pPr marL="0" marR="0" indent="0" algn="l" defTabSz="1243266" rtl="0" eaLnBrk="1" fontAlgn="base" latinLnBrk="0" hangingPunct="1">
              <a:lnSpc>
                <a:spcPct val="95000"/>
              </a:lnSpc>
              <a:spcBef>
                <a:spcPts val="0"/>
              </a:spcBef>
              <a:spcAft>
                <a:spcPts val="0"/>
              </a:spcAft>
              <a:buClr>
                <a:schemeClr val="accent1"/>
              </a:buClr>
              <a:buSzPct val="110000"/>
              <a:buFont typeface="Avenir LT Pro 45 Book" charset="0"/>
              <a:buNone/>
              <a:tabLst/>
              <a:defRPr sz="1600"/>
            </a:lvl1pPr>
          </a:lstStyle>
          <a:p>
            <a:r>
              <a:rPr lang="en-US" smtClean="0"/>
              <a:t>Click icon to add picture</a:t>
            </a:r>
            <a:endParaRPr lang="en-US" dirty="0"/>
          </a:p>
        </p:txBody>
      </p:sp>
      <p:sp>
        <p:nvSpPr>
          <p:cNvPr id="2" name="Title 1"/>
          <p:cNvSpPr>
            <a:spLocks noGrp="1"/>
          </p:cNvSpPr>
          <p:nvPr>
            <p:ph type="title" hasCustomPrompt="1"/>
          </p:nvPr>
        </p:nvSpPr>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476983281"/>
      </p:ext>
    </p:extLst>
  </p:cSld>
  <p:clrMapOvr>
    <a:masterClrMapping/>
  </p:clrMapOvr>
  <p:transition>
    <p:fade/>
  </p:transition>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Walkin No tile">
    <p:bg>
      <p:bgRef idx="1001">
        <a:schemeClr val="bg2"/>
      </p:bgRef>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587"/>
            <a:ext cx="12430199" cy="6991986"/>
          </a:xfrm>
          <a:prstGeom prst="rect">
            <a:avLst/>
          </a:prstGeom>
          <a:noFill/>
          <a:ln>
            <a:noFill/>
          </a:ln>
        </p:spPr>
      </p:pic>
      <p:sp>
        <p:nvSpPr>
          <p:cNvPr id="3" name="Rectangle 2"/>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5"/>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9" name="Rectangle 8"/>
          <p:cNvSpPr/>
          <p:nvPr userDrawn="1"/>
        </p:nvSpPr>
        <p:spPr>
          <a:xfrm>
            <a:off x="293752" y="3040063"/>
            <a:ext cx="4333238" cy="784830"/>
          </a:xfrm>
          <a:prstGeom prst="rect">
            <a:avLst/>
          </a:prstGeom>
        </p:spPr>
        <p:txBody>
          <a:bodyPr wrap="none" anchor="ctr">
            <a:spAutoFit/>
          </a:bodyPr>
          <a:lstStyle/>
          <a:p>
            <a:pPr algn="r" defTabSz="1165834">
              <a:lnSpc>
                <a:spcPct val="90000"/>
              </a:lnSpc>
              <a:spcBef>
                <a:spcPct val="0"/>
              </a:spcBef>
            </a:pPr>
            <a:r>
              <a:rPr lang="en-US" sz="5000" spc="-125" dirty="0" smtClean="0">
                <a:ln w="3175">
                  <a:noFill/>
                </a:ln>
                <a:gradFill>
                  <a:gsLst>
                    <a:gs pos="84066">
                      <a:srgbClr val="000000"/>
                    </a:gs>
                    <a:gs pos="57576">
                      <a:srgbClr val="000000"/>
                    </a:gs>
                  </a:gsLst>
                  <a:lin ang="5400000" scaled="0"/>
                </a:gradFill>
                <a:latin typeface="Segoe UI Light"/>
                <a:cs typeface="Segoe UI" pitchFamily="34" charset="0"/>
              </a:rPr>
              <a:t>Spark the future.</a:t>
            </a:r>
            <a:endParaRPr lang="en-US" sz="5000" spc="-125" dirty="0">
              <a:ln w="3175">
                <a:noFill/>
              </a:ln>
              <a:gradFill>
                <a:gsLst>
                  <a:gs pos="84066">
                    <a:srgbClr val="000000"/>
                  </a:gs>
                  <a:gs pos="57576">
                    <a:srgbClr val="000000"/>
                  </a:gs>
                </a:gsLst>
                <a:lin ang="5400000" scaled="0"/>
              </a:gradFill>
              <a:latin typeface="Segoe UI Light"/>
              <a:cs typeface="Segoe UI" pitchFamily="34" charset="0"/>
            </a:endParaRPr>
          </a:p>
        </p:txBody>
      </p:sp>
      <p:sp>
        <p:nvSpPr>
          <p:cNvPr id="10" name="Rectangle 9"/>
          <p:cNvSpPr/>
          <p:nvPr userDrawn="1"/>
        </p:nvSpPr>
        <p:spPr>
          <a:xfrm>
            <a:off x="2441776" y="4617847"/>
            <a:ext cx="2185214" cy="715581"/>
          </a:xfrm>
          <a:prstGeom prst="rect">
            <a:avLst/>
          </a:prstGeom>
        </p:spPr>
        <p:txBody>
          <a:bodyPr wrap="none" anchor="ctr">
            <a:spAutoFit/>
          </a:bodyPr>
          <a:lstStyle/>
          <a:p>
            <a:pPr algn="r" defTabSz="1165834">
              <a:lnSpc>
                <a:spcPct val="90000"/>
              </a:lnSpc>
              <a:spcBef>
                <a:spcPct val="0"/>
              </a:spcBef>
            </a:pPr>
            <a:r>
              <a:rPr lang="en-US" sz="2250" dirty="0" smtClean="0">
                <a:ln w="3175">
                  <a:noFill/>
                </a:ln>
                <a:gradFill>
                  <a:gsLst>
                    <a:gs pos="84066">
                      <a:srgbClr val="000000"/>
                    </a:gs>
                    <a:gs pos="57576">
                      <a:srgbClr val="000000"/>
                    </a:gs>
                  </a:gsLst>
                  <a:lin ang="5400000" scaled="0"/>
                </a:gradFill>
                <a:cs typeface="Segoe UI" pitchFamily="34" charset="0"/>
              </a:rPr>
              <a:t>May 4 – 8, 2015</a:t>
            </a:r>
            <a:br>
              <a:rPr lang="en-US" sz="2250" dirty="0" smtClean="0">
                <a:ln w="3175">
                  <a:noFill/>
                </a:ln>
                <a:gradFill>
                  <a:gsLst>
                    <a:gs pos="84066">
                      <a:srgbClr val="000000"/>
                    </a:gs>
                    <a:gs pos="57576">
                      <a:srgbClr val="000000"/>
                    </a:gs>
                  </a:gsLst>
                  <a:lin ang="5400000" scaled="0"/>
                </a:gradFill>
                <a:cs typeface="Segoe UI" pitchFamily="34" charset="0"/>
              </a:rPr>
            </a:br>
            <a:r>
              <a:rPr lang="en-US" sz="2250" dirty="0" smtClean="0">
                <a:ln w="3175">
                  <a:noFill/>
                </a:ln>
                <a:gradFill>
                  <a:gsLst>
                    <a:gs pos="84066">
                      <a:srgbClr val="000000"/>
                    </a:gs>
                    <a:gs pos="57576">
                      <a:srgbClr val="000000"/>
                    </a:gs>
                  </a:gsLst>
                  <a:lin ang="5400000" scaled="0"/>
                </a:gradFill>
                <a:cs typeface="Segoe UI" pitchFamily="34" charset="0"/>
              </a:rPr>
              <a:t>Chicago, IL</a:t>
            </a:r>
            <a:endParaRPr lang="en-US" sz="2250" dirty="0">
              <a:ln w="3175">
                <a:noFill/>
              </a:ln>
              <a:gradFill>
                <a:gsLst>
                  <a:gs pos="84066">
                    <a:srgbClr val="000000"/>
                  </a:gs>
                  <a:gs pos="57576">
                    <a:srgbClr val="000000"/>
                  </a:gs>
                </a:gsLst>
                <a:lin ang="5400000" scaled="0"/>
              </a:gradFill>
              <a:cs typeface="Segoe UI" pitchFamily="34" charset="0"/>
            </a:endParaRPr>
          </a:p>
        </p:txBody>
      </p:sp>
      <p:pic>
        <p:nvPicPr>
          <p:cNvPr id="11" name="Picture 1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002510" y="4088040"/>
            <a:ext cx="2494315" cy="384949"/>
          </a:xfrm>
          <a:prstGeom prst="rect">
            <a:avLst/>
          </a:prstGeom>
        </p:spPr>
      </p:pic>
    </p:spTree>
    <p:extLst>
      <p:ext uri="{BB962C8B-B14F-4D97-AF65-F5344CB8AC3E}">
        <p14:creationId xmlns:p14="http://schemas.microsoft.com/office/powerpoint/2010/main" val="167414670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Slide - Color">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9" name="Title 1"/>
          <p:cNvSpPr>
            <a:spLocks noGrp="1"/>
          </p:cNvSpPr>
          <p:nvPr>
            <p:ph type="title" hasCustomPrompt="1"/>
          </p:nvPr>
        </p:nvSpPr>
        <p:spPr>
          <a:xfrm>
            <a:off x="274702" y="2125677"/>
            <a:ext cx="9143936" cy="1828786"/>
          </a:xfrm>
          <a:noFill/>
        </p:spPr>
        <p:txBody>
          <a:bodyPr lIns="146304" tIns="91440" rIns="146304" bIns="91440" anchor="t" anchorCtr="0"/>
          <a:lstStyle>
            <a:lvl1pPr>
              <a:defRPr sz="5399" spc="-100" baseline="0">
                <a:gradFill>
                  <a:gsLst>
                    <a:gs pos="99115">
                      <a:schemeClr val="tx1"/>
                    </a:gs>
                    <a:gs pos="79000">
                      <a:schemeClr val="tx1"/>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2" y="3955785"/>
            <a:ext cx="7315137" cy="1828007"/>
          </a:xfrm>
          <a:noFill/>
        </p:spPr>
        <p:txBody>
          <a:bodyPr lIns="146304" tIns="109728" rIns="146304" bIns="109728">
            <a:noAutofit/>
          </a:bodyPr>
          <a:lstStyle>
            <a:lvl1pPr marL="0" indent="0">
              <a:spcBef>
                <a:spcPts val="0"/>
              </a:spcBef>
              <a:buNone/>
              <a:defRPr sz="3200" spc="0" baseline="0">
                <a:gradFill>
                  <a:gsLst>
                    <a:gs pos="99115">
                      <a:schemeClr val="tx1"/>
                    </a:gs>
                    <a:gs pos="79000">
                      <a:schemeClr val="tx1"/>
                    </a:gs>
                  </a:gsLst>
                  <a:lin ang="5400000" scaled="0"/>
                </a:gradFill>
                <a:latin typeface="+mj-lt"/>
              </a:defRPr>
            </a:lvl1pPr>
          </a:lstStyle>
          <a:p>
            <a:pPr lvl="0"/>
            <a:r>
              <a:rPr lang="en-US" dirty="0" smtClean="0"/>
              <a:t>Speaker Name</a:t>
            </a:r>
          </a:p>
        </p:txBody>
      </p:sp>
      <p:sp>
        <p:nvSpPr>
          <p:cNvPr id="7" name="Rectangle 6"/>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17907664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20354">
                      <a:schemeClr val="tx2"/>
                    </a:gs>
                    <a:gs pos="40000">
                      <a:schemeClr val="tx2"/>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874344560"/>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484834435"/>
      </p:ext>
    </p:extLst>
  </p:cSld>
  <p:clrMapOvr>
    <a:masterClrMapping/>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buClr>
                <a:schemeClr val="tx2"/>
              </a:buClr>
              <a:defRPr sz="4000">
                <a:gradFill>
                  <a:gsLst>
                    <a:gs pos="7080">
                      <a:schemeClr val="tx2"/>
                    </a:gs>
                    <a:gs pos="36283">
                      <a:schemeClr val="tx2"/>
                    </a:gs>
                  </a:gsLst>
                  <a:lin ang="5400000" scaled="0"/>
                </a:gradFill>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385394339"/>
      </p:ext>
    </p:extLst>
  </p:cSld>
  <p:clrMapOvr>
    <a:masterClrMapping/>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420336225"/>
      </p:ext>
    </p:extLst>
  </p:cSld>
  <p:clrMapOvr>
    <a:masterClrMapping/>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14158449"/>
      </p:ext>
    </p:extLst>
  </p:cSld>
  <p:clrMapOvr>
    <a:masterClrMapping/>
  </p:clrMapOvr>
  <p:transition>
    <p:fade/>
  </p:transition>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254016948"/>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7959926"/>
      </p:ext>
    </p:extLst>
  </p:cSld>
  <p:clrMapOvr>
    <a:masterClrMapping/>
  </p:clrMapOvr>
  <p:transition>
    <p:fade/>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360775330"/>
      </p:ext>
    </p:extLst>
  </p:cSld>
  <p:clrMapOvr>
    <a:masterClrMapping/>
  </p:clrMapOvr>
  <p:transition>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637766461"/>
      </p:ext>
    </p:extLst>
  </p:cSld>
  <p:clrMapOvr>
    <a:masterClrMapping/>
  </p:clrMapOvr>
  <p:transition>
    <p:fade/>
  </p:transition>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1595418429"/>
      </p:ext>
    </p:extLst>
  </p:cSld>
  <p:clrMapOvr>
    <a:masterClrMapping/>
  </p:clrMapOvr>
  <p:transition>
    <p:fade/>
  </p:transition>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36776"/>
            <a:ext cx="10056812" cy="1181862"/>
          </a:xfrm>
          <a:noFill/>
        </p:spPr>
        <p:txBody>
          <a:bodyPr tIns="91440" bIns="91440" anchor="t" anchorCtr="0">
            <a:spAutoFit/>
          </a:bodyPr>
          <a:lstStyle>
            <a:lvl1pPr>
              <a:defRPr sz="7199" spc="-100" baseline="0">
                <a:gradFill>
                  <a:gsLst>
                    <a:gs pos="0">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9" y="4881266"/>
            <a:ext cx="10058401" cy="738664"/>
          </a:xfrm>
          <a:noFill/>
        </p:spPr>
        <p:txBody>
          <a:bodyPr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6" name="Rectangle 5"/>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19108471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25663"/>
            <a:ext cx="10056812" cy="1181862"/>
          </a:xfrm>
          <a:noFill/>
        </p:spPr>
        <p:txBody>
          <a:bodyPr tIns="91440" bIns="91440" anchor="t" anchorCtr="0">
            <a:spAutoFit/>
          </a:bodyPr>
          <a:lstStyle>
            <a:lvl1pPr>
              <a:defRPr lang="en-US" sz="7199"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smtClean="0"/>
              <a:t>Video title</a:t>
            </a:r>
            <a:endParaRPr lang="en-US" dirty="0"/>
          </a:p>
        </p:txBody>
      </p:sp>
      <p:sp>
        <p:nvSpPr>
          <p:cNvPr id="4" name="Rectangle 3"/>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85794984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ection Title Light">
    <p:bg>
      <p:bgRef idx="1001">
        <a:schemeClr val="bg2"/>
      </p:bgRef>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791795612"/>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824272329"/>
      </p:ext>
    </p:extLst>
  </p:cSld>
  <p:clrMapOvr>
    <a:masterClrMapping/>
  </p:clrMapOvr>
  <p:transition>
    <p:fade/>
  </p:transition>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878192280"/>
      </p:ext>
    </p:extLst>
  </p:cSld>
  <p:clrMapOvr>
    <a:masterClrMapping/>
  </p:clrMapOvr>
  <p:transition>
    <p:fade/>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159022008"/>
      </p:ext>
    </p:extLst>
  </p:cSld>
  <p:clrMapOvr>
    <a:masterClrMapping/>
  </p:clrMapOvr>
  <p:transition>
    <p:fade/>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283441895"/>
      </p:ext>
    </p:extLst>
  </p:cSld>
  <p:clrMapOvr>
    <a:masterClrMapping/>
  </p:clrMapOvr>
  <p:transition>
    <p:fade/>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646586672"/>
      </p:ext>
    </p:extLst>
  </p:cSld>
  <p:clrMapOvr>
    <a:masterClrMapping/>
  </p:clrMapOvr>
  <p:transition>
    <p:fade/>
  </p:transition>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1241426"/>
            <a:ext cx="5486399" cy="2012859"/>
          </a:xfrm>
        </p:spPr>
        <p:txBody>
          <a:bodyPr>
            <a:spAutoFit/>
          </a:bodyPr>
          <a:lstStyle>
            <a:lvl1pPr>
              <a:defRPr sz="6599"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1"/>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1154086958"/>
      </p:ext>
    </p:extLst>
  </p:cSld>
  <p:clrMapOvr>
    <a:masterClrMapping/>
  </p:clrMapOvr>
  <p:transition>
    <p:fade/>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lank Dar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0363310"/>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8503870"/>
      </p:ext>
    </p:extLst>
  </p:cSld>
  <p:clrMapOvr>
    <a:masterClrMapping/>
  </p:clrMapOvr>
  <p:transition>
    <p:fade/>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8534341"/>
      </p:ext>
    </p:extLst>
  </p:cSld>
  <p:clrMapOvr>
    <a:masterClrMapping/>
  </p:clrMapOvr>
  <p:transition>
    <p:fade/>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5076312"/>
      </p:ext>
    </p:extLst>
  </p:cSld>
  <p:clrMapOvr>
    <a:masterClrMapping/>
  </p:clrMapOvr>
  <p:transition>
    <p:fade/>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2"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8" fontAlgn="base">
              <a:spcBef>
                <a:spcPct val="0"/>
              </a:spcBef>
              <a:spcAft>
                <a:spcPct val="0"/>
              </a:spcAft>
            </a:pPr>
            <a:endParaRPr lang="en-US" sz="225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9" y="1221158"/>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56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98"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1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81585467"/>
      </p:ext>
    </p:extLst>
  </p:cSld>
  <p:clrMapOvr>
    <a:masterClrMapping/>
  </p:clrMapOvr>
  <p:transition>
    <p:fade/>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osing log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2" y="0"/>
            <a:ext cx="12435840" cy="6995160"/>
          </a:xfrm>
          <a:prstGeom prst="rect">
            <a:avLst/>
          </a:prstGeom>
        </p:spPr>
      </p:pic>
      <p:sp>
        <p:nvSpPr>
          <p:cNvPr id="6" name="Rectangle 5"/>
          <p:cNvSpPr/>
          <p:nvPr userDrawn="1"/>
        </p:nvSpPr>
        <p:spPr bwMode="gray">
          <a:xfrm>
            <a:off x="0" y="4868863"/>
            <a:ext cx="12436475" cy="2125662"/>
          </a:xfrm>
          <a:prstGeom prst="rect">
            <a:avLst/>
          </a:prstGeom>
          <a:solidFill>
            <a:srgbClr val="50505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2" name="Text Box 3"/>
          <p:cNvSpPr txBox="1">
            <a:spLocks noChangeArrowheads="1"/>
          </p:cNvSpPr>
          <p:nvPr userDrawn="1"/>
        </p:nvSpPr>
        <p:spPr bwMode="white">
          <a:xfrm>
            <a:off x="7589822" y="6294476"/>
            <a:ext cx="45719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algn="r" defTabSz="932215" eaLnBrk="0" hangingPunct="0"/>
            <a:r>
              <a:rPr lang="en-US" sz="700" dirty="0">
                <a:gradFill>
                  <a:gsLst>
                    <a:gs pos="12389">
                      <a:srgbClr val="FFFFFF"/>
                    </a:gs>
                    <a:gs pos="54000">
                      <a:srgbClr val="FFFFFF"/>
                    </a:gs>
                  </a:gsLst>
                  <a:lin ang="5400000" scaled="0"/>
                </a:gradFill>
                <a:cs typeface="Segoe UI" pitchFamily="34" charset="0"/>
              </a:rPr>
              <a:t>© </a:t>
            </a:r>
            <a:r>
              <a:rPr lang="en-US" sz="700" dirty="0" smtClean="0">
                <a:gradFill>
                  <a:gsLst>
                    <a:gs pos="12389">
                      <a:srgbClr val="FFFFFF"/>
                    </a:gs>
                    <a:gs pos="54000">
                      <a:srgbClr val="FFFFFF"/>
                    </a:gs>
                  </a:gsLst>
                  <a:lin ang="5400000" scaled="0"/>
                </a:gradFill>
                <a:cs typeface="Segoe UI" pitchFamily="34" charset="0"/>
              </a:rPr>
              <a:t>2015 </a:t>
            </a:r>
            <a:r>
              <a:rPr lang="en-US" sz="700" dirty="0">
                <a:gradFill>
                  <a:gsLst>
                    <a:gs pos="12389">
                      <a:srgbClr val="FFFFFF"/>
                    </a:gs>
                    <a:gs pos="54000">
                      <a:srgbClr val="FFFFFF"/>
                    </a:gs>
                  </a:gsLst>
                  <a:lin ang="5400000" scaled="0"/>
                </a:gradFill>
                <a:cs typeface="Segoe UI" pitchFamily="34" charset="0"/>
              </a:rPr>
              <a:t>Microsoft Corporation. All rights reserved. </a:t>
            </a:r>
          </a:p>
        </p:txBody>
      </p:sp>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59230" y="5580859"/>
            <a:ext cx="3291840" cy="701671"/>
          </a:xfrm>
          <a:prstGeom prst="rect">
            <a:avLst/>
          </a:prstGeom>
        </p:spPr>
      </p:pic>
    </p:spTree>
    <p:extLst>
      <p:ext uri="{BB962C8B-B14F-4D97-AF65-F5344CB8AC3E}">
        <p14:creationId xmlns:p14="http://schemas.microsoft.com/office/powerpoint/2010/main" val="418635202"/>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490" indent="-290490">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4" indent="-280966">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4" indent="-290490">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6" indent="-228582">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7" indent="-228582">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3270471059"/>
      </p:ext>
    </p:extLst>
  </p:cSld>
  <p:clrMapOvr>
    <a:masterClrMapping/>
  </p:clrMapOvr>
  <p:transition>
    <p:fade/>
  </p:transition>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Black Notes slide Layout No Bar">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102825679"/>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179946700"/>
      </p:ext>
    </p:extLst>
  </p:cSld>
  <p:clrMapOvr>
    <a:masterClrMapping/>
  </p:clrMapOvr>
  <p:transition>
    <p:fade/>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image" Target="../media/image1.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10" Type="http://schemas.openxmlformats.org/officeDocument/2006/relationships/slideLayout" Target="../slideLayouts/slideLayout40.xml"/><Relationship Id="rId19" Type="http://schemas.openxmlformats.org/officeDocument/2006/relationships/theme" Target="../theme/theme2.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image" Target="../media/image1.png"/><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29" Type="http://schemas.openxmlformats.org/officeDocument/2006/relationships/image" Target="../media/image1.png"/><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theme" Target="../theme/theme4.xml"/><Relationship Id="rId10" Type="http://schemas.openxmlformats.org/officeDocument/2006/relationships/slideLayout" Target="../slideLayouts/slideLayout71.xml"/><Relationship Id="rId19" Type="http://schemas.openxmlformats.org/officeDocument/2006/relationships/slideLayout" Target="../slideLayouts/slideLayout80.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2"/>
            <a:ext cx="11887198" cy="2092881"/>
          </a:xfrm>
          <a:prstGeom prst="rect">
            <a:avLst/>
          </a:prstGeom>
        </p:spPr>
        <p:txBody>
          <a:bodyPr vert="horz" wrap="square" lIns="146304" tIns="91440" rIns="146304" bIns="91440" rtlCol="0">
            <a:sp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7" name="Picture 6"/>
          <p:cNvPicPr>
            <a:picLocks noChangeAspect="1"/>
          </p:cNvPicPr>
          <p:nvPr userDrawn="1"/>
        </p:nvPicPr>
        <p:blipFill>
          <a:blip r:embed="rId32"/>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588427678"/>
      </p:ext>
    </p:extLst>
  </p:cSld>
  <p:clrMap bg1="dk1" tx1="lt1" bg2="dk2" tx2="lt2" accent1="accent1" accent2="accent2" accent3="accent3" accent4="accent4" accent5="accent5" accent6="accent6" hlink="hlink" folHlink="folHlink"/>
  <p:sldLayoutIdLst>
    <p:sldLayoutId id="2147484269" r:id="rId1"/>
    <p:sldLayoutId id="2147484236" r:id="rId2"/>
    <p:sldLayoutId id="2147484240" r:id="rId3"/>
    <p:sldLayoutId id="2147484272" r:id="rId4"/>
    <p:sldLayoutId id="2147484241" r:id="rId5"/>
    <p:sldLayoutId id="2147484273" r:id="rId6"/>
    <p:sldLayoutId id="2147484244" r:id="rId7"/>
    <p:sldLayoutId id="2147484274" r:id="rId8"/>
    <p:sldLayoutId id="2147484245" r:id="rId9"/>
    <p:sldLayoutId id="2147484275" r:id="rId10"/>
    <p:sldLayoutId id="2147484247" r:id="rId11"/>
    <p:sldLayoutId id="2147484249" r:id="rId12"/>
    <p:sldLayoutId id="2147484250" r:id="rId13"/>
    <p:sldLayoutId id="2147484264" r:id="rId14"/>
    <p:sldLayoutId id="2147484251" r:id="rId15"/>
    <p:sldLayoutId id="2147484270" r:id="rId16"/>
    <p:sldLayoutId id="2147484252" r:id="rId17"/>
    <p:sldLayoutId id="2147484253" r:id="rId18"/>
    <p:sldLayoutId id="2147484254" r:id="rId19"/>
    <p:sldLayoutId id="2147484271" r:id="rId20"/>
    <p:sldLayoutId id="2147484257" r:id="rId21"/>
    <p:sldLayoutId id="2147484258" r:id="rId22"/>
    <p:sldLayoutId id="2147484259" r:id="rId23"/>
    <p:sldLayoutId id="2147484260" r:id="rId24"/>
    <p:sldLayoutId id="2147484261" r:id="rId25"/>
    <p:sldLayoutId id="2147484263" r:id="rId26"/>
    <p:sldLayoutId id="2147484276" r:id="rId27"/>
    <p:sldLayoutId id="2147484278" r:id="rId28"/>
    <p:sldLayoutId id="2147484313" r:id="rId29"/>
    <p:sldLayoutId id="2147484315" r:id="rId30"/>
  </p:sldLayoutIdLst>
  <p:transition>
    <p:fade/>
  </p:transition>
  <p:timing>
    <p:tnLst>
      <p:par>
        <p:cTn id="1" dur="indefinite" restart="never" nodeType="tmRoot"/>
      </p:par>
    </p:tnLst>
  </p:timing>
  <p:txStyles>
    <p:title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3" marR="0" indent="-342873"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154" marR="0" indent="-241281"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036"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3pPr>
      <a:lvl4pPr marL="1028618"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4pPr>
      <a:lvl5pPr marL="1257199"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7" rtl="0" eaLnBrk="1" latinLnBrk="0" hangingPunct="1">
        <a:defRPr sz="1800" kern="1200">
          <a:solidFill>
            <a:schemeClr val="tx1"/>
          </a:solidFill>
          <a:latin typeface="+mn-lt"/>
          <a:ea typeface="+mn-ea"/>
          <a:cs typeface="+mn-cs"/>
        </a:defRPr>
      </a:lvl1pPr>
      <a:lvl2pPr marL="466334" algn="l" defTabSz="932667" rtl="0" eaLnBrk="1" latinLnBrk="0" hangingPunct="1">
        <a:defRPr sz="1800" kern="1200">
          <a:solidFill>
            <a:schemeClr val="tx1"/>
          </a:solidFill>
          <a:latin typeface="+mn-lt"/>
          <a:ea typeface="+mn-ea"/>
          <a:cs typeface="+mn-cs"/>
        </a:defRPr>
      </a:lvl2pPr>
      <a:lvl3pPr marL="932667" algn="l" defTabSz="932667" rtl="0" eaLnBrk="1" latinLnBrk="0" hangingPunct="1">
        <a:defRPr sz="1800" kern="1200">
          <a:solidFill>
            <a:schemeClr val="tx1"/>
          </a:solidFill>
          <a:latin typeface="+mn-lt"/>
          <a:ea typeface="+mn-ea"/>
          <a:cs typeface="+mn-cs"/>
        </a:defRPr>
      </a:lvl3pPr>
      <a:lvl4pPr marL="1399001" algn="l" defTabSz="932667" rtl="0" eaLnBrk="1" latinLnBrk="0" hangingPunct="1">
        <a:defRPr sz="1800" kern="1200">
          <a:solidFill>
            <a:schemeClr val="tx1"/>
          </a:solidFill>
          <a:latin typeface="+mn-lt"/>
          <a:ea typeface="+mn-ea"/>
          <a:cs typeface="+mn-cs"/>
        </a:defRPr>
      </a:lvl4pPr>
      <a:lvl5pPr marL="1865334" algn="l" defTabSz="932667" rtl="0" eaLnBrk="1" latinLnBrk="0" hangingPunct="1">
        <a:defRPr sz="1800" kern="1200">
          <a:solidFill>
            <a:schemeClr val="tx1"/>
          </a:solidFill>
          <a:latin typeface="+mn-lt"/>
          <a:ea typeface="+mn-ea"/>
          <a:cs typeface="+mn-cs"/>
        </a:defRPr>
      </a:lvl5pPr>
      <a:lvl6pPr marL="2331670" algn="l" defTabSz="932667" rtl="0" eaLnBrk="1" latinLnBrk="0" hangingPunct="1">
        <a:defRPr sz="1800" kern="1200">
          <a:solidFill>
            <a:schemeClr val="tx1"/>
          </a:solidFill>
          <a:latin typeface="+mn-lt"/>
          <a:ea typeface="+mn-ea"/>
          <a:cs typeface="+mn-cs"/>
        </a:defRPr>
      </a:lvl6pPr>
      <a:lvl7pPr marL="2798002" algn="l" defTabSz="932667" rtl="0" eaLnBrk="1" latinLnBrk="0" hangingPunct="1">
        <a:defRPr sz="1800" kern="1200">
          <a:solidFill>
            <a:schemeClr val="tx1"/>
          </a:solidFill>
          <a:latin typeface="+mn-lt"/>
          <a:ea typeface="+mn-ea"/>
          <a:cs typeface="+mn-cs"/>
        </a:defRPr>
      </a:lvl7pPr>
      <a:lvl8pPr marL="3264336" algn="l" defTabSz="932667" rtl="0" eaLnBrk="1" latinLnBrk="0" hangingPunct="1">
        <a:defRPr sz="1800" kern="1200">
          <a:solidFill>
            <a:schemeClr val="tx1"/>
          </a:solidFill>
          <a:latin typeface="+mn-lt"/>
          <a:ea typeface="+mn-ea"/>
          <a:cs typeface="+mn-cs"/>
        </a:defRPr>
      </a:lvl8pPr>
      <a:lvl9pPr marL="3730670" algn="l" defTabSz="932667"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userDrawn="1">
          <p15:clr>
            <a:srgbClr val="5ACBF0"/>
          </p15:clr>
        </p15:guide>
        <p15:guide id="2" pos="173" userDrawn="1">
          <p15:clr>
            <a:srgbClr val="5ACBF0"/>
          </p15:clr>
        </p15:guide>
        <p15:guide id="3" pos="749" userDrawn="1">
          <p15:clr>
            <a:srgbClr val="5ACBF0"/>
          </p15:clr>
        </p15:guide>
        <p15:guide id="4" pos="1325" userDrawn="1">
          <p15:clr>
            <a:srgbClr val="5ACBF0"/>
          </p15:clr>
        </p15:guide>
        <p15:guide id="5" pos="1901" userDrawn="1">
          <p15:clr>
            <a:srgbClr val="5ACBF0"/>
          </p15:clr>
        </p15:guide>
        <p15:guide id="6" pos="2477" userDrawn="1">
          <p15:clr>
            <a:srgbClr val="5ACBF0"/>
          </p15:clr>
        </p15:guide>
        <p15:guide id="7" pos="3053" userDrawn="1">
          <p15:clr>
            <a:srgbClr val="5ACBF0"/>
          </p15:clr>
        </p15:guide>
        <p15:guide id="8" pos="3629" userDrawn="1">
          <p15:clr>
            <a:srgbClr val="5ACBF0"/>
          </p15:clr>
        </p15:guide>
        <p15:guide id="9" pos="4205" userDrawn="1">
          <p15:clr>
            <a:srgbClr val="5ACBF0"/>
          </p15:clr>
        </p15:guide>
        <p15:guide id="10" pos="4781" userDrawn="1">
          <p15:clr>
            <a:srgbClr val="5ACBF0"/>
          </p15:clr>
        </p15:guide>
        <p15:guide id="11" pos="5357" userDrawn="1">
          <p15:clr>
            <a:srgbClr val="5ACBF0"/>
          </p15:clr>
        </p15:guide>
        <p15:guide id="12" pos="5933" userDrawn="1">
          <p15:clr>
            <a:srgbClr val="5ACBF0"/>
          </p15:clr>
        </p15:guide>
        <p15:guide id="13" pos="6509" userDrawn="1">
          <p15:clr>
            <a:srgbClr val="5ACBF0"/>
          </p15:clr>
        </p15:guide>
        <p15:guide id="14" pos="7085" userDrawn="1">
          <p15:clr>
            <a:srgbClr val="5ACBF0"/>
          </p15:clr>
        </p15:guide>
        <p15:guide id="15" pos="7661" userDrawn="1">
          <p15:clr>
            <a:srgbClr val="5ACBF0"/>
          </p15:clr>
        </p15:guide>
        <p15:guide id="16" pos="288" userDrawn="1">
          <p15:clr>
            <a:srgbClr val="C35EA4"/>
          </p15:clr>
        </p15:guide>
        <p15:guide id="17" pos="7546" userDrawn="1">
          <p15:clr>
            <a:srgbClr val="C35EA4"/>
          </p15:clr>
        </p15:guide>
        <p15:guide id="18" orient="horz" pos="763" userDrawn="1">
          <p15:clr>
            <a:srgbClr val="5ACBF0"/>
          </p15:clr>
        </p15:guide>
        <p15:guide id="19" orient="horz" pos="1339" userDrawn="1">
          <p15:clr>
            <a:srgbClr val="5ACBF0"/>
          </p15:clr>
        </p15:guide>
        <p15:guide id="20" orient="horz" pos="1915" userDrawn="1">
          <p15:clr>
            <a:srgbClr val="5ACBF0"/>
          </p15:clr>
        </p15:guide>
        <p15:guide id="21" orient="horz" pos="2491" userDrawn="1">
          <p15:clr>
            <a:srgbClr val="5ACBF0"/>
          </p15:clr>
        </p15:guide>
        <p15:guide id="22" orient="horz" pos="3067" userDrawn="1">
          <p15:clr>
            <a:srgbClr val="5ACBF0"/>
          </p15:clr>
        </p15:guide>
        <p15:guide id="23" orient="horz" pos="3643" userDrawn="1">
          <p15:clr>
            <a:srgbClr val="5ACBF0"/>
          </p15:clr>
        </p15:guide>
        <p15:guide id="24" orient="horz" pos="4219" userDrawn="1">
          <p15:clr>
            <a:srgbClr val="5ACBF0"/>
          </p15:clr>
        </p15:guide>
        <p15:guide id="25" orient="horz" pos="302" userDrawn="1">
          <p15:clr>
            <a:srgbClr val="C35EA4"/>
          </p15:clr>
        </p15:guide>
        <p15:guide id="26" orient="horz" pos="4104"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7" name="Picture 6"/>
          <p:cNvPicPr>
            <a:picLocks noChangeAspect="1"/>
          </p:cNvPicPr>
          <p:nvPr userDrawn="1"/>
        </p:nvPicPr>
        <p:blipFill>
          <a:blip r:embed="rId20"/>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2610181319"/>
      </p:ext>
    </p:extLst>
  </p:cSld>
  <p:clrMap bg1="lt1" tx1="dk1" bg2="lt2" tx2="dk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 id="2147484284" r:id="rId5"/>
    <p:sldLayoutId id="2147484285" r:id="rId6"/>
    <p:sldLayoutId id="2147484286" r:id="rId7"/>
    <p:sldLayoutId id="2147484287" r:id="rId8"/>
    <p:sldLayoutId id="2147484288" r:id="rId9"/>
    <p:sldLayoutId id="2147484289" r:id="rId10"/>
    <p:sldLayoutId id="2147484290" r:id="rId11"/>
    <p:sldLayoutId id="2147484291" r:id="rId12"/>
    <p:sldLayoutId id="2147484292" r:id="rId13"/>
    <p:sldLayoutId id="2147484293" r:id="rId14"/>
    <p:sldLayoutId id="2147484294" r:id="rId15"/>
    <p:sldLayoutId id="2147484295" r:id="rId16"/>
    <p:sldLayoutId id="2147484297" r:id="rId17"/>
    <p:sldLayoutId id="2147484314" r:id="rId18"/>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pic>
        <p:nvPicPr>
          <p:cNvPr id="7" name="Picture 6"/>
          <p:cNvPicPr>
            <a:picLocks noChangeAspect="1"/>
          </p:cNvPicPr>
          <p:nvPr userDrawn="1"/>
        </p:nvPicPr>
        <p:blipFill>
          <a:blip r:embed="rId15"/>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513073103"/>
      </p:ext>
    </p:extLst>
  </p:cSld>
  <p:clrMap bg1="dk1" tx1="lt1" bg2="dk2" tx2="lt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 id="2147484311" r:id="rId12"/>
    <p:sldLayoutId id="2147484312" r:id="rId13"/>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2"/>
            <a:ext cx="11887198" cy="2092881"/>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7" name="Picture 6"/>
          <p:cNvPicPr>
            <a:picLocks noChangeAspect="1"/>
          </p:cNvPicPr>
          <p:nvPr userDrawn="1"/>
        </p:nvPicPr>
        <p:blipFill>
          <a:blip r:embed="rId29"/>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776430386"/>
      </p:ext>
    </p:extLst>
  </p:cSld>
  <p:clrMap bg1="dk1" tx1="lt1" bg2="dk2" tx2="lt2" accent1="accent1" accent2="accent2" accent3="accent3" accent4="accent4" accent5="accent5" accent6="accent6" hlink="hlink" folHlink="folHlink"/>
  <p:sldLayoutIdLst>
    <p:sldLayoutId id="2147484317" r:id="rId1"/>
    <p:sldLayoutId id="2147484318" r:id="rId2"/>
    <p:sldLayoutId id="2147484319" r:id="rId3"/>
    <p:sldLayoutId id="2147484320" r:id="rId4"/>
    <p:sldLayoutId id="2147484321" r:id="rId5"/>
    <p:sldLayoutId id="2147484322" r:id="rId6"/>
    <p:sldLayoutId id="2147484323" r:id="rId7"/>
    <p:sldLayoutId id="2147484324" r:id="rId8"/>
    <p:sldLayoutId id="2147484325" r:id="rId9"/>
    <p:sldLayoutId id="2147484326" r:id="rId10"/>
    <p:sldLayoutId id="2147484327" r:id="rId11"/>
    <p:sldLayoutId id="2147484328" r:id="rId12"/>
    <p:sldLayoutId id="2147484329" r:id="rId13"/>
    <p:sldLayoutId id="2147484330" r:id="rId14"/>
    <p:sldLayoutId id="2147484331" r:id="rId15"/>
    <p:sldLayoutId id="2147484332" r:id="rId16"/>
    <p:sldLayoutId id="2147484333" r:id="rId17"/>
    <p:sldLayoutId id="2147484334" r:id="rId18"/>
    <p:sldLayoutId id="2147484335" r:id="rId19"/>
    <p:sldLayoutId id="2147484336" r:id="rId20"/>
    <p:sldLayoutId id="2147484337" r:id="rId21"/>
    <p:sldLayoutId id="2147484338" r:id="rId22"/>
    <p:sldLayoutId id="2147484339" r:id="rId23"/>
    <p:sldLayoutId id="2147484340" r:id="rId24"/>
    <p:sldLayoutId id="2147484341" r:id="rId25"/>
    <p:sldLayoutId id="2147484342" r:id="rId26"/>
    <p:sldLayoutId id="2147484343" r:id="rId27"/>
  </p:sldLayoutIdLst>
  <p:transition>
    <p:fade/>
  </p:transition>
  <p:timing>
    <p:tnLst>
      <p:par>
        <p:cTn id="1" dur="indefinite" restart="never" nodeType="tmRoot"/>
      </p:par>
    </p:tnLst>
  </p:timing>
  <p:txStyles>
    <p:title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3" marR="0" indent="-342873"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154" marR="0" indent="-241281"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036"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3pPr>
      <a:lvl4pPr marL="1028618"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4pPr>
      <a:lvl5pPr marL="1257199"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7" rtl="0" eaLnBrk="1" latinLnBrk="0" hangingPunct="1">
        <a:defRPr sz="1800" kern="1200">
          <a:solidFill>
            <a:schemeClr val="tx1"/>
          </a:solidFill>
          <a:latin typeface="+mn-lt"/>
          <a:ea typeface="+mn-ea"/>
          <a:cs typeface="+mn-cs"/>
        </a:defRPr>
      </a:lvl1pPr>
      <a:lvl2pPr marL="466334" algn="l" defTabSz="932667" rtl="0" eaLnBrk="1" latinLnBrk="0" hangingPunct="1">
        <a:defRPr sz="1800" kern="1200">
          <a:solidFill>
            <a:schemeClr val="tx1"/>
          </a:solidFill>
          <a:latin typeface="+mn-lt"/>
          <a:ea typeface="+mn-ea"/>
          <a:cs typeface="+mn-cs"/>
        </a:defRPr>
      </a:lvl2pPr>
      <a:lvl3pPr marL="932667" algn="l" defTabSz="932667" rtl="0" eaLnBrk="1" latinLnBrk="0" hangingPunct="1">
        <a:defRPr sz="1800" kern="1200">
          <a:solidFill>
            <a:schemeClr val="tx1"/>
          </a:solidFill>
          <a:latin typeface="+mn-lt"/>
          <a:ea typeface="+mn-ea"/>
          <a:cs typeface="+mn-cs"/>
        </a:defRPr>
      </a:lvl3pPr>
      <a:lvl4pPr marL="1399001" algn="l" defTabSz="932667" rtl="0" eaLnBrk="1" latinLnBrk="0" hangingPunct="1">
        <a:defRPr sz="1800" kern="1200">
          <a:solidFill>
            <a:schemeClr val="tx1"/>
          </a:solidFill>
          <a:latin typeface="+mn-lt"/>
          <a:ea typeface="+mn-ea"/>
          <a:cs typeface="+mn-cs"/>
        </a:defRPr>
      </a:lvl4pPr>
      <a:lvl5pPr marL="1865334" algn="l" defTabSz="932667" rtl="0" eaLnBrk="1" latinLnBrk="0" hangingPunct="1">
        <a:defRPr sz="1800" kern="1200">
          <a:solidFill>
            <a:schemeClr val="tx1"/>
          </a:solidFill>
          <a:latin typeface="+mn-lt"/>
          <a:ea typeface="+mn-ea"/>
          <a:cs typeface="+mn-cs"/>
        </a:defRPr>
      </a:lvl5pPr>
      <a:lvl6pPr marL="2331670" algn="l" defTabSz="932667" rtl="0" eaLnBrk="1" latinLnBrk="0" hangingPunct="1">
        <a:defRPr sz="1800" kern="1200">
          <a:solidFill>
            <a:schemeClr val="tx1"/>
          </a:solidFill>
          <a:latin typeface="+mn-lt"/>
          <a:ea typeface="+mn-ea"/>
          <a:cs typeface="+mn-cs"/>
        </a:defRPr>
      </a:lvl6pPr>
      <a:lvl7pPr marL="2798002" algn="l" defTabSz="932667" rtl="0" eaLnBrk="1" latinLnBrk="0" hangingPunct="1">
        <a:defRPr sz="1800" kern="1200">
          <a:solidFill>
            <a:schemeClr val="tx1"/>
          </a:solidFill>
          <a:latin typeface="+mn-lt"/>
          <a:ea typeface="+mn-ea"/>
          <a:cs typeface="+mn-cs"/>
        </a:defRPr>
      </a:lvl7pPr>
      <a:lvl8pPr marL="3264336" algn="l" defTabSz="932667" rtl="0" eaLnBrk="1" latinLnBrk="0" hangingPunct="1">
        <a:defRPr sz="1800" kern="1200">
          <a:solidFill>
            <a:schemeClr val="tx1"/>
          </a:solidFill>
          <a:latin typeface="+mn-lt"/>
          <a:ea typeface="+mn-ea"/>
          <a:cs typeface="+mn-cs"/>
        </a:defRPr>
      </a:lvl8pPr>
      <a:lvl9pPr marL="3730670" algn="l" defTabSz="932667"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3" Type="http://schemas.openxmlformats.org/officeDocument/2006/relationships/diagramColors" Target="../diagrams/colors14.xml"/><Relationship Id="rId18" Type="http://schemas.openxmlformats.org/officeDocument/2006/relationships/diagramColors" Target="../diagrams/colors15.xml"/><Relationship Id="rId26" Type="http://schemas.openxmlformats.org/officeDocument/2006/relationships/diagramLayout" Target="../diagrams/layout17.xml"/><Relationship Id="rId3" Type="http://schemas.openxmlformats.org/officeDocument/2006/relationships/slideLayout" Target="../slideLayouts/slideLayout33.xml"/><Relationship Id="rId21" Type="http://schemas.openxmlformats.org/officeDocument/2006/relationships/diagramLayout" Target="../diagrams/layout16.xml"/><Relationship Id="rId34" Type="http://schemas.microsoft.com/office/2007/relationships/diagramDrawing" Target="../diagrams/drawing18.xml"/><Relationship Id="rId7" Type="http://schemas.openxmlformats.org/officeDocument/2006/relationships/diagramQuickStyle" Target="../diagrams/quickStyle13.xml"/><Relationship Id="rId12" Type="http://schemas.openxmlformats.org/officeDocument/2006/relationships/diagramQuickStyle" Target="../diagrams/quickStyle14.xml"/><Relationship Id="rId17" Type="http://schemas.openxmlformats.org/officeDocument/2006/relationships/diagramQuickStyle" Target="../diagrams/quickStyle15.xml"/><Relationship Id="rId25" Type="http://schemas.openxmlformats.org/officeDocument/2006/relationships/diagramData" Target="../diagrams/data17.xml"/><Relationship Id="rId33" Type="http://schemas.openxmlformats.org/officeDocument/2006/relationships/diagramColors" Target="../diagrams/colors18.xml"/><Relationship Id="rId2" Type="http://schemas.openxmlformats.org/officeDocument/2006/relationships/tags" Target="../tags/tag8.xml"/><Relationship Id="rId16" Type="http://schemas.openxmlformats.org/officeDocument/2006/relationships/diagramLayout" Target="../diagrams/layout15.xml"/><Relationship Id="rId20" Type="http://schemas.openxmlformats.org/officeDocument/2006/relationships/diagramData" Target="../diagrams/data16.xml"/><Relationship Id="rId29" Type="http://schemas.microsoft.com/office/2007/relationships/diagramDrawing" Target="../diagrams/drawing17.xml"/><Relationship Id="rId1" Type="http://schemas.openxmlformats.org/officeDocument/2006/relationships/customXml" Target="../../customXml/item4.xml"/><Relationship Id="rId6" Type="http://schemas.openxmlformats.org/officeDocument/2006/relationships/diagramLayout" Target="../diagrams/layout13.xml"/><Relationship Id="rId11" Type="http://schemas.openxmlformats.org/officeDocument/2006/relationships/diagramLayout" Target="../diagrams/layout14.xml"/><Relationship Id="rId24" Type="http://schemas.microsoft.com/office/2007/relationships/diagramDrawing" Target="../diagrams/drawing16.xml"/><Relationship Id="rId32" Type="http://schemas.openxmlformats.org/officeDocument/2006/relationships/diagramQuickStyle" Target="../diagrams/quickStyle18.xml"/><Relationship Id="rId5" Type="http://schemas.openxmlformats.org/officeDocument/2006/relationships/diagramData" Target="../diagrams/data13.xml"/><Relationship Id="rId15" Type="http://schemas.openxmlformats.org/officeDocument/2006/relationships/diagramData" Target="../diagrams/data15.xml"/><Relationship Id="rId23" Type="http://schemas.openxmlformats.org/officeDocument/2006/relationships/diagramColors" Target="../diagrams/colors16.xml"/><Relationship Id="rId28" Type="http://schemas.openxmlformats.org/officeDocument/2006/relationships/diagramColors" Target="../diagrams/colors17.xml"/><Relationship Id="rId10" Type="http://schemas.openxmlformats.org/officeDocument/2006/relationships/diagramData" Target="../diagrams/data14.xml"/><Relationship Id="rId19" Type="http://schemas.microsoft.com/office/2007/relationships/diagramDrawing" Target="../diagrams/drawing15.xml"/><Relationship Id="rId31" Type="http://schemas.openxmlformats.org/officeDocument/2006/relationships/diagramLayout" Target="../diagrams/layout18.xml"/><Relationship Id="rId4" Type="http://schemas.openxmlformats.org/officeDocument/2006/relationships/notesSlide" Target="../notesSlides/notesSlide9.xml"/><Relationship Id="rId9" Type="http://schemas.microsoft.com/office/2007/relationships/diagramDrawing" Target="../diagrams/drawing13.xml"/><Relationship Id="rId14" Type="http://schemas.microsoft.com/office/2007/relationships/diagramDrawing" Target="../diagrams/drawing14.xml"/><Relationship Id="rId22" Type="http://schemas.openxmlformats.org/officeDocument/2006/relationships/diagramQuickStyle" Target="../diagrams/quickStyle16.xml"/><Relationship Id="rId27" Type="http://schemas.openxmlformats.org/officeDocument/2006/relationships/diagramQuickStyle" Target="../diagrams/quickStyle17.xml"/><Relationship Id="rId30" Type="http://schemas.openxmlformats.org/officeDocument/2006/relationships/diagramData" Target="../diagrams/data18.xml"/><Relationship Id="rId8" Type="http://schemas.openxmlformats.org/officeDocument/2006/relationships/diagramColors" Target="../diagrams/colors13.xml"/></Relationships>
</file>

<file path=ppt/slides/_rels/slide11.xml.rels><?xml version="1.0" encoding="UTF-8" standalone="yes"?>
<Relationships xmlns="http://schemas.openxmlformats.org/package/2006/relationships"><Relationship Id="rId8" Type="http://schemas.openxmlformats.org/officeDocument/2006/relationships/diagramQuickStyle" Target="../diagrams/quickStyle19.xml"/><Relationship Id="rId13" Type="http://schemas.openxmlformats.org/officeDocument/2006/relationships/diagramData" Target="../diagrams/data20.xml"/><Relationship Id="rId3" Type="http://schemas.openxmlformats.org/officeDocument/2006/relationships/slideLayout" Target="../slideLayouts/slideLayout33.xml"/><Relationship Id="rId7" Type="http://schemas.openxmlformats.org/officeDocument/2006/relationships/diagramLayout" Target="../diagrams/layout19.xml"/><Relationship Id="rId12" Type="http://schemas.openxmlformats.org/officeDocument/2006/relationships/image" Target="../media/image24.png"/><Relationship Id="rId17" Type="http://schemas.microsoft.com/office/2007/relationships/diagramDrawing" Target="../diagrams/drawing20.xml"/><Relationship Id="rId2" Type="http://schemas.openxmlformats.org/officeDocument/2006/relationships/tags" Target="../tags/tag9.xml"/><Relationship Id="rId16" Type="http://schemas.openxmlformats.org/officeDocument/2006/relationships/diagramColors" Target="../diagrams/colors20.xml"/><Relationship Id="rId1" Type="http://schemas.openxmlformats.org/officeDocument/2006/relationships/customXml" Target="../../customXml/item18.xml"/><Relationship Id="rId6" Type="http://schemas.openxmlformats.org/officeDocument/2006/relationships/diagramData" Target="../diagrams/data19.xml"/><Relationship Id="rId11" Type="http://schemas.openxmlformats.org/officeDocument/2006/relationships/image" Target="../media/image23.png"/><Relationship Id="rId5" Type="http://schemas.openxmlformats.org/officeDocument/2006/relationships/image" Target="../media/image17.png"/><Relationship Id="rId15" Type="http://schemas.openxmlformats.org/officeDocument/2006/relationships/diagramQuickStyle" Target="../diagrams/quickStyle20.xml"/><Relationship Id="rId10" Type="http://schemas.microsoft.com/office/2007/relationships/diagramDrawing" Target="../diagrams/drawing19.xml"/><Relationship Id="rId4" Type="http://schemas.openxmlformats.org/officeDocument/2006/relationships/notesSlide" Target="../notesSlides/notesSlide10.xml"/><Relationship Id="rId9" Type="http://schemas.openxmlformats.org/officeDocument/2006/relationships/diagramColors" Target="../diagrams/colors19.xml"/><Relationship Id="rId14" Type="http://schemas.openxmlformats.org/officeDocument/2006/relationships/diagramLayout" Target="../diagrams/layout20.xml"/></Relationships>
</file>

<file path=ppt/slides/_rels/slide12.xml.rels><?xml version="1.0" encoding="UTF-8" standalone="yes"?>
<Relationships xmlns="http://schemas.openxmlformats.org/package/2006/relationships"><Relationship Id="rId13" Type="http://schemas.openxmlformats.org/officeDocument/2006/relationships/image" Target="../media/image27.jpg"/><Relationship Id="rId18" Type="http://schemas.microsoft.com/office/2007/relationships/diagramDrawing" Target="../diagrams/drawing22.xml"/><Relationship Id="rId26" Type="http://schemas.openxmlformats.org/officeDocument/2006/relationships/diagramQuickStyle" Target="../diagrams/quickStyle24.xml"/><Relationship Id="rId21" Type="http://schemas.openxmlformats.org/officeDocument/2006/relationships/diagramQuickStyle" Target="../diagrams/quickStyle23.xml"/><Relationship Id="rId34" Type="http://schemas.openxmlformats.org/officeDocument/2006/relationships/diagramData" Target="../diagrams/data26.xml"/><Relationship Id="rId7" Type="http://schemas.openxmlformats.org/officeDocument/2006/relationships/image" Target="../media/image16.png"/><Relationship Id="rId12" Type="http://schemas.microsoft.com/office/2007/relationships/diagramDrawing" Target="../diagrams/drawing21.xml"/><Relationship Id="rId17" Type="http://schemas.openxmlformats.org/officeDocument/2006/relationships/diagramColors" Target="../diagrams/colors22.xml"/><Relationship Id="rId25" Type="http://schemas.openxmlformats.org/officeDocument/2006/relationships/diagramLayout" Target="../diagrams/layout24.xml"/><Relationship Id="rId33" Type="http://schemas.microsoft.com/office/2007/relationships/diagramDrawing" Target="../diagrams/drawing25.xml"/><Relationship Id="rId38" Type="http://schemas.microsoft.com/office/2007/relationships/diagramDrawing" Target="../diagrams/drawing26.xml"/><Relationship Id="rId2" Type="http://schemas.openxmlformats.org/officeDocument/2006/relationships/tags" Target="../tags/tag10.xml"/><Relationship Id="rId16" Type="http://schemas.openxmlformats.org/officeDocument/2006/relationships/diagramQuickStyle" Target="../diagrams/quickStyle22.xml"/><Relationship Id="rId20" Type="http://schemas.openxmlformats.org/officeDocument/2006/relationships/diagramLayout" Target="../diagrams/layout23.xml"/><Relationship Id="rId29" Type="http://schemas.openxmlformats.org/officeDocument/2006/relationships/diagramData" Target="../diagrams/data25.xml"/><Relationship Id="rId1" Type="http://schemas.openxmlformats.org/officeDocument/2006/relationships/customXml" Target="../../customXml/item1.xml"/><Relationship Id="rId6" Type="http://schemas.openxmlformats.org/officeDocument/2006/relationships/image" Target="../media/image15.png"/><Relationship Id="rId11" Type="http://schemas.openxmlformats.org/officeDocument/2006/relationships/diagramColors" Target="../diagrams/colors21.xml"/><Relationship Id="rId24" Type="http://schemas.openxmlformats.org/officeDocument/2006/relationships/diagramData" Target="../diagrams/data24.xml"/><Relationship Id="rId32" Type="http://schemas.openxmlformats.org/officeDocument/2006/relationships/diagramColors" Target="../diagrams/colors25.xml"/><Relationship Id="rId37" Type="http://schemas.openxmlformats.org/officeDocument/2006/relationships/diagramColors" Target="../diagrams/colors26.xml"/><Relationship Id="rId5" Type="http://schemas.openxmlformats.org/officeDocument/2006/relationships/image" Target="../media/image14.png"/><Relationship Id="rId15" Type="http://schemas.openxmlformats.org/officeDocument/2006/relationships/diagramLayout" Target="../diagrams/layout22.xml"/><Relationship Id="rId23" Type="http://schemas.microsoft.com/office/2007/relationships/diagramDrawing" Target="../diagrams/drawing23.xml"/><Relationship Id="rId28" Type="http://schemas.microsoft.com/office/2007/relationships/diagramDrawing" Target="../diagrams/drawing24.xml"/><Relationship Id="rId36" Type="http://schemas.openxmlformats.org/officeDocument/2006/relationships/diagramQuickStyle" Target="../diagrams/quickStyle26.xml"/><Relationship Id="rId10" Type="http://schemas.openxmlformats.org/officeDocument/2006/relationships/diagramQuickStyle" Target="../diagrams/quickStyle21.xml"/><Relationship Id="rId19" Type="http://schemas.openxmlformats.org/officeDocument/2006/relationships/diagramData" Target="../diagrams/data23.xml"/><Relationship Id="rId31" Type="http://schemas.openxmlformats.org/officeDocument/2006/relationships/diagramQuickStyle" Target="../diagrams/quickStyle25.xml"/><Relationship Id="rId4" Type="http://schemas.openxmlformats.org/officeDocument/2006/relationships/notesSlide" Target="../notesSlides/notesSlide11.xml"/><Relationship Id="rId9" Type="http://schemas.openxmlformats.org/officeDocument/2006/relationships/diagramLayout" Target="../diagrams/layout21.xml"/><Relationship Id="rId14" Type="http://schemas.openxmlformats.org/officeDocument/2006/relationships/diagramData" Target="../diagrams/data22.xml"/><Relationship Id="rId22" Type="http://schemas.openxmlformats.org/officeDocument/2006/relationships/diagramColors" Target="../diagrams/colors23.xml"/><Relationship Id="rId27" Type="http://schemas.openxmlformats.org/officeDocument/2006/relationships/diagramColors" Target="../diagrams/colors24.xml"/><Relationship Id="rId30" Type="http://schemas.openxmlformats.org/officeDocument/2006/relationships/diagramLayout" Target="../diagrams/layout25.xml"/><Relationship Id="rId35" Type="http://schemas.openxmlformats.org/officeDocument/2006/relationships/diagramLayout" Target="../diagrams/layout26.xml"/><Relationship Id="rId8" Type="http://schemas.openxmlformats.org/officeDocument/2006/relationships/diagramData" Target="../diagrams/data21.xml"/><Relationship Id="rId3" Type="http://schemas.openxmlformats.org/officeDocument/2006/relationships/slideLayout" Target="../slideLayouts/slideLayout33.xml"/></Relationships>
</file>

<file path=ppt/slides/_rels/slide13.xml.rels><?xml version="1.0" encoding="UTF-8" standalone="yes"?>
<Relationships xmlns="http://schemas.openxmlformats.org/package/2006/relationships"><Relationship Id="rId13" Type="http://schemas.openxmlformats.org/officeDocument/2006/relationships/image" Target="../media/image27.jpg"/><Relationship Id="rId18" Type="http://schemas.microsoft.com/office/2007/relationships/diagramDrawing" Target="../diagrams/drawing28.xml"/><Relationship Id="rId26" Type="http://schemas.openxmlformats.org/officeDocument/2006/relationships/diagramQuickStyle" Target="../diagrams/quickStyle30.xml"/><Relationship Id="rId3" Type="http://schemas.openxmlformats.org/officeDocument/2006/relationships/slideLayout" Target="../slideLayouts/slideLayout33.xml"/><Relationship Id="rId21" Type="http://schemas.openxmlformats.org/officeDocument/2006/relationships/diagramQuickStyle" Target="../diagrams/quickStyle29.xml"/><Relationship Id="rId7" Type="http://schemas.openxmlformats.org/officeDocument/2006/relationships/image" Target="../media/image16.png"/><Relationship Id="rId12" Type="http://schemas.microsoft.com/office/2007/relationships/diagramDrawing" Target="../diagrams/drawing27.xml"/><Relationship Id="rId17" Type="http://schemas.openxmlformats.org/officeDocument/2006/relationships/diagramColors" Target="../diagrams/colors28.xml"/><Relationship Id="rId25" Type="http://schemas.openxmlformats.org/officeDocument/2006/relationships/diagramLayout" Target="../diagrams/layout30.xml"/><Relationship Id="rId33" Type="http://schemas.microsoft.com/office/2007/relationships/diagramDrawing" Target="../diagrams/drawing31.xml"/><Relationship Id="rId2" Type="http://schemas.openxmlformats.org/officeDocument/2006/relationships/tags" Target="../tags/tag11.xml"/><Relationship Id="rId16" Type="http://schemas.openxmlformats.org/officeDocument/2006/relationships/diagramQuickStyle" Target="../diagrams/quickStyle28.xml"/><Relationship Id="rId20" Type="http://schemas.openxmlformats.org/officeDocument/2006/relationships/diagramLayout" Target="../diagrams/layout29.xml"/><Relationship Id="rId29" Type="http://schemas.openxmlformats.org/officeDocument/2006/relationships/diagramData" Target="../diagrams/data31.xml"/><Relationship Id="rId1" Type="http://schemas.openxmlformats.org/officeDocument/2006/relationships/customXml" Target="../../customXml/item6.xml"/><Relationship Id="rId6" Type="http://schemas.openxmlformats.org/officeDocument/2006/relationships/image" Target="../media/image15.png"/><Relationship Id="rId11" Type="http://schemas.openxmlformats.org/officeDocument/2006/relationships/diagramColors" Target="../diagrams/colors27.xml"/><Relationship Id="rId24" Type="http://schemas.openxmlformats.org/officeDocument/2006/relationships/diagramData" Target="../diagrams/data30.xml"/><Relationship Id="rId32" Type="http://schemas.openxmlformats.org/officeDocument/2006/relationships/diagramColors" Target="../diagrams/colors31.xml"/><Relationship Id="rId5" Type="http://schemas.openxmlformats.org/officeDocument/2006/relationships/image" Target="../media/image14.png"/><Relationship Id="rId15" Type="http://schemas.openxmlformats.org/officeDocument/2006/relationships/diagramLayout" Target="../diagrams/layout28.xml"/><Relationship Id="rId23" Type="http://schemas.microsoft.com/office/2007/relationships/diagramDrawing" Target="../diagrams/drawing29.xml"/><Relationship Id="rId28" Type="http://schemas.microsoft.com/office/2007/relationships/diagramDrawing" Target="../diagrams/drawing30.xml"/><Relationship Id="rId10" Type="http://schemas.openxmlformats.org/officeDocument/2006/relationships/diagramQuickStyle" Target="../diagrams/quickStyle27.xml"/><Relationship Id="rId19" Type="http://schemas.openxmlformats.org/officeDocument/2006/relationships/diagramData" Target="../diagrams/data29.xml"/><Relationship Id="rId31" Type="http://schemas.openxmlformats.org/officeDocument/2006/relationships/diagramQuickStyle" Target="../diagrams/quickStyle31.xml"/><Relationship Id="rId4" Type="http://schemas.openxmlformats.org/officeDocument/2006/relationships/notesSlide" Target="../notesSlides/notesSlide12.xml"/><Relationship Id="rId9" Type="http://schemas.openxmlformats.org/officeDocument/2006/relationships/diagramLayout" Target="../diagrams/layout27.xml"/><Relationship Id="rId14" Type="http://schemas.openxmlformats.org/officeDocument/2006/relationships/diagramData" Target="../diagrams/data28.xml"/><Relationship Id="rId22" Type="http://schemas.openxmlformats.org/officeDocument/2006/relationships/diagramColors" Target="../diagrams/colors29.xml"/><Relationship Id="rId27" Type="http://schemas.openxmlformats.org/officeDocument/2006/relationships/diagramColors" Target="../diagrams/colors30.xml"/><Relationship Id="rId30" Type="http://schemas.openxmlformats.org/officeDocument/2006/relationships/diagramLayout" Target="../diagrams/layout31.xml"/><Relationship Id="rId8" Type="http://schemas.openxmlformats.org/officeDocument/2006/relationships/diagramData" Target="../diagrams/data27.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53.xml"/><Relationship Id="rId2" Type="http://schemas.openxmlformats.org/officeDocument/2006/relationships/tags" Target="../tags/tag12.xml"/><Relationship Id="rId1" Type="http://schemas.openxmlformats.org/officeDocument/2006/relationships/customXml" Target="../../customXml/item9.xml"/><Relationship Id="rId5" Type="http://schemas.openxmlformats.org/officeDocument/2006/relationships/image" Target="../media/image11.png"/><Relationship Id="rId4" Type="http://schemas.openxmlformats.org/officeDocument/2006/relationships/notesSlide" Target="../notesSlides/notesSlide13.xml"/></Relationships>
</file>

<file path=ppt/slides/_rels/slide15.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diagramColors" Target="../diagrams/colors32.xml"/><Relationship Id="rId18" Type="http://schemas.openxmlformats.org/officeDocument/2006/relationships/diagramQuickStyle" Target="../diagrams/quickStyle33.xml"/><Relationship Id="rId3" Type="http://schemas.openxmlformats.org/officeDocument/2006/relationships/customXml" Target="../../customXml/item19.xml"/><Relationship Id="rId21" Type="http://schemas.openxmlformats.org/officeDocument/2006/relationships/image" Target="../media/image23.png"/><Relationship Id="rId7" Type="http://schemas.openxmlformats.org/officeDocument/2006/relationships/image" Target="../media/image11.png"/><Relationship Id="rId12" Type="http://schemas.openxmlformats.org/officeDocument/2006/relationships/diagramQuickStyle" Target="../diagrams/quickStyle32.xml"/><Relationship Id="rId17" Type="http://schemas.openxmlformats.org/officeDocument/2006/relationships/diagramLayout" Target="../diagrams/layout33.xml"/><Relationship Id="rId2" Type="http://schemas.openxmlformats.org/officeDocument/2006/relationships/tags" Target="../tags/tag13.xml"/><Relationship Id="rId16" Type="http://schemas.openxmlformats.org/officeDocument/2006/relationships/diagramData" Target="../diagrams/data33.xml"/><Relationship Id="rId20" Type="http://schemas.microsoft.com/office/2007/relationships/diagramDrawing" Target="../diagrams/drawing33.xml"/><Relationship Id="rId1" Type="http://schemas.openxmlformats.org/officeDocument/2006/relationships/customXml" Target="../../customXml/item21.xml"/><Relationship Id="rId6" Type="http://schemas.openxmlformats.org/officeDocument/2006/relationships/notesSlide" Target="../notesSlides/notesSlide14.xml"/><Relationship Id="rId11" Type="http://schemas.openxmlformats.org/officeDocument/2006/relationships/diagramLayout" Target="../diagrams/layout32.xml"/><Relationship Id="rId24" Type="http://schemas.openxmlformats.org/officeDocument/2006/relationships/image" Target="../media/image31.png"/><Relationship Id="rId5" Type="http://schemas.openxmlformats.org/officeDocument/2006/relationships/slideLayout" Target="../slideLayouts/slideLayout33.xml"/><Relationship Id="rId15" Type="http://schemas.openxmlformats.org/officeDocument/2006/relationships/image" Target="../media/image17.png"/><Relationship Id="rId23" Type="http://schemas.openxmlformats.org/officeDocument/2006/relationships/image" Target="../media/image14.png"/><Relationship Id="rId10" Type="http://schemas.openxmlformats.org/officeDocument/2006/relationships/diagramData" Target="../diagrams/data32.xml"/><Relationship Id="rId19" Type="http://schemas.openxmlformats.org/officeDocument/2006/relationships/diagramColors" Target="../diagrams/colors33.xml"/><Relationship Id="rId4" Type="http://schemas.openxmlformats.org/officeDocument/2006/relationships/tags" Target="../tags/tag14.xml"/><Relationship Id="rId9" Type="http://schemas.openxmlformats.org/officeDocument/2006/relationships/image" Target="../media/image29.png"/><Relationship Id="rId14" Type="http://schemas.microsoft.com/office/2007/relationships/diagramDrawing" Target="../diagrams/drawing32.xml"/><Relationship Id="rId22" Type="http://schemas.openxmlformats.org/officeDocument/2006/relationships/image" Target="../media/image24.png"/></Relationships>
</file>

<file path=ppt/slides/_rels/slide16.xml.rels><?xml version="1.0" encoding="UTF-8" standalone="yes"?>
<Relationships xmlns="http://schemas.openxmlformats.org/package/2006/relationships"><Relationship Id="rId13" Type="http://schemas.openxmlformats.org/officeDocument/2006/relationships/diagramColors" Target="../diagrams/colors34.xml"/><Relationship Id="rId18" Type="http://schemas.openxmlformats.org/officeDocument/2006/relationships/diagramColors" Target="../diagrams/colors35.xml"/><Relationship Id="rId26" Type="http://schemas.openxmlformats.org/officeDocument/2006/relationships/diagramLayout" Target="../diagrams/layout37.xml"/><Relationship Id="rId39" Type="http://schemas.openxmlformats.org/officeDocument/2006/relationships/diagramQuickStyle" Target="../diagrams/quickStyle39.xml"/><Relationship Id="rId21" Type="http://schemas.openxmlformats.org/officeDocument/2006/relationships/diagramLayout" Target="../diagrams/layout36.xml"/><Relationship Id="rId34" Type="http://schemas.openxmlformats.org/officeDocument/2006/relationships/diagramQuickStyle" Target="../diagrams/quickStyle38.xml"/><Relationship Id="rId42" Type="http://schemas.openxmlformats.org/officeDocument/2006/relationships/image" Target="../media/image27.jpg"/><Relationship Id="rId7" Type="http://schemas.openxmlformats.org/officeDocument/2006/relationships/image" Target="../media/image16.png"/><Relationship Id="rId2" Type="http://schemas.openxmlformats.org/officeDocument/2006/relationships/tags" Target="../tags/tag15.xml"/><Relationship Id="rId16" Type="http://schemas.openxmlformats.org/officeDocument/2006/relationships/diagramLayout" Target="../diagrams/layout35.xml"/><Relationship Id="rId20" Type="http://schemas.openxmlformats.org/officeDocument/2006/relationships/diagramData" Target="../diagrams/data36.xml"/><Relationship Id="rId29" Type="http://schemas.microsoft.com/office/2007/relationships/diagramDrawing" Target="../diagrams/drawing37.xml"/><Relationship Id="rId41" Type="http://schemas.microsoft.com/office/2007/relationships/diagramDrawing" Target="../diagrams/drawing39.xml"/><Relationship Id="rId1" Type="http://schemas.openxmlformats.org/officeDocument/2006/relationships/customXml" Target="../../customXml/item2.xml"/><Relationship Id="rId6" Type="http://schemas.openxmlformats.org/officeDocument/2006/relationships/image" Target="../media/image15.png"/><Relationship Id="rId11" Type="http://schemas.openxmlformats.org/officeDocument/2006/relationships/diagramLayout" Target="../diagrams/layout34.xml"/><Relationship Id="rId24" Type="http://schemas.microsoft.com/office/2007/relationships/diagramDrawing" Target="../diagrams/drawing36.xml"/><Relationship Id="rId32" Type="http://schemas.openxmlformats.org/officeDocument/2006/relationships/diagramData" Target="../diagrams/data38.xml"/><Relationship Id="rId37" Type="http://schemas.openxmlformats.org/officeDocument/2006/relationships/diagramData" Target="../diagrams/data39.xml"/><Relationship Id="rId40" Type="http://schemas.openxmlformats.org/officeDocument/2006/relationships/diagramColors" Target="../diagrams/colors39.xml"/><Relationship Id="rId5" Type="http://schemas.openxmlformats.org/officeDocument/2006/relationships/image" Target="../media/image14.png"/><Relationship Id="rId15" Type="http://schemas.openxmlformats.org/officeDocument/2006/relationships/diagramData" Target="../diagrams/data35.xml"/><Relationship Id="rId23" Type="http://schemas.openxmlformats.org/officeDocument/2006/relationships/diagramColors" Target="../diagrams/colors36.xml"/><Relationship Id="rId28" Type="http://schemas.openxmlformats.org/officeDocument/2006/relationships/diagramColors" Target="../diagrams/colors37.xml"/><Relationship Id="rId36" Type="http://schemas.microsoft.com/office/2007/relationships/diagramDrawing" Target="../diagrams/drawing38.xml"/><Relationship Id="rId10" Type="http://schemas.openxmlformats.org/officeDocument/2006/relationships/diagramData" Target="../diagrams/data34.xml"/><Relationship Id="rId19" Type="http://schemas.microsoft.com/office/2007/relationships/diagramDrawing" Target="../diagrams/drawing35.xml"/><Relationship Id="rId31" Type="http://schemas.openxmlformats.org/officeDocument/2006/relationships/image" Target="../media/image24.png"/><Relationship Id="rId4" Type="http://schemas.openxmlformats.org/officeDocument/2006/relationships/notesSlide" Target="../notesSlides/notesSlide15.xml"/><Relationship Id="rId9" Type="http://schemas.openxmlformats.org/officeDocument/2006/relationships/image" Target="../media/image18.png"/><Relationship Id="rId14" Type="http://schemas.microsoft.com/office/2007/relationships/diagramDrawing" Target="../diagrams/drawing34.xml"/><Relationship Id="rId22" Type="http://schemas.openxmlformats.org/officeDocument/2006/relationships/diagramQuickStyle" Target="../diagrams/quickStyle36.xml"/><Relationship Id="rId27" Type="http://schemas.openxmlformats.org/officeDocument/2006/relationships/diagramQuickStyle" Target="../diagrams/quickStyle37.xml"/><Relationship Id="rId30" Type="http://schemas.openxmlformats.org/officeDocument/2006/relationships/image" Target="../media/image23.png"/><Relationship Id="rId35" Type="http://schemas.openxmlformats.org/officeDocument/2006/relationships/diagramColors" Target="../diagrams/colors38.xml"/><Relationship Id="rId8" Type="http://schemas.openxmlformats.org/officeDocument/2006/relationships/image" Target="../media/image17.png"/><Relationship Id="rId3" Type="http://schemas.openxmlformats.org/officeDocument/2006/relationships/slideLayout" Target="../slideLayouts/slideLayout33.xml"/><Relationship Id="rId12" Type="http://schemas.openxmlformats.org/officeDocument/2006/relationships/diagramQuickStyle" Target="../diagrams/quickStyle34.xml"/><Relationship Id="rId17" Type="http://schemas.openxmlformats.org/officeDocument/2006/relationships/diagramQuickStyle" Target="../diagrams/quickStyle35.xml"/><Relationship Id="rId25" Type="http://schemas.openxmlformats.org/officeDocument/2006/relationships/diagramData" Target="../diagrams/data37.xml"/><Relationship Id="rId33" Type="http://schemas.openxmlformats.org/officeDocument/2006/relationships/diagramLayout" Target="../diagrams/layout38.xml"/><Relationship Id="rId38" Type="http://schemas.openxmlformats.org/officeDocument/2006/relationships/diagramLayout" Target="../diagrams/layout39.xml"/></Relationships>
</file>

<file path=ppt/slides/_rels/slide17.xml.rels><?xml version="1.0" encoding="UTF-8" standalone="yes"?>
<Relationships xmlns="http://schemas.openxmlformats.org/package/2006/relationships"><Relationship Id="rId8" Type="http://schemas.openxmlformats.org/officeDocument/2006/relationships/diagramColors" Target="../diagrams/colors40.xml"/><Relationship Id="rId3" Type="http://schemas.openxmlformats.org/officeDocument/2006/relationships/slideLayout" Target="../slideLayouts/slideLayout33.xml"/><Relationship Id="rId7" Type="http://schemas.openxmlformats.org/officeDocument/2006/relationships/diagramQuickStyle" Target="../diagrams/quickStyle40.xml"/><Relationship Id="rId2" Type="http://schemas.openxmlformats.org/officeDocument/2006/relationships/tags" Target="../tags/tag16.xml"/><Relationship Id="rId1" Type="http://schemas.openxmlformats.org/officeDocument/2006/relationships/customXml" Target="../../customXml/item10.xml"/><Relationship Id="rId6" Type="http://schemas.openxmlformats.org/officeDocument/2006/relationships/diagramLayout" Target="../diagrams/layout40.xml"/><Relationship Id="rId5" Type="http://schemas.openxmlformats.org/officeDocument/2006/relationships/diagramData" Target="../diagrams/data40.xml"/><Relationship Id="rId4" Type="http://schemas.openxmlformats.org/officeDocument/2006/relationships/notesSlide" Target="../notesSlides/notesSlide16.xml"/><Relationship Id="rId9" Type="http://schemas.microsoft.com/office/2007/relationships/diagramDrawing" Target="../diagrams/drawing4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4.xml"/><Relationship Id="rId2" Type="http://schemas.openxmlformats.org/officeDocument/2006/relationships/tags" Target="../tags/tag17.xml"/><Relationship Id="rId1" Type="http://schemas.openxmlformats.org/officeDocument/2006/relationships/customXml" Target="../../customXml/item11.xml"/><Relationship Id="rId4" Type="http://schemas.openxmlformats.org/officeDocument/2006/relationships/notesSlide" Target="../notesSlides/notesSlide17.xml"/></Relationships>
</file>

<file path=ppt/slides/_rels/slide19.xml.rels><?xml version="1.0" encoding="UTF-8" standalone="yes"?>
<Relationships xmlns="http://schemas.openxmlformats.org/package/2006/relationships"><Relationship Id="rId8" Type="http://schemas.openxmlformats.org/officeDocument/2006/relationships/diagramData" Target="../diagrams/data42.xml"/><Relationship Id="rId13" Type="http://schemas.openxmlformats.org/officeDocument/2006/relationships/diagramData" Target="../diagrams/data43.xml"/><Relationship Id="rId18" Type="http://schemas.openxmlformats.org/officeDocument/2006/relationships/diagramData" Target="../diagrams/data44.xml"/><Relationship Id="rId3" Type="http://schemas.openxmlformats.org/officeDocument/2006/relationships/diagramData" Target="../diagrams/data41.xml"/><Relationship Id="rId21" Type="http://schemas.openxmlformats.org/officeDocument/2006/relationships/diagramColors" Target="../diagrams/colors44.xml"/><Relationship Id="rId7" Type="http://schemas.microsoft.com/office/2007/relationships/diagramDrawing" Target="../diagrams/drawing41.xml"/><Relationship Id="rId12" Type="http://schemas.microsoft.com/office/2007/relationships/diagramDrawing" Target="../diagrams/drawing42.xml"/><Relationship Id="rId17" Type="http://schemas.microsoft.com/office/2007/relationships/diagramDrawing" Target="../diagrams/drawing43.xml"/><Relationship Id="rId2" Type="http://schemas.openxmlformats.org/officeDocument/2006/relationships/notesSlide" Target="../notesSlides/notesSlide18.xml"/><Relationship Id="rId16" Type="http://schemas.openxmlformats.org/officeDocument/2006/relationships/diagramColors" Target="../diagrams/colors43.xml"/><Relationship Id="rId20" Type="http://schemas.openxmlformats.org/officeDocument/2006/relationships/diagramQuickStyle" Target="../diagrams/quickStyle44.xml"/><Relationship Id="rId1" Type="http://schemas.openxmlformats.org/officeDocument/2006/relationships/slideLayout" Target="../slideLayouts/slideLayout33.xml"/><Relationship Id="rId6" Type="http://schemas.openxmlformats.org/officeDocument/2006/relationships/diagramColors" Target="../diagrams/colors41.xml"/><Relationship Id="rId11" Type="http://schemas.openxmlformats.org/officeDocument/2006/relationships/diagramColors" Target="../diagrams/colors42.xml"/><Relationship Id="rId5" Type="http://schemas.openxmlformats.org/officeDocument/2006/relationships/diagramQuickStyle" Target="../diagrams/quickStyle41.xml"/><Relationship Id="rId15" Type="http://schemas.openxmlformats.org/officeDocument/2006/relationships/diagramQuickStyle" Target="../diagrams/quickStyle43.xml"/><Relationship Id="rId10" Type="http://schemas.openxmlformats.org/officeDocument/2006/relationships/diagramQuickStyle" Target="../diagrams/quickStyle42.xml"/><Relationship Id="rId19" Type="http://schemas.openxmlformats.org/officeDocument/2006/relationships/diagramLayout" Target="../diagrams/layout44.xml"/><Relationship Id="rId4" Type="http://schemas.openxmlformats.org/officeDocument/2006/relationships/diagramLayout" Target="../diagrams/layout41.xml"/><Relationship Id="rId9" Type="http://schemas.openxmlformats.org/officeDocument/2006/relationships/diagramLayout" Target="../diagrams/layout42.xml"/><Relationship Id="rId14" Type="http://schemas.openxmlformats.org/officeDocument/2006/relationships/diagramLayout" Target="../diagrams/layout43.xml"/><Relationship Id="rId22" Type="http://schemas.microsoft.com/office/2007/relationships/diagramDrawing" Target="../diagrams/drawing4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4.xml"/><Relationship Id="rId1" Type="http://schemas.openxmlformats.org/officeDocument/2006/relationships/themeOverride" Target="../theme/themeOverride1.xml"/></Relationships>
</file>

<file path=ppt/slides/_rels/slide21.xml.rels><?xml version="1.0" encoding="UTF-8" standalone="yes"?>
<Relationships xmlns="http://schemas.openxmlformats.org/package/2006/relationships"><Relationship Id="rId8" Type="http://schemas.openxmlformats.org/officeDocument/2006/relationships/diagramData" Target="../diagrams/data46.xml"/><Relationship Id="rId13" Type="http://schemas.openxmlformats.org/officeDocument/2006/relationships/diagramData" Target="../diagrams/data47.xml"/><Relationship Id="rId18" Type="http://schemas.openxmlformats.org/officeDocument/2006/relationships/image" Target="../media/image17.png"/><Relationship Id="rId3" Type="http://schemas.openxmlformats.org/officeDocument/2006/relationships/diagramData" Target="../diagrams/data45.xml"/><Relationship Id="rId21" Type="http://schemas.openxmlformats.org/officeDocument/2006/relationships/diagramQuickStyle" Target="../diagrams/quickStyle48.xml"/><Relationship Id="rId7" Type="http://schemas.microsoft.com/office/2007/relationships/diagramDrawing" Target="../diagrams/drawing45.xml"/><Relationship Id="rId12" Type="http://schemas.microsoft.com/office/2007/relationships/diagramDrawing" Target="../diagrams/drawing46.xml"/><Relationship Id="rId17" Type="http://schemas.microsoft.com/office/2007/relationships/diagramDrawing" Target="../diagrams/drawing47.xml"/><Relationship Id="rId2" Type="http://schemas.openxmlformats.org/officeDocument/2006/relationships/notesSlide" Target="../notesSlides/notesSlide20.xml"/><Relationship Id="rId16" Type="http://schemas.openxmlformats.org/officeDocument/2006/relationships/diagramColors" Target="../diagrams/colors47.xml"/><Relationship Id="rId20" Type="http://schemas.openxmlformats.org/officeDocument/2006/relationships/diagramLayout" Target="../diagrams/layout48.xml"/><Relationship Id="rId1" Type="http://schemas.openxmlformats.org/officeDocument/2006/relationships/slideLayout" Target="../slideLayouts/slideLayout33.xml"/><Relationship Id="rId6" Type="http://schemas.openxmlformats.org/officeDocument/2006/relationships/diagramColors" Target="../diagrams/colors45.xml"/><Relationship Id="rId11" Type="http://schemas.openxmlformats.org/officeDocument/2006/relationships/diagramColors" Target="../diagrams/colors46.xml"/><Relationship Id="rId5" Type="http://schemas.openxmlformats.org/officeDocument/2006/relationships/diagramQuickStyle" Target="../diagrams/quickStyle45.xml"/><Relationship Id="rId15" Type="http://schemas.openxmlformats.org/officeDocument/2006/relationships/diagramQuickStyle" Target="../diagrams/quickStyle47.xml"/><Relationship Id="rId23" Type="http://schemas.microsoft.com/office/2007/relationships/diagramDrawing" Target="../diagrams/drawing48.xml"/><Relationship Id="rId10" Type="http://schemas.openxmlformats.org/officeDocument/2006/relationships/diagramQuickStyle" Target="../diagrams/quickStyle46.xml"/><Relationship Id="rId19" Type="http://schemas.openxmlformats.org/officeDocument/2006/relationships/diagramData" Target="../diagrams/data48.xml"/><Relationship Id="rId4" Type="http://schemas.openxmlformats.org/officeDocument/2006/relationships/diagramLayout" Target="../diagrams/layout45.xml"/><Relationship Id="rId9" Type="http://schemas.openxmlformats.org/officeDocument/2006/relationships/diagramLayout" Target="../diagrams/layout46.xml"/><Relationship Id="rId14" Type="http://schemas.openxmlformats.org/officeDocument/2006/relationships/diagramLayout" Target="../diagrams/layout47.xml"/><Relationship Id="rId22" Type="http://schemas.openxmlformats.org/officeDocument/2006/relationships/diagramColors" Target="../diagrams/colors48.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4.xml"/><Relationship Id="rId1" Type="http://schemas.openxmlformats.org/officeDocument/2006/relationships/themeOverride" Target="../theme/themeOverride2.xml"/></Relationships>
</file>

<file path=ppt/slides/_rels/slide23.xml.rels><?xml version="1.0" encoding="UTF-8" standalone="yes"?>
<Relationships xmlns="http://schemas.openxmlformats.org/package/2006/relationships"><Relationship Id="rId8" Type="http://schemas.microsoft.com/office/2007/relationships/diagramDrawing" Target="../diagrams/drawing49.xml"/><Relationship Id="rId13" Type="http://schemas.microsoft.com/office/2007/relationships/diagramDrawing" Target="../diagrams/drawing50.xml"/><Relationship Id="rId18" Type="http://schemas.microsoft.com/office/2007/relationships/diagramDrawing" Target="../diagrams/drawing51.xml"/><Relationship Id="rId3" Type="http://schemas.openxmlformats.org/officeDocument/2006/relationships/image" Target="../media/image17.png"/><Relationship Id="rId21" Type="http://schemas.openxmlformats.org/officeDocument/2006/relationships/diagramLayout" Target="../diagrams/layout52.xml"/><Relationship Id="rId7" Type="http://schemas.openxmlformats.org/officeDocument/2006/relationships/diagramColors" Target="../diagrams/colors49.xml"/><Relationship Id="rId12" Type="http://schemas.openxmlformats.org/officeDocument/2006/relationships/diagramColors" Target="../diagrams/colors50.xml"/><Relationship Id="rId17" Type="http://schemas.openxmlformats.org/officeDocument/2006/relationships/diagramColors" Target="../diagrams/colors51.xml"/><Relationship Id="rId2" Type="http://schemas.openxmlformats.org/officeDocument/2006/relationships/notesSlide" Target="../notesSlides/notesSlide22.xml"/><Relationship Id="rId16" Type="http://schemas.openxmlformats.org/officeDocument/2006/relationships/diagramQuickStyle" Target="../diagrams/quickStyle51.xml"/><Relationship Id="rId20" Type="http://schemas.openxmlformats.org/officeDocument/2006/relationships/diagramData" Target="../diagrams/data52.xml"/><Relationship Id="rId1" Type="http://schemas.openxmlformats.org/officeDocument/2006/relationships/slideLayout" Target="../slideLayouts/slideLayout33.xml"/><Relationship Id="rId6" Type="http://schemas.openxmlformats.org/officeDocument/2006/relationships/diagramQuickStyle" Target="../diagrams/quickStyle49.xml"/><Relationship Id="rId11" Type="http://schemas.openxmlformats.org/officeDocument/2006/relationships/diagramQuickStyle" Target="../diagrams/quickStyle50.xml"/><Relationship Id="rId24" Type="http://schemas.microsoft.com/office/2007/relationships/diagramDrawing" Target="../diagrams/drawing52.xml"/><Relationship Id="rId5" Type="http://schemas.openxmlformats.org/officeDocument/2006/relationships/diagramLayout" Target="../diagrams/layout49.xml"/><Relationship Id="rId15" Type="http://schemas.openxmlformats.org/officeDocument/2006/relationships/diagramLayout" Target="../diagrams/layout51.xml"/><Relationship Id="rId23" Type="http://schemas.openxmlformats.org/officeDocument/2006/relationships/diagramColors" Target="../diagrams/colors52.xml"/><Relationship Id="rId10" Type="http://schemas.openxmlformats.org/officeDocument/2006/relationships/diagramLayout" Target="../diagrams/layout50.xml"/><Relationship Id="rId19" Type="http://schemas.openxmlformats.org/officeDocument/2006/relationships/image" Target="../media/image23.png"/><Relationship Id="rId4" Type="http://schemas.openxmlformats.org/officeDocument/2006/relationships/diagramData" Target="../diagrams/data49.xml"/><Relationship Id="rId9" Type="http://schemas.openxmlformats.org/officeDocument/2006/relationships/diagramData" Target="../diagrams/data50.xml"/><Relationship Id="rId14" Type="http://schemas.openxmlformats.org/officeDocument/2006/relationships/diagramData" Target="../diagrams/data51.xml"/><Relationship Id="rId22" Type="http://schemas.openxmlformats.org/officeDocument/2006/relationships/diagramQuickStyle" Target="../diagrams/quickStyle5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4.xml"/><Relationship Id="rId1" Type="http://schemas.openxmlformats.org/officeDocument/2006/relationships/themeOverride" Target="../theme/themeOverride3.xml"/></Relationships>
</file>

<file path=ppt/slides/_rels/slide25.xml.rels><?xml version="1.0" encoding="UTF-8" standalone="yes"?>
<Relationships xmlns="http://schemas.openxmlformats.org/package/2006/relationships"><Relationship Id="rId8" Type="http://schemas.openxmlformats.org/officeDocument/2006/relationships/diagramColors" Target="../diagrams/colors53.xml"/><Relationship Id="rId13" Type="http://schemas.openxmlformats.org/officeDocument/2006/relationships/diagramColors" Target="../diagrams/colors54.xml"/><Relationship Id="rId18" Type="http://schemas.openxmlformats.org/officeDocument/2006/relationships/diagramColors" Target="../diagrams/colors55.xml"/><Relationship Id="rId26" Type="http://schemas.microsoft.com/office/2007/relationships/diagramDrawing" Target="../diagrams/drawing56.xml"/><Relationship Id="rId3" Type="http://schemas.openxmlformats.org/officeDocument/2006/relationships/image" Target="../media/image23.png"/><Relationship Id="rId21" Type="http://schemas.openxmlformats.org/officeDocument/2006/relationships/image" Target="../media/image14.png"/><Relationship Id="rId7" Type="http://schemas.openxmlformats.org/officeDocument/2006/relationships/diagramQuickStyle" Target="../diagrams/quickStyle53.xml"/><Relationship Id="rId12" Type="http://schemas.openxmlformats.org/officeDocument/2006/relationships/diagramQuickStyle" Target="../diagrams/quickStyle54.xml"/><Relationship Id="rId17" Type="http://schemas.openxmlformats.org/officeDocument/2006/relationships/diagramQuickStyle" Target="../diagrams/quickStyle55.xml"/><Relationship Id="rId25" Type="http://schemas.openxmlformats.org/officeDocument/2006/relationships/diagramColors" Target="../diagrams/colors56.xml"/><Relationship Id="rId2" Type="http://schemas.openxmlformats.org/officeDocument/2006/relationships/notesSlide" Target="../notesSlides/notesSlide24.xml"/><Relationship Id="rId16" Type="http://schemas.openxmlformats.org/officeDocument/2006/relationships/diagramLayout" Target="../diagrams/layout55.xml"/><Relationship Id="rId20" Type="http://schemas.openxmlformats.org/officeDocument/2006/relationships/image" Target="../media/image16.png"/><Relationship Id="rId29" Type="http://schemas.openxmlformats.org/officeDocument/2006/relationships/diagramQuickStyle" Target="../diagrams/quickStyle57.xml"/><Relationship Id="rId1" Type="http://schemas.openxmlformats.org/officeDocument/2006/relationships/slideLayout" Target="../slideLayouts/slideLayout33.xml"/><Relationship Id="rId6" Type="http://schemas.openxmlformats.org/officeDocument/2006/relationships/diagramLayout" Target="../diagrams/layout53.xml"/><Relationship Id="rId11" Type="http://schemas.openxmlformats.org/officeDocument/2006/relationships/diagramLayout" Target="../diagrams/layout54.xml"/><Relationship Id="rId24" Type="http://schemas.openxmlformats.org/officeDocument/2006/relationships/diagramQuickStyle" Target="../diagrams/quickStyle56.xml"/><Relationship Id="rId5" Type="http://schemas.openxmlformats.org/officeDocument/2006/relationships/diagramData" Target="../diagrams/data53.xml"/><Relationship Id="rId15" Type="http://schemas.openxmlformats.org/officeDocument/2006/relationships/diagramData" Target="../diagrams/data55.xml"/><Relationship Id="rId23" Type="http://schemas.openxmlformats.org/officeDocument/2006/relationships/diagramLayout" Target="../diagrams/layout56.xml"/><Relationship Id="rId28" Type="http://schemas.openxmlformats.org/officeDocument/2006/relationships/diagramLayout" Target="../diagrams/layout57.xml"/><Relationship Id="rId10" Type="http://schemas.openxmlformats.org/officeDocument/2006/relationships/diagramData" Target="../diagrams/data54.xml"/><Relationship Id="rId19" Type="http://schemas.microsoft.com/office/2007/relationships/diagramDrawing" Target="../diagrams/drawing55.xml"/><Relationship Id="rId31" Type="http://schemas.microsoft.com/office/2007/relationships/diagramDrawing" Target="../diagrams/drawing57.xml"/><Relationship Id="rId4" Type="http://schemas.openxmlformats.org/officeDocument/2006/relationships/image" Target="../media/image17.png"/><Relationship Id="rId9" Type="http://schemas.microsoft.com/office/2007/relationships/diagramDrawing" Target="../diagrams/drawing53.xml"/><Relationship Id="rId14" Type="http://schemas.microsoft.com/office/2007/relationships/diagramDrawing" Target="../diagrams/drawing54.xml"/><Relationship Id="rId22" Type="http://schemas.openxmlformats.org/officeDocument/2006/relationships/diagramData" Target="../diagrams/data56.xml"/><Relationship Id="rId27" Type="http://schemas.openxmlformats.org/officeDocument/2006/relationships/diagramData" Target="../diagrams/data57.xml"/><Relationship Id="rId30" Type="http://schemas.openxmlformats.org/officeDocument/2006/relationships/diagramColors" Target="../diagrams/colors5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4.xml"/><Relationship Id="rId1" Type="http://schemas.openxmlformats.org/officeDocument/2006/relationships/themeOverride" Target="../theme/themeOverride4.xml"/></Relationships>
</file>

<file path=ppt/slides/_rels/slide27.xml.rels><?xml version="1.0" encoding="UTF-8" standalone="yes"?>
<Relationships xmlns="http://schemas.openxmlformats.org/package/2006/relationships"><Relationship Id="rId13" Type="http://schemas.openxmlformats.org/officeDocument/2006/relationships/diagramColors" Target="../diagrams/colors59.xml"/><Relationship Id="rId18" Type="http://schemas.openxmlformats.org/officeDocument/2006/relationships/diagramLayout" Target="../diagrams/layout60.xml"/><Relationship Id="rId26" Type="http://schemas.microsoft.com/office/2007/relationships/diagramDrawing" Target="../diagrams/drawing61.xml"/><Relationship Id="rId39" Type="http://schemas.openxmlformats.org/officeDocument/2006/relationships/diagramData" Target="../diagrams/data64.xml"/><Relationship Id="rId21" Type="http://schemas.microsoft.com/office/2007/relationships/diagramDrawing" Target="../diagrams/drawing60.xml"/><Relationship Id="rId34" Type="http://schemas.openxmlformats.org/officeDocument/2006/relationships/diagramQuickStyle" Target="../diagrams/quickStyle63.xml"/><Relationship Id="rId42" Type="http://schemas.openxmlformats.org/officeDocument/2006/relationships/diagramColors" Target="../diagrams/colors64.xml"/><Relationship Id="rId47" Type="http://schemas.openxmlformats.org/officeDocument/2006/relationships/diagramColors" Target="../diagrams/colors65.xml"/><Relationship Id="rId7" Type="http://schemas.microsoft.com/office/2007/relationships/diagramDrawing" Target="../diagrams/drawing58.xml"/><Relationship Id="rId2" Type="http://schemas.openxmlformats.org/officeDocument/2006/relationships/notesSlide" Target="../notesSlides/notesSlide26.xml"/><Relationship Id="rId16" Type="http://schemas.openxmlformats.org/officeDocument/2006/relationships/image" Target="../media/image17.png"/><Relationship Id="rId29" Type="http://schemas.openxmlformats.org/officeDocument/2006/relationships/diagramQuickStyle" Target="../diagrams/quickStyle62.xml"/><Relationship Id="rId1" Type="http://schemas.openxmlformats.org/officeDocument/2006/relationships/slideLayout" Target="../slideLayouts/slideLayout33.xml"/><Relationship Id="rId6" Type="http://schemas.openxmlformats.org/officeDocument/2006/relationships/diagramColors" Target="../diagrams/colors58.xml"/><Relationship Id="rId11" Type="http://schemas.openxmlformats.org/officeDocument/2006/relationships/diagramLayout" Target="../diagrams/layout59.xml"/><Relationship Id="rId24" Type="http://schemas.openxmlformats.org/officeDocument/2006/relationships/diagramQuickStyle" Target="../diagrams/quickStyle61.xml"/><Relationship Id="rId32" Type="http://schemas.openxmlformats.org/officeDocument/2006/relationships/diagramData" Target="../diagrams/data63.xml"/><Relationship Id="rId37" Type="http://schemas.openxmlformats.org/officeDocument/2006/relationships/image" Target="../media/image15.png"/><Relationship Id="rId40" Type="http://schemas.openxmlformats.org/officeDocument/2006/relationships/diagramLayout" Target="../diagrams/layout64.xml"/><Relationship Id="rId45" Type="http://schemas.openxmlformats.org/officeDocument/2006/relationships/diagramLayout" Target="../diagrams/layout65.xml"/><Relationship Id="rId5" Type="http://schemas.openxmlformats.org/officeDocument/2006/relationships/diagramQuickStyle" Target="../diagrams/quickStyle58.xml"/><Relationship Id="rId15" Type="http://schemas.openxmlformats.org/officeDocument/2006/relationships/image" Target="../media/image23.png"/><Relationship Id="rId23" Type="http://schemas.openxmlformats.org/officeDocument/2006/relationships/diagramLayout" Target="../diagrams/layout61.xml"/><Relationship Id="rId28" Type="http://schemas.openxmlformats.org/officeDocument/2006/relationships/diagramLayout" Target="../diagrams/layout62.xml"/><Relationship Id="rId36" Type="http://schemas.microsoft.com/office/2007/relationships/diagramDrawing" Target="../diagrams/drawing63.xml"/><Relationship Id="rId10" Type="http://schemas.openxmlformats.org/officeDocument/2006/relationships/diagramData" Target="../diagrams/data59.xml"/><Relationship Id="rId19" Type="http://schemas.openxmlformats.org/officeDocument/2006/relationships/diagramQuickStyle" Target="../diagrams/quickStyle60.xml"/><Relationship Id="rId31" Type="http://schemas.microsoft.com/office/2007/relationships/diagramDrawing" Target="../diagrams/drawing62.xml"/><Relationship Id="rId44" Type="http://schemas.openxmlformats.org/officeDocument/2006/relationships/diagramData" Target="../diagrams/data65.xml"/><Relationship Id="rId4" Type="http://schemas.openxmlformats.org/officeDocument/2006/relationships/diagramLayout" Target="../diagrams/layout58.xml"/><Relationship Id="rId9" Type="http://schemas.openxmlformats.org/officeDocument/2006/relationships/image" Target="../media/image14.png"/><Relationship Id="rId14" Type="http://schemas.microsoft.com/office/2007/relationships/diagramDrawing" Target="../diagrams/drawing59.xml"/><Relationship Id="rId22" Type="http://schemas.openxmlformats.org/officeDocument/2006/relationships/diagramData" Target="../diagrams/data61.xml"/><Relationship Id="rId27" Type="http://schemas.openxmlformats.org/officeDocument/2006/relationships/diagramData" Target="../diagrams/data62.xml"/><Relationship Id="rId30" Type="http://schemas.openxmlformats.org/officeDocument/2006/relationships/diagramColors" Target="../diagrams/colors62.xml"/><Relationship Id="rId35" Type="http://schemas.openxmlformats.org/officeDocument/2006/relationships/diagramColors" Target="../diagrams/colors63.xml"/><Relationship Id="rId43" Type="http://schemas.microsoft.com/office/2007/relationships/diagramDrawing" Target="../diagrams/drawing64.xml"/><Relationship Id="rId48" Type="http://schemas.microsoft.com/office/2007/relationships/diagramDrawing" Target="../diagrams/drawing65.xml"/><Relationship Id="rId8" Type="http://schemas.openxmlformats.org/officeDocument/2006/relationships/image" Target="../media/image16.png"/><Relationship Id="rId3" Type="http://schemas.openxmlformats.org/officeDocument/2006/relationships/diagramData" Target="../diagrams/data58.xml"/><Relationship Id="rId12" Type="http://schemas.openxmlformats.org/officeDocument/2006/relationships/diagramQuickStyle" Target="../diagrams/quickStyle59.xml"/><Relationship Id="rId17" Type="http://schemas.openxmlformats.org/officeDocument/2006/relationships/diagramData" Target="../diagrams/data60.xml"/><Relationship Id="rId25" Type="http://schemas.openxmlformats.org/officeDocument/2006/relationships/diagramColors" Target="../diagrams/colors61.xml"/><Relationship Id="rId33" Type="http://schemas.openxmlformats.org/officeDocument/2006/relationships/diagramLayout" Target="../diagrams/layout63.xml"/><Relationship Id="rId38" Type="http://schemas.openxmlformats.org/officeDocument/2006/relationships/image" Target="../media/image24.png"/><Relationship Id="rId46" Type="http://schemas.openxmlformats.org/officeDocument/2006/relationships/diagramQuickStyle" Target="../diagrams/quickStyle65.xml"/><Relationship Id="rId20" Type="http://schemas.openxmlformats.org/officeDocument/2006/relationships/diagramColors" Target="../diagrams/colors60.xml"/><Relationship Id="rId41" Type="http://schemas.openxmlformats.org/officeDocument/2006/relationships/diagramQuickStyle" Target="../diagrams/quickStyle64.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4.xml"/><Relationship Id="rId1" Type="http://schemas.openxmlformats.org/officeDocument/2006/relationships/themeOverride" Target="../theme/themeOverride5.xml"/></Relationships>
</file>

<file path=ppt/slides/_rels/slide29.xml.rels><?xml version="1.0" encoding="UTF-8" standalone="yes"?>
<Relationships xmlns="http://schemas.openxmlformats.org/package/2006/relationships"><Relationship Id="rId13" Type="http://schemas.openxmlformats.org/officeDocument/2006/relationships/diagramQuickStyle" Target="../diagrams/quickStyle67.xml"/><Relationship Id="rId18" Type="http://schemas.openxmlformats.org/officeDocument/2006/relationships/diagramData" Target="../diagrams/data68.xml"/><Relationship Id="rId26" Type="http://schemas.openxmlformats.org/officeDocument/2006/relationships/diagramQuickStyle" Target="../diagrams/quickStyle69.xml"/><Relationship Id="rId39" Type="http://schemas.openxmlformats.org/officeDocument/2006/relationships/diagramData" Target="../diagrams/data72.xml"/><Relationship Id="rId21" Type="http://schemas.openxmlformats.org/officeDocument/2006/relationships/diagramColors" Target="../diagrams/colors68.xml"/><Relationship Id="rId34" Type="http://schemas.openxmlformats.org/officeDocument/2006/relationships/diagramData" Target="../diagrams/data71.xml"/><Relationship Id="rId42" Type="http://schemas.openxmlformats.org/officeDocument/2006/relationships/diagramColors" Target="../diagrams/colors72.xml"/><Relationship Id="rId47" Type="http://schemas.openxmlformats.org/officeDocument/2006/relationships/diagramColors" Target="../diagrams/colors73.xml"/><Relationship Id="rId50" Type="http://schemas.openxmlformats.org/officeDocument/2006/relationships/diagramLayout" Target="../diagrams/layout74.xml"/><Relationship Id="rId7" Type="http://schemas.openxmlformats.org/officeDocument/2006/relationships/diagramLayout" Target="../diagrams/layout66.xml"/><Relationship Id="rId2" Type="http://schemas.openxmlformats.org/officeDocument/2006/relationships/notesSlide" Target="../notesSlides/notesSlide28.xml"/><Relationship Id="rId16" Type="http://schemas.openxmlformats.org/officeDocument/2006/relationships/image" Target="../media/image16.png"/><Relationship Id="rId29" Type="http://schemas.openxmlformats.org/officeDocument/2006/relationships/diagramData" Target="../diagrams/data70.xml"/><Relationship Id="rId11" Type="http://schemas.openxmlformats.org/officeDocument/2006/relationships/diagramData" Target="../diagrams/data67.xml"/><Relationship Id="rId24" Type="http://schemas.openxmlformats.org/officeDocument/2006/relationships/diagramData" Target="../diagrams/data69.xml"/><Relationship Id="rId32" Type="http://schemas.openxmlformats.org/officeDocument/2006/relationships/diagramColors" Target="../diagrams/colors70.xml"/><Relationship Id="rId37" Type="http://schemas.openxmlformats.org/officeDocument/2006/relationships/diagramColors" Target="../diagrams/colors71.xml"/><Relationship Id="rId40" Type="http://schemas.openxmlformats.org/officeDocument/2006/relationships/diagramLayout" Target="../diagrams/layout72.xml"/><Relationship Id="rId45" Type="http://schemas.openxmlformats.org/officeDocument/2006/relationships/diagramLayout" Target="../diagrams/layout73.xml"/><Relationship Id="rId53" Type="http://schemas.microsoft.com/office/2007/relationships/diagramDrawing" Target="../diagrams/drawing74.xml"/><Relationship Id="rId5" Type="http://schemas.openxmlformats.org/officeDocument/2006/relationships/image" Target="../media/image24.png"/><Relationship Id="rId10" Type="http://schemas.microsoft.com/office/2007/relationships/diagramDrawing" Target="../diagrams/drawing66.xml"/><Relationship Id="rId19" Type="http://schemas.openxmlformats.org/officeDocument/2006/relationships/diagramLayout" Target="../diagrams/layout68.xml"/><Relationship Id="rId31" Type="http://schemas.openxmlformats.org/officeDocument/2006/relationships/diagramQuickStyle" Target="../diagrams/quickStyle70.xml"/><Relationship Id="rId44" Type="http://schemas.openxmlformats.org/officeDocument/2006/relationships/diagramData" Target="../diagrams/data73.xml"/><Relationship Id="rId52" Type="http://schemas.openxmlformats.org/officeDocument/2006/relationships/diagramColors" Target="../diagrams/colors74.xml"/><Relationship Id="rId4" Type="http://schemas.openxmlformats.org/officeDocument/2006/relationships/image" Target="../media/image17.png"/><Relationship Id="rId9" Type="http://schemas.openxmlformats.org/officeDocument/2006/relationships/diagramColors" Target="../diagrams/colors66.xml"/><Relationship Id="rId14" Type="http://schemas.openxmlformats.org/officeDocument/2006/relationships/diagramColors" Target="../diagrams/colors67.xml"/><Relationship Id="rId22" Type="http://schemas.microsoft.com/office/2007/relationships/diagramDrawing" Target="../diagrams/drawing68.xml"/><Relationship Id="rId27" Type="http://schemas.openxmlformats.org/officeDocument/2006/relationships/diagramColors" Target="../diagrams/colors69.xml"/><Relationship Id="rId30" Type="http://schemas.openxmlformats.org/officeDocument/2006/relationships/diagramLayout" Target="../diagrams/layout70.xml"/><Relationship Id="rId35" Type="http://schemas.openxmlformats.org/officeDocument/2006/relationships/diagramLayout" Target="../diagrams/layout71.xml"/><Relationship Id="rId43" Type="http://schemas.microsoft.com/office/2007/relationships/diagramDrawing" Target="../diagrams/drawing72.xml"/><Relationship Id="rId48" Type="http://schemas.microsoft.com/office/2007/relationships/diagramDrawing" Target="../diagrams/drawing73.xml"/><Relationship Id="rId8" Type="http://schemas.openxmlformats.org/officeDocument/2006/relationships/diagramQuickStyle" Target="../diagrams/quickStyle66.xml"/><Relationship Id="rId51" Type="http://schemas.openxmlformats.org/officeDocument/2006/relationships/diagramQuickStyle" Target="../diagrams/quickStyle74.xml"/><Relationship Id="rId3" Type="http://schemas.openxmlformats.org/officeDocument/2006/relationships/image" Target="../media/image15.png"/><Relationship Id="rId12" Type="http://schemas.openxmlformats.org/officeDocument/2006/relationships/diagramLayout" Target="../diagrams/layout67.xml"/><Relationship Id="rId17" Type="http://schemas.openxmlformats.org/officeDocument/2006/relationships/image" Target="../media/image14.png"/><Relationship Id="rId25" Type="http://schemas.openxmlformats.org/officeDocument/2006/relationships/diagramLayout" Target="../diagrams/layout69.xml"/><Relationship Id="rId33" Type="http://schemas.microsoft.com/office/2007/relationships/diagramDrawing" Target="../diagrams/drawing70.xml"/><Relationship Id="rId38" Type="http://schemas.microsoft.com/office/2007/relationships/diagramDrawing" Target="../diagrams/drawing71.xml"/><Relationship Id="rId46" Type="http://schemas.openxmlformats.org/officeDocument/2006/relationships/diagramQuickStyle" Target="../diagrams/quickStyle73.xml"/><Relationship Id="rId20" Type="http://schemas.openxmlformats.org/officeDocument/2006/relationships/diagramQuickStyle" Target="../diagrams/quickStyle68.xml"/><Relationship Id="rId41" Type="http://schemas.openxmlformats.org/officeDocument/2006/relationships/diagramQuickStyle" Target="../diagrams/quickStyle72.xml"/><Relationship Id="rId1" Type="http://schemas.openxmlformats.org/officeDocument/2006/relationships/slideLayout" Target="../slideLayouts/slideLayout33.xml"/><Relationship Id="rId6" Type="http://schemas.openxmlformats.org/officeDocument/2006/relationships/diagramData" Target="../diagrams/data66.xml"/><Relationship Id="rId15" Type="http://schemas.microsoft.com/office/2007/relationships/diagramDrawing" Target="../diagrams/drawing67.xml"/><Relationship Id="rId23" Type="http://schemas.openxmlformats.org/officeDocument/2006/relationships/image" Target="../media/image23.png"/><Relationship Id="rId28" Type="http://schemas.microsoft.com/office/2007/relationships/diagramDrawing" Target="../diagrams/drawing69.xml"/><Relationship Id="rId36" Type="http://schemas.openxmlformats.org/officeDocument/2006/relationships/diagramQuickStyle" Target="../diagrams/quickStyle71.xml"/><Relationship Id="rId49" Type="http://schemas.openxmlformats.org/officeDocument/2006/relationships/diagramData" Target="../diagrams/data74.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tags" Target="../tags/tag1.xml"/><Relationship Id="rId1" Type="http://schemas.openxmlformats.org/officeDocument/2006/relationships/customXml" Target="../../customXml/item22.xml"/><Relationship Id="rId4"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4.xml"/><Relationship Id="rId1" Type="http://schemas.openxmlformats.org/officeDocument/2006/relationships/themeOverride" Target="../theme/themeOverride6.xml"/></Relationships>
</file>

<file path=ppt/slides/_rels/slide31.xml.rels><?xml version="1.0" encoding="UTF-8" standalone="yes"?>
<Relationships xmlns="http://schemas.openxmlformats.org/package/2006/relationships"><Relationship Id="rId13" Type="http://schemas.openxmlformats.org/officeDocument/2006/relationships/image" Target="../media/image15.png"/><Relationship Id="rId18" Type="http://schemas.openxmlformats.org/officeDocument/2006/relationships/diagramQuickStyle" Target="../diagrams/quickStyle77.xml"/><Relationship Id="rId26" Type="http://schemas.openxmlformats.org/officeDocument/2006/relationships/image" Target="../media/image16.png"/><Relationship Id="rId39" Type="http://schemas.openxmlformats.org/officeDocument/2006/relationships/diagramData" Target="../diagrams/data81.xml"/><Relationship Id="rId21" Type="http://schemas.openxmlformats.org/officeDocument/2006/relationships/diagramData" Target="../diagrams/data78.xml"/><Relationship Id="rId34" Type="http://schemas.openxmlformats.org/officeDocument/2006/relationships/diagramData" Target="../diagrams/data80.xml"/><Relationship Id="rId42" Type="http://schemas.openxmlformats.org/officeDocument/2006/relationships/diagramColors" Target="../diagrams/colors81.xml"/><Relationship Id="rId47" Type="http://schemas.openxmlformats.org/officeDocument/2006/relationships/diagramColors" Target="../diagrams/colors82.xml"/><Relationship Id="rId50" Type="http://schemas.openxmlformats.org/officeDocument/2006/relationships/diagramLayout" Target="../diagrams/layout83.xml"/><Relationship Id="rId55" Type="http://schemas.openxmlformats.org/officeDocument/2006/relationships/diagramLayout" Target="../diagrams/layout84.xml"/><Relationship Id="rId63" Type="http://schemas.microsoft.com/office/2007/relationships/diagramDrawing" Target="../diagrams/drawing85.xml"/><Relationship Id="rId7" Type="http://schemas.microsoft.com/office/2007/relationships/diagramDrawing" Target="../diagrams/drawing75.xml"/><Relationship Id="rId2" Type="http://schemas.openxmlformats.org/officeDocument/2006/relationships/notesSlide" Target="../notesSlides/notesSlide30.xml"/><Relationship Id="rId16" Type="http://schemas.openxmlformats.org/officeDocument/2006/relationships/diagramData" Target="../diagrams/data77.xml"/><Relationship Id="rId29" Type="http://schemas.openxmlformats.org/officeDocument/2006/relationships/diagramLayout" Target="../diagrams/layout79.xml"/><Relationship Id="rId11" Type="http://schemas.openxmlformats.org/officeDocument/2006/relationships/diagramColors" Target="../diagrams/colors76.xml"/><Relationship Id="rId24" Type="http://schemas.openxmlformats.org/officeDocument/2006/relationships/diagramColors" Target="../diagrams/colors78.xml"/><Relationship Id="rId32" Type="http://schemas.microsoft.com/office/2007/relationships/diagramDrawing" Target="../diagrams/drawing79.xml"/><Relationship Id="rId37" Type="http://schemas.openxmlformats.org/officeDocument/2006/relationships/diagramColors" Target="../diagrams/colors80.xml"/><Relationship Id="rId40" Type="http://schemas.openxmlformats.org/officeDocument/2006/relationships/diagramLayout" Target="../diagrams/layout81.xml"/><Relationship Id="rId45" Type="http://schemas.openxmlformats.org/officeDocument/2006/relationships/diagramLayout" Target="../diagrams/layout82.xml"/><Relationship Id="rId53" Type="http://schemas.microsoft.com/office/2007/relationships/diagramDrawing" Target="../diagrams/drawing83.xml"/><Relationship Id="rId58" Type="http://schemas.microsoft.com/office/2007/relationships/diagramDrawing" Target="../diagrams/drawing84.xml"/><Relationship Id="rId5" Type="http://schemas.openxmlformats.org/officeDocument/2006/relationships/diagramQuickStyle" Target="../diagrams/quickStyle75.xml"/><Relationship Id="rId61" Type="http://schemas.openxmlformats.org/officeDocument/2006/relationships/diagramQuickStyle" Target="../diagrams/quickStyle85.xml"/><Relationship Id="rId19" Type="http://schemas.openxmlformats.org/officeDocument/2006/relationships/diagramColors" Target="../diagrams/colors77.xml"/><Relationship Id="rId14" Type="http://schemas.openxmlformats.org/officeDocument/2006/relationships/image" Target="../media/image17.png"/><Relationship Id="rId22" Type="http://schemas.openxmlformats.org/officeDocument/2006/relationships/diagramLayout" Target="../diagrams/layout78.xml"/><Relationship Id="rId27" Type="http://schemas.openxmlformats.org/officeDocument/2006/relationships/image" Target="../media/image14.png"/><Relationship Id="rId30" Type="http://schemas.openxmlformats.org/officeDocument/2006/relationships/diagramQuickStyle" Target="../diagrams/quickStyle79.xml"/><Relationship Id="rId35" Type="http://schemas.openxmlformats.org/officeDocument/2006/relationships/diagramLayout" Target="../diagrams/layout80.xml"/><Relationship Id="rId43" Type="http://schemas.microsoft.com/office/2007/relationships/diagramDrawing" Target="../diagrams/drawing81.xml"/><Relationship Id="rId48" Type="http://schemas.microsoft.com/office/2007/relationships/diagramDrawing" Target="../diagrams/drawing82.xml"/><Relationship Id="rId56" Type="http://schemas.openxmlformats.org/officeDocument/2006/relationships/diagramQuickStyle" Target="../diagrams/quickStyle84.xml"/><Relationship Id="rId8" Type="http://schemas.openxmlformats.org/officeDocument/2006/relationships/diagramData" Target="../diagrams/data76.xml"/><Relationship Id="rId51" Type="http://schemas.openxmlformats.org/officeDocument/2006/relationships/diagramQuickStyle" Target="../diagrams/quickStyle83.xml"/><Relationship Id="rId3" Type="http://schemas.openxmlformats.org/officeDocument/2006/relationships/diagramData" Target="../diagrams/data75.xml"/><Relationship Id="rId12" Type="http://schemas.microsoft.com/office/2007/relationships/diagramDrawing" Target="../diagrams/drawing76.xml"/><Relationship Id="rId17" Type="http://schemas.openxmlformats.org/officeDocument/2006/relationships/diagramLayout" Target="../diagrams/layout77.xml"/><Relationship Id="rId25" Type="http://schemas.microsoft.com/office/2007/relationships/diagramDrawing" Target="../diagrams/drawing78.xml"/><Relationship Id="rId33" Type="http://schemas.openxmlformats.org/officeDocument/2006/relationships/image" Target="../media/image23.png"/><Relationship Id="rId38" Type="http://schemas.microsoft.com/office/2007/relationships/diagramDrawing" Target="../diagrams/drawing80.xml"/><Relationship Id="rId46" Type="http://schemas.openxmlformats.org/officeDocument/2006/relationships/diagramQuickStyle" Target="../diagrams/quickStyle82.xml"/><Relationship Id="rId59" Type="http://schemas.openxmlformats.org/officeDocument/2006/relationships/diagramData" Target="../diagrams/data85.xml"/><Relationship Id="rId20" Type="http://schemas.microsoft.com/office/2007/relationships/diagramDrawing" Target="../diagrams/drawing77.xml"/><Relationship Id="rId41" Type="http://schemas.openxmlformats.org/officeDocument/2006/relationships/diagramQuickStyle" Target="../diagrams/quickStyle81.xml"/><Relationship Id="rId54" Type="http://schemas.openxmlformats.org/officeDocument/2006/relationships/diagramData" Target="../diagrams/data84.xml"/><Relationship Id="rId62" Type="http://schemas.openxmlformats.org/officeDocument/2006/relationships/diagramColors" Target="../diagrams/colors85.xml"/><Relationship Id="rId1" Type="http://schemas.openxmlformats.org/officeDocument/2006/relationships/slideLayout" Target="../slideLayouts/slideLayout33.xml"/><Relationship Id="rId6" Type="http://schemas.openxmlformats.org/officeDocument/2006/relationships/diagramColors" Target="../diagrams/colors75.xml"/><Relationship Id="rId15" Type="http://schemas.openxmlformats.org/officeDocument/2006/relationships/image" Target="../media/image24.png"/><Relationship Id="rId23" Type="http://schemas.openxmlformats.org/officeDocument/2006/relationships/diagramQuickStyle" Target="../diagrams/quickStyle78.xml"/><Relationship Id="rId28" Type="http://schemas.openxmlformats.org/officeDocument/2006/relationships/diagramData" Target="../diagrams/data79.xml"/><Relationship Id="rId36" Type="http://schemas.openxmlformats.org/officeDocument/2006/relationships/diagramQuickStyle" Target="../diagrams/quickStyle80.xml"/><Relationship Id="rId49" Type="http://schemas.openxmlformats.org/officeDocument/2006/relationships/diagramData" Target="../diagrams/data83.xml"/><Relationship Id="rId57" Type="http://schemas.openxmlformats.org/officeDocument/2006/relationships/diagramColors" Target="../diagrams/colors84.xml"/><Relationship Id="rId10" Type="http://schemas.openxmlformats.org/officeDocument/2006/relationships/diagramQuickStyle" Target="../diagrams/quickStyle76.xml"/><Relationship Id="rId31" Type="http://schemas.openxmlformats.org/officeDocument/2006/relationships/diagramColors" Target="../diagrams/colors79.xml"/><Relationship Id="rId44" Type="http://schemas.openxmlformats.org/officeDocument/2006/relationships/diagramData" Target="../diagrams/data82.xml"/><Relationship Id="rId52" Type="http://schemas.openxmlformats.org/officeDocument/2006/relationships/diagramColors" Target="../diagrams/colors83.xml"/><Relationship Id="rId60" Type="http://schemas.openxmlformats.org/officeDocument/2006/relationships/diagramLayout" Target="../diagrams/layout85.xml"/><Relationship Id="rId4" Type="http://schemas.openxmlformats.org/officeDocument/2006/relationships/diagramLayout" Target="../diagrams/layout75.xml"/><Relationship Id="rId9" Type="http://schemas.openxmlformats.org/officeDocument/2006/relationships/diagramLayout" Target="../diagrams/layout76.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4.xml"/><Relationship Id="rId1" Type="http://schemas.openxmlformats.org/officeDocument/2006/relationships/themeOverride" Target="../theme/themeOverride7.xml"/></Relationships>
</file>

<file path=ppt/slides/_rels/slide33.xml.rels><?xml version="1.0" encoding="UTF-8" standalone="yes"?>
<Relationships xmlns="http://schemas.openxmlformats.org/package/2006/relationships"><Relationship Id="rId13" Type="http://schemas.openxmlformats.org/officeDocument/2006/relationships/diagramColors" Target="../diagrams/colors87.xml"/><Relationship Id="rId18" Type="http://schemas.openxmlformats.org/officeDocument/2006/relationships/diagramColors" Target="../diagrams/colors88.xml"/><Relationship Id="rId26" Type="http://schemas.microsoft.com/office/2007/relationships/diagramDrawing" Target="../diagrams/drawing89.xml"/><Relationship Id="rId39" Type="http://schemas.openxmlformats.org/officeDocument/2006/relationships/diagramData" Target="../diagrams/data92.xml"/><Relationship Id="rId21" Type="http://schemas.openxmlformats.org/officeDocument/2006/relationships/image" Target="../media/image24.png"/><Relationship Id="rId34" Type="http://schemas.openxmlformats.org/officeDocument/2006/relationships/diagramLayout" Target="../diagrams/layout91.xml"/><Relationship Id="rId42" Type="http://schemas.openxmlformats.org/officeDocument/2006/relationships/diagramColors" Target="../diagrams/colors92.xml"/><Relationship Id="rId47" Type="http://schemas.openxmlformats.org/officeDocument/2006/relationships/diagramColors" Target="../diagrams/colors93.xml"/><Relationship Id="rId50" Type="http://schemas.openxmlformats.org/officeDocument/2006/relationships/diagramLayout" Target="../diagrams/layout94.xml"/><Relationship Id="rId55" Type="http://schemas.openxmlformats.org/officeDocument/2006/relationships/diagramLayout" Target="../diagrams/layout95.xml"/><Relationship Id="rId63" Type="http://schemas.microsoft.com/office/2007/relationships/diagramDrawing" Target="../diagrams/drawing96.xml"/><Relationship Id="rId7" Type="http://schemas.openxmlformats.org/officeDocument/2006/relationships/diagramQuickStyle" Target="../diagrams/quickStyle86.xml"/><Relationship Id="rId2" Type="http://schemas.openxmlformats.org/officeDocument/2006/relationships/notesSlide" Target="../notesSlides/notesSlide32.xml"/><Relationship Id="rId16" Type="http://schemas.openxmlformats.org/officeDocument/2006/relationships/diagramLayout" Target="../diagrams/layout88.xml"/><Relationship Id="rId29" Type="http://schemas.openxmlformats.org/officeDocument/2006/relationships/diagramQuickStyle" Target="../diagrams/quickStyle90.xml"/><Relationship Id="rId11" Type="http://schemas.openxmlformats.org/officeDocument/2006/relationships/diagramLayout" Target="../diagrams/layout87.xml"/><Relationship Id="rId24" Type="http://schemas.openxmlformats.org/officeDocument/2006/relationships/diagramQuickStyle" Target="../diagrams/quickStyle89.xml"/><Relationship Id="rId32" Type="http://schemas.openxmlformats.org/officeDocument/2006/relationships/image" Target="../media/image16.png"/><Relationship Id="rId37" Type="http://schemas.microsoft.com/office/2007/relationships/diagramDrawing" Target="../diagrams/drawing91.xml"/><Relationship Id="rId40" Type="http://schemas.openxmlformats.org/officeDocument/2006/relationships/diagramLayout" Target="../diagrams/layout92.xml"/><Relationship Id="rId45" Type="http://schemas.openxmlformats.org/officeDocument/2006/relationships/diagramLayout" Target="../diagrams/layout93.xml"/><Relationship Id="rId53" Type="http://schemas.microsoft.com/office/2007/relationships/diagramDrawing" Target="../diagrams/drawing94.xml"/><Relationship Id="rId58" Type="http://schemas.microsoft.com/office/2007/relationships/diagramDrawing" Target="../diagrams/drawing95.xml"/><Relationship Id="rId5" Type="http://schemas.openxmlformats.org/officeDocument/2006/relationships/diagramData" Target="../diagrams/data86.xml"/><Relationship Id="rId61" Type="http://schemas.openxmlformats.org/officeDocument/2006/relationships/diagramQuickStyle" Target="../diagrams/quickStyle96.xml"/><Relationship Id="rId19" Type="http://schemas.microsoft.com/office/2007/relationships/diagramDrawing" Target="../diagrams/drawing88.xml"/><Relationship Id="rId14" Type="http://schemas.microsoft.com/office/2007/relationships/diagramDrawing" Target="../diagrams/drawing87.xml"/><Relationship Id="rId22" Type="http://schemas.openxmlformats.org/officeDocument/2006/relationships/diagramData" Target="../diagrams/data89.xml"/><Relationship Id="rId27" Type="http://schemas.openxmlformats.org/officeDocument/2006/relationships/diagramData" Target="../diagrams/data90.xml"/><Relationship Id="rId30" Type="http://schemas.openxmlformats.org/officeDocument/2006/relationships/diagramColors" Target="../diagrams/colors90.xml"/><Relationship Id="rId35" Type="http://schemas.openxmlformats.org/officeDocument/2006/relationships/diagramQuickStyle" Target="../diagrams/quickStyle91.xml"/><Relationship Id="rId43" Type="http://schemas.microsoft.com/office/2007/relationships/diagramDrawing" Target="../diagrams/drawing92.xml"/><Relationship Id="rId48" Type="http://schemas.microsoft.com/office/2007/relationships/diagramDrawing" Target="../diagrams/drawing93.xml"/><Relationship Id="rId56" Type="http://schemas.openxmlformats.org/officeDocument/2006/relationships/diagramQuickStyle" Target="../diagrams/quickStyle95.xml"/><Relationship Id="rId8" Type="http://schemas.openxmlformats.org/officeDocument/2006/relationships/diagramColors" Target="../diagrams/colors86.xml"/><Relationship Id="rId51" Type="http://schemas.openxmlformats.org/officeDocument/2006/relationships/diagramQuickStyle" Target="../diagrams/quickStyle94.xml"/><Relationship Id="rId3" Type="http://schemas.openxmlformats.org/officeDocument/2006/relationships/image" Target="../media/image14.png"/><Relationship Id="rId12" Type="http://schemas.openxmlformats.org/officeDocument/2006/relationships/diagramQuickStyle" Target="../diagrams/quickStyle87.xml"/><Relationship Id="rId17" Type="http://schemas.openxmlformats.org/officeDocument/2006/relationships/diagramQuickStyle" Target="../diagrams/quickStyle88.xml"/><Relationship Id="rId25" Type="http://schemas.openxmlformats.org/officeDocument/2006/relationships/diagramColors" Target="../diagrams/colors89.xml"/><Relationship Id="rId33" Type="http://schemas.openxmlformats.org/officeDocument/2006/relationships/diagramData" Target="../diagrams/data91.xml"/><Relationship Id="rId38" Type="http://schemas.openxmlformats.org/officeDocument/2006/relationships/image" Target="../media/image23.png"/><Relationship Id="rId46" Type="http://schemas.openxmlformats.org/officeDocument/2006/relationships/diagramQuickStyle" Target="../diagrams/quickStyle93.xml"/><Relationship Id="rId59" Type="http://schemas.openxmlformats.org/officeDocument/2006/relationships/diagramData" Target="../diagrams/data96.xml"/><Relationship Id="rId20" Type="http://schemas.openxmlformats.org/officeDocument/2006/relationships/image" Target="../media/image17.png"/><Relationship Id="rId41" Type="http://schemas.openxmlformats.org/officeDocument/2006/relationships/diagramQuickStyle" Target="../diagrams/quickStyle92.xml"/><Relationship Id="rId54" Type="http://schemas.openxmlformats.org/officeDocument/2006/relationships/diagramData" Target="../diagrams/data95.xml"/><Relationship Id="rId62" Type="http://schemas.openxmlformats.org/officeDocument/2006/relationships/diagramColors" Target="../diagrams/colors96.xml"/><Relationship Id="rId1" Type="http://schemas.openxmlformats.org/officeDocument/2006/relationships/slideLayout" Target="../slideLayouts/slideLayout33.xml"/><Relationship Id="rId6" Type="http://schemas.openxmlformats.org/officeDocument/2006/relationships/diagramLayout" Target="../diagrams/layout86.xml"/><Relationship Id="rId15" Type="http://schemas.openxmlformats.org/officeDocument/2006/relationships/diagramData" Target="../diagrams/data88.xml"/><Relationship Id="rId23" Type="http://schemas.openxmlformats.org/officeDocument/2006/relationships/diagramLayout" Target="../diagrams/layout89.xml"/><Relationship Id="rId28" Type="http://schemas.openxmlformats.org/officeDocument/2006/relationships/diagramLayout" Target="../diagrams/layout90.xml"/><Relationship Id="rId36" Type="http://schemas.openxmlformats.org/officeDocument/2006/relationships/diagramColors" Target="../diagrams/colors91.xml"/><Relationship Id="rId49" Type="http://schemas.openxmlformats.org/officeDocument/2006/relationships/diagramData" Target="../diagrams/data94.xml"/><Relationship Id="rId57" Type="http://schemas.openxmlformats.org/officeDocument/2006/relationships/diagramColors" Target="../diagrams/colors95.xml"/><Relationship Id="rId10" Type="http://schemas.openxmlformats.org/officeDocument/2006/relationships/diagramData" Target="../diagrams/data87.xml"/><Relationship Id="rId31" Type="http://schemas.microsoft.com/office/2007/relationships/diagramDrawing" Target="../diagrams/drawing90.xml"/><Relationship Id="rId44" Type="http://schemas.openxmlformats.org/officeDocument/2006/relationships/diagramData" Target="../diagrams/data93.xml"/><Relationship Id="rId52" Type="http://schemas.openxmlformats.org/officeDocument/2006/relationships/diagramColors" Target="../diagrams/colors94.xml"/><Relationship Id="rId60" Type="http://schemas.openxmlformats.org/officeDocument/2006/relationships/diagramLayout" Target="../diagrams/layout96.xml"/><Relationship Id="rId4" Type="http://schemas.openxmlformats.org/officeDocument/2006/relationships/image" Target="../media/image15.png"/><Relationship Id="rId9" Type="http://schemas.microsoft.com/office/2007/relationships/diagramDrawing" Target="../diagrams/drawing86.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4.xml"/><Relationship Id="rId1" Type="http://schemas.openxmlformats.org/officeDocument/2006/relationships/themeOverride" Target="../theme/themeOverride8.xml"/></Relationships>
</file>

<file path=ppt/slides/_rels/slide35.xml.rels><?xml version="1.0" encoding="UTF-8" standalone="yes"?>
<Relationships xmlns="http://schemas.openxmlformats.org/package/2006/relationships"><Relationship Id="rId13" Type="http://schemas.openxmlformats.org/officeDocument/2006/relationships/diagramColors" Target="../diagrams/colors98.xml"/><Relationship Id="rId18" Type="http://schemas.openxmlformats.org/officeDocument/2006/relationships/diagramColors" Target="../diagrams/colors99.xml"/><Relationship Id="rId26" Type="http://schemas.microsoft.com/office/2007/relationships/diagramDrawing" Target="../diagrams/drawing100.xml"/><Relationship Id="rId39" Type="http://schemas.openxmlformats.org/officeDocument/2006/relationships/diagramData" Target="../diagrams/data103.xml"/><Relationship Id="rId21" Type="http://schemas.openxmlformats.org/officeDocument/2006/relationships/image" Target="../media/image24.png"/><Relationship Id="rId34" Type="http://schemas.openxmlformats.org/officeDocument/2006/relationships/diagramLayout" Target="../diagrams/layout102.xml"/><Relationship Id="rId42" Type="http://schemas.openxmlformats.org/officeDocument/2006/relationships/diagramColors" Target="../diagrams/colors103.xml"/><Relationship Id="rId47" Type="http://schemas.openxmlformats.org/officeDocument/2006/relationships/diagramColors" Target="../diagrams/colors104.xml"/><Relationship Id="rId50" Type="http://schemas.openxmlformats.org/officeDocument/2006/relationships/diagramData" Target="../diagrams/data105.xml"/><Relationship Id="rId55" Type="http://schemas.openxmlformats.org/officeDocument/2006/relationships/diagramData" Target="../diagrams/data106.xml"/><Relationship Id="rId7" Type="http://schemas.openxmlformats.org/officeDocument/2006/relationships/diagramQuickStyle" Target="../diagrams/quickStyle97.xml"/><Relationship Id="rId2" Type="http://schemas.openxmlformats.org/officeDocument/2006/relationships/notesSlide" Target="../notesSlides/notesSlide34.xml"/><Relationship Id="rId16" Type="http://schemas.openxmlformats.org/officeDocument/2006/relationships/diagramLayout" Target="../diagrams/layout99.xml"/><Relationship Id="rId29" Type="http://schemas.openxmlformats.org/officeDocument/2006/relationships/diagramQuickStyle" Target="../diagrams/quickStyle101.xml"/><Relationship Id="rId11" Type="http://schemas.openxmlformats.org/officeDocument/2006/relationships/diagramLayout" Target="../diagrams/layout98.xml"/><Relationship Id="rId24" Type="http://schemas.openxmlformats.org/officeDocument/2006/relationships/diagramQuickStyle" Target="../diagrams/quickStyle100.xml"/><Relationship Id="rId32" Type="http://schemas.openxmlformats.org/officeDocument/2006/relationships/image" Target="../media/image16.png"/><Relationship Id="rId37" Type="http://schemas.microsoft.com/office/2007/relationships/diagramDrawing" Target="../diagrams/drawing102.xml"/><Relationship Id="rId40" Type="http://schemas.openxmlformats.org/officeDocument/2006/relationships/diagramLayout" Target="../diagrams/layout103.xml"/><Relationship Id="rId45" Type="http://schemas.openxmlformats.org/officeDocument/2006/relationships/diagramLayout" Target="../diagrams/layout104.xml"/><Relationship Id="rId53" Type="http://schemas.openxmlformats.org/officeDocument/2006/relationships/diagramColors" Target="../diagrams/colors105.xml"/><Relationship Id="rId58" Type="http://schemas.openxmlformats.org/officeDocument/2006/relationships/diagramColors" Target="../diagrams/colors106.xml"/><Relationship Id="rId5" Type="http://schemas.openxmlformats.org/officeDocument/2006/relationships/diagramData" Target="../diagrams/data97.xml"/><Relationship Id="rId19" Type="http://schemas.microsoft.com/office/2007/relationships/diagramDrawing" Target="../diagrams/drawing99.xml"/><Relationship Id="rId4" Type="http://schemas.openxmlformats.org/officeDocument/2006/relationships/image" Target="../media/image15.png"/><Relationship Id="rId9" Type="http://schemas.microsoft.com/office/2007/relationships/diagramDrawing" Target="../diagrams/drawing97.xml"/><Relationship Id="rId14" Type="http://schemas.microsoft.com/office/2007/relationships/diagramDrawing" Target="../diagrams/drawing98.xml"/><Relationship Id="rId22" Type="http://schemas.openxmlformats.org/officeDocument/2006/relationships/diagramData" Target="../diagrams/data100.xml"/><Relationship Id="rId27" Type="http://schemas.openxmlformats.org/officeDocument/2006/relationships/diagramData" Target="../diagrams/data101.xml"/><Relationship Id="rId30" Type="http://schemas.openxmlformats.org/officeDocument/2006/relationships/diagramColors" Target="../diagrams/colors101.xml"/><Relationship Id="rId35" Type="http://schemas.openxmlformats.org/officeDocument/2006/relationships/diagramQuickStyle" Target="../diagrams/quickStyle102.xml"/><Relationship Id="rId43" Type="http://schemas.microsoft.com/office/2007/relationships/diagramDrawing" Target="../diagrams/drawing103.xml"/><Relationship Id="rId48" Type="http://schemas.microsoft.com/office/2007/relationships/diagramDrawing" Target="../diagrams/drawing104.xml"/><Relationship Id="rId56" Type="http://schemas.openxmlformats.org/officeDocument/2006/relationships/diagramLayout" Target="../diagrams/layout106.xml"/><Relationship Id="rId8" Type="http://schemas.openxmlformats.org/officeDocument/2006/relationships/diagramColors" Target="../diagrams/colors97.xml"/><Relationship Id="rId51" Type="http://schemas.openxmlformats.org/officeDocument/2006/relationships/diagramLayout" Target="../diagrams/layout105.xml"/><Relationship Id="rId3" Type="http://schemas.openxmlformats.org/officeDocument/2006/relationships/image" Target="../media/image14.png"/><Relationship Id="rId12" Type="http://schemas.openxmlformats.org/officeDocument/2006/relationships/diagramQuickStyle" Target="../diagrams/quickStyle98.xml"/><Relationship Id="rId17" Type="http://schemas.openxmlformats.org/officeDocument/2006/relationships/diagramQuickStyle" Target="../diagrams/quickStyle99.xml"/><Relationship Id="rId25" Type="http://schemas.openxmlformats.org/officeDocument/2006/relationships/diagramColors" Target="../diagrams/colors100.xml"/><Relationship Id="rId33" Type="http://schemas.openxmlformats.org/officeDocument/2006/relationships/diagramData" Target="../diagrams/data102.xml"/><Relationship Id="rId38" Type="http://schemas.openxmlformats.org/officeDocument/2006/relationships/image" Target="../media/image23.png"/><Relationship Id="rId46" Type="http://schemas.openxmlformats.org/officeDocument/2006/relationships/diagramQuickStyle" Target="../diagrams/quickStyle104.xml"/><Relationship Id="rId59" Type="http://schemas.microsoft.com/office/2007/relationships/diagramDrawing" Target="../diagrams/drawing106.xml"/><Relationship Id="rId20" Type="http://schemas.openxmlformats.org/officeDocument/2006/relationships/image" Target="../media/image17.png"/><Relationship Id="rId41" Type="http://schemas.openxmlformats.org/officeDocument/2006/relationships/diagramQuickStyle" Target="../diagrams/quickStyle103.xml"/><Relationship Id="rId54" Type="http://schemas.microsoft.com/office/2007/relationships/diagramDrawing" Target="../diagrams/drawing105.xml"/><Relationship Id="rId1" Type="http://schemas.openxmlformats.org/officeDocument/2006/relationships/slideLayout" Target="../slideLayouts/slideLayout33.xml"/><Relationship Id="rId6" Type="http://schemas.openxmlformats.org/officeDocument/2006/relationships/diagramLayout" Target="../diagrams/layout97.xml"/><Relationship Id="rId15" Type="http://schemas.openxmlformats.org/officeDocument/2006/relationships/diagramData" Target="../diagrams/data99.xml"/><Relationship Id="rId23" Type="http://schemas.openxmlformats.org/officeDocument/2006/relationships/diagramLayout" Target="../diagrams/layout100.xml"/><Relationship Id="rId28" Type="http://schemas.openxmlformats.org/officeDocument/2006/relationships/diagramLayout" Target="../diagrams/layout101.xml"/><Relationship Id="rId36" Type="http://schemas.openxmlformats.org/officeDocument/2006/relationships/diagramColors" Target="../diagrams/colors102.xml"/><Relationship Id="rId49" Type="http://schemas.openxmlformats.org/officeDocument/2006/relationships/image" Target="../media/image27.jpg"/><Relationship Id="rId57" Type="http://schemas.openxmlformats.org/officeDocument/2006/relationships/diagramQuickStyle" Target="../diagrams/quickStyle106.xml"/><Relationship Id="rId10" Type="http://schemas.openxmlformats.org/officeDocument/2006/relationships/diagramData" Target="../diagrams/data98.xml"/><Relationship Id="rId31" Type="http://schemas.microsoft.com/office/2007/relationships/diagramDrawing" Target="../diagrams/drawing101.xml"/><Relationship Id="rId44" Type="http://schemas.openxmlformats.org/officeDocument/2006/relationships/diagramData" Target="../diagrams/data104.xml"/><Relationship Id="rId52" Type="http://schemas.openxmlformats.org/officeDocument/2006/relationships/diagramQuickStyle" Target="../diagrams/quickStyle10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4.xml"/><Relationship Id="rId1" Type="http://schemas.openxmlformats.org/officeDocument/2006/relationships/themeOverride" Target="../theme/themeOverride9.xml"/></Relationships>
</file>

<file path=ppt/slides/_rels/slide37.xml.rels><?xml version="1.0" encoding="UTF-8" standalone="yes"?>
<Relationships xmlns="http://schemas.openxmlformats.org/package/2006/relationships"><Relationship Id="rId13" Type="http://schemas.openxmlformats.org/officeDocument/2006/relationships/diagramData" Target="../diagrams/data109.xml"/><Relationship Id="rId18" Type="http://schemas.openxmlformats.org/officeDocument/2006/relationships/image" Target="../media/image14.png"/><Relationship Id="rId26" Type="http://schemas.openxmlformats.org/officeDocument/2006/relationships/diagramLayout" Target="../diagrams/layout110.xml"/><Relationship Id="rId39" Type="http://schemas.microsoft.com/office/2007/relationships/diagramDrawing" Target="../diagrams/drawing112.xml"/><Relationship Id="rId21" Type="http://schemas.openxmlformats.org/officeDocument/2006/relationships/image" Target="../media/image16.png"/><Relationship Id="rId34" Type="http://schemas.microsoft.com/office/2007/relationships/diagramDrawing" Target="../diagrams/drawing111.xml"/><Relationship Id="rId7" Type="http://schemas.microsoft.com/office/2007/relationships/diagramDrawing" Target="../diagrams/drawing107.xml"/><Relationship Id="rId12" Type="http://schemas.microsoft.com/office/2007/relationships/diagramDrawing" Target="../diagrams/drawing108.xml"/><Relationship Id="rId17" Type="http://schemas.microsoft.com/office/2007/relationships/diagramDrawing" Target="../diagrams/drawing109.xml"/><Relationship Id="rId25" Type="http://schemas.openxmlformats.org/officeDocument/2006/relationships/diagramData" Target="../diagrams/data110.xml"/><Relationship Id="rId33" Type="http://schemas.openxmlformats.org/officeDocument/2006/relationships/diagramColors" Target="../diagrams/colors111.xml"/><Relationship Id="rId38" Type="http://schemas.openxmlformats.org/officeDocument/2006/relationships/diagramColors" Target="../diagrams/colors112.xml"/><Relationship Id="rId2" Type="http://schemas.openxmlformats.org/officeDocument/2006/relationships/notesSlide" Target="../notesSlides/notesSlide36.xml"/><Relationship Id="rId16" Type="http://schemas.openxmlformats.org/officeDocument/2006/relationships/diagramColors" Target="../diagrams/colors109.xml"/><Relationship Id="rId20" Type="http://schemas.openxmlformats.org/officeDocument/2006/relationships/image" Target="../media/image17.png"/><Relationship Id="rId29" Type="http://schemas.microsoft.com/office/2007/relationships/diagramDrawing" Target="../diagrams/drawing110.xml"/><Relationship Id="rId1" Type="http://schemas.openxmlformats.org/officeDocument/2006/relationships/slideLayout" Target="../slideLayouts/slideLayout33.xml"/><Relationship Id="rId6" Type="http://schemas.openxmlformats.org/officeDocument/2006/relationships/diagramColors" Target="../diagrams/colors107.xml"/><Relationship Id="rId11" Type="http://schemas.openxmlformats.org/officeDocument/2006/relationships/diagramColors" Target="../diagrams/colors108.xml"/><Relationship Id="rId24" Type="http://schemas.openxmlformats.org/officeDocument/2006/relationships/image" Target="../media/image27.jpg"/><Relationship Id="rId32" Type="http://schemas.openxmlformats.org/officeDocument/2006/relationships/diagramQuickStyle" Target="../diagrams/quickStyle111.xml"/><Relationship Id="rId37" Type="http://schemas.openxmlformats.org/officeDocument/2006/relationships/diagramQuickStyle" Target="../diagrams/quickStyle112.xml"/><Relationship Id="rId5" Type="http://schemas.openxmlformats.org/officeDocument/2006/relationships/diagramQuickStyle" Target="../diagrams/quickStyle107.xml"/><Relationship Id="rId15" Type="http://schemas.openxmlformats.org/officeDocument/2006/relationships/diagramQuickStyle" Target="../diagrams/quickStyle109.xml"/><Relationship Id="rId23" Type="http://schemas.openxmlformats.org/officeDocument/2006/relationships/image" Target="../media/image23.png"/><Relationship Id="rId28" Type="http://schemas.openxmlformats.org/officeDocument/2006/relationships/diagramColors" Target="../diagrams/colors110.xml"/><Relationship Id="rId36" Type="http://schemas.openxmlformats.org/officeDocument/2006/relationships/diagramLayout" Target="../diagrams/layout112.xml"/><Relationship Id="rId10" Type="http://schemas.openxmlformats.org/officeDocument/2006/relationships/diagramQuickStyle" Target="../diagrams/quickStyle108.xml"/><Relationship Id="rId19" Type="http://schemas.openxmlformats.org/officeDocument/2006/relationships/image" Target="../media/image24.png"/><Relationship Id="rId31" Type="http://schemas.openxmlformats.org/officeDocument/2006/relationships/diagramLayout" Target="../diagrams/layout111.xml"/><Relationship Id="rId4" Type="http://schemas.openxmlformats.org/officeDocument/2006/relationships/diagramLayout" Target="../diagrams/layout107.xml"/><Relationship Id="rId9" Type="http://schemas.openxmlformats.org/officeDocument/2006/relationships/diagramLayout" Target="../diagrams/layout108.xml"/><Relationship Id="rId14" Type="http://schemas.openxmlformats.org/officeDocument/2006/relationships/diagramLayout" Target="../diagrams/layout109.xml"/><Relationship Id="rId22" Type="http://schemas.openxmlformats.org/officeDocument/2006/relationships/image" Target="../media/image15.png"/><Relationship Id="rId27" Type="http://schemas.openxmlformats.org/officeDocument/2006/relationships/diagramQuickStyle" Target="../diagrams/quickStyle110.xml"/><Relationship Id="rId30" Type="http://schemas.openxmlformats.org/officeDocument/2006/relationships/diagramData" Target="../diagrams/data111.xml"/><Relationship Id="rId35" Type="http://schemas.openxmlformats.org/officeDocument/2006/relationships/diagramData" Target="../diagrams/data112.xml"/><Relationship Id="rId8" Type="http://schemas.openxmlformats.org/officeDocument/2006/relationships/diagramData" Target="../diagrams/data108.xml"/><Relationship Id="rId3" Type="http://schemas.openxmlformats.org/officeDocument/2006/relationships/diagramData" Target="../diagrams/data107.xml"/></Relationships>
</file>

<file path=ppt/slides/_rels/slide38.xml.rels><?xml version="1.0" encoding="UTF-8" standalone="yes"?>
<Relationships xmlns="http://schemas.openxmlformats.org/package/2006/relationships"><Relationship Id="rId13" Type="http://schemas.openxmlformats.org/officeDocument/2006/relationships/diagramData" Target="../diagrams/data115.xml"/><Relationship Id="rId18" Type="http://schemas.openxmlformats.org/officeDocument/2006/relationships/image" Target="../media/image14.png"/><Relationship Id="rId26" Type="http://schemas.openxmlformats.org/officeDocument/2006/relationships/diagramLayout" Target="../diagrams/layout116.xml"/><Relationship Id="rId39" Type="http://schemas.microsoft.com/office/2007/relationships/diagramDrawing" Target="../diagrams/drawing118.xml"/><Relationship Id="rId21" Type="http://schemas.openxmlformats.org/officeDocument/2006/relationships/image" Target="../media/image16.png"/><Relationship Id="rId34" Type="http://schemas.microsoft.com/office/2007/relationships/diagramDrawing" Target="../diagrams/drawing117.xml"/><Relationship Id="rId7" Type="http://schemas.microsoft.com/office/2007/relationships/diagramDrawing" Target="../diagrams/drawing113.xml"/><Relationship Id="rId12" Type="http://schemas.microsoft.com/office/2007/relationships/diagramDrawing" Target="../diagrams/drawing114.xml"/><Relationship Id="rId17" Type="http://schemas.microsoft.com/office/2007/relationships/diagramDrawing" Target="../diagrams/drawing115.xml"/><Relationship Id="rId25" Type="http://schemas.openxmlformats.org/officeDocument/2006/relationships/diagramData" Target="../diagrams/data116.xml"/><Relationship Id="rId33" Type="http://schemas.openxmlformats.org/officeDocument/2006/relationships/diagramColors" Target="../diagrams/colors117.xml"/><Relationship Id="rId38" Type="http://schemas.openxmlformats.org/officeDocument/2006/relationships/diagramColors" Target="../diagrams/colors118.xml"/><Relationship Id="rId2" Type="http://schemas.openxmlformats.org/officeDocument/2006/relationships/notesSlide" Target="../notesSlides/notesSlide37.xml"/><Relationship Id="rId16" Type="http://schemas.openxmlformats.org/officeDocument/2006/relationships/diagramColors" Target="../diagrams/colors115.xml"/><Relationship Id="rId20" Type="http://schemas.openxmlformats.org/officeDocument/2006/relationships/image" Target="../media/image17.png"/><Relationship Id="rId29" Type="http://schemas.microsoft.com/office/2007/relationships/diagramDrawing" Target="../diagrams/drawing116.xml"/><Relationship Id="rId1" Type="http://schemas.openxmlformats.org/officeDocument/2006/relationships/slideLayout" Target="../slideLayouts/slideLayout33.xml"/><Relationship Id="rId6" Type="http://schemas.openxmlformats.org/officeDocument/2006/relationships/diagramColors" Target="../diagrams/colors113.xml"/><Relationship Id="rId11" Type="http://schemas.openxmlformats.org/officeDocument/2006/relationships/diagramColors" Target="../diagrams/colors114.xml"/><Relationship Id="rId24" Type="http://schemas.openxmlformats.org/officeDocument/2006/relationships/image" Target="../media/image27.jpg"/><Relationship Id="rId32" Type="http://schemas.openxmlformats.org/officeDocument/2006/relationships/diagramQuickStyle" Target="../diagrams/quickStyle117.xml"/><Relationship Id="rId37" Type="http://schemas.openxmlformats.org/officeDocument/2006/relationships/diagramQuickStyle" Target="../diagrams/quickStyle118.xml"/><Relationship Id="rId5" Type="http://schemas.openxmlformats.org/officeDocument/2006/relationships/diagramQuickStyle" Target="../diagrams/quickStyle113.xml"/><Relationship Id="rId15" Type="http://schemas.openxmlformats.org/officeDocument/2006/relationships/diagramQuickStyle" Target="../diagrams/quickStyle115.xml"/><Relationship Id="rId23" Type="http://schemas.openxmlformats.org/officeDocument/2006/relationships/image" Target="../media/image23.png"/><Relationship Id="rId28" Type="http://schemas.openxmlformats.org/officeDocument/2006/relationships/diagramColors" Target="../diagrams/colors116.xml"/><Relationship Id="rId36" Type="http://schemas.openxmlformats.org/officeDocument/2006/relationships/diagramLayout" Target="../diagrams/layout118.xml"/><Relationship Id="rId10" Type="http://schemas.openxmlformats.org/officeDocument/2006/relationships/diagramQuickStyle" Target="../diagrams/quickStyle114.xml"/><Relationship Id="rId19" Type="http://schemas.openxmlformats.org/officeDocument/2006/relationships/image" Target="../media/image24.png"/><Relationship Id="rId31" Type="http://schemas.openxmlformats.org/officeDocument/2006/relationships/diagramLayout" Target="../diagrams/layout117.xml"/><Relationship Id="rId4" Type="http://schemas.openxmlformats.org/officeDocument/2006/relationships/diagramLayout" Target="../diagrams/layout113.xml"/><Relationship Id="rId9" Type="http://schemas.openxmlformats.org/officeDocument/2006/relationships/diagramLayout" Target="../diagrams/layout114.xml"/><Relationship Id="rId14" Type="http://schemas.openxmlformats.org/officeDocument/2006/relationships/diagramLayout" Target="../diagrams/layout115.xml"/><Relationship Id="rId22" Type="http://schemas.openxmlformats.org/officeDocument/2006/relationships/image" Target="../media/image15.png"/><Relationship Id="rId27" Type="http://schemas.openxmlformats.org/officeDocument/2006/relationships/diagramQuickStyle" Target="../diagrams/quickStyle116.xml"/><Relationship Id="rId30" Type="http://schemas.openxmlformats.org/officeDocument/2006/relationships/diagramData" Target="../diagrams/data117.xml"/><Relationship Id="rId35" Type="http://schemas.openxmlformats.org/officeDocument/2006/relationships/diagramData" Target="../diagrams/data118.xml"/><Relationship Id="rId8" Type="http://schemas.openxmlformats.org/officeDocument/2006/relationships/diagramData" Target="../diagrams/data114.xml"/><Relationship Id="rId3" Type="http://schemas.openxmlformats.org/officeDocument/2006/relationships/diagramData" Target="../diagrams/data113.xml"/></Relationships>
</file>

<file path=ppt/slides/_rels/slide3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8.xml"/><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tags" Target="../tags/tag2.xml"/><Relationship Id="rId1" Type="http://schemas.openxmlformats.org/officeDocument/2006/relationships/customXml" Target="../../customXml/item17.xml"/><Relationship Id="rId5" Type="http://schemas.openxmlformats.org/officeDocument/2006/relationships/image" Target="../media/image10.png"/><Relationship Id="rId4" Type="http://schemas.openxmlformats.org/officeDocument/2006/relationships/notesSlide" Target="../notesSlides/notesSlide3.xml"/></Relationships>
</file>

<file path=ppt/slides/_rels/slide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9.xml"/><Relationship Id="rId1" Type="http://schemas.openxmlformats.org/officeDocument/2006/relationships/slideLayout" Target="../slideLayouts/slideLayout5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8.xml"/></Relationships>
</file>

<file path=ppt/slides/_rels/slide4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33.xml"/><Relationship Id="rId5" Type="http://schemas.openxmlformats.org/officeDocument/2006/relationships/image" Target="../media/image32.png"/><Relationship Id="rId4" Type="http://schemas.openxmlformats.org/officeDocument/2006/relationships/image" Target="../media/image29.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4.xml"/><Relationship Id="rId1" Type="http://schemas.openxmlformats.org/officeDocument/2006/relationships/slideLayout" Target="../slideLayouts/slideLayout5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13" Type="http://schemas.openxmlformats.org/officeDocument/2006/relationships/diagramData" Target="../diagrams/data121.xml"/><Relationship Id="rId18" Type="http://schemas.openxmlformats.org/officeDocument/2006/relationships/image" Target="../media/image14.png"/><Relationship Id="rId26" Type="http://schemas.openxmlformats.org/officeDocument/2006/relationships/diagramLayout" Target="../diagrams/layout122.xml"/><Relationship Id="rId39" Type="http://schemas.microsoft.com/office/2007/relationships/diagramDrawing" Target="../diagrams/drawing124.xml"/><Relationship Id="rId21" Type="http://schemas.openxmlformats.org/officeDocument/2006/relationships/image" Target="../media/image16.png"/><Relationship Id="rId34" Type="http://schemas.microsoft.com/office/2007/relationships/diagramDrawing" Target="../diagrams/drawing123.xml"/><Relationship Id="rId7" Type="http://schemas.microsoft.com/office/2007/relationships/diagramDrawing" Target="../diagrams/drawing119.xml"/><Relationship Id="rId12" Type="http://schemas.microsoft.com/office/2007/relationships/diagramDrawing" Target="../diagrams/drawing120.xml"/><Relationship Id="rId17" Type="http://schemas.microsoft.com/office/2007/relationships/diagramDrawing" Target="../diagrams/drawing121.xml"/><Relationship Id="rId25" Type="http://schemas.openxmlformats.org/officeDocument/2006/relationships/diagramData" Target="../diagrams/data122.xml"/><Relationship Id="rId33" Type="http://schemas.openxmlformats.org/officeDocument/2006/relationships/diagramColors" Target="../diagrams/colors123.xml"/><Relationship Id="rId38" Type="http://schemas.openxmlformats.org/officeDocument/2006/relationships/diagramColors" Target="../diagrams/colors124.xml"/><Relationship Id="rId2" Type="http://schemas.openxmlformats.org/officeDocument/2006/relationships/notesSlide" Target="../notesSlides/notesSlide46.xml"/><Relationship Id="rId16" Type="http://schemas.openxmlformats.org/officeDocument/2006/relationships/diagramColors" Target="../diagrams/colors121.xml"/><Relationship Id="rId20" Type="http://schemas.openxmlformats.org/officeDocument/2006/relationships/image" Target="../media/image17.png"/><Relationship Id="rId29" Type="http://schemas.microsoft.com/office/2007/relationships/diagramDrawing" Target="../diagrams/drawing122.xml"/><Relationship Id="rId1" Type="http://schemas.openxmlformats.org/officeDocument/2006/relationships/slideLayout" Target="../slideLayouts/slideLayout33.xml"/><Relationship Id="rId6" Type="http://schemas.openxmlformats.org/officeDocument/2006/relationships/diagramColors" Target="../diagrams/colors119.xml"/><Relationship Id="rId11" Type="http://schemas.openxmlformats.org/officeDocument/2006/relationships/diagramColors" Target="../diagrams/colors120.xml"/><Relationship Id="rId24" Type="http://schemas.openxmlformats.org/officeDocument/2006/relationships/image" Target="../media/image27.jpg"/><Relationship Id="rId32" Type="http://schemas.openxmlformats.org/officeDocument/2006/relationships/diagramQuickStyle" Target="../diagrams/quickStyle123.xml"/><Relationship Id="rId37" Type="http://schemas.openxmlformats.org/officeDocument/2006/relationships/diagramQuickStyle" Target="../diagrams/quickStyle124.xml"/><Relationship Id="rId5" Type="http://schemas.openxmlformats.org/officeDocument/2006/relationships/diagramQuickStyle" Target="../diagrams/quickStyle119.xml"/><Relationship Id="rId15" Type="http://schemas.openxmlformats.org/officeDocument/2006/relationships/diagramQuickStyle" Target="../diagrams/quickStyle121.xml"/><Relationship Id="rId23" Type="http://schemas.openxmlformats.org/officeDocument/2006/relationships/image" Target="../media/image23.png"/><Relationship Id="rId28" Type="http://schemas.openxmlformats.org/officeDocument/2006/relationships/diagramColors" Target="../diagrams/colors122.xml"/><Relationship Id="rId36" Type="http://schemas.openxmlformats.org/officeDocument/2006/relationships/diagramLayout" Target="../diagrams/layout124.xml"/><Relationship Id="rId10" Type="http://schemas.openxmlformats.org/officeDocument/2006/relationships/diagramQuickStyle" Target="../diagrams/quickStyle120.xml"/><Relationship Id="rId19" Type="http://schemas.openxmlformats.org/officeDocument/2006/relationships/image" Target="../media/image24.png"/><Relationship Id="rId31" Type="http://schemas.openxmlformats.org/officeDocument/2006/relationships/diagramLayout" Target="../diagrams/layout123.xml"/><Relationship Id="rId4" Type="http://schemas.openxmlformats.org/officeDocument/2006/relationships/diagramLayout" Target="../diagrams/layout119.xml"/><Relationship Id="rId9" Type="http://schemas.openxmlformats.org/officeDocument/2006/relationships/diagramLayout" Target="../diagrams/layout120.xml"/><Relationship Id="rId14" Type="http://schemas.openxmlformats.org/officeDocument/2006/relationships/diagramLayout" Target="../diagrams/layout121.xml"/><Relationship Id="rId22" Type="http://schemas.openxmlformats.org/officeDocument/2006/relationships/image" Target="../media/image15.png"/><Relationship Id="rId27" Type="http://schemas.openxmlformats.org/officeDocument/2006/relationships/diagramQuickStyle" Target="../diagrams/quickStyle122.xml"/><Relationship Id="rId30" Type="http://schemas.openxmlformats.org/officeDocument/2006/relationships/diagramData" Target="../diagrams/data123.xml"/><Relationship Id="rId35" Type="http://schemas.openxmlformats.org/officeDocument/2006/relationships/diagramData" Target="../diagrams/data124.xml"/><Relationship Id="rId8" Type="http://schemas.openxmlformats.org/officeDocument/2006/relationships/diagramData" Target="../diagrams/data120.xml"/><Relationship Id="rId3" Type="http://schemas.openxmlformats.org/officeDocument/2006/relationships/diagramData" Target="../diagrams/data119.xml"/></Relationships>
</file>

<file path=ppt/slides/_rels/slide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4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8.xml"/><Relationship Id="rId1" Type="http://schemas.openxmlformats.org/officeDocument/2006/relationships/slideLayout" Target="../slideLayouts/slideLayout5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tags" Target="../tags/tag3.xml"/><Relationship Id="rId1" Type="http://schemas.openxmlformats.org/officeDocument/2006/relationships/customXml" Target="../../customXml/item23.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49.xml"/><Relationship Id="rId1" Type="http://schemas.openxmlformats.org/officeDocument/2006/relationships/slideLayout" Target="../slideLayouts/slideLayout53.xml"/></Relationships>
</file>

<file path=ppt/slides/_rels/slide5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0.xml"/><Relationship Id="rId1" Type="http://schemas.openxmlformats.org/officeDocument/2006/relationships/slideLayout" Target="../slideLayouts/slideLayout53.xml"/></Relationships>
</file>

<file path=ppt/slides/_rels/slide53.xml.rels><?xml version="1.0" encoding="UTF-8" standalone="yes"?>
<Relationships xmlns="http://schemas.openxmlformats.org/package/2006/relationships"><Relationship Id="rId3" Type="http://schemas.openxmlformats.org/officeDocument/2006/relationships/hyperlink" Target="http://apisandbox.msdn.com/" TargetMode="External"/><Relationship Id="rId2" Type="http://schemas.openxmlformats.org/officeDocument/2006/relationships/notesSlide" Target="../notesSlides/notesSlide51.xml"/><Relationship Id="rId1" Type="http://schemas.openxmlformats.org/officeDocument/2006/relationships/slideLayout" Target="../slideLayouts/slideLayout33.xml"/><Relationship Id="rId5" Type="http://schemas.openxmlformats.org/officeDocument/2006/relationships/hyperlink" Target="http://dev.office.com/unifiedAPIs" TargetMode="External"/><Relationship Id="rId4" Type="http://schemas.openxmlformats.org/officeDocument/2006/relationships/hyperlink" Target="https://graphexplorer2.azurewebsites.net/"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hyperlink" Target="http://dev.office.com/devprogram" TargetMode="External"/><Relationship Id="rId1" Type="http://schemas.openxmlformats.org/officeDocument/2006/relationships/slideLayout" Target="../slideLayouts/slideLayout33.xml"/><Relationship Id="rId4" Type="http://schemas.openxmlformats.org/officeDocument/2006/relationships/image" Target="../media/image36.emf"/></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8.xml.rels><?xml version="1.0" encoding="UTF-8" standalone="yes"?>
<Relationships xmlns="http://schemas.openxmlformats.org/package/2006/relationships"><Relationship Id="rId13" Type="http://schemas.openxmlformats.org/officeDocument/2006/relationships/diagramData" Target="../diagrams/data127.xml"/><Relationship Id="rId18" Type="http://schemas.openxmlformats.org/officeDocument/2006/relationships/image" Target="../media/image14.png"/><Relationship Id="rId26" Type="http://schemas.openxmlformats.org/officeDocument/2006/relationships/diagramLayout" Target="../diagrams/layout128.xml"/><Relationship Id="rId39" Type="http://schemas.microsoft.com/office/2007/relationships/diagramDrawing" Target="../diagrams/drawing130.xml"/><Relationship Id="rId21" Type="http://schemas.openxmlformats.org/officeDocument/2006/relationships/image" Target="../media/image16.png"/><Relationship Id="rId34" Type="http://schemas.microsoft.com/office/2007/relationships/diagramDrawing" Target="../diagrams/drawing129.xml"/><Relationship Id="rId42" Type="http://schemas.openxmlformats.org/officeDocument/2006/relationships/diagramData" Target="../diagrams/data131.xml"/><Relationship Id="rId47" Type="http://schemas.openxmlformats.org/officeDocument/2006/relationships/diagramData" Target="../diagrams/data132.xml"/><Relationship Id="rId50" Type="http://schemas.openxmlformats.org/officeDocument/2006/relationships/diagramColors" Target="../diagrams/colors132.xml"/><Relationship Id="rId7" Type="http://schemas.microsoft.com/office/2007/relationships/diagramDrawing" Target="../diagrams/drawing125.xml"/><Relationship Id="rId2" Type="http://schemas.openxmlformats.org/officeDocument/2006/relationships/notesSlide" Target="../notesSlides/notesSlide54.xml"/><Relationship Id="rId16" Type="http://schemas.openxmlformats.org/officeDocument/2006/relationships/diagramColors" Target="../diagrams/colors127.xml"/><Relationship Id="rId29" Type="http://schemas.microsoft.com/office/2007/relationships/diagramDrawing" Target="../diagrams/drawing128.xml"/><Relationship Id="rId11" Type="http://schemas.openxmlformats.org/officeDocument/2006/relationships/diagramColors" Target="../diagrams/colors126.xml"/><Relationship Id="rId24" Type="http://schemas.openxmlformats.org/officeDocument/2006/relationships/image" Target="../media/image27.jpg"/><Relationship Id="rId32" Type="http://schemas.openxmlformats.org/officeDocument/2006/relationships/diagramQuickStyle" Target="../diagrams/quickStyle129.xml"/><Relationship Id="rId37" Type="http://schemas.openxmlformats.org/officeDocument/2006/relationships/diagramQuickStyle" Target="../diagrams/quickStyle130.xml"/><Relationship Id="rId40" Type="http://schemas.openxmlformats.org/officeDocument/2006/relationships/image" Target="../media/image28.png"/><Relationship Id="rId45" Type="http://schemas.openxmlformats.org/officeDocument/2006/relationships/diagramColors" Target="../diagrams/colors131.xml"/><Relationship Id="rId5" Type="http://schemas.openxmlformats.org/officeDocument/2006/relationships/diagramQuickStyle" Target="../diagrams/quickStyle125.xml"/><Relationship Id="rId15" Type="http://schemas.openxmlformats.org/officeDocument/2006/relationships/diagramQuickStyle" Target="../diagrams/quickStyle127.xml"/><Relationship Id="rId23" Type="http://schemas.openxmlformats.org/officeDocument/2006/relationships/image" Target="../media/image23.png"/><Relationship Id="rId28" Type="http://schemas.openxmlformats.org/officeDocument/2006/relationships/diagramColors" Target="../diagrams/colors128.xml"/><Relationship Id="rId36" Type="http://schemas.openxmlformats.org/officeDocument/2006/relationships/diagramLayout" Target="../diagrams/layout130.xml"/><Relationship Id="rId49" Type="http://schemas.openxmlformats.org/officeDocument/2006/relationships/diagramQuickStyle" Target="../diagrams/quickStyle132.xml"/><Relationship Id="rId10" Type="http://schemas.openxmlformats.org/officeDocument/2006/relationships/diagramQuickStyle" Target="../diagrams/quickStyle126.xml"/><Relationship Id="rId19" Type="http://schemas.openxmlformats.org/officeDocument/2006/relationships/image" Target="../media/image24.png"/><Relationship Id="rId31" Type="http://schemas.openxmlformats.org/officeDocument/2006/relationships/diagramLayout" Target="../diagrams/layout129.xml"/><Relationship Id="rId44" Type="http://schemas.openxmlformats.org/officeDocument/2006/relationships/diagramQuickStyle" Target="../diagrams/quickStyle131.xml"/><Relationship Id="rId4" Type="http://schemas.openxmlformats.org/officeDocument/2006/relationships/diagramLayout" Target="../diagrams/layout125.xml"/><Relationship Id="rId9" Type="http://schemas.openxmlformats.org/officeDocument/2006/relationships/diagramLayout" Target="../diagrams/layout126.xml"/><Relationship Id="rId14" Type="http://schemas.openxmlformats.org/officeDocument/2006/relationships/diagramLayout" Target="../diagrams/layout127.xml"/><Relationship Id="rId22" Type="http://schemas.openxmlformats.org/officeDocument/2006/relationships/image" Target="../media/image15.png"/><Relationship Id="rId27" Type="http://schemas.openxmlformats.org/officeDocument/2006/relationships/diagramQuickStyle" Target="../diagrams/quickStyle128.xml"/><Relationship Id="rId30" Type="http://schemas.openxmlformats.org/officeDocument/2006/relationships/diagramData" Target="../diagrams/data129.xml"/><Relationship Id="rId35" Type="http://schemas.openxmlformats.org/officeDocument/2006/relationships/diagramData" Target="../diagrams/data130.xml"/><Relationship Id="rId43" Type="http://schemas.openxmlformats.org/officeDocument/2006/relationships/diagramLayout" Target="../diagrams/layout131.xml"/><Relationship Id="rId48" Type="http://schemas.openxmlformats.org/officeDocument/2006/relationships/diagramLayout" Target="../diagrams/layout132.xml"/><Relationship Id="rId8" Type="http://schemas.openxmlformats.org/officeDocument/2006/relationships/diagramData" Target="../diagrams/data126.xml"/><Relationship Id="rId51" Type="http://schemas.microsoft.com/office/2007/relationships/diagramDrawing" Target="../diagrams/drawing132.xml"/><Relationship Id="rId3" Type="http://schemas.openxmlformats.org/officeDocument/2006/relationships/diagramData" Target="../diagrams/data125.xml"/><Relationship Id="rId12" Type="http://schemas.microsoft.com/office/2007/relationships/diagramDrawing" Target="../diagrams/drawing126.xml"/><Relationship Id="rId17" Type="http://schemas.microsoft.com/office/2007/relationships/diagramDrawing" Target="../diagrams/drawing127.xml"/><Relationship Id="rId25" Type="http://schemas.openxmlformats.org/officeDocument/2006/relationships/diagramData" Target="../diagrams/data128.xml"/><Relationship Id="rId33" Type="http://schemas.openxmlformats.org/officeDocument/2006/relationships/diagramColors" Target="../diagrams/colors129.xml"/><Relationship Id="rId38" Type="http://schemas.openxmlformats.org/officeDocument/2006/relationships/diagramColors" Target="../diagrams/colors130.xml"/><Relationship Id="rId46" Type="http://schemas.microsoft.com/office/2007/relationships/diagramDrawing" Target="../diagrams/drawing131.xml"/><Relationship Id="rId20" Type="http://schemas.openxmlformats.org/officeDocument/2006/relationships/image" Target="../media/image17.png"/><Relationship Id="rId41" Type="http://schemas.openxmlformats.org/officeDocument/2006/relationships/image" Target="../media/image29.png"/><Relationship Id="rId1" Type="http://schemas.openxmlformats.org/officeDocument/2006/relationships/slideLayout" Target="../slideLayouts/slideLayout33.xml"/><Relationship Id="rId6" Type="http://schemas.openxmlformats.org/officeDocument/2006/relationships/diagramColors" Target="../diagrams/colors125.xml"/></Relationships>
</file>

<file path=ppt/slides/_rels/slide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5.xml"/><Relationship Id="rId1" Type="http://schemas.openxmlformats.org/officeDocument/2006/relationships/slideLayout" Target="../slideLayouts/slideLayout81.xml"/><Relationship Id="rId5" Type="http://schemas.openxmlformats.org/officeDocument/2006/relationships/image" Target="../media/image38.png"/><Relationship Id="rId4" Type="http://schemas.openxmlformats.org/officeDocument/2006/relationships/hyperlink" Target="http://myignite.microsoft.com/" TargetMode="Externa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48.xml"/><Relationship Id="rId2" Type="http://schemas.openxmlformats.org/officeDocument/2006/relationships/tags" Target="../tags/tag4.xml"/><Relationship Id="rId1" Type="http://schemas.openxmlformats.org/officeDocument/2006/relationships/customXml" Target="../../customXml/item3.xml"/><Relationship Id="rId5" Type="http://schemas.openxmlformats.org/officeDocument/2006/relationships/image" Target="../media/image13.jpg"/><Relationship Id="rId4" Type="http://schemas.openxmlformats.org/officeDocument/2006/relationships/notesSlide" Target="../notesSlides/notesSlide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53.xml"/><Relationship Id="rId2" Type="http://schemas.openxmlformats.org/officeDocument/2006/relationships/tags" Target="../tags/tag5.xml"/><Relationship Id="rId1" Type="http://schemas.openxmlformats.org/officeDocument/2006/relationships/customXml" Target="../../customXml/item14.xml"/><Relationship Id="rId5" Type="http://schemas.openxmlformats.org/officeDocument/2006/relationships/image" Target="../media/image11.png"/><Relationship Id="rId4" Type="http://schemas.openxmlformats.org/officeDocument/2006/relationships/notesSlide" Target="../notesSlides/notesSlide6.xml"/></Relationships>
</file>

<file path=ppt/slides/_rels/slide8.xml.rels><?xml version="1.0" encoding="UTF-8" standalone="yes"?>
<Relationships xmlns="http://schemas.openxmlformats.org/package/2006/relationships"><Relationship Id="rId13" Type="http://schemas.openxmlformats.org/officeDocument/2006/relationships/diagramColors" Target="../diagrams/colors1.xml"/><Relationship Id="rId18" Type="http://schemas.openxmlformats.org/officeDocument/2006/relationships/diagramColors" Target="../diagrams/colors2.xml"/><Relationship Id="rId26" Type="http://schemas.openxmlformats.org/officeDocument/2006/relationships/diagramLayout" Target="../diagrams/layout4.xml"/><Relationship Id="rId39" Type="http://schemas.openxmlformats.org/officeDocument/2006/relationships/diagramQuickStyle" Target="../diagrams/quickStyle6.xml"/><Relationship Id="rId21" Type="http://schemas.openxmlformats.org/officeDocument/2006/relationships/diagramLayout" Target="../diagrams/layout3.xml"/><Relationship Id="rId34" Type="http://schemas.openxmlformats.org/officeDocument/2006/relationships/diagramQuickStyle" Target="../diagrams/quickStyle5.xml"/><Relationship Id="rId42" Type="http://schemas.openxmlformats.org/officeDocument/2006/relationships/image" Target="../media/image27.jpg"/><Relationship Id="rId7" Type="http://schemas.openxmlformats.org/officeDocument/2006/relationships/image" Target="../media/image16.png"/><Relationship Id="rId2" Type="http://schemas.openxmlformats.org/officeDocument/2006/relationships/tags" Target="../tags/tag6.xml"/><Relationship Id="rId16" Type="http://schemas.openxmlformats.org/officeDocument/2006/relationships/diagramLayout" Target="../diagrams/layout2.xml"/><Relationship Id="rId20" Type="http://schemas.openxmlformats.org/officeDocument/2006/relationships/diagramData" Target="../diagrams/data3.xml"/><Relationship Id="rId29" Type="http://schemas.microsoft.com/office/2007/relationships/diagramDrawing" Target="../diagrams/drawing4.xml"/><Relationship Id="rId41" Type="http://schemas.microsoft.com/office/2007/relationships/diagramDrawing" Target="../diagrams/drawing6.xml"/><Relationship Id="rId1" Type="http://schemas.openxmlformats.org/officeDocument/2006/relationships/customXml" Target="../../customXml/item8.xml"/><Relationship Id="rId6" Type="http://schemas.openxmlformats.org/officeDocument/2006/relationships/image" Target="../media/image15.png"/><Relationship Id="rId11" Type="http://schemas.openxmlformats.org/officeDocument/2006/relationships/diagramLayout" Target="../diagrams/layout1.xml"/><Relationship Id="rId24" Type="http://schemas.microsoft.com/office/2007/relationships/diagramDrawing" Target="../diagrams/drawing3.xml"/><Relationship Id="rId32" Type="http://schemas.openxmlformats.org/officeDocument/2006/relationships/diagramData" Target="../diagrams/data5.xml"/><Relationship Id="rId37" Type="http://schemas.openxmlformats.org/officeDocument/2006/relationships/diagramData" Target="../diagrams/data6.xml"/><Relationship Id="rId40" Type="http://schemas.openxmlformats.org/officeDocument/2006/relationships/diagramColors" Target="../diagrams/colors6.xml"/><Relationship Id="rId5" Type="http://schemas.openxmlformats.org/officeDocument/2006/relationships/image" Target="../media/image14.png"/><Relationship Id="rId15" Type="http://schemas.openxmlformats.org/officeDocument/2006/relationships/diagramData" Target="../diagrams/data2.xml"/><Relationship Id="rId23" Type="http://schemas.openxmlformats.org/officeDocument/2006/relationships/diagramColors" Target="../diagrams/colors3.xml"/><Relationship Id="rId28" Type="http://schemas.openxmlformats.org/officeDocument/2006/relationships/diagramColors" Target="../diagrams/colors4.xml"/><Relationship Id="rId36" Type="http://schemas.microsoft.com/office/2007/relationships/diagramDrawing" Target="../diagrams/drawing5.xml"/><Relationship Id="rId10" Type="http://schemas.openxmlformats.org/officeDocument/2006/relationships/diagramData" Target="../diagrams/data1.xml"/><Relationship Id="rId19" Type="http://schemas.microsoft.com/office/2007/relationships/diagramDrawing" Target="../diagrams/drawing2.xml"/><Relationship Id="rId31" Type="http://schemas.openxmlformats.org/officeDocument/2006/relationships/image" Target="../media/image24.png"/><Relationship Id="rId4" Type="http://schemas.openxmlformats.org/officeDocument/2006/relationships/notesSlide" Target="../notesSlides/notesSlide7.xml"/><Relationship Id="rId9" Type="http://schemas.openxmlformats.org/officeDocument/2006/relationships/image" Target="../media/image18.png"/><Relationship Id="rId14" Type="http://schemas.microsoft.com/office/2007/relationships/diagramDrawing" Target="../diagrams/drawing1.xml"/><Relationship Id="rId22" Type="http://schemas.openxmlformats.org/officeDocument/2006/relationships/diagramQuickStyle" Target="../diagrams/quickStyle3.xml"/><Relationship Id="rId27" Type="http://schemas.openxmlformats.org/officeDocument/2006/relationships/diagramQuickStyle" Target="../diagrams/quickStyle4.xml"/><Relationship Id="rId30" Type="http://schemas.openxmlformats.org/officeDocument/2006/relationships/image" Target="../media/image23.png"/><Relationship Id="rId35" Type="http://schemas.openxmlformats.org/officeDocument/2006/relationships/diagramColors" Target="../diagrams/colors5.xml"/><Relationship Id="rId8" Type="http://schemas.openxmlformats.org/officeDocument/2006/relationships/image" Target="../media/image17.png"/><Relationship Id="rId3" Type="http://schemas.openxmlformats.org/officeDocument/2006/relationships/slideLayout" Target="../slideLayouts/slideLayout33.xml"/><Relationship Id="rId12" Type="http://schemas.openxmlformats.org/officeDocument/2006/relationships/diagramQuickStyle" Target="../diagrams/quickStyle1.xml"/><Relationship Id="rId17" Type="http://schemas.openxmlformats.org/officeDocument/2006/relationships/diagramQuickStyle" Target="../diagrams/quickStyle2.xml"/><Relationship Id="rId25" Type="http://schemas.openxmlformats.org/officeDocument/2006/relationships/diagramData" Target="../diagrams/data4.xml"/><Relationship Id="rId33" Type="http://schemas.openxmlformats.org/officeDocument/2006/relationships/diagramLayout" Target="../diagrams/layout5.xml"/><Relationship Id="rId38" Type="http://schemas.openxmlformats.org/officeDocument/2006/relationships/diagramLayout" Target="../diagrams/layout6.xml"/></Relationships>
</file>

<file path=ppt/slides/_rels/slide9.xml.rels><?xml version="1.0" encoding="UTF-8" standalone="yes"?>
<Relationships xmlns="http://schemas.openxmlformats.org/package/2006/relationships"><Relationship Id="rId13" Type="http://schemas.openxmlformats.org/officeDocument/2006/relationships/diagramColors" Target="../diagrams/colors8.xml"/><Relationship Id="rId18" Type="http://schemas.openxmlformats.org/officeDocument/2006/relationships/diagramColors" Target="../diagrams/colors9.xml"/><Relationship Id="rId26" Type="http://schemas.openxmlformats.org/officeDocument/2006/relationships/diagramLayout" Target="../diagrams/layout11.xml"/><Relationship Id="rId3" Type="http://schemas.openxmlformats.org/officeDocument/2006/relationships/slideLayout" Target="../slideLayouts/slideLayout33.xml"/><Relationship Id="rId21" Type="http://schemas.openxmlformats.org/officeDocument/2006/relationships/diagramLayout" Target="../diagrams/layout10.xml"/><Relationship Id="rId34" Type="http://schemas.microsoft.com/office/2007/relationships/diagramDrawing" Target="../diagrams/drawing12.xml"/><Relationship Id="rId7" Type="http://schemas.openxmlformats.org/officeDocument/2006/relationships/diagramQuickStyle" Target="../diagrams/quickStyle7.xml"/><Relationship Id="rId12" Type="http://schemas.openxmlformats.org/officeDocument/2006/relationships/diagramQuickStyle" Target="../diagrams/quickStyle8.xml"/><Relationship Id="rId17" Type="http://schemas.openxmlformats.org/officeDocument/2006/relationships/diagramQuickStyle" Target="../diagrams/quickStyle9.xml"/><Relationship Id="rId25" Type="http://schemas.openxmlformats.org/officeDocument/2006/relationships/diagramData" Target="../diagrams/data11.xml"/><Relationship Id="rId33" Type="http://schemas.openxmlformats.org/officeDocument/2006/relationships/diagramColors" Target="../diagrams/colors12.xml"/><Relationship Id="rId2" Type="http://schemas.openxmlformats.org/officeDocument/2006/relationships/tags" Target="../tags/tag7.xml"/><Relationship Id="rId16" Type="http://schemas.openxmlformats.org/officeDocument/2006/relationships/diagramLayout" Target="../diagrams/layout9.xml"/><Relationship Id="rId20" Type="http://schemas.openxmlformats.org/officeDocument/2006/relationships/diagramData" Target="../diagrams/data10.xml"/><Relationship Id="rId29" Type="http://schemas.microsoft.com/office/2007/relationships/diagramDrawing" Target="../diagrams/drawing11.xml"/><Relationship Id="rId1" Type="http://schemas.openxmlformats.org/officeDocument/2006/relationships/customXml" Target="../../customXml/item13.xml"/><Relationship Id="rId6" Type="http://schemas.openxmlformats.org/officeDocument/2006/relationships/diagramLayout" Target="../diagrams/layout7.xml"/><Relationship Id="rId11" Type="http://schemas.openxmlformats.org/officeDocument/2006/relationships/diagramLayout" Target="../diagrams/layout8.xml"/><Relationship Id="rId24" Type="http://schemas.microsoft.com/office/2007/relationships/diagramDrawing" Target="../diagrams/drawing10.xml"/><Relationship Id="rId32" Type="http://schemas.openxmlformats.org/officeDocument/2006/relationships/diagramQuickStyle" Target="../diagrams/quickStyle12.xml"/><Relationship Id="rId5" Type="http://schemas.openxmlformats.org/officeDocument/2006/relationships/diagramData" Target="../diagrams/data7.xml"/><Relationship Id="rId15" Type="http://schemas.openxmlformats.org/officeDocument/2006/relationships/diagramData" Target="../diagrams/data9.xml"/><Relationship Id="rId23" Type="http://schemas.openxmlformats.org/officeDocument/2006/relationships/diagramColors" Target="../diagrams/colors10.xml"/><Relationship Id="rId28" Type="http://schemas.openxmlformats.org/officeDocument/2006/relationships/diagramColors" Target="../diagrams/colors11.xml"/><Relationship Id="rId10" Type="http://schemas.openxmlformats.org/officeDocument/2006/relationships/diagramData" Target="../diagrams/data8.xml"/><Relationship Id="rId19" Type="http://schemas.microsoft.com/office/2007/relationships/diagramDrawing" Target="../diagrams/drawing9.xml"/><Relationship Id="rId31" Type="http://schemas.openxmlformats.org/officeDocument/2006/relationships/diagramLayout" Target="../diagrams/layout12.xml"/><Relationship Id="rId4" Type="http://schemas.openxmlformats.org/officeDocument/2006/relationships/notesSlide" Target="../notesSlides/notesSlide8.xml"/><Relationship Id="rId9" Type="http://schemas.microsoft.com/office/2007/relationships/diagramDrawing" Target="../diagrams/drawing7.xml"/><Relationship Id="rId14" Type="http://schemas.microsoft.com/office/2007/relationships/diagramDrawing" Target="../diagrams/drawing8.xml"/><Relationship Id="rId22" Type="http://schemas.openxmlformats.org/officeDocument/2006/relationships/diagramQuickStyle" Target="../diagrams/quickStyle10.xml"/><Relationship Id="rId27" Type="http://schemas.openxmlformats.org/officeDocument/2006/relationships/diagramQuickStyle" Target="../diagrams/quickStyle11.xml"/><Relationship Id="rId30" Type="http://schemas.openxmlformats.org/officeDocument/2006/relationships/diagramData" Target="../diagrams/data12.xml"/><Relationship Id="rId8" Type="http://schemas.openxmlformats.org/officeDocument/2006/relationships/diagramColors" Target="../diagrams/colors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9234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836" b="0" i="0" u="none" strike="noStrike" kern="1200" cap="none" spc="0" normalizeH="0" baseline="0" noProof="0" dirty="0" smtClean="0">
                <a:ln>
                  <a:noFill/>
                </a:ln>
                <a:solidFill>
                  <a:prstClr val="white"/>
                </a:solidFill>
                <a:effectLst/>
                <a:uLnTx/>
                <a:uFillTx/>
                <a:latin typeface="Calibri" panose="020F0502020204030204"/>
                <a:ea typeface="+mn-ea"/>
                <a:cs typeface="+mn-cs"/>
              </a:rPr>
              <a:t>c</a:t>
            </a: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sp>
        <p:nvSpPr>
          <p:cNvPr id="31"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19" name="Group 90"/>
          <p:cNvGrpSpPr/>
          <p:nvPr/>
        </p:nvGrpSpPr>
        <p:grpSpPr>
          <a:xfrm>
            <a:off x="8333688" y="2609651"/>
            <a:ext cx="793531" cy="1101500"/>
            <a:chOff x="7710842" y="2610889"/>
            <a:chExt cx="793531" cy="1101500"/>
          </a:xfrm>
        </p:grpSpPr>
        <p:sp>
          <p:nvSpPr>
            <p:cNvPr id="40"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grpSp>
        <p:nvGrpSpPr>
          <p:cNvPr id="18" name="Group 95"/>
          <p:cNvGrpSpPr/>
          <p:nvPr/>
        </p:nvGrpSpPr>
        <p:grpSpPr>
          <a:xfrm>
            <a:off x="9079125" y="2757715"/>
            <a:ext cx="1101500" cy="793531"/>
            <a:chOff x="8456279" y="2758953"/>
            <a:chExt cx="1101500" cy="793531"/>
          </a:xfrm>
        </p:grpSpPr>
        <p:sp>
          <p:nvSpPr>
            <p:cNvPr id="43"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grpSp>
        <p:nvGrpSpPr>
          <p:cNvPr id="26" name="Group 100"/>
          <p:cNvGrpSpPr/>
          <p:nvPr/>
        </p:nvGrpSpPr>
        <p:grpSpPr>
          <a:xfrm>
            <a:off x="8179322" y="3637141"/>
            <a:ext cx="1101500" cy="793531"/>
            <a:chOff x="7556476" y="3638379"/>
            <a:chExt cx="1101500" cy="793531"/>
          </a:xfrm>
        </p:grpSpPr>
        <p:sp>
          <p:nvSpPr>
            <p:cNvPr id="44"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2"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0" r:lo="rId21" r:qs="rId22" r:cs="rId23"/>
            </a:graphicData>
          </a:graphic>
        </p:graphicFrame>
      </p:grpSp>
      <p:sp>
        <p:nvSpPr>
          <p:cNvPr id="13" name="Title 12"/>
          <p:cNvSpPr>
            <a:spLocks noGrp="1"/>
          </p:cNvSpPr>
          <p:nvPr>
            <p:ph type="title"/>
          </p:nvPr>
        </p:nvSpPr>
        <p:spPr/>
        <p:txBody>
          <a:bodyPr/>
          <a:lstStyle/>
          <a:p>
            <a:r>
              <a:rPr lang="en-US" dirty="0" smtClean="0"/>
              <a:t>Extended Profile</a:t>
            </a:r>
            <a:endParaRPr lang="en-US" dirty="0"/>
          </a:p>
        </p:txBody>
      </p:sp>
      <p:grpSp>
        <p:nvGrpSpPr>
          <p:cNvPr id="62" name="Group 61"/>
          <p:cNvGrpSpPr/>
          <p:nvPr/>
        </p:nvGrpSpPr>
        <p:grpSpPr>
          <a:xfrm>
            <a:off x="10642059" y="2467279"/>
            <a:ext cx="1464350" cy="2086357"/>
            <a:chOff x="636295" y="2518478"/>
            <a:chExt cx="1435768" cy="2045634"/>
          </a:xfrm>
        </p:grpSpPr>
        <p:sp>
          <p:nvSpPr>
            <p:cNvPr id="63" name="Oval 6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4" name="Diagram 6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nvGrpSpPr>
          <p:cNvPr id="65" name="Group 64"/>
          <p:cNvGrpSpPr/>
          <p:nvPr/>
        </p:nvGrpSpPr>
        <p:grpSpPr>
          <a:xfrm>
            <a:off x="9107871" y="3647934"/>
            <a:ext cx="1101500" cy="793531"/>
            <a:chOff x="7408118" y="3567362"/>
            <a:chExt cx="1080000" cy="778042"/>
          </a:xfrm>
        </p:grpSpPr>
        <p:sp>
          <p:nvSpPr>
            <p:cNvPr id="66" name="Oval 65"/>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7" name="Diagram 66"/>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sp>
        <p:nvSpPr>
          <p:cNvPr id="68"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52" name="TextBox 51"/>
          <p:cNvSpPr txBox="1"/>
          <p:nvPr/>
        </p:nvSpPr>
        <p:spPr>
          <a:xfrm>
            <a:off x="649843" y="4532312"/>
            <a:ext cx="11786632" cy="2492990"/>
          </a:xfrm>
          <a:prstGeom prst="rect">
            <a:avLst/>
          </a:prstGeom>
          <a:noFill/>
        </p:spPr>
        <p:txBody>
          <a:bodyPr wrap="square" lIns="18288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SharePoint User Profile</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https://contoso.sharepoint.com/_api/SP.UserProfiles.PeopleManager/GetMyProperties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Exchange </a:t>
            </a:r>
            <a:r>
              <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HD Picture</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https://outlook.office365.com/api/v1.0/me/userPhoto </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Tree>
    <p:custDataLst>
      <p:custData r:id="rId1"/>
      <p:tags r:id="rId2"/>
    </p:custDataLst>
    <p:extLst>
      <p:ext uri="{BB962C8B-B14F-4D97-AF65-F5344CB8AC3E}">
        <p14:creationId xmlns:p14="http://schemas.microsoft.com/office/powerpoint/2010/main" val="406253502"/>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5" name="Title 1"/>
          <p:cNvSpPr txBox="1">
            <a:spLocks/>
          </p:cNvSpPr>
          <p:nvPr/>
        </p:nvSpPr>
        <p:spPr>
          <a:xfrm>
            <a:off x="4372566" y="2029741"/>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EMAIL AND 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17" name="Group 80"/>
          <p:cNvGrpSpPr/>
          <p:nvPr/>
        </p:nvGrpSpPr>
        <p:grpSpPr>
          <a:xfrm>
            <a:off x="5081606" y="2742358"/>
            <a:ext cx="793531" cy="793531"/>
            <a:chOff x="5795527" y="2705393"/>
            <a:chExt cx="793531" cy="793531"/>
          </a:xfrm>
        </p:grpSpPr>
        <p:sp>
          <p:nvSpPr>
            <p:cNvPr id="37" name="Oval 81"/>
            <p:cNvSpPr/>
            <p:nvPr/>
          </p:nvSpPr>
          <p:spPr>
            <a:xfrm rot="5400000">
              <a:off x="5795527" y="270539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1" name="Picture 8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47082" y="2865130"/>
              <a:ext cx="490419" cy="490419"/>
            </a:xfrm>
            <a:prstGeom prst="rect">
              <a:avLst/>
            </a:prstGeom>
          </p:spPr>
        </p:pic>
      </p:gr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sp>
        <p:nvSpPr>
          <p:cNvPr id="51" name="Title 1"/>
          <p:cNvSpPr txBox="1">
            <a:spLocks/>
          </p:cNvSpPr>
          <p:nvPr/>
        </p:nvSpPr>
        <p:spPr>
          <a:xfrm>
            <a:off x="6735732" y="2146156"/>
            <a:ext cx="1259838"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2" name="Group 21"/>
          <p:cNvGrpSpPr/>
          <p:nvPr/>
        </p:nvGrpSpPr>
        <p:grpSpPr>
          <a:xfrm>
            <a:off x="6951122" y="2732869"/>
            <a:ext cx="811999" cy="794936"/>
            <a:chOff x="10113425" y="2651210"/>
            <a:chExt cx="796150" cy="779420"/>
          </a:xfrm>
        </p:grpSpPr>
        <p:sp>
          <p:nvSpPr>
            <p:cNvPr id="53" name="Oval 52"/>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 name="Picture 2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nvGrpSpPr>
          <p:cNvPr id="57" name="Group 56"/>
          <p:cNvGrpSpPr/>
          <p:nvPr/>
        </p:nvGrpSpPr>
        <p:grpSpPr>
          <a:xfrm>
            <a:off x="6951121" y="3630076"/>
            <a:ext cx="819857" cy="810653"/>
            <a:chOff x="10113425" y="3530904"/>
            <a:chExt cx="803854" cy="794830"/>
          </a:xfrm>
        </p:grpSpPr>
        <p:sp>
          <p:nvSpPr>
            <p:cNvPr id="54" name="Oval 5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13" name="Title 12"/>
          <p:cNvSpPr>
            <a:spLocks noGrp="1"/>
          </p:cNvSpPr>
          <p:nvPr>
            <p:ph type="title"/>
          </p:nvPr>
        </p:nvSpPr>
        <p:spPr/>
        <p:txBody>
          <a:bodyPr/>
          <a:lstStyle/>
          <a:p>
            <a:r>
              <a:rPr lang="en-US" dirty="0" smtClean="0"/>
              <a:t>Mail, calendar and conversations</a:t>
            </a:r>
            <a:endParaRPr lang="en-US" dirty="0"/>
          </a:p>
        </p:txBody>
      </p:sp>
      <p:grpSp>
        <p:nvGrpSpPr>
          <p:cNvPr id="62" name="Group 61"/>
          <p:cNvGrpSpPr/>
          <p:nvPr/>
        </p:nvGrpSpPr>
        <p:grpSpPr>
          <a:xfrm>
            <a:off x="10642059" y="2467279"/>
            <a:ext cx="1464350" cy="2086357"/>
            <a:chOff x="636295" y="2518478"/>
            <a:chExt cx="1435768" cy="2045634"/>
          </a:xfrm>
        </p:grpSpPr>
        <p:sp>
          <p:nvSpPr>
            <p:cNvPr id="63" name="Oval 6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4" name="Diagram 6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sp>
        <p:nvSpPr>
          <p:cNvPr id="68"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52" name="TextBox 51"/>
          <p:cNvSpPr txBox="1"/>
          <p:nvPr/>
        </p:nvSpPr>
        <p:spPr>
          <a:xfrm>
            <a:off x="649843" y="4532312"/>
            <a:ext cx="10368994" cy="1754326"/>
          </a:xfrm>
          <a:prstGeom prst="rect">
            <a:avLst/>
          </a:prstGeom>
          <a:noFill/>
        </p:spPr>
        <p:txBody>
          <a:bodyPr wrap="square" lIns="18288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Exchange REST API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https://outlook.office365.com/api/v1.0/me/Messages</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https://outlook.office365.com/api/v1.0/me/Events </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Tree>
    <p:custDataLst>
      <p:custData r:id="rId1"/>
      <p:tags r:id="rId2"/>
    </p:custDataLst>
    <p:extLst>
      <p:ext uri="{BB962C8B-B14F-4D97-AF65-F5344CB8AC3E}">
        <p14:creationId xmlns:p14="http://schemas.microsoft.com/office/powerpoint/2010/main" val="2222053081"/>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4" name="Title 1"/>
          <p:cNvSpPr txBox="1">
            <a:spLocks/>
          </p:cNvSpPr>
          <p:nvPr/>
        </p:nvSpPr>
        <p:spPr>
          <a:xfrm>
            <a:off x="2249969"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 name="Group 65"/>
          <p:cNvGrpSpPr/>
          <p:nvPr/>
        </p:nvGrpSpPr>
        <p:grpSpPr>
          <a:xfrm>
            <a:off x="2508685" y="3638379"/>
            <a:ext cx="793531" cy="793531"/>
            <a:chOff x="3046415" y="3638379"/>
            <a:chExt cx="793531" cy="793531"/>
          </a:xfrm>
        </p:grpSpPr>
        <p:sp>
          <p:nvSpPr>
            <p:cNvPr id="29" name="Oval 66"/>
            <p:cNvSpPr/>
            <p:nvPr/>
          </p:nvSpPr>
          <p:spPr>
            <a:xfrm>
              <a:off x="3046415"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198004" y="3797301"/>
              <a:ext cx="474549" cy="474549"/>
            </a:xfrm>
            <a:prstGeom prst="rect">
              <a:avLst/>
            </a:prstGeom>
          </p:spPr>
        </p:pic>
      </p:grpSp>
      <p:grpSp>
        <p:nvGrpSpPr>
          <p:cNvPr id="7" name="Group 70"/>
          <p:cNvGrpSpPr/>
          <p:nvPr/>
        </p:nvGrpSpPr>
        <p:grpSpPr>
          <a:xfrm>
            <a:off x="3409332" y="3638379"/>
            <a:ext cx="793531" cy="793531"/>
            <a:chOff x="3947062" y="3638379"/>
            <a:chExt cx="793531" cy="793531"/>
          </a:xfrm>
        </p:grpSpPr>
        <p:sp>
          <p:nvSpPr>
            <p:cNvPr id="30" name="Oval 71"/>
            <p:cNvSpPr/>
            <p:nvPr/>
          </p:nvSpPr>
          <p:spPr>
            <a:xfrm>
              <a:off x="394706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 name="Picture 7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06012" y="3798843"/>
              <a:ext cx="474549" cy="474549"/>
            </a:xfrm>
            <a:prstGeom prst="rect">
              <a:avLst/>
            </a:prstGeom>
          </p:spPr>
        </p:pic>
      </p:grpSp>
      <p:grpSp>
        <p:nvGrpSpPr>
          <p:cNvPr id="11" name="Group 75"/>
          <p:cNvGrpSpPr/>
          <p:nvPr/>
        </p:nvGrpSpPr>
        <p:grpSpPr>
          <a:xfrm>
            <a:off x="3409332" y="2758953"/>
            <a:ext cx="793531" cy="793531"/>
            <a:chOff x="3947062" y="2758953"/>
            <a:chExt cx="793531" cy="793531"/>
          </a:xfrm>
        </p:grpSpPr>
        <p:sp>
          <p:nvSpPr>
            <p:cNvPr id="28" name="Oval 76"/>
            <p:cNvSpPr/>
            <p:nvPr/>
          </p:nvSpPr>
          <p:spPr>
            <a:xfrm>
              <a:off x="394706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 name="Picture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06013" y="2927595"/>
              <a:ext cx="474482" cy="474482"/>
            </a:xfrm>
            <a:prstGeom prst="rect">
              <a:avLst/>
            </a:prstGeom>
          </p:spPr>
        </p:pic>
      </p:gr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sp>
        <p:nvSpPr>
          <p:cNvPr id="13" name="Title 12"/>
          <p:cNvSpPr>
            <a:spLocks noGrp="1"/>
          </p:cNvSpPr>
          <p:nvPr>
            <p:ph type="title"/>
          </p:nvPr>
        </p:nvSpPr>
        <p:spPr/>
        <p:txBody>
          <a:bodyPr/>
          <a:lstStyle/>
          <a:p>
            <a:r>
              <a:rPr lang="en-US" dirty="0" smtClean="0"/>
              <a:t>Files</a:t>
            </a:r>
            <a:endParaRPr lang="en-US" dirty="0"/>
          </a:p>
        </p:txBody>
      </p:sp>
      <p:sp>
        <p:nvSpPr>
          <p:cNvPr id="52" name="TextBox 51"/>
          <p:cNvSpPr txBox="1"/>
          <p:nvPr/>
        </p:nvSpPr>
        <p:spPr>
          <a:xfrm>
            <a:off x="649843" y="4532312"/>
            <a:ext cx="11456566" cy="1754326"/>
          </a:xfrm>
          <a:prstGeom prst="rect">
            <a:avLst/>
          </a:prstGeom>
          <a:noFill/>
        </p:spPr>
        <p:txBody>
          <a:bodyPr wrap="square" lIns="18288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OneDrive for Business/SharePoint Files API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https://contoso-my.sharepoint.com/personal/yina_contoso_com/_api/v1.0/files</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https://contoso.sharepoint.com/sites/designCouncil/_api/v1.0/files</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55" name="Oval 61"/>
          <p:cNvSpPr/>
          <p:nvPr/>
        </p:nvSpPr>
        <p:spPr>
          <a:xfrm>
            <a:off x="2508685"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6" name="Picture 5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660274" y="2902095"/>
            <a:ext cx="521013" cy="521013"/>
          </a:xfrm>
          <a:prstGeom prst="rect">
            <a:avLst/>
          </a:prstGeom>
        </p:spPr>
      </p:pic>
      <p:sp>
        <p:nvSpPr>
          <p:cNvPr id="25"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6" name="Group 90"/>
          <p:cNvGrpSpPr/>
          <p:nvPr/>
        </p:nvGrpSpPr>
        <p:grpSpPr>
          <a:xfrm>
            <a:off x="8333688" y="2609651"/>
            <a:ext cx="793531" cy="1101500"/>
            <a:chOff x="7710842" y="2610889"/>
            <a:chExt cx="793531" cy="1101500"/>
          </a:xfrm>
        </p:grpSpPr>
        <p:sp>
          <p:nvSpPr>
            <p:cNvPr id="27"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4" r:lo="rId15" r:qs="rId16" r:cs="rId17"/>
            </a:graphicData>
          </a:graphic>
        </p:graphicFrame>
      </p:grpSp>
      <p:grpSp>
        <p:nvGrpSpPr>
          <p:cNvPr id="32" name="Group 95"/>
          <p:cNvGrpSpPr/>
          <p:nvPr/>
        </p:nvGrpSpPr>
        <p:grpSpPr>
          <a:xfrm>
            <a:off x="9079125" y="2757715"/>
            <a:ext cx="1101500" cy="793531"/>
            <a:chOff x="8456279" y="2758953"/>
            <a:chExt cx="1101500" cy="793531"/>
          </a:xfrm>
        </p:grpSpPr>
        <p:sp>
          <p:nvSpPr>
            <p:cNvPr id="34"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19" r:lo="rId20" r:qs="rId21" r:cs="rId22"/>
            </a:graphicData>
          </a:graphic>
        </p:graphicFrame>
      </p:grpSp>
      <p:grpSp>
        <p:nvGrpSpPr>
          <p:cNvPr id="37" name="Group 100"/>
          <p:cNvGrpSpPr/>
          <p:nvPr/>
        </p:nvGrpSpPr>
        <p:grpSpPr>
          <a:xfrm>
            <a:off x="8179322" y="3637141"/>
            <a:ext cx="1101500" cy="793531"/>
            <a:chOff x="7556476" y="3638379"/>
            <a:chExt cx="1101500" cy="793531"/>
          </a:xfrm>
        </p:grpSpPr>
        <p:sp>
          <p:nvSpPr>
            <p:cNvPr id="38"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9"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4" r:lo="rId25" r:qs="rId26" r:cs="rId27"/>
            </a:graphicData>
          </a:graphic>
        </p:graphicFrame>
      </p:grpSp>
      <p:grpSp>
        <p:nvGrpSpPr>
          <p:cNvPr id="40" name="Group 39"/>
          <p:cNvGrpSpPr/>
          <p:nvPr/>
        </p:nvGrpSpPr>
        <p:grpSpPr>
          <a:xfrm>
            <a:off x="9107871" y="3647934"/>
            <a:ext cx="1101500" cy="793531"/>
            <a:chOff x="7408118" y="3567362"/>
            <a:chExt cx="1080000" cy="778042"/>
          </a:xfrm>
        </p:grpSpPr>
        <p:sp>
          <p:nvSpPr>
            <p:cNvPr id="41" name="Oval 40"/>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2" name="Diagram 41"/>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9" r:lo="rId30" r:qs="rId31" r:cs="rId32"/>
            </a:graphicData>
          </a:graphic>
        </p:graphicFrame>
      </p:grpSp>
      <p:grpSp>
        <p:nvGrpSpPr>
          <p:cNvPr id="43" name="Group 42"/>
          <p:cNvGrpSpPr/>
          <p:nvPr/>
        </p:nvGrpSpPr>
        <p:grpSpPr>
          <a:xfrm>
            <a:off x="10642059" y="2467279"/>
            <a:ext cx="1464350" cy="2086357"/>
            <a:chOff x="636295" y="2518478"/>
            <a:chExt cx="1435768" cy="2045634"/>
          </a:xfrm>
        </p:grpSpPr>
        <p:sp>
          <p:nvSpPr>
            <p:cNvPr id="44" name="Oval 43"/>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5" name="Diagram 44"/>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4" r:lo="rId35" r:qs="rId36" r:cs="rId37"/>
            </a:graphicData>
          </a:graphic>
        </p:graphicFrame>
      </p:grpSp>
      <p:sp>
        <p:nvSpPr>
          <p:cNvPr id="46"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Tree>
    <p:custDataLst>
      <p:custData r:id="rId1"/>
      <p:tags r:id="rId2"/>
    </p:custDataLst>
    <p:extLst>
      <p:ext uri="{BB962C8B-B14F-4D97-AF65-F5344CB8AC3E}">
        <p14:creationId xmlns:p14="http://schemas.microsoft.com/office/powerpoint/2010/main" val="3326345195"/>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4" name="Title 1"/>
          <p:cNvSpPr txBox="1">
            <a:spLocks/>
          </p:cNvSpPr>
          <p:nvPr/>
        </p:nvSpPr>
        <p:spPr>
          <a:xfrm>
            <a:off x="2249969"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 name="Group 65"/>
          <p:cNvGrpSpPr/>
          <p:nvPr/>
        </p:nvGrpSpPr>
        <p:grpSpPr>
          <a:xfrm>
            <a:off x="2508685" y="3638379"/>
            <a:ext cx="793531" cy="793531"/>
            <a:chOff x="3046415" y="3638379"/>
            <a:chExt cx="793531" cy="793531"/>
          </a:xfrm>
        </p:grpSpPr>
        <p:sp>
          <p:nvSpPr>
            <p:cNvPr id="29" name="Oval 66"/>
            <p:cNvSpPr/>
            <p:nvPr/>
          </p:nvSpPr>
          <p:spPr>
            <a:xfrm>
              <a:off x="3046415"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198004" y="3797301"/>
              <a:ext cx="474549" cy="474549"/>
            </a:xfrm>
            <a:prstGeom prst="rect">
              <a:avLst/>
            </a:prstGeom>
          </p:spPr>
        </p:pic>
      </p:grpSp>
      <p:grpSp>
        <p:nvGrpSpPr>
          <p:cNvPr id="7" name="Group 70"/>
          <p:cNvGrpSpPr/>
          <p:nvPr/>
        </p:nvGrpSpPr>
        <p:grpSpPr>
          <a:xfrm>
            <a:off x="3409332" y="3638379"/>
            <a:ext cx="793531" cy="793531"/>
            <a:chOff x="3947062" y="3638379"/>
            <a:chExt cx="793531" cy="793531"/>
          </a:xfrm>
        </p:grpSpPr>
        <p:sp>
          <p:nvSpPr>
            <p:cNvPr id="30" name="Oval 71"/>
            <p:cNvSpPr/>
            <p:nvPr/>
          </p:nvSpPr>
          <p:spPr>
            <a:xfrm>
              <a:off x="394706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 name="Picture 7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06012" y="3798843"/>
              <a:ext cx="474549" cy="474549"/>
            </a:xfrm>
            <a:prstGeom prst="rect">
              <a:avLst/>
            </a:prstGeom>
          </p:spPr>
        </p:pic>
      </p:grpSp>
      <p:grpSp>
        <p:nvGrpSpPr>
          <p:cNvPr id="11" name="Group 75"/>
          <p:cNvGrpSpPr/>
          <p:nvPr/>
        </p:nvGrpSpPr>
        <p:grpSpPr>
          <a:xfrm>
            <a:off x="3409332" y="2758953"/>
            <a:ext cx="793531" cy="793531"/>
            <a:chOff x="3947062" y="2758953"/>
            <a:chExt cx="793531" cy="793531"/>
          </a:xfrm>
        </p:grpSpPr>
        <p:sp>
          <p:nvSpPr>
            <p:cNvPr id="28" name="Oval 76"/>
            <p:cNvSpPr/>
            <p:nvPr/>
          </p:nvSpPr>
          <p:spPr>
            <a:xfrm>
              <a:off x="394706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 name="Picture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06013" y="2927595"/>
              <a:ext cx="474482" cy="474482"/>
            </a:xfrm>
            <a:prstGeom prst="rect">
              <a:avLst/>
            </a:prstGeom>
          </p:spPr>
        </p:pic>
      </p:gr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sp>
        <p:nvSpPr>
          <p:cNvPr id="13" name="Title 12"/>
          <p:cNvSpPr>
            <a:spLocks noGrp="1"/>
          </p:cNvSpPr>
          <p:nvPr>
            <p:ph type="title"/>
          </p:nvPr>
        </p:nvSpPr>
        <p:spPr/>
        <p:txBody>
          <a:bodyPr/>
          <a:lstStyle/>
          <a:p>
            <a:r>
              <a:rPr lang="en-US" dirty="0" smtClean="0"/>
              <a:t>Office Graph</a:t>
            </a:r>
            <a:endParaRPr lang="en-US" dirty="0"/>
          </a:p>
        </p:txBody>
      </p:sp>
      <p:sp>
        <p:nvSpPr>
          <p:cNvPr id="52" name="TextBox 51"/>
          <p:cNvSpPr txBox="1"/>
          <p:nvPr/>
        </p:nvSpPr>
        <p:spPr>
          <a:xfrm>
            <a:off x="649843" y="4532312"/>
            <a:ext cx="10368994" cy="2062103"/>
          </a:xfrm>
          <a:prstGeom prst="rect">
            <a:avLst/>
          </a:prstGeom>
          <a:noFill/>
        </p:spPr>
        <p:txBody>
          <a:bodyPr wrap="square" lIns="18288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Office Graph in SharePoint Online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7030A0"/>
                </a:solidFill>
                <a:effectLst/>
                <a:uLnTx/>
                <a:uFillTx/>
                <a:latin typeface="Segoe UI"/>
                <a:ea typeface="+mn-ea"/>
                <a:cs typeface="+mn-cs"/>
              </a:rPr>
              <a:t>https://contoso.sharepoint.com/_api/search/query?Querytext='*'&amp;Properties='GraphQuery:actor(ME,action\:1020,or(action\:1020\,action\:1003,action\:1001,action\:1024,action\:1005,action\:1037,action\:1039,action\:1036)'&amp;SelectProperties='Docid,Title</a:t>
            </a:r>
            <a:endParaRPr kumimoji="0" lang="en-US" sz="2000" b="0" i="0" u="none" strike="noStrike" kern="1200" cap="none" spc="0" normalizeH="0" baseline="0" noProof="0" dirty="0">
              <a:ln>
                <a:noFill/>
              </a:ln>
              <a:solidFill>
                <a:srgbClr val="7030A0"/>
              </a:solidFill>
              <a:effectLst/>
              <a:uLnTx/>
              <a:uFillTx/>
              <a:latin typeface="Segoe UI"/>
              <a:ea typeface="+mn-ea"/>
              <a:cs typeface="+mn-cs"/>
            </a:endParaRPr>
          </a:p>
        </p:txBody>
      </p:sp>
      <p:sp>
        <p:nvSpPr>
          <p:cNvPr id="55" name="Oval 61"/>
          <p:cNvSpPr/>
          <p:nvPr/>
        </p:nvSpPr>
        <p:spPr>
          <a:xfrm>
            <a:off x="2508685"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6" name="Picture 5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660274" y="2902095"/>
            <a:ext cx="521013" cy="521013"/>
          </a:xfrm>
          <a:prstGeom prst="rect">
            <a:avLst/>
          </a:prstGeom>
        </p:spPr>
      </p:pic>
      <p:sp>
        <p:nvSpPr>
          <p:cNvPr id="25"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6" name="Group 90"/>
          <p:cNvGrpSpPr/>
          <p:nvPr/>
        </p:nvGrpSpPr>
        <p:grpSpPr>
          <a:xfrm>
            <a:off x="8333688" y="2609651"/>
            <a:ext cx="793531" cy="1101500"/>
            <a:chOff x="7710842" y="2610889"/>
            <a:chExt cx="793531" cy="1101500"/>
          </a:xfrm>
        </p:grpSpPr>
        <p:sp>
          <p:nvSpPr>
            <p:cNvPr id="27"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4" r:lo="rId15" r:qs="rId16" r:cs="rId17"/>
            </a:graphicData>
          </a:graphic>
        </p:graphicFrame>
      </p:grpSp>
      <p:grpSp>
        <p:nvGrpSpPr>
          <p:cNvPr id="32" name="Group 95"/>
          <p:cNvGrpSpPr/>
          <p:nvPr/>
        </p:nvGrpSpPr>
        <p:grpSpPr>
          <a:xfrm>
            <a:off x="9079125" y="2757715"/>
            <a:ext cx="1101500" cy="793531"/>
            <a:chOff x="8456279" y="2758953"/>
            <a:chExt cx="1101500" cy="793531"/>
          </a:xfrm>
        </p:grpSpPr>
        <p:sp>
          <p:nvSpPr>
            <p:cNvPr id="34"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19" r:lo="rId20" r:qs="rId21" r:cs="rId22"/>
            </a:graphicData>
          </a:graphic>
        </p:graphicFrame>
      </p:grpSp>
      <p:grpSp>
        <p:nvGrpSpPr>
          <p:cNvPr id="37" name="Group 100"/>
          <p:cNvGrpSpPr/>
          <p:nvPr/>
        </p:nvGrpSpPr>
        <p:grpSpPr>
          <a:xfrm>
            <a:off x="8179322" y="3637141"/>
            <a:ext cx="1101500" cy="793531"/>
            <a:chOff x="7556476" y="3638379"/>
            <a:chExt cx="1101500" cy="793531"/>
          </a:xfrm>
        </p:grpSpPr>
        <p:sp>
          <p:nvSpPr>
            <p:cNvPr id="38"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9"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4" r:lo="rId25" r:qs="rId26" r:cs="rId27"/>
            </a:graphicData>
          </a:graphic>
        </p:graphicFrame>
      </p:grpSp>
      <p:grpSp>
        <p:nvGrpSpPr>
          <p:cNvPr id="40" name="Group 39"/>
          <p:cNvGrpSpPr/>
          <p:nvPr/>
        </p:nvGrpSpPr>
        <p:grpSpPr>
          <a:xfrm>
            <a:off x="9107871" y="3647934"/>
            <a:ext cx="1101500" cy="793531"/>
            <a:chOff x="7408118" y="3567362"/>
            <a:chExt cx="1080000" cy="778042"/>
          </a:xfrm>
        </p:grpSpPr>
        <p:sp>
          <p:nvSpPr>
            <p:cNvPr id="41" name="Oval 40"/>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2" name="Diagram 41"/>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9" r:lo="rId30" r:qs="rId31" r:cs="rId32"/>
            </a:graphicData>
          </a:graphic>
        </p:graphicFrame>
      </p:grpSp>
    </p:spTree>
    <p:custDataLst>
      <p:custData r:id="rId1"/>
      <p:tags r:id="rId2"/>
    </p:custDataLst>
    <p:extLst>
      <p:ext uri="{BB962C8B-B14F-4D97-AF65-F5344CB8AC3E}">
        <p14:creationId xmlns:p14="http://schemas.microsoft.com/office/powerpoint/2010/main" val="2411480315"/>
      </p:ext>
    </p:extLst>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6000" b="1" dirty="0"/>
              <a:t>What</a:t>
            </a:r>
            <a:r>
              <a:rPr lang="en-US" sz="6000" b="1" dirty="0" smtClean="0"/>
              <a:t>?</a:t>
            </a:r>
            <a:endParaRPr lang="en-US" b="1" dirty="0"/>
          </a:p>
        </p:txBody>
      </p:sp>
      <p:sp>
        <p:nvSpPr>
          <p:cNvPr id="4" name="Title 2"/>
          <p:cNvSpPr txBox="1">
            <a:spLocks/>
          </p:cNvSpPr>
          <p:nvPr/>
        </p:nvSpPr>
        <p:spPr>
          <a:xfrm>
            <a:off x="1189037" y="3108960"/>
            <a:ext cx="10058399" cy="1828800"/>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graph.microsoft.com (preview)</a:t>
            </a:r>
            <a:b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br>
            <a:r>
              <a:rPr kumimoji="0" lang="en-US" sz="10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
            </a:r>
            <a:br>
              <a:rPr kumimoji="0" lang="en-US" sz="10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br>
            <a:r>
              <a:rPr kumimoji="0" lang="en-US" sz="4800" b="1"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One API </a:t>
            </a: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to rule them all</a:t>
            </a:r>
            <a:endParaRPr kumimoji="0" lang="en-US" sz="4800" b="0" i="0" u="none" strike="noStrike" kern="1200" cap="none" spc="-102" normalizeH="0" baseline="0" noProof="0" dirty="0">
              <a:ln w="3175">
                <a:noFill/>
              </a:ln>
              <a:gradFill>
                <a:gsLst>
                  <a:gs pos="1250">
                    <a:srgbClr val="FFFFFF"/>
                  </a:gs>
                  <a:gs pos="100000">
                    <a:srgbClr val="FFFFFF"/>
                  </a:gs>
                </a:gsLst>
                <a:lin ang="5400000" scaled="0"/>
              </a:gradFill>
              <a:effectLst/>
              <a:uLnTx/>
              <a:uFillTx/>
              <a:latin typeface="Segoe UI Light"/>
              <a:ea typeface="+mn-ea"/>
              <a:cs typeface="Segoe UI" pitchFamily="34" charset="0"/>
            </a:endParaRPr>
          </a:p>
        </p:txBody>
      </p:sp>
      <p:grpSp>
        <p:nvGrpSpPr>
          <p:cNvPr id="5" name="Group 4"/>
          <p:cNvGrpSpPr/>
          <p:nvPr/>
        </p:nvGrpSpPr>
        <p:grpSpPr>
          <a:xfrm>
            <a:off x="5269465" y="5723453"/>
            <a:ext cx="7167010" cy="1271072"/>
            <a:chOff x="5269465" y="5723453"/>
            <a:chExt cx="7167010" cy="1271072"/>
          </a:xfrm>
        </p:grpSpPr>
        <p:pic>
          <p:nvPicPr>
            <p:cNvPr id="6" name="Picture 5"/>
            <p:cNvPicPr>
              <a:picLocks noChangeAspect="1"/>
            </p:cNvPicPr>
            <p:nvPr/>
          </p:nvPicPr>
          <p:blipFill>
            <a:blip r:embed="rId5">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7" name="Rectangle 6"/>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custDataLst>
      <p:custData r:id="rId1"/>
      <p:tags r:id="rId2"/>
    </p:custDataLst>
    <p:extLst>
      <p:ext uri="{BB962C8B-B14F-4D97-AF65-F5344CB8AC3E}">
        <p14:creationId xmlns:p14="http://schemas.microsoft.com/office/powerpoint/2010/main" val="351532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2" presetClass="entr" presetSubtype="4" decel="100000" fill="hold" grpId="0" nodeType="withEffect">
                                  <p:stCondLst>
                                    <p:cond delay="40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800" fill="hold"/>
                                        <p:tgtEl>
                                          <p:spTgt spid="4"/>
                                        </p:tgtEl>
                                        <p:attrNameLst>
                                          <p:attrName>ppt_x</p:attrName>
                                        </p:attrNameLst>
                                      </p:cBhvr>
                                      <p:tavLst>
                                        <p:tav tm="0">
                                          <p:val>
                                            <p:strVal val="#ppt_x"/>
                                          </p:val>
                                        </p:tav>
                                        <p:tav tm="100000">
                                          <p:val>
                                            <p:strVal val="#ppt_x"/>
                                          </p:val>
                                        </p:tav>
                                      </p:tavLst>
                                    </p:anim>
                                    <p:anim calcmode="lin" valueType="num">
                                      <p:cBhvr additive="base">
                                        <p:cTn id="11" dur="800" fill="hold"/>
                                        <p:tgtEl>
                                          <p:spTgt spid="4"/>
                                        </p:tgtEl>
                                        <p:attrNameLst>
                                          <p:attrName>ppt_y</p:attrName>
                                        </p:attrNameLst>
                                      </p:cBhvr>
                                      <p:tavLst>
                                        <p:tav tm="0">
                                          <p:val>
                                            <p:strVal val="1+#ppt_h/2"/>
                                          </p:val>
                                        </p:tav>
                                        <p:tav tm="100000">
                                          <p:val>
                                            <p:strVal val="#ppt_y"/>
                                          </p:val>
                                        </p:tav>
                                      </p:tavLst>
                                    </p:anim>
                                  </p:childTnLst>
                                </p:cTn>
                              </p:par>
                              <p:par>
                                <p:cTn id="12" presetID="10" presetClass="entr" presetSubtype="0" fill="hold" grpId="1" nodeType="withEffect">
                                  <p:stCondLst>
                                    <p:cond delay="4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8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 name="Picture 76"/>
          <p:cNvPicPr>
            <a:picLocks noChangeAspect="1"/>
          </p:cNvPicPr>
          <p:nvPr/>
        </p:nvPicPr>
        <p:blipFill>
          <a:blip r:embed="rId7"/>
          <a:stretch>
            <a:fillRect/>
          </a:stretch>
        </p:blipFill>
        <p:spPr>
          <a:xfrm>
            <a:off x="5269465" y="5723453"/>
            <a:ext cx="7167010" cy="1271072"/>
          </a:xfrm>
          <a:prstGeom prst="rect">
            <a:avLst/>
          </a:prstGeom>
        </p:spPr>
      </p:pic>
      <p:sp>
        <p:nvSpPr>
          <p:cNvPr id="6" name="Title 5"/>
          <p:cNvSpPr>
            <a:spLocks noGrp="1"/>
          </p:cNvSpPr>
          <p:nvPr>
            <p:ph type="title"/>
          </p:nvPr>
        </p:nvSpPr>
        <p:spPr/>
        <p:txBody>
          <a:bodyPr/>
          <a:lstStyle/>
          <a:p>
            <a:r>
              <a:rPr lang="en-US" dirty="0" smtClean="0"/>
              <a:t>Office 365 unified API</a:t>
            </a:r>
            <a:endParaRPr lang="en-US" dirty="0"/>
          </a:p>
        </p:txBody>
      </p:sp>
      <p:grpSp>
        <p:nvGrpSpPr>
          <p:cNvPr id="3" name="Group 2"/>
          <p:cNvGrpSpPr/>
          <p:nvPr/>
        </p:nvGrpSpPr>
        <p:grpSpPr>
          <a:xfrm>
            <a:off x="1176125" y="486109"/>
            <a:ext cx="10414363" cy="5373353"/>
            <a:chOff x="1176125" y="486109"/>
            <a:chExt cx="10414363" cy="5373353"/>
          </a:xfrm>
        </p:grpSpPr>
        <p:cxnSp>
          <p:nvCxnSpPr>
            <p:cNvPr id="63" name="Straight Connector 62"/>
            <p:cNvCxnSpPr/>
            <p:nvPr/>
          </p:nvCxnSpPr>
          <p:spPr>
            <a:xfrm flipV="1">
              <a:off x="2041773" y="4141098"/>
              <a:ext cx="4582973" cy="2116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4" name="Rounded Rectangle 13"/>
            <p:cNvSpPr/>
            <p:nvPr/>
          </p:nvSpPr>
          <p:spPr>
            <a:xfrm>
              <a:off x="1176125" y="2486786"/>
              <a:ext cx="6724713" cy="74378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Title 1"/>
            <p:cNvSpPr txBox="1">
              <a:spLocks/>
            </p:cNvSpPr>
            <p:nvPr/>
          </p:nvSpPr>
          <p:spPr>
            <a:xfrm>
              <a:off x="1176125" y="2605407"/>
              <a:ext cx="670244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prstClr val="white"/>
                  </a:solidFill>
                  <a:effectLst/>
                  <a:uLnTx/>
                  <a:uFillTx/>
                  <a:latin typeface="Segoe UI" panose="020B0502040204020203" pitchFamily="34" charset="0"/>
                  <a:ea typeface="+mj-ea"/>
                  <a:cs typeface="Segoe UI" panose="020B0502040204020203" pitchFamily="34" charset="0"/>
                </a:rPr>
                <a:t>https://graph.microsoft.com/</a:t>
              </a:r>
              <a:endParaRPr kumimoji="0" lang="en-US" sz="4000" b="0" i="0" u="none" strike="noStrike" kern="1200" cap="none" spc="0" normalizeH="0" baseline="0" noProof="0" dirty="0">
                <a:ln>
                  <a:noFill/>
                </a:ln>
                <a:solidFill>
                  <a:prstClr val="white"/>
                </a:solidFill>
                <a:effectLst/>
                <a:uLnTx/>
                <a:uFillTx/>
                <a:latin typeface="Segoe UI" panose="020B0502040204020203" pitchFamily="34" charset="0"/>
                <a:ea typeface="+mj-ea"/>
                <a:cs typeface="Segoe UI" panose="020B0502040204020203" pitchFamily="34" charset="0"/>
              </a:endParaRPr>
            </a:p>
          </p:txBody>
        </p:sp>
        <p:cxnSp>
          <p:nvCxnSpPr>
            <p:cNvPr id="15" name="Straight Arrow Connector 102"/>
            <p:cNvCxnSpPr/>
            <p:nvPr/>
          </p:nvCxnSpPr>
          <p:spPr>
            <a:xfrm flipV="1">
              <a:off x="6671189" y="3232865"/>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103"/>
            <p:cNvCxnSpPr/>
            <p:nvPr/>
          </p:nvCxnSpPr>
          <p:spPr>
            <a:xfrm flipV="1">
              <a:off x="5675507" y="3231621"/>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104"/>
            <p:cNvCxnSpPr/>
            <p:nvPr/>
          </p:nvCxnSpPr>
          <p:spPr>
            <a:xfrm flipV="1">
              <a:off x="4686485"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105"/>
            <p:cNvCxnSpPr/>
            <p:nvPr/>
          </p:nvCxnSpPr>
          <p:spPr>
            <a:xfrm flipV="1">
              <a:off x="3723597" y="3229047"/>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106"/>
            <p:cNvCxnSpPr/>
            <p:nvPr/>
          </p:nvCxnSpPr>
          <p:spPr>
            <a:xfrm flipV="1">
              <a:off x="1771810"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107"/>
            <p:cNvCxnSpPr/>
            <p:nvPr/>
          </p:nvCxnSpPr>
          <p:spPr>
            <a:xfrm flipV="1">
              <a:off x="2741680"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108"/>
            <p:cNvCxnSpPr/>
            <p:nvPr/>
          </p:nvCxnSpPr>
          <p:spPr>
            <a:xfrm flipH="1">
              <a:off x="7437437" y="3220993"/>
              <a:ext cx="4241" cy="2046379"/>
            </a:xfrm>
            <a:prstGeom prst="straightConnector1">
              <a:avLst/>
            </a:prstGeom>
            <a:ln w="38100">
              <a:solidFill>
                <a:srgbClr val="0072C6"/>
              </a:solidFill>
              <a:prstDash val="solid"/>
              <a:tailEnd type="triangle"/>
            </a:ln>
          </p:spPr>
          <p:style>
            <a:lnRef idx="1">
              <a:schemeClr val="accent1"/>
            </a:lnRef>
            <a:fillRef idx="0">
              <a:schemeClr val="accent1"/>
            </a:fillRef>
            <a:effectRef idx="0">
              <a:schemeClr val="accent1"/>
            </a:effectRef>
            <a:fontRef idx="minor">
              <a:schemeClr val="tx1"/>
            </a:fontRef>
          </p:style>
        </p:cxnSp>
        <p:grpSp>
          <p:nvGrpSpPr>
            <p:cNvPr id="80" name="Group 112"/>
            <p:cNvGrpSpPr/>
            <p:nvPr/>
          </p:nvGrpSpPr>
          <p:grpSpPr>
            <a:xfrm>
              <a:off x="6823456" y="3494993"/>
              <a:ext cx="145610" cy="327521"/>
              <a:chOff x="7565604" y="5053690"/>
              <a:chExt cx="185585" cy="417438"/>
            </a:xfrm>
          </p:grpSpPr>
          <p:cxnSp>
            <p:nvCxnSpPr>
              <p:cNvPr id="81" name="Straight Connector 113"/>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82" name="Oval 114"/>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6" name="Group 115"/>
            <p:cNvGrpSpPr/>
            <p:nvPr/>
          </p:nvGrpSpPr>
          <p:grpSpPr>
            <a:xfrm>
              <a:off x="5850836" y="3493749"/>
              <a:ext cx="145610" cy="327521"/>
              <a:chOff x="7565604" y="5053690"/>
              <a:chExt cx="185585" cy="417438"/>
            </a:xfrm>
          </p:grpSpPr>
          <p:cxnSp>
            <p:nvCxnSpPr>
              <p:cNvPr id="87" name="Straight Connector 116"/>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88" name="Oval 117"/>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9" name="Group 118"/>
            <p:cNvGrpSpPr/>
            <p:nvPr/>
          </p:nvGrpSpPr>
          <p:grpSpPr>
            <a:xfrm>
              <a:off x="4832213" y="3488550"/>
              <a:ext cx="145610" cy="327521"/>
              <a:chOff x="7565604" y="5053690"/>
              <a:chExt cx="185585" cy="417438"/>
            </a:xfrm>
          </p:grpSpPr>
          <p:cxnSp>
            <p:nvCxnSpPr>
              <p:cNvPr id="90" name="Straight Connector 119"/>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91" name="Oval 120"/>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92" name="Group 121"/>
            <p:cNvGrpSpPr/>
            <p:nvPr/>
          </p:nvGrpSpPr>
          <p:grpSpPr>
            <a:xfrm>
              <a:off x="3874736" y="3491175"/>
              <a:ext cx="145610" cy="327521"/>
              <a:chOff x="7565604" y="5053690"/>
              <a:chExt cx="185585" cy="417438"/>
            </a:xfrm>
          </p:grpSpPr>
          <p:cxnSp>
            <p:nvCxnSpPr>
              <p:cNvPr id="93" name="Straight Connector 122"/>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94" name="Oval 123"/>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95" name="Group 124"/>
            <p:cNvGrpSpPr/>
            <p:nvPr/>
          </p:nvGrpSpPr>
          <p:grpSpPr>
            <a:xfrm>
              <a:off x="2882246" y="3488550"/>
              <a:ext cx="145610" cy="327521"/>
              <a:chOff x="7565604" y="5053690"/>
              <a:chExt cx="185585" cy="417438"/>
            </a:xfrm>
          </p:grpSpPr>
          <p:cxnSp>
            <p:nvCxnSpPr>
              <p:cNvPr id="96" name="Straight Connector 125"/>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97" name="Oval 126"/>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98" name="Group 128"/>
            <p:cNvGrpSpPr/>
            <p:nvPr/>
          </p:nvGrpSpPr>
          <p:grpSpPr>
            <a:xfrm>
              <a:off x="1919551" y="3488550"/>
              <a:ext cx="145610" cy="327521"/>
              <a:chOff x="7565604" y="5053690"/>
              <a:chExt cx="185585" cy="417438"/>
            </a:xfrm>
          </p:grpSpPr>
          <p:cxnSp>
            <p:nvCxnSpPr>
              <p:cNvPr id="99" name="Straight Connector 129"/>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100" name="Oval 130"/>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pic>
          <p:nvPicPr>
            <p:cNvPr id="101" name="Picture 13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486717" y="2098500"/>
              <a:ext cx="3103771" cy="1865177"/>
            </a:xfrm>
            <a:prstGeom prst="rect">
              <a:avLst/>
            </a:prstGeom>
          </p:spPr>
        </p:pic>
        <p:grpSp>
          <p:nvGrpSpPr>
            <p:cNvPr id="102" name="Group 132"/>
            <p:cNvGrpSpPr/>
            <p:nvPr/>
          </p:nvGrpSpPr>
          <p:grpSpPr>
            <a:xfrm>
              <a:off x="8047037" y="486109"/>
              <a:ext cx="2524125" cy="1556049"/>
              <a:chOff x="6794301" y="1084248"/>
              <a:chExt cx="2524125" cy="1556049"/>
            </a:xfrm>
          </p:grpSpPr>
          <p:pic>
            <p:nvPicPr>
              <p:cNvPr id="103" name="Picture 5"/>
              <p:cNvPicPr>
                <a:picLocks noChangeAspect="1"/>
              </p:cNvPicPr>
              <p:nvPr/>
            </p:nvPicPr>
            <p:blipFill>
              <a:blip r:embed="rId9"/>
              <a:stretch>
                <a:fillRect/>
              </a:stretch>
            </p:blipFill>
            <p:spPr>
              <a:xfrm>
                <a:off x="6794301" y="1084248"/>
                <a:ext cx="2524125" cy="1556049"/>
              </a:xfrm>
              <a:prstGeom prst="rect">
                <a:avLst/>
              </a:prstGeom>
            </p:spPr>
          </p:pic>
          <p:sp>
            <p:nvSpPr>
              <p:cNvPr id="104" name="TextBox 12"/>
              <p:cNvSpPr txBox="1"/>
              <p:nvPr/>
            </p:nvSpPr>
            <p:spPr>
              <a:xfrm>
                <a:off x="6940239" y="1382140"/>
                <a:ext cx="2232248" cy="960263"/>
              </a:xfrm>
              <a:prstGeom prst="rect">
                <a:avLst/>
              </a:prstGeom>
              <a:solidFill>
                <a:srgbClr val="FFFFFF">
                  <a:alpha val="74000"/>
                </a:srgbClr>
              </a:solid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t>Your </a:t>
                </a:r>
                <a:b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t>App</a:t>
                </a:r>
              </a:p>
            </p:txBody>
          </p:sp>
        </p:grpSp>
        <p:cxnSp>
          <p:nvCxnSpPr>
            <p:cNvPr id="32" name="Straight Arrow Connector 135"/>
            <p:cNvCxnSpPr/>
            <p:nvPr/>
          </p:nvCxnSpPr>
          <p:spPr>
            <a:xfrm>
              <a:off x="4400753" y="1439862"/>
              <a:ext cx="0" cy="580513"/>
            </a:xfrm>
            <a:prstGeom prst="straightConnector1">
              <a:avLst/>
            </a:prstGeom>
            <a:ln w="38100">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36"/>
            <p:cNvCxnSpPr/>
            <p:nvPr/>
          </p:nvCxnSpPr>
          <p:spPr>
            <a:xfrm>
              <a:off x="4400753" y="1439862"/>
              <a:ext cx="3384376" cy="0"/>
            </a:xfrm>
            <a:prstGeom prst="line">
              <a:avLst/>
            </a:prstGeom>
            <a:ln w="381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84" name="Group 83"/>
            <p:cNvGrpSpPr/>
            <p:nvPr/>
          </p:nvGrpSpPr>
          <p:grpSpPr>
            <a:xfrm>
              <a:off x="2332866" y="3541777"/>
              <a:ext cx="817628" cy="1174685"/>
              <a:chOff x="636295" y="2518478"/>
              <a:chExt cx="1435768" cy="2045634"/>
            </a:xfrm>
          </p:grpSpPr>
          <p:sp>
            <p:nvSpPr>
              <p:cNvPr id="85" name="Oval 84"/>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05" name="Diagram 104"/>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sp>
          <p:nvSpPr>
            <p:cNvPr id="27" name="Oval 26"/>
            <p:cNvSpPr/>
            <p:nvPr/>
          </p:nvSpPr>
          <p:spPr>
            <a:xfrm>
              <a:off x="3326832" y="37349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 name="Group 5"/>
            <p:cNvGrpSpPr/>
            <p:nvPr/>
          </p:nvGrpSpPr>
          <p:grpSpPr>
            <a:xfrm>
              <a:off x="4289720" y="3732354"/>
              <a:ext cx="793531" cy="793531"/>
              <a:chOff x="5681540" y="2652588"/>
              <a:chExt cx="778042" cy="778042"/>
            </a:xfrm>
          </p:grpSpPr>
          <p:sp>
            <p:nvSpPr>
              <p:cNvPr id="37" name="Oval 12"/>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1" name="Picture 14"/>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grpSp>
          <p:nvGrpSpPr>
            <p:cNvPr id="20" name="Group 23"/>
            <p:cNvGrpSpPr/>
            <p:nvPr/>
          </p:nvGrpSpPr>
          <p:grpSpPr>
            <a:xfrm>
              <a:off x="1382026" y="3573767"/>
              <a:ext cx="779568" cy="1110704"/>
              <a:chOff x="636295" y="2518478"/>
              <a:chExt cx="1435768" cy="2045634"/>
            </a:xfrm>
          </p:grpSpPr>
          <p:sp>
            <p:nvSpPr>
              <p:cNvPr id="8" name="Oval 24"/>
              <p:cNvSpPr/>
              <p:nvPr/>
            </p:nvSpPr>
            <p:spPr>
              <a:xfrm>
                <a:off x="636295" y="2815389"/>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25"/>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pSp>
        <p:grpSp>
          <p:nvGrpSpPr>
            <p:cNvPr id="22" name="Group 83"/>
            <p:cNvGrpSpPr/>
            <p:nvPr/>
          </p:nvGrpSpPr>
          <p:grpSpPr>
            <a:xfrm>
              <a:off x="5269508" y="3736850"/>
              <a:ext cx="811999" cy="794936"/>
              <a:chOff x="10113425" y="2651210"/>
              <a:chExt cx="796150" cy="779420"/>
            </a:xfrm>
          </p:grpSpPr>
          <p:sp>
            <p:nvSpPr>
              <p:cNvPr id="53" name="Oval 84"/>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 name="Picture 85"/>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nvGrpSpPr>
            <p:cNvPr id="57" name="Group 89"/>
            <p:cNvGrpSpPr/>
            <p:nvPr/>
          </p:nvGrpSpPr>
          <p:grpSpPr>
            <a:xfrm>
              <a:off x="6261261" y="3730236"/>
              <a:ext cx="819857" cy="810653"/>
              <a:chOff x="10113425" y="3530904"/>
              <a:chExt cx="803854" cy="794830"/>
            </a:xfrm>
          </p:grpSpPr>
          <p:sp>
            <p:nvSpPr>
              <p:cNvPr id="54" name="Oval 90"/>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 name="Picture 91"/>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110" name="Group 112"/>
            <p:cNvGrpSpPr/>
            <p:nvPr/>
          </p:nvGrpSpPr>
          <p:grpSpPr>
            <a:xfrm>
              <a:off x="4327948" y="2158085"/>
              <a:ext cx="145610" cy="327521"/>
              <a:chOff x="7565604" y="5053690"/>
              <a:chExt cx="185585" cy="417438"/>
            </a:xfrm>
          </p:grpSpPr>
          <p:cxnSp>
            <p:nvCxnSpPr>
              <p:cNvPr id="111" name="Straight Connector 113"/>
              <p:cNvCxnSpPr/>
              <p:nvPr/>
            </p:nvCxnSpPr>
            <p:spPr>
              <a:xfrm flipV="1">
                <a:off x="7658397" y="5081438"/>
                <a:ext cx="0" cy="389690"/>
              </a:xfrm>
              <a:prstGeom prst="line">
                <a:avLst/>
              </a:prstGeom>
              <a:ln w="38100">
                <a:solidFill>
                  <a:srgbClr val="7030A0"/>
                </a:solidFill>
              </a:ln>
            </p:spPr>
            <p:style>
              <a:lnRef idx="1">
                <a:schemeClr val="accent1"/>
              </a:lnRef>
              <a:fillRef idx="0">
                <a:schemeClr val="accent1"/>
              </a:fillRef>
              <a:effectRef idx="0">
                <a:schemeClr val="accent1"/>
              </a:effectRef>
              <a:fontRef idx="minor">
                <a:schemeClr val="tx1"/>
              </a:fontRef>
            </p:style>
          </p:cxnSp>
          <p:sp>
            <p:nvSpPr>
              <p:cNvPr id="112" name="Oval 114"/>
              <p:cNvSpPr/>
              <p:nvPr/>
            </p:nvSpPr>
            <p:spPr>
              <a:xfrm>
                <a:off x="7565604" y="5053690"/>
                <a:ext cx="185585" cy="185585"/>
              </a:xfrm>
              <a:prstGeom prst="ellipse">
                <a:avLst/>
              </a:prstGeom>
              <a:solidFill>
                <a:schemeClr val="bg1"/>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pic>
          <p:nvPicPr>
            <p:cNvPr id="113" name="Picture 67"/>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3490100" y="3914403"/>
              <a:ext cx="474549" cy="474549"/>
            </a:xfrm>
            <a:prstGeom prst="rect">
              <a:avLst/>
            </a:prstGeom>
          </p:spPr>
        </p:pic>
        <p:sp>
          <p:nvSpPr>
            <p:cNvPr id="46" name="Rounded Rectangle 45"/>
            <p:cNvSpPr/>
            <p:nvPr/>
          </p:nvSpPr>
          <p:spPr>
            <a:xfrm>
              <a:off x="1382026"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USERS</a:t>
              </a:r>
            </a:p>
          </p:txBody>
        </p:sp>
        <p:sp>
          <p:nvSpPr>
            <p:cNvPr id="48" name="Rounded Rectangle 47"/>
            <p:cNvSpPr/>
            <p:nvPr/>
          </p:nvSpPr>
          <p:spPr>
            <a:xfrm>
              <a:off x="3333813" y="4473499"/>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FILES</a:t>
              </a:r>
            </a:p>
          </p:txBody>
        </p:sp>
        <p:sp>
          <p:nvSpPr>
            <p:cNvPr id="49" name="Rounded Rectangle 48"/>
            <p:cNvSpPr/>
            <p:nvPr/>
          </p:nvSpPr>
          <p:spPr>
            <a:xfrm>
              <a:off x="4296701"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MAIL</a:t>
              </a:r>
            </a:p>
          </p:txBody>
        </p:sp>
        <p:sp>
          <p:nvSpPr>
            <p:cNvPr id="50" name="Rounded Rectangle 49"/>
            <p:cNvSpPr/>
            <p:nvPr/>
          </p:nvSpPr>
          <p:spPr>
            <a:xfrm>
              <a:off x="5285723" y="4476073"/>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816"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CALENDAR</a:t>
              </a:r>
            </a:p>
          </p:txBody>
        </p:sp>
        <p:sp>
          <p:nvSpPr>
            <p:cNvPr id="55" name="Rounded Rectangle 54"/>
            <p:cNvSpPr/>
            <p:nvPr/>
          </p:nvSpPr>
          <p:spPr>
            <a:xfrm>
              <a:off x="2351896"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GROUPS</a:t>
              </a:r>
            </a:p>
          </p:txBody>
        </p:sp>
        <p:sp>
          <p:nvSpPr>
            <p:cNvPr id="61" name="Rounded Rectangle 60"/>
            <p:cNvSpPr/>
            <p:nvPr/>
          </p:nvSpPr>
          <p:spPr>
            <a:xfrm>
              <a:off x="1322323" y="5267372"/>
              <a:ext cx="6624108" cy="592090"/>
            </a:xfrm>
            <a:prstGeom prst="roundRect">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Title 1"/>
            <p:cNvSpPr txBox="1">
              <a:spLocks/>
            </p:cNvSpPr>
            <p:nvPr/>
          </p:nvSpPr>
          <p:spPr>
            <a:xfrm>
              <a:off x="1322324" y="5346976"/>
              <a:ext cx="662410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1836" b="0" i="0" u="none" strike="noStrike" kern="1200" cap="none" spc="0" normalizeH="0" baseline="0" noProof="0" dirty="0">
                  <a:ln>
                    <a:noFill/>
                  </a:ln>
                  <a:solidFill>
                    <a:prstClr val="white"/>
                  </a:solidFill>
                  <a:effectLst/>
                  <a:uLnTx/>
                  <a:uFillTx/>
                  <a:latin typeface="Segoe UI" panose="020B0502040204020203" pitchFamily="34" charset="0"/>
                  <a:ea typeface="+mj-ea"/>
                  <a:cs typeface="Segoe UI" panose="020B0502040204020203" pitchFamily="34" charset="0"/>
                </a:rPr>
                <a:t>Insights and relationships from Office Graph</a:t>
              </a:r>
            </a:p>
          </p:txBody>
        </p:sp>
        <p:cxnSp>
          <p:nvCxnSpPr>
            <p:cNvPr id="67" name="Straight Arrow Connector 66"/>
            <p:cNvCxnSpPr/>
            <p:nvPr/>
          </p:nvCxnSpPr>
          <p:spPr>
            <a:xfrm>
              <a:off x="2741680" y="474021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97"/>
            <p:cNvCxnSpPr/>
            <p:nvPr/>
          </p:nvCxnSpPr>
          <p:spPr>
            <a:xfrm>
              <a:off x="3723597" y="473329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98"/>
            <p:cNvCxnSpPr/>
            <p:nvPr/>
          </p:nvCxnSpPr>
          <p:spPr>
            <a:xfrm>
              <a:off x="4686485" y="4729357"/>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99"/>
            <p:cNvCxnSpPr/>
            <p:nvPr/>
          </p:nvCxnSpPr>
          <p:spPr>
            <a:xfrm>
              <a:off x="5675507" y="473455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100"/>
            <p:cNvCxnSpPr/>
            <p:nvPr/>
          </p:nvCxnSpPr>
          <p:spPr>
            <a:xfrm>
              <a:off x="6671189" y="4735800"/>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101"/>
            <p:cNvCxnSpPr/>
            <p:nvPr/>
          </p:nvCxnSpPr>
          <p:spPr>
            <a:xfrm>
              <a:off x="1771810" y="4738069"/>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06" name="Rounded Rectangle 105"/>
            <p:cNvSpPr/>
            <p:nvPr/>
          </p:nvSpPr>
          <p:spPr>
            <a:xfrm>
              <a:off x="6281405" y="4477317"/>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816"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TASKS</a:t>
              </a:r>
              <a:endParaRPr kumimoji="0" lang="en-GB" sz="816"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7" name="Group 112"/>
            <p:cNvGrpSpPr/>
            <p:nvPr/>
          </p:nvGrpSpPr>
          <p:grpSpPr>
            <a:xfrm>
              <a:off x="7656629" y="4944177"/>
              <a:ext cx="145610" cy="327521"/>
              <a:chOff x="7565604" y="5053690"/>
              <a:chExt cx="185585" cy="417438"/>
            </a:xfrm>
          </p:grpSpPr>
          <p:cxnSp>
            <p:nvCxnSpPr>
              <p:cNvPr id="108" name="Straight Connector 113"/>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109" name="Oval 114"/>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pic>
        <p:nvPicPr>
          <p:cNvPr id="7" name="Picture 6"/>
          <p:cNvPicPr>
            <a:picLocks/>
          </p:cNvPicPr>
          <p:nvPr>
            <p:custDataLst>
              <p:custData r:id="rId3"/>
              <p:tags r:id="rId4"/>
            </p:custDataLst>
          </p:nvPr>
        </p:nvPicPr>
        <p:blipFill>
          <a:blip r:embed="rId24">
            <a:extLst>
              <a:ext uri="{28A0092B-C50C-407E-A947-70E740481C1C}">
                <a14:useLocalDpi xmlns:a14="http://schemas.microsoft.com/office/drawing/2010/main" val="0"/>
              </a:ext>
            </a:extLst>
          </a:blip>
          <a:stretch>
            <a:fillRect/>
          </a:stretch>
        </p:blipFill>
        <p:spPr>
          <a:xfrm>
            <a:off x="8072100" y="504273"/>
            <a:ext cx="21767" cy="21767"/>
          </a:xfrm>
          <a:prstGeom prst="rect">
            <a:avLst/>
          </a:prstGeom>
        </p:spPr>
      </p:pic>
    </p:spTree>
    <p:custDataLst>
      <p:custData r:id="rId1"/>
      <p:tags r:id="rId2"/>
    </p:custDataLst>
    <p:extLst>
      <p:ext uri="{BB962C8B-B14F-4D97-AF65-F5344CB8AC3E}">
        <p14:creationId xmlns:p14="http://schemas.microsoft.com/office/powerpoint/2010/main" val="3471189885"/>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4" name="Title 1"/>
          <p:cNvSpPr txBox="1">
            <a:spLocks/>
          </p:cNvSpPr>
          <p:nvPr/>
        </p:nvSpPr>
        <p:spPr>
          <a:xfrm>
            <a:off x="2249969"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5" name="Title 1"/>
          <p:cNvSpPr txBox="1">
            <a:spLocks/>
          </p:cNvSpPr>
          <p:nvPr/>
        </p:nvSpPr>
        <p:spPr>
          <a:xfrm>
            <a:off x="4372566" y="2029741"/>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EMAIL AND 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7" name="Oval 61"/>
          <p:cNvSpPr/>
          <p:nvPr/>
        </p:nvSpPr>
        <p:spPr>
          <a:xfrm>
            <a:off x="2508685"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 name="Group 65"/>
          <p:cNvGrpSpPr/>
          <p:nvPr/>
        </p:nvGrpSpPr>
        <p:grpSpPr>
          <a:xfrm>
            <a:off x="2508685" y="3638379"/>
            <a:ext cx="793531" cy="793531"/>
            <a:chOff x="3046415" y="3638379"/>
            <a:chExt cx="793531" cy="793531"/>
          </a:xfrm>
        </p:grpSpPr>
        <p:sp>
          <p:nvSpPr>
            <p:cNvPr id="29" name="Oval 66"/>
            <p:cNvSpPr/>
            <p:nvPr/>
          </p:nvSpPr>
          <p:spPr>
            <a:xfrm>
              <a:off x="3046415"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198004" y="3797301"/>
              <a:ext cx="474549" cy="474549"/>
            </a:xfrm>
            <a:prstGeom prst="rect">
              <a:avLst/>
            </a:prstGeom>
          </p:spPr>
        </p:pic>
      </p:grpSp>
      <p:grpSp>
        <p:nvGrpSpPr>
          <p:cNvPr id="7" name="Group 70"/>
          <p:cNvGrpSpPr/>
          <p:nvPr/>
        </p:nvGrpSpPr>
        <p:grpSpPr>
          <a:xfrm>
            <a:off x="3409332" y="3638379"/>
            <a:ext cx="793531" cy="793531"/>
            <a:chOff x="3947062" y="3638379"/>
            <a:chExt cx="793531" cy="793531"/>
          </a:xfrm>
        </p:grpSpPr>
        <p:sp>
          <p:nvSpPr>
            <p:cNvPr id="30" name="Oval 71"/>
            <p:cNvSpPr/>
            <p:nvPr/>
          </p:nvSpPr>
          <p:spPr>
            <a:xfrm>
              <a:off x="394706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 name="Picture 7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06012" y="3798843"/>
              <a:ext cx="474549" cy="474549"/>
            </a:xfrm>
            <a:prstGeom prst="rect">
              <a:avLst/>
            </a:prstGeom>
          </p:spPr>
        </p:pic>
      </p:grpSp>
      <p:grpSp>
        <p:nvGrpSpPr>
          <p:cNvPr id="11" name="Group 75"/>
          <p:cNvGrpSpPr/>
          <p:nvPr/>
        </p:nvGrpSpPr>
        <p:grpSpPr>
          <a:xfrm>
            <a:off x="3409332" y="2758953"/>
            <a:ext cx="793531" cy="793531"/>
            <a:chOff x="3947062" y="2758953"/>
            <a:chExt cx="793531" cy="793531"/>
          </a:xfrm>
        </p:grpSpPr>
        <p:sp>
          <p:nvSpPr>
            <p:cNvPr id="28" name="Oval 76"/>
            <p:cNvSpPr/>
            <p:nvPr/>
          </p:nvSpPr>
          <p:spPr>
            <a:xfrm>
              <a:off x="394706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 name="Picture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06013" y="2927595"/>
              <a:ext cx="474482" cy="474482"/>
            </a:xfrm>
            <a:prstGeom prst="rect">
              <a:avLst/>
            </a:prstGeom>
          </p:spPr>
        </p:pic>
      </p:grpSp>
      <p:grpSp>
        <p:nvGrpSpPr>
          <p:cNvPr id="17" name="Group 80"/>
          <p:cNvGrpSpPr/>
          <p:nvPr/>
        </p:nvGrpSpPr>
        <p:grpSpPr>
          <a:xfrm>
            <a:off x="5081606" y="2742358"/>
            <a:ext cx="793531" cy="793531"/>
            <a:chOff x="5795527" y="2705393"/>
            <a:chExt cx="793531" cy="793531"/>
          </a:xfrm>
        </p:grpSpPr>
        <p:sp>
          <p:nvSpPr>
            <p:cNvPr id="37" name="Oval 81"/>
            <p:cNvSpPr/>
            <p:nvPr/>
          </p:nvSpPr>
          <p:spPr>
            <a:xfrm rot="5400000">
              <a:off x="5795527" y="270539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1" name="Picture 8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947082" y="2865130"/>
              <a:ext cx="490419" cy="490419"/>
            </a:xfrm>
            <a:prstGeom prst="rect">
              <a:avLst/>
            </a:prstGeom>
          </p:spPr>
        </p:pic>
      </p:grpSp>
      <p:grpSp>
        <p:nvGrpSpPr>
          <p:cNvPr id="16" name="Group 85"/>
          <p:cNvGrpSpPr/>
          <p:nvPr/>
        </p:nvGrpSpPr>
        <p:grpSpPr>
          <a:xfrm>
            <a:off x="5081606" y="3643006"/>
            <a:ext cx="793531" cy="793531"/>
            <a:chOff x="5795527" y="3606041"/>
            <a:chExt cx="793531" cy="793531"/>
          </a:xfrm>
        </p:grpSpPr>
        <p:sp>
          <p:nvSpPr>
            <p:cNvPr id="38" name="Oval 86"/>
            <p:cNvSpPr/>
            <p:nvPr/>
          </p:nvSpPr>
          <p:spPr>
            <a:xfrm rot="5400000">
              <a:off x="5795527" y="360604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8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971495" y="3764696"/>
              <a:ext cx="507036" cy="507036"/>
            </a:xfrm>
            <a:prstGeom prst="rect">
              <a:avLst/>
            </a:prstGeom>
          </p:spPr>
        </p:pic>
      </p:gr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sp>
        <p:nvSpPr>
          <p:cNvPr id="31"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19" name="Group 90"/>
          <p:cNvGrpSpPr/>
          <p:nvPr/>
        </p:nvGrpSpPr>
        <p:grpSpPr>
          <a:xfrm>
            <a:off x="8333688" y="2609651"/>
            <a:ext cx="793531" cy="1101500"/>
            <a:chOff x="7710842" y="2610889"/>
            <a:chExt cx="793531" cy="1101500"/>
          </a:xfrm>
        </p:grpSpPr>
        <p:sp>
          <p:nvSpPr>
            <p:cNvPr id="40"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grpSp>
        <p:nvGrpSpPr>
          <p:cNvPr id="18" name="Group 95"/>
          <p:cNvGrpSpPr/>
          <p:nvPr/>
        </p:nvGrpSpPr>
        <p:grpSpPr>
          <a:xfrm>
            <a:off x="9079125" y="2757715"/>
            <a:ext cx="1101500" cy="793531"/>
            <a:chOff x="8456279" y="2758953"/>
            <a:chExt cx="1101500" cy="793531"/>
          </a:xfrm>
        </p:grpSpPr>
        <p:sp>
          <p:nvSpPr>
            <p:cNvPr id="43"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20" r:lo="rId21" r:qs="rId22" r:cs="rId23"/>
            </a:graphicData>
          </a:graphic>
        </p:graphicFrame>
      </p:grpSp>
      <p:sp>
        <p:nvSpPr>
          <p:cNvPr id="51" name="Title 1"/>
          <p:cNvSpPr txBox="1">
            <a:spLocks/>
          </p:cNvSpPr>
          <p:nvPr/>
        </p:nvSpPr>
        <p:spPr>
          <a:xfrm>
            <a:off x="6735732" y="2146156"/>
            <a:ext cx="1259838"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6" name="Group 100"/>
          <p:cNvGrpSpPr/>
          <p:nvPr/>
        </p:nvGrpSpPr>
        <p:grpSpPr>
          <a:xfrm>
            <a:off x="8179322" y="3637141"/>
            <a:ext cx="1101500" cy="793531"/>
            <a:chOff x="7556476" y="3638379"/>
            <a:chExt cx="1101500" cy="793531"/>
          </a:xfrm>
        </p:grpSpPr>
        <p:sp>
          <p:nvSpPr>
            <p:cNvPr id="44"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2"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nvGrpSpPr>
          <p:cNvPr id="22" name="Group 21"/>
          <p:cNvGrpSpPr/>
          <p:nvPr/>
        </p:nvGrpSpPr>
        <p:grpSpPr>
          <a:xfrm>
            <a:off x="6951122" y="2732869"/>
            <a:ext cx="811999" cy="794936"/>
            <a:chOff x="10113425" y="2651210"/>
            <a:chExt cx="796150" cy="779420"/>
          </a:xfrm>
        </p:grpSpPr>
        <p:sp>
          <p:nvSpPr>
            <p:cNvPr id="53" name="Oval 52"/>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 name="Picture 20"/>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nvGrpSpPr>
          <p:cNvPr id="57" name="Group 56"/>
          <p:cNvGrpSpPr/>
          <p:nvPr/>
        </p:nvGrpSpPr>
        <p:grpSpPr>
          <a:xfrm>
            <a:off x="6951121" y="3630076"/>
            <a:ext cx="819857" cy="810653"/>
            <a:chOff x="10113425" y="3530904"/>
            <a:chExt cx="803854" cy="794830"/>
          </a:xfrm>
        </p:grpSpPr>
        <p:sp>
          <p:nvSpPr>
            <p:cNvPr id="54" name="Oval 5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13" name="Title 12"/>
          <p:cNvSpPr>
            <a:spLocks noGrp="1"/>
          </p:cNvSpPr>
          <p:nvPr>
            <p:ph type="title"/>
          </p:nvPr>
        </p:nvSpPr>
        <p:spPr/>
        <p:txBody>
          <a:bodyPr/>
          <a:lstStyle/>
          <a:p>
            <a:r>
              <a:rPr lang="en-US" dirty="0" smtClean="0"/>
              <a:t>Breaking silos</a:t>
            </a:r>
            <a:endParaRPr lang="en-US" dirty="0"/>
          </a:p>
        </p:txBody>
      </p:sp>
      <p:grpSp>
        <p:nvGrpSpPr>
          <p:cNvPr id="62" name="Group 61"/>
          <p:cNvGrpSpPr/>
          <p:nvPr/>
        </p:nvGrpSpPr>
        <p:grpSpPr>
          <a:xfrm>
            <a:off x="10642059" y="2467279"/>
            <a:ext cx="1464350" cy="2086357"/>
            <a:chOff x="636295" y="2518478"/>
            <a:chExt cx="1435768" cy="2045634"/>
          </a:xfrm>
        </p:grpSpPr>
        <p:sp>
          <p:nvSpPr>
            <p:cNvPr id="63" name="Oval 6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4" name="Diagram 6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grpSp>
      <p:grpSp>
        <p:nvGrpSpPr>
          <p:cNvPr id="65" name="Group 64"/>
          <p:cNvGrpSpPr/>
          <p:nvPr/>
        </p:nvGrpSpPr>
        <p:grpSpPr>
          <a:xfrm>
            <a:off x="9107871" y="3647934"/>
            <a:ext cx="1101500" cy="793531"/>
            <a:chOff x="7408118" y="3567362"/>
            <a:chExt cx="1080000" cy="778042"/>
          </a:xfrm>
        </p:grpSpPr>
        <p:sp>
          <p:nvSpPr>
            <p:cNvPr id="66" name="Oval 65"/>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7" name="Diagram 66"/>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7" r:lo="rId38" r:qs="rId39" r:cs="rId40"/>
            </a:graphicData>
          </a:graphic>
        </p:graphicFrame>
      </p:grpSp>
      <p:sp>
        <p:nvSpPr>
          <p:cNvPr id="68"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pic>
        <p:nvPicPr>
          <p:cNvPr id="69" name="Picture 68"/>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2660274" y="2902095"/>
            <a:ext cx="521013" cy="521013"/>
          </a:xfrm>
          <a:prstGeom prst="rect">
            <a:avLst/>
          </a:prstGeom>
        </p:spPr>
      </p:pic>
    </p:spTree>
    <p:custDataLst>
      <p:custData r:id="rId1"/>
      <p:tags r:id="rId2"/>
    </p:custDataLst>
    <p:extLst>
      <p:ext uri="{BB962C8B-B14F-4D97-AF65-F5344CB8AC3E}">
        <p14:creationId xmlns:p14="http://schemas.microsoft.com/office/powerpoint/2010/main" val="39519556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grpId="0" nodeType="clickEffect">
                                  <p:stCondLst>
                                    <p:cond delay="0"/>
                                  </p:stCondLst>
                                  <p:childTnLst>
                                    <p:anim calcmode="lin" valueType="num">
                                      <p:cBhvr>
                                        <p:cTn id="6" dur="500"/>
                                        <p:tgtEl>
                                          <p:spTgt spid="24"/>
                                        </p:tgtEl>
                                        <p:attrNameLst>
                                          <p:attrName>ppt_w</p:attrName>
                                        </p:attrNameLst>
                                      </p:cBhvr>
                                      <p:tavLst>
                                        <p:tav tm="0">
                                          <p:val>
                                            <p:strVal val="ppt_w"/>
                                          </p:val>
                                        </p:tav>
                                        <p:tav tm="100000">
                                          <p:val>
                                            <p:fltVal val="0"/>
                                          </p:val>
                                        </p:tav>
                                      </p:tavLst>
                                    </p:anim>
                                    <p:anim calcmode="lin" valueType="num">
                                      <p:cBhvr>
                                        <p:cTn id="7" dur="500"/>
                                        <p:tgtEl>
                                          <p:spTgt spid="24"/>
                                        </p:tgtEl>
                                        <p:attrNameLst>
                                          <p:attrName>ppt_h</p:attrName>
                                        </p:attrNameLst>
                                      </p:cBhvr>
                                      <p:tavLst>
                                        <p:tav tm="0">
                                          <p:val>
                                            <p:strVal val="ppt_h"/>
                                          </p:val>
                                        </p:tav>
                                        <p:tav tm="100000">
                                          <p:val>
                                            <p:fltVal val="0"/>
                                          </p:val>
                                        </p:tav>
                                      </p:tavLst>
                                    </p:anim>
                                    <p:anim calcmode="lin" valueType="num">
                                      <p:cBhvr>
                                        <p:cTn id="8" dur="500"/>
                                        <p:tgtEl>
                                          <p:spTgt spid="24"/>
                                        </p:tgtEl>
                                        <p:attrNameLst>
                                          <p:attrName>style.rotation</p:attrName>
                                        </p:attrNameLst>
                                      </p:cBhvr>
                                      <p:tavLst>
                                        <p:tav tm="0">
                                          <p:val>
                                            <p:fltVal val="0"/>
                                          </p:val>
                                        </p:tav>
                                        <p:tav tm="100000">
                                          <p:val>
                                            <p:fltVal val="90"/>
                                          </p:val>
                                        </p:tav>
                                      </p:tavLst>
                                    </p:anim>
                                    <p:animEffect transition="out" filter="fade">
                                      <p:cBhvr>
                                        <p:cTn id="9" dur="500"/>
                                        <p:tgtEl>
                                          <p:spTgt spid="24"/>
                                        </p:tgtEl>
                                      </p:cBhvr>
                                    </p:animEffect>
                                    <p:set>
                                      <p:cBhvr>
                                        <p:cTn id="10" dur="1" fill="hold">
                                          <p:stCondLst>
                                            <p:cond delay="499"/>
                                          </p:stCondLst>
                                        </p:cTn>
                                        <p:tgtEl>
                                          <p:spTgt spid="24"/>
                                        </p:tgtEl>
                                        <p:attrNameLst>
                                          <p:attrName>style.visibility</p:attrName>
                                        </p:attrNameLst>
                                      </p:cBhvr>
                                      <p:to>
                                        <p:strVal val="hidden"/>
                                      </p:to>
                                    </p:set>
                                  </p:childTnLst>
                                </p:cTn>
                              </p:par>
                              <p:par>
                                <p:cTn id="11" presetID="31" presetClass="exit" presetSubtype="0" fill="hold" grpId="0" nodeType="withEffect">
                                  <p:stCondLst>
                                    <p:cond delay="0"/>
                                  </p:stCondLst>
                                  <p:childTnLst>
                                    <p:anim calcmode="lin" valueType="num">
                                      <p:cBhvr>
                                        <p:cTn id="12" dur="500"/>
                                        <p:tgtEl>
                                          <p:spTgt spid="25"/>
                                        </p:tgtEl>
                                        <p:attrNameLst>
                                          <p:attrName>ppt_w</p:attrName>
                                        </p:attrNameLst>
                                      </p:cBhvr>
                                      <p:tavLst>
                                        <p:tav tm="0">
                                          <p:val>
                                            <p:strVal val="ppt_w"/>
                                          </p:val>
                                        </p:tav>
                                        <p:tav tm="100000">
                                          <p:val>
                                            <p:fltVal val="0"/>
                                          </p:val>
                                        </p:tav>
                                      </p:tavLst>
                                    </p:anim>
                                    <p:anim calcmode="lin" valueType="num">
                                      <p:cBhvr>
                                        <p:cTn id="13" dur="500"/>
                                        <p:tgtEl>
                                          <p:spTgt spid="25"/>
                                        </p:tgtEl>
                                        <p:attrNameLst>
                                          <p:attrName>ppt_h</p:attrName>
                                        </p:attrNameLst>
                                      </p:cBhvr>
                                      <p:tavLst>
                                        <p:tav tm="0">
                                          <p:val>
                                            <p:strVal val="ppt_h"/>
                                          </p:val>
                                        </p:tav>
                                        <p:tav tm="100000">
                                          <p:val>
                                            <p:fltVal val="0"/>
                                          </p:val>
                                        </p:tav>
                                      </p:tavLst>
                                    </p:anim>
                                    <p:anim calcmode="lin" valueType="num">
                                      <p:cBhvr>
                                        <p:cTn id="14" dur="500"/>
                                        <p:tgtEl>
                                          <p:spTgt spid="25"/>
                                        </p:tgtEl>
                                        <p:attrNameLst>
                                          <p:attrName>style.rotation</p:attrName>
                                        </p:attrNameLst>
                                      </p:cBhvr>
                                      <p:tavLst>
                                        <p:tav tm="0">
                                          <p:val>
                                            <p:fltVal val="0"/>
                                          </p:val>
                                        </p:tav>
                                        <p:tav tm="100000">
                                          <p:val>
                                            <p:fltVal val="90"/>
                                          </p:val>
                                        </p:tav>
                                      </p:tavLst>
                                    </p:anim>
                                    <p:animEffect transition="out" filter="fade">
                                      <p:cBhvr>
                                        <p:cTn id="15" dur="500"/>
                                        <p:tgtEl>
                                          <p:spTgt spid="25"/>
                                        </p:tgtEl>
                                      </p:cBhvr>
                                    </p:animEffect>
                                    <p:set>
                                      <p:cBhvr>
                                        <p:cTn id="16" dur="1" fill="hold">
                                          <p:stCondLst>
                                            <p:cond delay="499"/>
                                          </p:stCondLst>
                                        </p:cTn>
                                        <p:tgtEl>
                                          <p:spTgt spid="25"/>
                                        </p:tgtEl>
                                        <p:attrNameLst>
                                          <p:attrName>style.visibility</p:attrName>
                                        </p:attrNameLst>
                                      </p:cBhvr>
                                      <p:to>
                                        <p:strVal val="hidden"/>
                                      </p:to>
                                    </p:set>
                                  </p:childTnLst>
                                </p:cTn>
                              </p:par>
                              <p:par>
                                <p:cTn id="17" presetID="31" presetClass="exit" presetSubtype="0" fill="hold" grpId="0" nodeType="withEffect">
                                  <p:stCondLst>
                                    <p:cond delay="0"/>
                                  </p:stCondLst>
                                  <p:childTnLst>
                                    <p:anim calcmode="lin" valueType="num">
                                      <p:cBhvr>
                                        <p:cTn id="18" dur="500"/>
                                        <p:tgtEl>
                                          <p:spTgt spid="27"/>
                                        </p:tgtEl>
                                        <p:attrNameLst>
                                          <p:attrName>ppt_w</p:attrName>
                                        </p:attrNameLst>
                                      </p:cBhvr>
                                      <p:tavLst>
                                        <p:tav tm="0">
                                          <p:val>
                                            <p:strVal val="ppt_w"/>
                                          </p:val>
                                        </p:tav>
                                        <p:tav tm="100000">
                                          <p:val>
                                            <p:fltVal val="0"/>
                                          </p:val>
                                        </p:tav>
                                      </p:tavLst>
                                    </p:anim>
                                    <p:anim calcmode="lin" valueType="num">
                                      <p:cBhvr>
                                        <p:cTn id="19" dur="500"/>
                                        <p:tgtEl>
                                          <p:spTgt spid="27"/>
                                        </p:tgtEl>
                                        <p:attrNameLst>
                                          <p:attrName>ppt_h</p:attrName>
                                        </p:attrNameLst>
                                      </p:cBhvr>
                                      <p:tavLst>
                                        <p:tav tm="0">
                                          <p:val>
                                            <p:strVal val="ppt_h"/>
                                          </p:val>
                                        </p:tav>
                                        <p:tav tm="100000">
                                          <p:val>
                                            <p:fltVal val="0"/>
                                          </p:val>
                                        </p:tav>
                                      </p:tavLst>
                                    </p:anim>
                                    <p:anim calcmode="lin" valueType="num">
                                      <p:cBhvr>
                                        <p:cTn id="20" dur="500"/>
                                        <p:tgtEl>
                                          <p:spTgt spid="27"/>
                                        </p:tgtEl>
                                        <p:attrNameLst>
                                          <p:attrName>style.rotation</p:attrName>
                                        </p:attrNameLst>
                                      </p:cBhvr>
                                      <p:tavLst>
                                        <p:tav tm="0">
                                          <p:val>
                                            <p:fltVal val="0"/>
                                          </p:val>
                                        </p:tav>
                                        <p:tav tm="100000">
                                          <p:val>
                                            <p:fltVal val="90"/>
                                          </p:val>
                                        </p:tav>
                                      </p:tavLst>
                                    </p:anim>
                                    <p:animEffect transition="out" filter="fade">
                                      <p:cBhvr>
                                        <p:cTn id="21" dur="500"/>
                                        <p:tgtEl>
                                          <p:spTgt spid="27"/>
                                        </p:tgtEl>
                                      </p:cBhvr>
                                    </p:animEffect>
                                    <p:set>
                                      <p:cBhvr>
                                        <p:cTn id="22" dur="1" fill="hold">
                                          <p:stCondLst>
                                            <p:cond delay="499"/>
                                          </p:stCondLst>
                                        </p:cTn>
                                        <p:tgtEl>
                                          <p:spTgt spid="27"/>
                                        </p:tgtEl>
                                        <p:attrNameLst>
                                          <p:attrName>style.visibility</p:attrName>
                                        </p:attrNameLst>
                                      </p:cBhvr>
                                      <p:to>
                                        <p:strVal val="hidden"/>
                                      </p:to>
                                    </p:set>
                                  </p:childTnLst>
                                </p:cTn>
                              </p:par>
                              <p:par>
                                <p:cTn id="23" presetID="31" presetClass="exit" presetSubtype="0" fill="hold" nodeType="withEffect">
                                  <p:stCondLst>
                                    <p:cond delay="0"/>
                                  </p:stCondLst>
                                  <p:childTnLst>
                                    <p:anim calcmode="lin" valueType="num">
                                      <p:cBhvr>
                                        <p:cTn id="24" dur="500"/>
                                        <p:tgtEl>
                                          <p:spTgt spid="4"/>
                                        </p:tgtEl>
                                        <p:attrNameLst>
                                          <p:attrName>ppt_w</p:attrName>
                                        </p:attrNameLst>
                                      </p:cBhvr>
                                      <p:tavLst>
                                        <p:tav tm="0">
                                          <p:val>
                                            <p:strVal val="ppt_w"/>
                                          </p:val>
                                        </p:tav>
                                        <p:tav tm="100000">
                                          <p:val>
                                            <p:fltVal val="0"/>
                                          </p:val>
                                        </p:tav>
                                      </p:tavLst>
                                    </p:anim>
                                    <p:anim calcmode="lin" valueType="num">
                                      <p:cBhvr>
                                        <p:cTn id="25" dur="500"/>
                                        <p:tgtEl>
                                          <p:spTgt spid="4"/>
                                        </p:tgtEl>
                                        <p:attrNameLst>
                                          <p:attrName>ppt_h</p:attrName>
                                        </p:attrNameLst>
                                      </p:cBhvr>
                                      <p:tavLst>
                                        <p:tav tm="0">
                                          <p:val>
                                            <p:strVal val="ppt_h"/>
                                          </p:val>
                                        </p:tav>
                                        <p:tav tm="100000">
                                          <p:val>
                                            <p:fltVal val="0"/>
                                          </p:val>
                                        </p:tav>
                                      </p:tavLst>
                                    </p:anim>
                                    <p:anim calcmode="lin" valueType="num">
                                      <p:cBhvr>
                                        <p:cTn id="26" dur="500"/>
                                        <p:tgtEl>
                                          <p:spTgt spid="4"/>
                                        </p:tgtEl>
                                        <p:attrNameLst>
                                          <p:attrName>style.rotation</p:attrName>
                                        </p:attrNameLst>
                                      </p:cBhvr>
                                      <p:tavLst>
                                        <p:tav tm="0">
                                          <p:val>
                                            <p:fltVal val="0"/>
                                          </p:val>
                                        </p:tav>
                                        <p:tav tm="100000">
                                          <p:val>
                                            <p:fltVal val="90"/>
                                          </p:val>
                                        </p:tav>
                                      </p:tavLst>
                                    </p:anim>
                                    <p:animEffect transition="out" filter="fad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31" presetClass="exit" presetSubtype="0" fill="hold" nodeType="withEffect">
                                  <p:stCondLst>
                                    <p:cond delay="0"/>
                                  </p:stCondLst>
                                  <p:childTnLst>
                                    <p:anim calcmode="lin" valueType="num">
                                      <p:cBhvr>
                                        <p:cTn id="30" dur="500"/>
                                        <p:tgtEl>
                                          <p:spTgt spid="7"/>
                                        </p:tgtEl>
                                        <p:attrNameLst>
                                          <p:attrName>ppt_w</p:attrName>
                                        </p:attrNameLst>
                                      </p:cBhvr>
                                      <p:tavLst>
                                        <p:tav tm="0">
                                          <p:val>
                                            <p:strVal val="ppt_w"/>
                                          </p:val>
                                        </p:tav>
                                        <p:tav tm="100000">
                                          <p:val>
                                            <p:fltVal val="0"/>
                                          </p:val>
                                        </p:tav>
                                      </p:tavLst>
                                    </p:anim>
                                    <p:anim calcmode="lin" valueType="num">
                                      <p:cBhvr>
                                        <p:cTn id="31" dur="500"/>
                                        <p:tgtEl>
                                          <p:spTgt spid="7"/>
                                        </p:tgtEl>
                                        <p:attrNameLst>
                                          <p:attrName>ppt_h</p:attrName>
                                        </p:attrNameLst>
                                      </p:cBhvr>
                                      <p:tavLst>
                                        <p:tav tm="0">
                                          <p:val>
                                            <p:strVal val="ppt_h"/>
                                          </p:val>
                                        </p:tav>
                                        <p:tav tm="100000">
                                          <p:val>
                                            <p:fltVal val="0"/>
                                          </p:val>
                                        </p:tav>
                                      </p:tavLst>
                                    </p:anim>
                                    <p:anim calcmode="lin" valueType="num">
                                      <p:cBhvr>
                                        <p:cTn id="32" dur="500"/>
                                        <p:tgtEl>
                                          <p:spTgt spid="7"/>
                                        </p:tgtEl>
                                        <p:attrNameLst>
                                          <p:attrName>style.rotation</p:attrName>
                                        </p:attrNameLst>
                                      </p:cBhvr>
                                      <p:tavLst>
                                        <p:tav tm="0">
                                          <p:val>
                                            <p:fltVal val="0"/>
                                          </p:val>
                                        </p:tav>
                                        <p:tav tm="100000">
                                          <p:val>
                                            <p:fltVal val="90"/>
                                          </p:val>
                                        </p:tav>
                                      </p:tavLst>
                                    </p:anim>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1" presetClass="exit" presetSubtype="0" fill="hold" nodeType="withEffect">
                                  <p:stCondLst>
                                    <p:cond delay="0"/>
                                  </p:stCondLst>
                                  <p:childTnLst>
                                    <p:anim calcmode="lin" valueType="num">
                                      <p:cBhvr>
                                        <p:cTn id="36" dur="500"/>
                                        <p:tgtEl>
                                          <p:spTgt spid="11"/>
                                        </p:tgtEl>
                                        <p:attrNameLst>
                                          <p:attrName>ppt_w</p:attrName>
                                        </p:attrNameLst>
                                      </p:cBhvr>
                                      <p:tavLst>
                                        <p:tav tm="0">
                                          <p:val>
                                            <p:strVal val="ppt_w"/>
                                          </p:val>
                                        </p:tav>
                                        <p:tav tm="100000">
                                          <p:val>
                                            <p:fltVal val="0"/>
                                          </p:val>
                                        </p:tav>
                                      </p:tavLst>
                                    </p:anim>
                                    <p:anim calcmode="lin" valueType="num">
                                      <p:cBhvr>
                                        <p:cTn id="37" dur="500"/>
                                        <p:tgtEl>
                                          <p:spTgt spid="11"/>
                                        </p:tgtEl>
                                        <p:attrNameLst>
                                          <p:attrName>ppt_h</p:attrName>
                                        </p:attrNameLst>
                                      </p:cBhvr>
                                      <p:tavLst>
                                        <p:tav tm="0">
                                          <p:val>
                                            <p:strVal val="ppt_h"/>
                                          </p:val>
                                        </p:tav>
                                        <p:tav tm="100000">
                                          <p:val>
                                            <p:fltVal val="0"/>
                                          </p:val>
                                        </p:tav>
                                      </p:tavLst>
                                    </p:anim>
                                    <p:anim calcmode="lin" valueType="num">
                                      <p:cBhvr>
                                        <p:cTn id="38" dur="500"/>
                                        <p:tgtEl>
                                          <p:spTgt spid="11"/>
                                        </p:tgtEl>
                                        <p:attrNameLst>
                                          <p:attrName>style.rotation</p:attrName>
                                        </p:attrNameLst>
                                      </p:cBhvr>
                                      <p:tavLst>
                                        <p:tav tm="0">
                                          <p:val>
                                            <p:fltVal val="0"/>
                                          </p:val>
                                        </p:tav>
                                        <p:tav tm="100000">
                                          <p:val>
                                            <p:fltVal val="90"/>
                                          </p:val>
                                        </p:tav>
                                      </p:tavLst>
                                    </p:anim>
                                    <p:animEffect transition="out" filter="fade">
                                      <p:cBhvr>
                                        <p:cTn id="39" dur="500"/>
                                        <p:tgtEl>
                                          <p:spTgt spid="11"/>
                                        </p:tgtEl>
                                      </p:cBhvr>
                                    </p:animEffect>
                                    <p:set>
                                      <p:cBhvr>
                                        <p:cTn id="40" dur="1" fill="hold">
                                          <p:stCondLst>
                                            <p:cond delay="499"/>
                                          </p:stCondLst>
                                        </p:cTn>
                                        <p:tgtEl>
                                          <p:spTgt spid="11"/>
                                        </p:tgtEl>
                                        <p:attrNameLst>
                                          <p:attrName>style.visibility</p:attrName>
                                        </p:attrNameLst>
                                      </p:cBhvr>
                                      <p:to>
                                        <p:strVal val="hidden"/>
                                      </p:to>
                                    </p:set>
                                  </p:childTnLst>
                                </p:cTn>
                              </p:par>
                              <p:par>
                                <p:cTn id="41" presetID="31" presetClass="exit" presetSubtype="0" fill="hold" nodeType="withEffect">
                                  <p:stCondLst>
                                    <p:cond delay="0"/>
                                  </p:stCondLst>
                                  <p:childTnLst>
                                    <p:anim calcmode="lin" valueType="num">
                                      <p:cBhvr>
                                        <p:cTn id="42" dur="500"/>
                                        <p:tgtEl>
                                          <p:spTgt spid="17"/>
                                        </p:tgtEl>
                                        <p:attrNameLst>
                                          <p:attrName>ppt_w</p:attrName>
                                        </p:attrNameLst>
                                      </p:cBhvr>
                                      <p:tavLst>
                                        <p:tav tm="0">
                                          <p:val>
                                            <p:strVal val="ppt_w"/>
                                          </p:val>
                                        </p:tav>
                                        <p:tav tm="100000">
                                          <p:val>
                                            <p:fltVal val="0"/>
                                          </p:val>
                                        </p:tav>
                                      </p:tavLst>
                                    </p:anim>
                                    <p:anim calcmode="lin" valueType="num">
                                      <p:cBhvr>
                                        <p:cTn id="43" dur="500"/>
                                        <p:tgtEl>
                                          <p:spTgt spid="17"/>
                                        </p:tgtEl>
                                        <p:attrNameLst>
                                          <p:attrName>ppt_h</p:attrName>
                                        </p:attrNameLst>
                                      </p:cBhvr>
                                      <p:tavLst>
                                        <p:tav tm="0">
                                          <p:val>
                                            <p:strVal val="ppt_h"/>
                                          </p:val>
                                        </p:tav>
                                        <p:tav tm="100000">
                                          <p:val>
                                            <p:fltVal val="0"/>
                                          </p:val>
                                        </p:tav>
                                      </p:tavLst>
                                    </p:anim>
                                    <p:anim calcmode="lin" valueType="num">
                                      <p:cBhvr>
                                        <p:cTn id="44" dur="500"/>
                                        <p:tgtEl>
                                          <p:spTgt spid="17"/>
                                        </p:tgtEl>
                                        <p:attrNameLst>
                                          <p:attrName>style.rotation</p:attrName>
                                        </p:attrNameLst>
                                      </p:cBhvr>
                                      <p:tavLst>
                                        <p:tav tm="0">
                                          <p:val>
                                            <p:fltVal val="0"/>
                                          </p:val>
                                        </p:tav>
                                        <p:tav tm="100000">
                                          <p:val>
                                            <p:fltVal val="90"/>
                                          </p:val>
                                        </p:tav>
                                      </p:tavLst>
                                    </p:anim>
                                    <p:animEffect transition="out" filter="fade">
                                      <p:cBhvr>
                                        <p:cTn id="45" dur="500"/>
                                        <p:tgtEl>
                                          <p:spTgt spid="17"/>
                                        </p:tgtEl>
                                      </p:cBhvr>
                                    </p:animEffect>
                                    <p:set>
                                      <p:cBhvr>
                                        <p:cTn id="46" dur="1" fill="hold">
                                          <p:stCondLst>
                                            <p:cond delay="499"/>
                                          </p:stCondLst>
                                        </p:cTn>
                                        <p:tgtEl>
                                          <p:spTgt spid="17"/>
                                        </p:tgtEl>
                                        <p:attrNameLst>
                                          <p:attrName>style.visibility</p:attrName>
                                        </p:attrNameLst>
                                      </p:cBhvr>
                                      <p:to>
                                        <p:strVal val="hidden"/>
                                      </p:to>
                                    </p:set>
                                  </p:childTnLst>
                                </p:cTn>
                              </p:par>
                              <p:par>
                                <p:cTn id="47" presetID="31" presetClass="exit" presetSubtype="0" fill="hold" nodeType="withEffect">
                                  <p:stCondLst>
                                    <p:cond delay="0"/>
                                  </p:stCondLst>
                                  <p:childTnLst>
                                    <p:anim calcmode="lin" valueType="num">
                                      <p:cBhvr>
                                        <p:cTn id="48" dur="500"/>
                                        <p:tgtEl>
                                          <p:spTgt spid="16"/>
                                        </p:tgtEl>
                                        <p:attrNameLst>
                                          <p:attrName>ppt_w</p:attrName>
                                        </p:attrNameLst>
                                      </p:cBhvr>
                                      <p:tavLst>
                                        <p:tav tm="0">
                                          <p:val>
                                            <p:strVal val="ppt_w"/>
                                          </p:val>
                                        </p:tav>
                                        <p:tav tm="100000">
                                          <p:val>
                                            <p:fltVal val="0"/>
                                          </p:val>
                                        </p:tav>
                                      </p:tavLst>
                                    </p:anim>
                                    <p:anim calcmode="lin" valueType="num">
                                      <p:cBhvr>
                                        <p:cTn id="49" dur="500"/>
                                        <p:tgtEl>
                                          <p:spTgt spid="16"/>
                                        </p:tgtEl>
                                        <p:attrNameLst>
                                          <p:attrName>ppt_h</p:attrName>
                                        </p:attrNameLst>
                                      </p:cBhvr>
                                      <p:tavLst>
                                        <p:tav tm="0">
                                          <p:val>
                                            <p:strVal val="ppt_h"/>
                                          </p:val>
                                        </p:tav>
                                        <p:tav tm="100000">
                                          <p:val>
                                            <p:fltVal val="0"/>
                                          </p:val>
                                        </p:tav>
                                      </p:tavLst>
                                    </p:anim>
                                    <p:anim calcmode="lin" valueType="num">
                                      <p:cBhvr>
                                        <p:cTn id="50" dur="500"/>
                                        <p:tgtEl>
                                          <p:spTgt spid="16"/>
                                        </p:tgtEl>
                                        <p:attrNameLst>
                                          <p:attrName>style.rotation</p:attrName>
                                        </p:attrNameLst>
                                      </p:cBhvr>
                                      <p:tavLst>
                                        <p:tav tm="0">
                                          <p:val>
                                            <p:fltVal val="0"/>
                                          </p:val>
                                        </p:tav>
                                        <p:tav tm="100000">
                                          <p:val>
                                            <p:fltVal val="90"/>
                                          </p:val>
                                        </p:tav>
                                      </p:tavLst>
                                    </p:anim>
                                    <p:animEffect transition="out" filter="fade">
                                      <p:cBhvr>
                                        <p:cTn id="51" dur="500"/>
                                        <p:tgtEl>
                                          <p:spTgt spid="16"/>
                                        </p:tgtEl>
                                      </p:cBhvr>
                                    </p:animEffect>
                                    <p:set>
                                      <p:cBhvr>
                                        <p:cTn id="52" dur="1" fill="hold">
                                          <p:stCondLst>
                                            <p:cond delay="499"/>
                                          </p:stCondLst>
                                        </p:cTn>
                                        <p:tgtEl>
                                          <p:spTgt spid="16"/>
                                        </p:tgtEl>
                                        <p:attrNameLst>
                                          <p:attrName>style.visibility</p:attrName>
                                        </p:attrNameLst>
                                      </p:cBhvr>
                                      <p:to>
                                        <p:strVal val="hidden"/>
                                      </p:to>
                                    </p:set>
                                  </p:childTnLst>
                                </p:cTn>
                              </p:par>
                              <p:par>
                                <p:cTn id="53" presetID="31" presetClass="exit" presetSubtype="0" fill="hold" grpId="0" nodeType="withEffect">
                                  <p:stCondLst>
                                    <p:cond delay="0"/>
                                  </p:stCondLst>
                                  <p:childTnLst>
                                    <p:anim calcmode="lin" valueType="num">
                                      <p:cBhvr>
                                        <p:cTn id="54" dur="500"/>
                                        <p:tgtEl>
                                          <p:spTgt spid="31"/>
                                        </p:tgtEl>
                                        <p:attrNameLst>
                                          <p:attrName>ppt_w</p:attrName>
                                        </p:attrNameLst>
                                      </p:cBhvr>
                                      <p:tavLst>
                                        <p:tav tm="0">
                                          <p:val>
                                            <p:strVal val="ppt_w"/>
                                          </p:val>
                                        </p:tav>
                                        <p:tav tm="100000">
                                          <p:val>
                                            <p:fltVal val="0"/>
                                          </p:val>
                                        </p:tav>
                                      </p:tavLst>
                                    </p:anim>
                                    <p:anim calcmode="lin" valueType="num">
                                      <p:cBhvr>
                                        <p:cTn id="55" dur="500"/>
                                        <p:tgtEl>
                                          <p:spTgt spid="31"/>
                                        </p:tgtEl>
                                        <p:attrNameLst>
                                          <p:attrName>ppt_h</p:attrName>
                                        </p:attrNameLst>
                                      </p:cBhvr>
                                      <p:tavLst>
                                        <p:tav tm="0">
                                          <p:val>
                                            <p:strVal val="ppt_h"/>
                                          </p:val>
                                        </p:tav>
                                        <p:tav tm="100000">
                                          <p:val>
                                            <p:fltVal val="0"/>
                                          </p:val>
                                        </p:tav>
                                      </p:tavLst>
                                    </p:anim>
                                    <p:anim calcmode="lin" valueType="num">
                                      <p:cBhvr>
                                        <p:cTn id="56" dur="500"/>
                                        <p:tgtEl>
                                          <p:spTgt spid="31"/>
                                        </p:tgtEl>
                                        <p:attrNameLst>
                                          <p:attrName>style.rotation</p:attrName>
                                        </p:attrNameLst>
                                      </p:cBhvr>
                                      <p:tavLst>
                                        <p:tav tm="0">
                                          <p:val>
                                            <p:fltVal val="0"/>
                                          </p:val>
                                        </p:tav>
                                        <p:tav tm="100000">
                                          <p:val>
                                            <p:fltVal val="90"/>
                                          </p:val>
                                        </p:tav>
                                      </p:tavLst>
                                    </p:anim>
                                    <p:animEffect transition="out" filter="fade">
                                      <p:cBhvr>
                                        <p:cTn id="57" dur="500"/>
                                        <p:tgtEl>
                                          <p:spTgt spid="31"/>
                                        </p:tgtEl>
                                      </p:cBhvr>
                                    </p:animEffect>
                                    <p:set>
                                      <p:cBhvr>
                                        <p:cTn id="58" dur="1" fill="hold">
                                          <p:stCondLst>
                                            <p:cond delay="499"/>
                                          </p:stCondLst>
                                        </p:cTn>
                                        <p:tgtEl>
                                          <p:spTgt spid="31"/>
                                        </p:tgtEl>
                                        <p:attrNameLst>
                                          <p:attrName>style.visibility</p:attrName>
                                        </p:attrNameLst>
                                      </p:cBhvr>
                                      <p:to>
                                        <p:strVal val="hidden"/>
                                      </p:to>
                                    </p:set>
                                  </p:childTnLst>
                                </p:cTn>
                              </p:par>
                              <p:par>
                                <p:cTn id="59" presetID="31" presetClass="exit" presetSubtype="0" fill="hold" nodeType="withEffect">
                                  <p:stCondLst>
                                    <p:cond delay="0"/>
                                  </p:stCondLst>
                                  <p:childTnLst>
                                    <p:anim calcmode="lin" valueType="num">
                                      <p:cBhvr>
                                        <p:cTn id="60" dur="500"/>
                                        <p:tgtEl>
                                          <p:spTgt spid="19"/>
                                        </p:tgtEl>
                                        <p:attrNameLst>
                                          <p:attrName>ppt_w</p:attrName>
                                        </p:attrNameLst>
                                      </p:cBhvr>
                                      <p:tavLst>
                                        <p:tav tm="0">
                                          <p:val>
                                            <p:strVal val="ppt_w"/>
                                          </p:val>
                                        </p:tav>
                                        <p:tav tm="100000">
                                          <p:val>
                                            <p:fltVal val="0"/>
                                          </p:val>
                                        </p:tav>
                                      </p:tavLst>
                                    </p:anim>
                                    <p:anim calcmode="lin" valueType="num">
                                      <p:cBhvr>
                                        <p:cTn id="61" dur="500"/>
                                        <p:tgtEl>
                                          <p:spTgt spid="19"/>
                                        </p:tgtEl>
                                        <p:attrNameLst>
                                          <p:attrName>ppt_h</p:attrName>
                                        </p:attrNameLst>
                                      </p:cBhvr>
                                      <p:tavLst>
                                        <p:tav tm="0">
                                          <p:val>
                                            <p:strVal val="ppt_h"/>
                                          </p:val>
                                        </p:tav>
                                        <p:tav tm="100000">
                                          <p:val>
                                            <p:fltVal val="0"/>
                                          </p:val>
                                        </p:tav>
                                      </p:tavLst>
                                    </p:anim>
                                    <p:anim calcmode="lin" valueType="num">
                                      <p:cBhvr>
                                        <p:cTn id="62" dur="500"/>
                                        <p:tgtEl>
                                          <p:spTgt spid="19"/>
                                        </p:tgtEl>
                                        <p:attrNameLst>
                                          <p:attrName>style.rotation</p:attrName>
                                        </p:attrNameLst>
                                      </p:cBhvr>
                                      <p:tavLst>
                                        <p:tav tm="0">
                                          <p:val>
                                            <p:fltVal val="0"/>
                                          </p:val>
                                        </p:tav>
                                        <p:tav tm="100000">
                                          <p:val>
                                            <p:fltVal val="90"/>
                                          </p:val>
                                        </p:tav>
                                      </p:tavLst>
                                    </p:anim>
                                    <p:animEffect transition="out" filter="fade">
                                      <p:cBhvr>
                                        <p:cTn id="63" dur="500"/>
                                        <p:tgtEl>
                                          <p:spTgt spid="19"/>
                                        </p:tgtEl>
                                      </p:cBhvr>
                                    </p:animEffect>
                                    <p:set>
                                      <p:cBhvr>
                                        <p:cTn id="64" dur="1" fill="hold">
                                          <p:stCondLst>
                                            <p:cond delay="499"/>
                                          </p:stCondLst>
                                        </p:cTn>
                                        <p:tgtEl>
                                          <p:spTgt spid="19"/>
                                        </p:tgtEl>
                                        <p:attrNameLst>
                                          <p:attrName>style.visibility</p:attrName>
                                        </p:attrNameLst>
                                      </p:cBhvr>
                                      <p:to>
                                        <p:strVal val="hidden"/>
                                      </p:to>
                                    </p:set>
                                  </p:childTnLst>
                                </p:cTn>
                              </p:par>
                              <p:par>
                                <p:cTn id="65" presetID="31" presetClass="exit" presetSubtype="0" fill="hold" nodeType="withEffect">
                                  <p:stCondLst>
                                    <p:cond delay="0"/>
                                  </p:stCondLst>
                                  <p:childTnLst>
                                    <p:anim calcmode="lin" valueType="num">
                                      <p:cBhvr>
                                        <p:cTn id="66" dur="500"/>
                                        <p:tgtEl>
                                          <p:spTgt spid="18"/>
                                        </p:tgtEl>
                                        <p:attrNameLst>
                                          <p:attrName>ppt_w</p:attrName>
                                        </p:attrNameLst>
                                      </p:cBhvr>
                                      <p:tavLst>
                                        <p:tav tm="0">
                                          <p:val>
                                            <p:strVal val="ppt_w"/>
                                          </p:val>
                                        </p:tav>
                                        <p:tav tm="100000">
                                          <p:val>
                                            <p:fltVal val="0"/>
                                          </p:val>
                                        </p:tav>
                                      </p:tavLst>
                                    </p:anim>
                                    <p:anim calcmode="lin" valueType="num">
                                      <p:cBhvr>
                                        <p:cTn id="67" dur="500"/>
                                        <p:tgtEl>
                                          <p:spTgt spid="18"/>
                                        </p:tgtEl>
                                        <p:attrNameLst>
                                          <p:attrName>ppt_h</p:attrName>
                                        </p:attrNameLst>
                                      </p:cBhvr>
                                      <p:tavLst>
                                        <p:tav tm="0">
                                          <p:val>
                                            <p:strVal val="ppt_h"/>
                                          </p:val>
                                        </p:tav>
                                        <p:tav tm="100000">
                                          <p:val>
                                            <p:fltVal val="0"/>
                                          </p:val>
                                        </p:tav>
                                      </p:tavLst>
                                    </p:anim>
                                    <p:anim calcmode="lin" valueType="num">
                                      <p:cBhvr>
                                        <p:cTn id="68" dur="500"/>
                                        <p:tgtEl>
                                          <p:spTgt spid="18"/>
                                        </p:tgtEl>
                                        <p:attrNameLst>
                                          <p:attrName>style.rotation</p:attrName>
                                        </p:attrNameLst>
                                      </p:cBhvr>
                                      <p:tavLst>
                                        <p:tav tm="0">
                                          <p:val>
                                            <p:fltVal val="0"/>
                                          </p:val>
                                        </p:tav>
                                        <p:tav tm="100000">
                                          <p:val>
                                            <p:fltVal val="90"/>
                                          </p:val>
                                        </p:tav>
                                      </p:tavLst>
                                    </p:anim>
                                    <p:animEffect transition="out" filter="fade">
                                      <p:cBhvr>
                                        <p:cTn id="69" dur="500"/>
                                        <p:tgtEl>
                                          <p:spTgt spid="18"/>
                                        </p:tgtEl>
                                      </p:cBhvr>
                                    </p:animEffect>
                                    <p:set>
                                      <p:cBhvr>
                                        <p:cTn id="70" dur="1" fill="hold">
                                          <p:stCondLst>
                                            <p:cond delay="499"/>
                                          </p:stCondLst>
                                        </p:cTn>
                                        <p:tgtEl>
                                          <p:spTgt spid="18"/>
                                        </p:tgtEl>
                                        <p:attrNameLst>
                                          <p:attrName>style.visibility</p:attrName>
                                        </p:attrNameLst>
                                      </p:cBhvr>
                                      <p:to>
                                        <p:strVal val="hidden"/>
                                      </p:to>
                                    </p:set>
                                  </p:childTnLst>
                                </p:cTn>
                              </p:par>
                              <p:par>
                                <p:cTn id="71" presetID="31" presetClass="exit" presetSubtype="0" fill="hold" grpId="0" nodeType="withEffect">
                                  <p:stCondLst>
                                    <p:cond delay="0"/>
                                  </p:stCondLst>
                                  <p:childTnLst>
                                    <p:anim calcmode="lin" valueType="num">
                                      <p:cBhvr>
                                        <p:cTn id="72" dur="500"/>
                                        <p:tgtEl>
                                          <p:spTgt spid="51"/>
                                        </p:tgtEl>
                                        <p:attrNameLst>
                                          <p:attrName>ppt_w</p:attrName>
                                        </p:attrNameLst>
                                      </p:cBhvr>
                                      <p:tavLst>
                                        <p:tav tm="0">
                                          <p:val>
                                            <p:strVal val="ppt_w"/>
                                          </p:val>
                                        </p:tav>
                                        <p:tav tm="100000">
                                          <p:val>
                                            <p:fltVal val="0"/>
                                          </p:val>
                                        </p:tav>
                                      </p:tavLst>
                                    </p:anim>
                                    <p:anim calcmode="lin" valueType="num">
                                      <p:cBhvr>
                                        <p:cTn id="73" dur="500"/>
                                        <p:tgtEl>
                                          <p:spTgt spid="51"/>
                                        </p:tgtEl>
                                        <p:attrNameLst>
                                          <p:attrName>ppt_h</p:attrName>
                                        </p:attrNameLst>
                                      </p:cBhvr>
                                      <p:tavLst>
                                        <p:tav tm="0">
                                          <p:val>
                                            <p:strVal val="ppt_h"/>
                                          </p:val>
                                        </p:tav>
                                        <p:tav tm="100000">
                                          <p:val>
                                            <p:fltVal val="0"/>
                                          </p:val>
                                        </p:tav>
                                      </p:tavLst>
                                    </p:anim>
                                    <p:anim calcmode="lin" valueType="num">
                                      <p:cBhvr>
                                        <p:cTn id="74" dur="500"/>
                                        <p:tgtEl>
                                          <p:spTgt spid="51"/>
                                        </p:tgtEl>
                                        <p:attrNameLst>
                                          <p:attrName>style.rotation</p:attrName>
                                        </p:attrNameLst>
                                      </p:cBhvr>
                                      <p:tavLst>
                                        <p:tav tm="0">
                                          <p:val>
                                            <p:fltVal val="0"/>
                                          </p:val>
                                        </p:tav>
                                        <p:tav tm="100000">
                                          <p:val>
                                            <p:fltVal val="90"/>
                                          </p:val>
                                        </p:tav>
                                      </p:tavLst>
                                    </p:anim>
                                    <p:animEffect transition="out" filter="fade">
                                      <p:cBhvr>
                                        <p:cTn id="75" dur="500"/>
                                        <p:tgtEl>
                                          <p:spTgt spid="51"/>
                                        </p:tgtEl>
                                      </p:cBhvr>
                                    </p:animEffect>
                                    <p:set>
                                      <p:cBhvr>
                                        <p:cTn id="76" dur="1" fill="hold">
                                          <p:stCondLst>
                                            <p:cond delay="499"/>
                                          </p:stCondLst>
                                        </p:cTn>
                                        <p:tgtEl>
                                          <p:spTgt spid="51"/>
                                        </p:tgtEl>
                                        <p:attrNameLst>
                                          <p:attrName>style.visibility</p:attrName>
                                        </p:attrNameLst>
                                      </p:cBhvr>
                                      <p:to>
                                        <p:strVal val="hidden"/>
                                      </p:to>
                                    </p:set>
                                  </p:childTnLst>
                                </p:cTn>
                              </p:par>
                              <p:par>
                                <p:cTn id="77" presetID="31" presetClass="exit" presetSubtype="0" fill="hold" nodeType="withEffect">
                                  <p:stCondLst>
                                    <p:cond delay="0"/>
                                  </p:stCondLst>
                                  <p:childTnLst>
                                    <p:anim calcmode="lin" valueType="num">
                                      <p:cBhvr>
                                        <p:cTn id="78" dur="500"/>
                                        <p:tgtEl>
                                          <p:spTgt spid="26"/>
                                        </p:tgtEl>
                                        <p:attrNameLst>
                                          <p:attrName>ppt_w</p:attrName>
                                        </p:attrNameLst>
                                      </p:cBhvr>
                                      <p:tavLst>
                                        <p:tav tm="0">
                                          <p:val>
                                            <p:strVal val="ppt_w"/>
                                          </p:val>
                                        </p:tav>
                                        <p:tav tm="100000">
                                          <p:val>
                                            <p:fltVal val="0"/>
                                          </p:val>
                                        </p:tav>
                                      </p:tavLst>
                                    </p:anim>
                                    <p:anim calcmode="lin" valueType="num">
                                      <p:cBhvr>
                                        <p:cTn id="79" dur="500"/>
                                        <p:tgtEl>
                                          <p:spTgt spid="26"/>
                                        </p:tgtEl>
                                        <p:attrNameLst>
                                          <p:attrName>ppt_h</p:attrName>
                                        </p:attrNameLst>
                                      </p:cBhvr>
                                      <p:tavLst>
                                        <p:tav tm="0">
                                          <p:val>
                                            <p:strVal val="ppt_h"/>
                                          </p:val>
                                        </p:tav>
                                        <p:tav tm="100000">
                                          <p:val>
                                            <p:fltVal val="0"/>
                                          </p:val>
                                        </p:tav>
                                      </p:tavLst>
                                    </p:anim>
                                    <p:anim calcmode="lin" valueType="num">
                                      <p:cBhvr>
                                        <p:cTn id="80" dur="500"/>
                                        <p:tgtEl>
                                          <p:spTgt spid="26"/>
                                        </p:tgtEl>
                                        <p:attrNameLst>
                                          <p:attrName>style.rotation</p:attrName>
                                        </p:attrNameLst>
                                      </p:cBhvr>
                                      <p:tavLst>
                                        <p:tav tm="0">
                                          <p:val>
                                            <p:fltVal val="0"/>
                                          </p:val>
                                        </p:tav>
                                        <p:tav tm="100000">
                                          <p:val>
                                            <p:fltVal val="90"/>
                                          </p:val>
                                        </p:tav>
                                      </p:tavLst>
                                    </p:anim>
                                    <p:animEffect transition="out" filter="fade">
                                      <p:cBhvr>
                                        <p:cTn id="81" dur="500"/>
                                        <p:tgtEl>
                                          <p:spTgt spid="26"/>
                                        </p:tgtEl>
                                      </p:cBhvr>
                                    </p:animEffect>
                                    <p:set>
                                      <p:cBhvr>
                                        <p:cTn id="82" dur="1" fill="hold">
                                          <p:stCondLst>
                                            <p:cond delay="499"/>
                                          </p:stCondLst>
                                        </p:cTn>
                                        <p:tgtEl>
                                          <p:spTgt spid="26"/>
                                        </p:tgtEl>
                                        <p:attrNameLst>
                                          <p:attrName>style.visibility</p:attrName>
                                        </p:attrNameLst>
                                      </p:cBhvr>
                                      <p:to>
                                        <p:strVal val="hidden"/>
                                      </p:to>
                                    </p:set>
                                  </p:childTnLst>
                                </p:cTn>
                              </p:par>
                              <p:par>
                                <p:cTn id="83" presetID="31" presetClass="exit" presetSubtype="0" fill="hold" nodeType="withEffect">
                                  <p:stCondLst>
                                    <p:cond delay="0"/>
                                  </p:stCondLst>
                                  <p:childTnLst>
                                    <p:anim calcmode="lin" valueType="num">
                                      <p:cBhvr>
                                        <p:cTn id="84" dur="500"/>
                                        <p:tgtEl>
                                          <p:spTgt spid="22"/>
                                        </p:tgtEl>
                                        <p:attrNameLst>
                                          <p:attrName>ppt_w</p:attrName>
                                        </p:attrNameLst>
                                      </p:cBhvr>
                                      <p:tavLst>
                                        <p:tav tm="0">
                                          <p:val>
                                            <p:strVal val="ppt_w"/>
                                          </p:val>
                                        </p:tav>
                                        <p:tav tm="100000">
                                          <p:val>
                                            <p:fltVal val="0"/>
                                          </p:val>
                                        </p:tav>
                                      </p:tavLst>
                                    </p:anim>
                                    <p:anim calcmode="lin" valueType="num">
                                      <p:cBhvr>
                                        <p:cTn id="85" dur="500"/>
                                        <p:tgtEl>
                                          <p:spTgt spid="22"/>
                                        </p:tgtEl>
                                        <p:attrNameLst>
                                          <p:attrName>ppt_h</p:attrName>
                                        </p:attrNameLst>
                                      </p:cBhvr>
                                      <p:tavLst>
                                        <p:tav tm="0">
                                          <p:val>
                                            <p:strVal val="ppt_h"/>
                                          </p:val>
                                        </p:tav>
                                        <p:tav tm="100000">
                                          <p:val>
                                            <p:fltVal val="0"/>
                                          </p:val>
                                        </p:tav>
                                      </p:tavLst>
                                    </p:anim>
                                    <p:anim calcmode="lin" valueType="num">
                                      <p:cBhvr>
                                        <p:cTn id="86" dur="500"/>
                                        <p:tgtEl>
                                          <p:spTgt spid="22"/>
                                        </p:tgtEl>
                                        <p:attrNameLst>
                                          <p:attrName>style.rotation</p:attrName>
                                        </p:attrNameLst>
                                      </p:cBhvr>
                                      <p:tavLst>
                                        <p:tav tm="0">
                                          <p:val>
                                            <p:fltVal val="0"/>
                                          </p:val>
                                        </p:tav>
                                        <p:tav tm="100000">
                                          <p:val>
                                            <p:fltVal val="90"/>
                                          </p:val>
                                        </p:tav>
                                      </p:tavLst>
                                    </p:anim>
                                    <p:animEffect transition="out" filter="fade">
                                      <p:cBhvr>
                                        <p:cTn id="87" dur="500"/>
                                        <p:tgtEl>
                                          <p:spTgt spid="22"/>
                                        </p:tgtEl>
                                      </p:cBhvr>
                                    </p:animEffect>
                                    <p:set>
                                      <p:cBhvr>
                                        <p:cTn id="88" dur="1" fill="hold">
                                          <p:stCondLst>
                                            <p:cond delay="499"/>
                                          </p:stCondLst>
                                        </p:cTn>
                                        <p:tgtEl>
                                          <p:spTgt spid="22"/>
                                        </p:tgtEl>
                                        <p:attrNameLst>
                                          <p:attrName>style.visibility</p:attrName>
                                        </p:attrNameLst>
                                      </p:cBhvr>
                                      <p:to>
                                        <p:strVal val="hidden"/>
                                      </p:to>
                                    </p:set>
                                  </p:childTnLst>
                                </p:cTn>
                              </p:par>
                              <p:par>
                                <p:cTn id="89" presetID="31" presetClass="exit" presetSubtype="0" fill="hold" nodeType="withEffect">
                                  <p:stCondLst>
                                    <p:cond delay="0"/>
                                  </p:stCondLst>
                                  <p:childTnLst>
                                    <p:anim calcmode="lin" valueType="num">
                                      <p:cBhvr>
                                        <p:cTn id="90" dur="500"/>
                                        <p:tgtEl>
                                          <p:spTgt spid="57"/>
                                        </p:tgtEl>
                                        <p:attrNameLst>
                                          <p:attrName>ppt_w</p:attrName>
                                        </p:attrNameLst>
                                      </p:cBhvr>
                                      <p:tavLst>
                                        <p:tav tm="0">
                                          <p:val>
                                            <p:strVal val="ppt_w"/>
                                          </p:val>
                                        </p:tav>
                                        <p:tav tm="100000">
                                          <p:val>
                                            <p:fltVal val="0"/>
                                          </p:val>
                                        </p:tav>
                                      </p:tavLst>
                                    </p:anim>
                                    <p:anim calcmode="lin" valueType="num">
                                      <p:cBhvr>
                                        <p:cTn id="91" dur="500"/>
                                        <p:tgtEl>
                                          <p:spTgt spid="57"/>
                                        </p:tgtEl>
                                        <p:attrNameLst>
                                          <p:attrName>ppt_h</p:attrName>
                                        </p:attrNameLst>
                                      </p:cBhvr>
                                      <p:tavLst>
                                        <p:tav tm="0">
                                          <p:val>
                                            <p:strVal val="ppt_h"/>
                                          </p:val>
                                        </p:tav>
                                        <p:tav tm="100000">
                                          <p:val>
                                            <p:fltVal val="0"/>
                                          </p:val>
                                        </p:tav>
                                      </p:tavLst>
                                    </p:anim>
                                    <p:anim calcmode="lin" valueType="num">
                                      <p:cBhvr>
                                        <p:cTn id="92" dur="500"/>
                                        <p:tgtEl>
                                          <p:spTgt spid="57"/>
                                        </p:tgtEl>
                                        <p:attrNameLst>
                                          <p:attrName>style.rotation</p:attrName>
                                        </p:attrNameLst>
                                      </p:cBhvr>
                                      <p:tavLst>
                                        <p:tav tm="0">
                                          <p:val>
                                            <p:fltVal val="0"/>
                                          </p:val>
                                        </p:tav>
                                        <p:tav tm="100000">
                                          <p:val>
                                            <p:fltVal val="90"/>
                                          </p:val>
                                        </p:tav>
                                      </p:tavLst>
                                    </p:anim>
                                    <p:animEffect transition="out" filter="fade">
                                      <p:cBhvr>
                                        <p:cTn id="93" dur="500"/>
                                        <p:tgtEl>
                                          <p:spTgt spid="57"/>
                                        </p:tgtEl>
                                      </p:cBhvr>
                                    </p:animEffect>
                                    <p:set>
                                      <p:cBhvr>
                                        <p:cTn id="94" dur="1" fill="hold">
                                          <p:stCondLst>
                                            <p:cond delay="499"/>
                                          </p:stCondLst>
                                        </p:cTn>
                                        <p:tgtEl>
                                          <p:spTgt spid="57"/>
                                        </p:tgtEl>
                                        <p:attrNameLst>
                                          <p:attrName>style.visibility</p:attrName>
                                        </p:attrNameLst>
                                      </p:cBhvr>
                                      <p:to>
                                        <p:strVal val="hidden"/>
                                      </p:to>
                                    </p:set>
                                  </p:childTnLst>
                                </p:cTn>
                              </p:par>
                              <p:par>
                                <p:cTn id="95" presetID="31" presetClass="exit" presetSubtype="0" fill="hold" nodeType="withEffect">
                                  <p:stCondLst>
                                    <p:cond delay="0"/>
                                  </p:stCondLst>
                                  <p:childTnLst>
                                    <p:anim calcmode="lin" valueType="num">
                                      <p:cBhvr>
                                        <p:cTn id="96" dur="500"/>
                                        <p:tgtEl>
                                          <p:spTgt spid="62"/>
                                        </p:tgtEl>
                                        <p:attrNameLst>
                                          <p:attrName>ppt_w</p:attrName>
                                        </p:attrNameLst>
                                      </p:cBhvr>
                                      <p:tavLst>
                                        <p:tav tm="0">
                                          <p:val>
                                            <p:strVal val="ppt_w"/>
                                          </p:val>
                                        </p:tav>
                                        <p:tav tm="100000">
                                          <p:val>
                                            <p:fltVal val="0"/>
                                          </p:val>
                                        </p:tav>
                                      </p:tavLst>
                                    </p:anim>
                                    <p:anim calcmode="lin" valueType="num">
                                      <p:cBhvr>
                                        <p:cTn id="97" dur="500"/>
                                        <p:tgtEl>
                                          <p:spTgt spid="62"/>
                                        </p:tgtEl>
                                        <p:attrNameLst>
                                          <p:attrName>ppt_h</p:attrName>
                                        </p:attrNameLst>
                                      </p:cBhvr>
                                      <p:tavLst>
                                        <p:tav tm="0">
                                          <p:val>
                                            <p:strVal val="ppt_h"/>
                                          </p:val>
                                        </p:tav>
                                        <p:tav tm="100000">
                                          <p:val>
                                            <p:fltVal val="0"/>
                                          </p:val>
                                        </p:tav>
                                      </p:tavLst>
                                    </p:anim>
                                    <p:anim calcmode="lin" valueType="num">
                                      <p:cBhvr>
                                        <p:cTn id="98" dur="500"/>
                                        <p:tgtEl>
                                          <p:spTgt spid="62"/>
                                        </p:tgtEl>
                                        <p:attrNameLst>
                                          <p:attrName>style.rotation</p:attrName>
                                        </p:attrNameLst>
                                      </p:cBhvr>
                                      <p:tavLst>
                                        <p:tav tm="0">
                                          <p:val>
                                            <p:fltVal val="0"/>
                                          </p:val>
                                        </p:tav>
                                        <p:tav tm="100000">
                                          <p:val>
                                            <p:fltVal val="90"/>
                                          </p:val>
                                        </p:tav>
                                      </p:tavLst>
                                    </p:anim>
                                    <p:animEffect transition="out" filter="fade">
                                      <p:cBhvr>
                                        <p:cTn id="99" dur="500"/>
                                        <p:tgtEl>
                                          <p:spTgt spid="62"/>
                                        </p:tgtEl>
                                      </p:cBhvr>
                                    </p:animEffect>
                                    <p:set>
                                      <p:cBhvr>
                                        <p:cTn id="100" dur="1" fill="hold">
                                          <p:stCondLst>
                                            <p:cond delay="499"/>
                                          </p:stCondLst>
                                        </p:cTn>
                                        <p:tgtEl>
                                          <p:spTgt spid="62"/>
                                        </p:tgtEl>
                                        <p:attrNameLst>
                                          <p:attrName>style.visibility</p:attrName>
                                        </p:attrNameLst>
                                      </p:cBhvr>
                                      <p:to>
                                        <p:strVal val="hidden"/>
                                      </p:to>
                                    </p:set>
                                  </p:childTnLst>
                                </p:cTn>
                              </p:par>
                              <p:par>
                                <p:cTn id="101" presetID="31" presetClass="exit" presetSubtype="0" fill="hold" nodeType="withEffect">
                                  <p:stCondLst>
                                    <p:cond delay="0"/>
                                  </p:stCondLst>
                                  <p:childTnLst>
                                    <p:anim calcmode="lin" valueType="num">
                                      <p:cBhvr>
                                        <p:cTn id="102" dur="500"/>
                                        <p:tgtEl>
                                          <p:spTgt spid="65"/>
                                        </p:tgtEl>
                                        <p:attrNameLst>
                                          <p:attrName>ppt_w</p:attrName>
                                        </p:attrNameLst>
                                      </p:cBhvr>
                                      <p:tavLst>
                                        <p:tav tm="0">
                                          <p:val>
                                            <p:strVal val="ppt_w"/>
                                          </p:val>
                                        </p:tav>
                                        <p:tav tm="100000">
                                          <p:val>
                                            <p:fltVal val="0"/>
                                          </p:val>
                                        </p:tav>
                                      </p:tavLst>
                                    </p:anim>
                                    <p:anim calcmode="lin" valueType="num">
                                      <p:cBhvr>
                                        <p:cTn id="103" dur="500"/>
                                        <p:tgtEl>
                                          <p:spTgt spid="65"/>
                                        </p:tgtEl>
                                        <p:attrNameLst>
                                          <p:attrName>ppt_h</p:attrName>
                                        </p:attrNameLst>
                                      </p:cBhvr>
                                      <p:tavLst>
                                        <p:tav tm="0">
                                          <p:val>
                                            <p:strVal val="ppt_h"/>
                                          </p:val>
                                        </p:tav>
                                        <p:tav tm="100000">
                                          <p:val>
                                            <p:fltVal val="0"/>
                                          </p:val>
                                        </p:tav>
                                      </p:tavLst>
                                    </p:anim>
                                    <p:anim calcmode="lin" valueType="num">
                                      <p:cBhvr>
                                        <p:cTn id="104" dur="500"/>
                                        <p:tgtEl>
                                          <p:spTgt spid="65"/>
                                        </p:tgtEl>
                                        <p:attrNameLst>
                                          <p:attrName>style.rotation</p:attrName>
                                        </p:attrNameLst>
                                      </p:cBhvr>
                                      <p:tavLst>
                                        <p:tav tm="0">
                                          <p:val>
                                            <p:fltVal val="0"/>
                                          </p:val>
                                        </p:tav>
                                        <p:tav tm="100000">
                                          <p:val>
                                            <p:fltVal val="90"/>
                                          </p:val>
                                        </p:tav>
                                      </p:tavLst>
                                    </p:anim>
                                    <p:animEffect transition="out" filter="fade">
                                      <p:cBhvr>
                                        <p:cTn id="105" dur="500"/>
                                        <p:tgtEl>
                                          <p:spTgt spid="65"/>
                                        </p:tgtEl>
                                      </p:cBhvr>
                                    </p:animEffect>
                                    <p:set>
                                      <p:cBhvr>
                                        <p:cTn id="106" dur="1" fill="hold">
                                          <p:stCondLst>
                                            <p:cond delay="499"/>
                                          </p:stCondLst>
                                        </p:cTn>
                                        <p:tgtEl>
                                          <p:spTgt spid="65"/>
                                        </p:tgtEl>
                                        <p:attrNameLst>
                                          <p:attrName>style.visibility</p:attrName>
                                        </p:attrNameLst>
                                      </p:cBhvr>
                                      <p:to>
                                        <p:strVal val="hidden"/>
                                      </p:to>
                                    </p:set>
                                  </p:childTnLst>
                                </p:cTn>
                              </p:par>
                              <p:par>
                                <p:cTn id="107" presetID="31" presetClass="exit" presetSubtype="0" fill="hold" grpId="0" nodeType="withEffect">
                                  <p:stCondLst>
                                    <p:cond delay="0"/>
                                  </p:stCondLst>
                                  <p:childTnLst>
                                    <p:anim calcmode="lin" valueType="num">
                                      <p:cBhvr>
                                        <p:cTn id="108" dur="500"/>
                                        <p:tgtEl>
                                          <p:spTgt spid="68"/>
                                        </p:tgtEl>
                                        <p:attrNameLst>
                                          <p:attrName>ppt_w</p:attrName>
                                        </p:attrNameLst>
                                      </p:cBhvr>
                                      <p:tavLst>
                                        <p:tav tm="0">
                                          <p:val>
                                            <p:strVal val="ppt_w"/>
                                          </p:val>
                                        </p:tav>
                                        <p:tav tm="100000">
                                          <p:val>
                                            <p:fltVal val="0"/>
                                          </p:val>
                                        </p:tav>
                                      </p:tavLst>
                                    </p:anim>
                                    <p:anim calcmode="lin" valueType="num">
                                      <p:cBhvr>
                                        <p:cTn id="109" dur="500"/>
                                        <p:tgtEl>
                                          <p:spTgt spid="68"/>
                                        </p:tgtEl>
                                        <p:attrNameLst>
                                          <p:attrName>ppt_h</p:attrName>
                                        </p:attrNameLst>
                                      </p:cBhvr>
                                      <p:tavLst>
                                        <p:tav tm="0">
                                          <p:val>
                                            <p:strVal val="ppt_h"/>
                                          </p:val>
                                        </p:tav>
                                        <p:tav tm="100000">
                                          <p:val>
                                            <p:fltVal val="0"/>
                                          </p:val>
                                        </p:tav>
                                      </p:tavLst>
                                    </p:anim>
                                    <p:anim calcmode="lin" valueType="num">
                                      <p:cBhvr>
                                        <p:cTn id="110" dur="500"/>
                                        <p:tgtEl>
                                          <p:spTgt spid="68"/>
                                        </p:tgtEl>
                                        <p:attrNameLst>
                                          <p:attrName>style.rotation</p:attrName>
                                        </p:attrNameLst>
                                      </p:cBhvr>
                                      <p:tavLst>
                                        <p:tav tm="0">
                                          <p:val>
                                            <p:fltVal val="0"/>
                                          </p:val>
                                        </p:tav>
                                        <p:tav tm="100000">
                                          <p:val>
                                            <p:fltVal val="90"/>
                                          </p:val>
                                        </p:tav>
                                      </p:tavLst>
                                    </p:anim>
                                    <p:animEffect transition="out" filter="fade">
                                      <p:cBhvr>
                                        <p:cTn id="111" dur="500"/>
                                        <p:tgtEl>
                                          <p:spTgt spid="68"/>
                                        </p:tgtEl>
                                      </p:cBhvr>
                                    </p:animEffect>
                                    <p:set>
                                      <p:cBhvr>
                                        <p:cTn id="112" dur="1" fill="hold">
                                          <p:stCondLst>
                                            <p:cond delay="499"/>
                                          </p:stCondLst>
                                        </p:cTn>
                                        <p:tgtEl>
                                          <p:spTgt spid="68"/>
                                        </p:tgtEl>
                                        <p:attrNameLst>
                                          <p:attrName>style.visibility</p:attrName>
                                        </p:attrNameLst>
                                      </p:cBhvr>
                                      <p:to>
                                        <p:strVal val="hidden"/>
                                      </p:to>
                                    </p:set>
                                  </p:childTnLst>
                                </p:cTn>
                              </p:par>
                              <p:par>
                                <p:cTn id="113" presetID="31" presetClass="exit" presetSubtype="0" fill="hold" nodeType="withEffect">
                                  <p:stCondLst>
                                    <p:cond delay="0"/>
                                  </p:stCondLst>
                                  <p:childTnLst>
                                    <p:anim calcmode="lin" valueType="num">
                                      <p:cBhvr>
                                        <p:cTn id="114" dur="500"/>
                                        <p:tgtEl>
                                          <p:spTgt spid="69"/>
                                        </p:tgtEl>
                                        <p:attrNameLst>
                                          <p:attrName>ppt_w</p:attrName>
                                        </p:attrNameLst>
                                      </p:cBhvr>
                                      <p:tavLst>
                                        <p:tav tm="0">
                                          <p:val>
                                            <p:strVal val="ppt_w"/>
                                          </p:val>
                                        </p:tav>
                                        <p:tav tm="100000">
                                          <p:val>
                                            <p:fltVal val="0"/>
                                          </p:val>
                                        </p:tav>
                                      </p:tavLst>
                                    </p:anim>
                                    <p:anim calcmode="lin" valueType="num">
                                      <p:cBhvr>
                                        <p:cTn id="115" dur="500"/>
                                        <p:tgtEl>
                                          <p:spTgt spid="69"/>
                                        </p:tgtEl>
                                        <p:attrNameLst>
                                          <p:attrName>ppt_h</p:attrName>
                                        </p:attrNameLst>
                                      </p:cBhvr>
                                      <p:tavLst>
                                        <p:tav tm="0">
                                          <p:val>
                                            <p:strVal val="ppt_h"/>
                                          </p:val>
                                        </p:tav>
                                        <p:tav tm="100000">
                                          <p:val>
                                            <p:fltVal val="0"/>
                                          </p:val>
                                        </p:tav>
                                      </p:tavLst>
                                    </p:anim>
                                    <p:anim calcmode="lin" valueType="num">
                                      <p:cBhvr>
                                        <p:cTn id="116" dur="500"/>
                                        <p:tgtEl>
                                          <p:spTgt spid="69"/>
                                        </p:tgtEl>
                                        <p:attrNameLst>
                                          <p:attrName>style.rotation</p:attrName>
                                        </p:attrNameLst>
                                      </p:cBhvr>
                                      <p:tavLst>
                                        <p:tav tm="0">
                                          <p:val>
                                            <p:fltVal val="0"/>
                                          </p:val>
                                        </p:tav>
                                        <p:tav tm="100000">
                                          <p:val>
                                            <p:fltVal val="90"/>
                                          </p:val>
                                        </p:tav>
                                      </p:tavLst>
                                    </p:anim>
                                    <p:animEffect transition="out" filter="fade">
                                      <p:cBhvr>
                                        <p:cTn id="117" dur="500"/>
                                        <p:tgtEl>
                                          <p:spTgt spid="69"/>
                                        </p:tgtEl>
                                      </p:cBhvr>
                                    </p:animEffect>
                                    <p:set>
                                      <p:cBhvr>
                                        <p:cTn id="118" dur="1" fill="hold">
                                          <p:stCondLst>
                                            <p:cond delay="499"/>
                                          </p:stCondLst>
                                        </p:cTn>
                                        <p:tgtEl>
                                          <p:spTgt spid="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7" grpId="0" animBg="1"/>
      <p:bldP spid="31" grpId="0"/>
      <p:bldP spid="51" grpId="0"/>
      <p:bldP spid="6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5407245" y="3234059"/>
            <a:ext cx="1568827"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smtClean="0">
                <a:ln>
                  <a:noFill/>
                </a:ln>
                <a:gradFill>
                  <a:gsLst>
                    <a:gs pos="0">
                      <a:srgbClr val="404040"/>
                    </a:gs>
                    <a:gs pos="55000">
                      <a:srgbClr val="404040"/>
                    </a:gs>
                  </a:gsLst>
                  <a:lin ang="5400000" scaled="0"/>
                </a:gradFill>
                <a:effectLst/>
                <a:uLnTx/>
                <a:uFillTx/>
                <a:latin typeface="Segoe UI"/>
                <a:ea typeface="+mn-ea"/>
                <a:cs typeface="+mn-cs"/>
              </a:rPr>
              <a:t>userPhoto</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7" name="Rectangle 6"/>
          <p:cNvSpPr/>
          <p:nvPr/>
        </p:nvSpPr>
        <p:spPr bwMode="auto">
          <a:xfrm>
            <a:off x="5577965" y="1973262"/>
            <a:ext cx="1227387" cy="74820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Segoe UI" pitchFamily="34" charset="0"/>
              <a:cs typeface="Segoe UI" pitchFamily="34" charset="0"/>
            </a:endParaRPr>
          </a:p>
        </p:txBody>
      </p:sp>
      <p:sp>
        <p:nvSpPr>
          <p:cNvPr id="6" name="Title 5"/>
          <p:cNvSpPr>
            <a:spLocks noGrp="1"/>
          </p:cNvSpPr>
          <p:nvPr>
            <p:ph type="title"/>
          </p:nvPr>
        </p:nvSpPr>
        <p:spPr/>
        <p:txBody>
          <a:bodyPr/>
          <a:lstStyle/>
          <a:p>
            <a:r>
              <a:rPr lang="en-US" dirty="0" smtClean="0">
                <a:gradFill>
                  <a:gsLst>
                    <a:gs pos="0">
                      <a:schemeClr val="tx1"/>
                    </a:gs>
                    <a:gs pos="55000">
                      <a:schemeClr val="tx1"/>
                    </a:gs>
                  </a:gsLst>
                  <a:lin ang="5400000" scaled="0"/>
                </a:gradFill>
              </a:rPr>
              <a:t>/me</a:t>
            </a:r>
            <a:endParaRPr lang="en-US" dirty="0">
              <a:gradFill>
                <a:gsLst>
                  <a:gs pos="0">
                    <a:schemeClr val="tx1"/>
                  </a:gs>
                  <a:gs pos="55000">
                    <a:schemeClr val="tx1"/>
                  </a:gs>
                </a:gsLst>
                <a:lin ang="5400000" scaled="0"/>
              </a:gradFill>
            </a:endParaRPr>
          </a:p>
        </p:txBody>
      </p:sp>
      <p:sp>
        <p:nvSpPr>
          <p:cNvPr id="10" name="Rectangle 9"/>
          <p:cNvSpPr/>
          <p:nvPr/>
        </p:nvSpPr>
        <p:spPr>
          <a:xfrm>
            <a:off x="5277258" y="3262766"/>
            <a:ext cx="1828800" cy="461665"/>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department</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1" name="Rectangle 10"/>
          <p:cNvSpPr/>
          <p:nvPr/>
        </p:nvSpPr>
        <p:spPr>
          <a:xfrm>
            <a:off x="5589996" y="3262766"/>
            <a:ext cx="1203324" cy="461665"/>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mobile</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2" name="Rectangle 11"/>
          <p:cNvSpPr/>
          <p:nvPr/>
        </p:nvSpPr>
        <p:spPr>
          <a:xfrm>
            <a:off x="5467758" y="3262766"/>
            <a:ext cx="1447800" cy="461665"/>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smtClean="0">
                <a:ln>
                  <a:noFill/>
                </a:ln>
                <a:gradFill>
                  <a:gsLst>
                    <a:gs pos="0">
                      <a:srgbClr val="404040"/>
                    </a:gs>
                    <a:gs pos="55000">
                      <a:srgbClr val="404040"/>
                    </a:gs>
                  </a:gsLst>
                  <a:lin ang="5400000" scaled="0"/>
                </a:gradFill>
                <a:effectLst/>
                <a:uLnTx/>
                <a:uFillTx/>
                <a:latin typeface="Segoe UI"/>
                <a:ea typeface="+mn-ea"/>
                <a:cs typeface="+mn-cs"/>
              </a:rPr>
              <a:t>aboutMe</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3" name="Rectangle 12"/>
          <p:cNvSpPr/>
          <p:nvPr/>
        </p:nvSpPr>
        <p:spPr>
          <a:xfrm>
            <a:off x="5531610" y="3262766"/>
            <a:ext cx="1320097" cy="461665"/>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birthday</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4" name="Rectangle 13"/>
          <p:cNvSpPr/>
          <p:nvPr/>
        </p:nvSpPr>
        <p:spPr>
          <a:xfrm>
            <a:off x="5801669" y="3262766"/>
            <a:ext cx="779978" cy="461665"/>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tags</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5" name="Rectangle 14"/>
          <p:cNvSpPr/>
          <p:nvPr/>
        </p:nvSpPr>
        <p:spPr>
          <a:xfrm>
            <a:off x="5524681" y="3262766"/>
            <a:ext cx="1333955"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gradFill>
                  <a:gsLst>
                    <a:gs pos="0">
                      <a:srgbClr val="404040"/>
                    </a:gs>
                    <a:gs pos="55000">
                      <a:srgbClr val="404040"/>
                    </a:gs>
                  </a:gsLst>
                  <a:lin ang="5400000" scaled="0"/>
                </a:gradFill>
                <a:effectLst/>
                <a:uLnTx/>
                <a:uFillTx/>
                <a:latin typeface="Segoe UI"/>
                <a:ea typeface="+mn-ea"/>
                <a:cs typeface="+mn-cs"/>
              </a:rPr>
              <a:t>hireDate</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6" name="Rectangle 15"/>
          <p:cNvSpPr/>
          <p:nvPr/>
        </p:nvSpPr>
        <p:spPr>
          <a:xfrm>
            <a:off x="5002487" y="3262766"/>
            <a:ext cx="2378343"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gradFill>
                  <a:gsLst>
                    <a:gs pos="0">
                      <a:srgbClr val="404040"/>
                    </a:gs>
                    <a:gs pos="55000">
                      <a:srgbClr val="404040"/>
                    </a:gs>
                  </a:gsLst>
                  <a:lin ang="5400000" scaled="0"/>
                </a:gradFill>
                <a:effectLst/>
                <a:uLnTx/>
                <a:uFillTx/>
                <a:latin typeface="Segoe UI"/>
                <a:ea typeface="+mn-ea"/>
                <a:cs typeface="+mn-cs"/>
              </a:rPr>
              <a:t>thumbnailPhoto</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7" name="Rectangle 16"/>
          <p:cNvSpPr/>
          <p:nvPr/>
        </p:nvSpPr>
        <p:spPr>
          <a:xfrm>
            <a:off x="5577965" y="3262766"/>
            <a:ext cx="1227387"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address</a:t>
            </a:r>
          </a:p>
        </p:txBody>
      </p:sp>
      <p:sp>
        <p:nvSpPr>
          <p:cNvPr id="18" name="Rectangle 17"/>
          <p:cNvSpPr/>
          <p:nvPr/>
        </p:nvSpPr>
        <p:spPr>
          <a:xfrm>
            <a:off x="5591975" y="3262766"/>
            <a:ext cx="1199367"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gradFill>
                  <a:gsLst>
                    <a:gs pos="0">
                      <a:srgbClr val="404040"/>
                    </a:gs>
                    <a:gs pos="55000">
                      <a:srgbClr val="404040"/>
                    </a:gs>
                  </a:gsLst>
                  <a:lin ang="5400000" scaled="0"/>
                </a:gradFill>
                <a:effectLst/>
                <a:uLnTx/>
                <a:uFillTx/>
                <a:latin typeface="Segoe UI"/>
                <a:ea typeface="+mn-ea"/>
                <a:cs typeface="+mn-cs"/>
              </a:rPr>
              <a:t>jobTitle</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19" name="Rectangle 18"/>
          <p:cNvSpPr/>
          <p:nvPr/>
        </p:nvSpPr>
        <p:spPr>
          <a:xfrm>
            <a:off x="5721017" y="3262766"/>
            <a:ext cx="941283"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name</a:t>
            </a:r>
          </a:p>
        </p:txBody>
      </p:sp>
      <p:sp>
        <p:nvSpPr>
          <p:cNvPr id="20" name="Rectangle 19"/>
          <p:cNvSpPr/>
          <p:nvPr/>
        </p:nvSpPr>
        <p:spPr>
          <a:xfrm>
            <a:off x="5801968" y="3262766"/>
            <a:ext cx="779381"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alias</a:t>
            </a:r>
          </a:p>
        </p:txBody>
      </p:sp>
      <p:sp>
        <p:nvSpPr>
          <p:cNvPr id="21" name="Rectangle 20"/>
          <p:cNvSpPr/>
          <p:nvPr/>
        </p:nvSpPr>
        <p:spPr>
          <a:xfrm>
            <a:off x="5280223" y="3262766"/>
            <a:ext cx="1822871"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gradFill>
                  <a:gsLst>
                    <a:gs pos="0">
                      <a:srgbClr val="404040"/>
                    </a:gs>
                    <a:gs pos="55000">
                      <a:srgbClr val="404040"/>
                    </a:gs>
                  </a:gsLst>
                  <a:lin ang="5400000" scaled="0"/>
                </a:gradFill>
                <a:effectLst/>
                <a:uLnTx/>
                <a:uFillTx/>
                <a:latin typeface="Segoe UI"/>
                <a:ea typeface="+mn-ea"/>
                <a:cs typeface="+mn-cs"/>
              </a:rPr>
              <a:t>pastProjects</a:t>
            </a:r>
            <a:endPar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
        <p:nvSpPr>
          <p:cNvPr id="22" name="Rectangle 21"/>
          <p:cNvSpPr/>
          <p:nvPr/>
        </p:nvSpPr>
        <p:spPr>
          <a:xfrm>
            <a:off x="5093056" y="3262766"/>
            <a:ext cx="2197205"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responsibilities</a:t>
            </a:r>
          </a:p>
        </p:txBody>
      </p:sp>
      <p:sp>
        <p:nvSpPr>
          <p:cNvPr id="23" name="Rectangle 22"/>
          <p:cNvSpPr/>
          <p:nvPr/>
        </p:nvSpPr>
        <p:spPr>
          <a:xfrm>
            <a:off x="5591975" y="3262766"/>
            <a:ext cx="1199367"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schools</a:t>
            </a:r>
          </a:p>
        </p:txBody>
      </p:sp>
      <p:sp>
        <p:nvSpPr>
          <p:cNvPr id="24" name="Rectangle 23"/>
          <p:cNvSpPr/>
          <p:nvPr/>
        </p:nvSpPr>
        <p:spPr>
          <a:xfrm>
            <a:off x="5780328" y="3262766"/>
            <a:ext cx="822661" cy="461665"/>
          </a:xfrm>
          <a:prstGeom prst="rect">
            <a:avLst/>
          </a:prstGeom>
        </p:spPr>
        <p:txBody>
          <a:bodyPr wrap="non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rPr>
              <a:t>skills</a:t>
            </a:r>
          </a:p>
        </p:txBody>
      </p:sp>
      <p:sp>
        <p:nvSpPr>
          <p:cNvPr id="5" name="Oval 4"/>
          <p:cNvSpPr/>
          <p:nvPr/>
        </p:nvSpPr>
        <p:spPr bwMode="auto">
          <a:xfrm>
            <a:off x="4694237" y="2036983"/>
            <a:ext cx="2948758" cy="288979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Segoe UI" pitchFamily="34" charset="0"/>
              <a:cs typeface="Segoe UI" pitchFamily="34" charset="0"/>
            </a:endParaRPr>
          </a:p>
        </p:txBody>
      </p:sp>
      <p:sp>
        <p:nvSpPr>
          <p:cNvPr id="3" name="TextBox 2"/>
          <p:cNvSpPr txBox="1"/>
          <p:nvPr/>
        </p:nvSpPr>
        <p:spPr>
          <a:xfrm>
            <a:off x="5692111" y="2120820"/>
            <a:ext cx="999095" cy="487890"/>
          </a:xfrm>
          <a:prstGeom prst="rect">
            <a:avLst/>
          </a:prstGeom>
          <a:noFill/>
        </p:spPr>
        <p:txBody>
          <a:bodyPr wrap="square" rtlCol="0">
            <a:spAutoFit/>
          </a:bodyPr>
          <a:lstStyle>
            <a:defPPr>
              <a:defRPr lang="en-US"/>
            </a:defPPr>
            <a:lvl1pPr algn="ctr" defTabSz="932597">
              <a:lnSpc>
                <a:spcPct val="90000"/>
              </a:lnSpc>
              <a:spcBef>
                <a:spcPct val="0"/>
              </a:spcBef>
              <a:defRPr sz="2800" b="1">
                <a:gradFill>
                  <a:gsLst>
                    <a:gs pos="1250">
                      <a:schemeClr val="tx2"/>
                    </a:gs>
                    <a:gs pos="73000">
                      <a:schemeClr val="tx2"/>
                    </a:gs>
                  </a:gsLst>
                  <a:lin ang="5400000" scaled="0"/>
                </a:gradFill>
                <a:latin typeface="Segoe UI Semilight" panose="020B0402040204020203" pitchFamily="34" charset="0"/>
                <a:cs typeface="Segoe UI Semilight" panose="020B0402040204020203" pitchFamily="34" charset="0"/>
              </a:defRPr>
            </a:lvl1pPr>
          </a:lstStyle>
          <a:p>
            <a:pPr marL="0" marR="0" lvl="0" indent="0" algn="ctr" defTabSz="932597" rtl="0" eaLnBrk="1" fontAlgn="auto" latinLnBrk="0" hangingPunct="1">
              <a:lnSpc>
                <a:spcPct val="90000"/>
              </a:lnSpc>
              <a:spcBef>
                <a:spcPct val="0"/>
              </a:spcBef>
              <a:spcAft>
                <a:spcPts val="0"/>
              </a:spcAft>
              <a:buClrTx/>
              <a:buSzTx/>
              <a:buFontTx/>
              <a:buNone/>
              <a:tabLst/>
              <a:defRPr/>
            </a:pPr>
            <a:r>
              <a:rPr kumimoji="0" lang="en-US" sz="2800" b="1" i="0" u="none" strike="noStrike" kern="1200" cap="none" spc="0" normalizeH="0" baseline="0" noProof="0" dirty="0" smtClean="0">
                <a:ln>
                  <a:noFill/>
                </a:ln>
                <a:gradFill>
                  <a:gsLst>
                    <a:gs pos="0">
                      <a:srgbClr val="404040">
                        <a:alpha val="0"/>
                      </a:srgbClr>
                    </a:gs>
                    <a:gs pos="55000">
                      <a:srgbClr val="404040">
                        <a:alpha val="0"/>
                      </a:srgbClr>
                    </a:gs>
                  </a:gsLst>
                  <a:lin ang="5400000" scaled="0"/>
                </a:gradFill>
                <a:effectLst/>
                <a:uLnTx/>
                <a:uFillTx/>
                <a:latin typeface="Segoe UI Semilight" panose="020B0402040204020203" pitchFamily="34" charset="0"/>
                <a:ea typeface="+mn-ea"/>
                <a:cs typeface="Segoe UI Semilight" panose="020B0402040204020203" pitchFamily="34" charset="0"/>
              </a:rPr>
              <a:t>ME</a:t>
            </a:r>
            <a:endParaRPr kumimoji="0" lang="en-US" sz="2800" b="1" i="0" u="none" strike="noStrike" kern="1200" cap="none" spc="0" normalizeH="0" baseline="0" noProof="0" dirty="0">
              <a:ln>
                <a:noFill/>
              </a:ln>
              <a:gradFill>
                <a:gsLst>
                  <a:gs pos="0">
                    <a:srgbClr val="404040">
                      <a:alpha val="0"/>
                    </a:srgbClr>
                  </a:gs>
                  <a:gs pos="55000">
                    <a:srgbClr val="404040">
                      <a:alpha val="0"/>
                    </a:srgbClr>
                  </a:gs>
                </a:gsLst>
                <a:lin ang="5400000" scaled="0"/>
              </a:gradFill>
              <a:effectLst/>
              <a:uLnTx/>
              <a:uFillTx/>
              <a:latin typeface="Segoe UI Semilight" panose="020B0402040204020203" pitchFamily="34" charset="0"/>
              <a:ea typeface="+mn-ea"/>
              <a:cs typeface="Segoe UI Semilight" panose="020B0402040204020203" pitchFamily="34" charset="0"/>
            </a:endParaRPr>
          </a:p>
        </p:txBody>
      </p:sp>
      <p:grpSp>
        <p:nvGrpSpPr>
          <p:cNvPr id="168" name="Group 167"/>
          <p:cNvGrpSpPr/>
          <p:nvPr/>
        </p:nvGrpSpPr>
        <p:grpSpPr>
          <a:xfrm>
            <a:off x="652973" y="2574071"/>
            <a:ext cx="1464350" cy="2086357"/>
            <a:chOff x="636295" y="2518478"/>
            <a:chExt cx="1435768" cy="2045634"/>
          </a:xfrm>
        </p:grpSpPr>
        <p:sp>
          <p:nvSpPr>
            <p:cNvPr id="169" name="Oval 168"/>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170" name="Diagram 169"/>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sp>
        <p:nvSpPr>
          <p:cNvPr id="171"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173"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custDataLst>
      <p:custData r:id="rId1"/>
      <p:tags r:id="rId2"/>
    </p:custDataLst>
    <p:extLst>
      <p:ext uri="{BB962C8B-B14F-4D97-AF65-F5344CB8AC3E}">
        <p14:creationId xmlns:p14="http://schemas.microsoft.com/office/powerpoint/2010/main" val="24976449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3.24228E-7 -2.2424E-6 L 0.38652 -0.0177 " pathEditMode="relative" rAng="0" ptsTypes="AA">
                                      <p:cBhvr>
                                        <p:cTn id="6" dur="2000" fill="hold"/>
                                        <p:tgtEl>
                                          <p:spTgt spid="168"/>
                                        </p:tgtEl>
                                        <p:attrNameLst>
                                          <p:attrName>ppt_x</p:attrName>
                                          <p:attrName>ppt_y</p:attrName>
                                        </p:attrNameLst>
                                      </p:cBhvr>
                                      <p:rCtr x="19428" y="-976"/>
                                    </p:animMotion>
                                  </p:childTnLst>
                                </p:cTn>
                              </p:par>
                              <p:par>
                                <p:cTn id="7" presetID="42" presetClass="path" presetSubtype="0" accel="50000" decel="50000" fill="hold" grpId="0" nodeType="withEffect">
                                  <p:stCondLst>
                                    <p:cond delay="0"/>
                                  </p:stCondLst>
                                  <p:childTnLst>
                                    <p:animMotion origin="layout" path="M -4.37835E-6 4.20336E-6 L 0.38282 0.02587 " pathEditMode="relative" rAng="0" ptsTypes="AA">
                                      <p:cBhvr>
                                        <p:cTn id="8" dur="2000" fill="hold"/>
                                        <p:tgtEl>
                                          <p:spTgt spid="171"/>
                                        </p:tgtEl>
                                        <p:attrNameLst>
                                          <p:attrName>ppt_x</p:attrName>
                                          <p:attrName>ppt_y</p:attrName>
                                        </p:attrNameLst>
                                      </p:cBhvr>
                                      <p:rCtr x="19135" y="129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2.80827E-8 8.89696E-7 L 0.29423 -0.23967 " pathEditMode="relative" rAng="0" ptsTypes="AA">
                                      <p:cBhvr>
                                        <p:cTn id="14" dur="2000" fill="hold"/>
                                        <p:tgtEl>
                                          <p:spTgt spid="23"/>
                                        </p:tgtEl>
                                        <p:attrNameLst>
                                          <p:attrName>ppt_x</p:attrName>
                                          <p:attrName>ppt_y</p:attrName>
                                        </p:attrNameLst>
                                      </p:cBhvr>
                                      <p:rCtr x="14705" y="-11984"/>
                                    </p:animMotion>
                                  </p:childTnLst>
                                </p:cTn>
                              </p:par>
                              <p:par>
                                <p:cTn id="15" presetID="42" presetClass="path" presetSubtype="0" accel="50000" decel="50000" fill="hold" grpId="0" nodeType="withEffect">
                                  <p:stCondLst>
                                    <p:cond delay="0"/>
                                  </p:stCondLst>
                                  <p:childTnLst>
                                    <p:animMotion origin="layout" path="M 2.80827E-8 8.89696E-7 L 0.14399 -0.30686 " pathEditMode="relative" rAng="0" ptsTypes="AA">
                                      <p:cBhvr>
                                        <p:cTn id="16" dur="2000" fill="hold"/>
                                        <p:tgtEl>
                                          <p:spTgt spid="15"/>
                                        </p:tgtEl>
                                        <p:attrNameLst>
                                          <p:attrName>ppt_x</p:attrName>
                                          <p:attrName>ppt_y</p:attrName>
                                        </p:attrNameLst>
                                      </p:cBhvr>
                                      <p:rCtr x="7199" y="-15343"/>
                                    </p:animMotion>
                                  </p:childTnLst>
                                </p:cTn>
                              </p:par>
                              <p:par>
                                <p:cTn id="17" presetID="42" presetClass="path" presetSubtype="0" accel="50000" decel="50000" fill="hold" grpId="0" nodeType="withEffect">
                                  <p:stCondLst>
                                    <p:cond delay="0"/>
                                  </p:stCondLst>
                                  <p:childTnLst>
                                    <p:animMotion origin="layout" path="M 2.80827E-8 8.89696E-7 L -0.31848 0.15343 " pathEditMode="relative" rAng="0" ptsTypes="AA">
                                      <p:cBhvr>
                                        <p:cTn id="18" dur="2000" fill="hold"/>
                                        <p:tgtEl>
                                          <p:spTgt spid="22"/>
                                        </p:tgtEl>
                                        <p:attrNameLst>
                                          <p:attrName>ppt_x</p:attrName>
                                          <p:attrName>ppt_y</p:attrName>
                                        </p:attrNameLst>
                                      </p:cBhvr>
                                      <p:rCtr x="-15931" y="7671"/>
                                    </p:animMotion>
                                  </p:childTnLst>
                                </p:cTn>
                              </p:par>
                              <p:par>
                                <p:cTn id="19" presetID="42" presetClass="path" presetSubtype="0" accel="50000" decel="50000" fill="hold" grpId="0" nodeType="withEffect">
                                  <p:stCondLst>
                                    <p:cond delay="0"/>
                                  </p:stCondLst>
                                  <p:childTnLst>
                                    <p:animMotion origin="layout" path="M 2.80827E-8 8.89696E-7 L 0.26972 -0.0143 " pathEditMode="relative" rAng="0" ptsTypes="AA">
                                      <p:cBhvr>
                                        <p:cTn id="20" dur="2000" fill="hold"/>
                                        <p:tgtEl>
                                          <p:spTgt spid="16"/>
                                        </p:tgtEl>
                                        <p:attrNameLst>
                                          <p:attrName>ppt_x</p:attrName>
                                          <p:attrName>ppt_y</p:attrName>
                                        </p:attrNameLst>
                                      </p:cBhvr>
                                      <p:rCtr x="13480" y="-726"/>
                                    </p:animMotion>
                                  </p:childTnLst>
                                </p:cTn>
                              </p:par>
                              <p:par>
                                <p:cTn id="21" presetID="42" presetClass="path" presetSubtype="0" accel="50000" decel="50000" fill="hold" grpId="0" nodeType="withEffect">
                                  <p:stCondLst>
                                    <p:cond delay="0"/>
                                  </p:stCondLst>
                                  <p:childTnLst>
                                    <p:animMotion origin="layout" path="M 2.80827E-8 8.89696E-7 L 0.21458 0.13482 " pathEditMode="relative" rAng="0" ptsTypes="AA">
                                      <p:cBhvr>
                                        <p:cTn id="22" dur="2000" fill="hold"/>
                                        <p:tgtEl>
                                          <p:spTgt spid="21"/>
                                        </p:tgtEl>
                                        <p:attrNameLst>
                                          <p:attrName>ppt_x</p:attrName>
                                          <p:attrName>ppt_y</p:attrName>
                                        </p:attrNameLst>
                                      </p:cBhvr>
                                      <p:rCtr x="10722" y="6741"/>
                                    </p:animMotion>
                                  </p:childTnLst>
                                </p:cTn>
                              </p:par>
                              <p:par>
                                <p:cTn id="23" presetID="42" presetClass="path" presetSubtype="0" accel="50000" decel="50000" fill="hold" grpId="0" nodeType="withEffect">
                                  <p:stCondLst>
                                    <p:cond delay="0"/>
                                  </p:stCondLst>
                                  <p:childTnLst>
                                    <p:animMotion origin="layout" path="M 2.80827E-8 8.89696E-7 L 0.18394 0.29187 " pathEditMode="relative" rAng="0" ptsTypes="AA">
                                      <p:cBhvr>
                                        <p:cTn id="24" dur="2000" fill="hold"/>
                                        <p:tgtEl>
                                          <p:spTgt spid="13"/>
                                        </p:tgtEl>
                                        <p:attrNameLst>
                                          <p:attrName>ppt_x</p:attrName>
                                          <p:attrName>ppt_y</p:attrName>
                                        </p:attrNameLst>
                                      </p:cBhvr>
                                      <p:rCtr x="9191" y="14594"/>
                                    </p:animMotion>
                                  </p:childTnLst>
                                </p:cTn>
                              </p:par>
                              <p:par>
                                <p:cTn id="25" presetID="42" presetClass="path" presetSubtype="0" accel="50000" decel="50000" fill="hold" grpId="0" nodeType="withEffect">
                                  <p:stCondLst>
                                    <p:cond delay="0"/>
                                  </p:stCondLst>
                                  <p:childTnLst>
                                    <p:animMotion origin="layout" path="M 2.80827E-8 8.89696E-7 L 0.02464 0.2483 " pathEditMode="relative" rAng="0" ptsTypes="AA">
                                      <p:cBhvr>
                                        <p:cTn id="26" dur="2000" fill="hold"/>
                                        <p:tgtEl>
                                          <p:spTgt spid="24"/>
                                        </p:tgtEl>
                                        <p:attrNameLst>
                                          <p:attrName>ppt_x</p:attrName>
                                          <p:attrName>ppt_y</p:attrName>
                                        </p:attrNameLst>
                                      </p:cBhvr>
                                      <p:rCtr x="1225" y="12415"/>
                                    </p:animMotion>
                                  </p:childTnLst>
                                </p:cTn>
                              </p:par>
                              <p:par>
                                <p:cTn id="27" presetID="42" presetClass="path" presetSubtype="0" accel="50000" decel="50000" fill="hold" grpId="0" nodeType="withEffect">
                                  <p:stCondLst>
                                    <p:cond delay="0"/>
                                  </p:stCondLst>
                                  <p:childTnLst>
                                    <p:animMotion origin="layout" path="M 2.80827E-8 8.89696E-7 L -0.14692 0.19383 " pathEditMode="relative" rAng="0" ptsTypes="AA">
                                      <p:cBhvr>
                                        <p:cTn id="28" dur="2000" fill="hold"/>
                                        <p:tgtEl>
                                          <p:spTgt spid="18"/>
                                        </p:tgtEl>
                                        <p:attrNameLst>
                                          <p:attrName>ppt_x</p:attrName>
                                          <p:attrName>ppt_y</p:attrName>
                                        </p:attrNameLst>
                                      </p:cBhvr>
                                      <p:rCtr x="-7353" y="9691"/>
                                    </p:animMotion>
                                  </p:childTnLst>
                                </p:cTn>
                              </p:par>
                              <p:par>
                                <p:cTn id="29" presetID="42" presetClass="path" presetSubtype="0" accel="50000" decel="50000" fill="hold" grpId="0" nodeType="withEffect">
                                  <p:stCondLst>
                                    <p:cond delay="0"/>
                                  </p:stCondLst>
                                  <p:childTnLst>
                                    <p:animMotion origin="layout" path="M 2.80827E-8 8.89696E-7 L -0.18356 0.03314 " pathEditMode="relative" rAng="0" ptsTypes="AA">
                                      <p:cBhvr>
                                        <p:cTn id="30" dur="2000" fill="hold"/>
                                        <p:tgtEl>
                                          <p:spTgt spid="19"/>
                                        </p:tgtEl>
                                        <p:attrNameLst>
                                          <p:attrName>ppt_x</p:attrName>
                                          <p:attrName>ppt_y</p:attrName>
                                        </p:attrNameLst>
                                      </p:cBhvr>
                                      <p:rCtr x="-9178" y="1657"/>
                                    </p:animMotion>
                                  </p:childTnLst>
                                </p:cTn>
                              </p:par>
                              <p:par>
                                <p:cTn id="31" presetID="42" presetClass="path" presetSubtype="0" accel="50000" decel="50000" fill="hold" grpId="0" nodeType="withEffect">
                                  <p:stCondLst>
                                    <p:cond delay="0"/>
                                  </p:stCondLst>
                                  <p:childTnLst>
                                    <p:animMotion origin="layout" path="M 2.80827E-8 8.89696E-7 L 0.1902 -0.13572 " pathEditMode="relative" rAng="0" ptsTypes="AA">
                                      <p:cBhvr>
                                        <p:cTn id="32" dur="2000" fill="hold"/>
                                        <p:tgtEl>
                                          <p:spTgt spid="20"/>
                                        </p:tgtEl>
                                        <p:attrNameLst>
                                          <p:attrName>ppt_x</p:attrName>
                                          <p:attrName>ppt_y</p:attrName>
                                        </p:attrNameLst>
                                      </p:cBhvr>
                                      <p:rCtr x="9510" y="-6786"/>
                                    </p:animMotion>
                                  </p:childTnLst>
                                </p:cTn>
                              </p:par>
                              <p:par>
                                <p:cTn id="33" presetID="42" presetClass="path" presetSubtype="0" accel="50000" decel="50000" fill="hold" grpId="0" nodeType="withEffect">
                                  <p:stCondLst>
                                    <p:cond delay="0"/>
                                  </p:stCondLst>
                                  <p:childTnLst>
                                    <p:animMotion origin="layout" path="M 2.80827E-8 8.89696E-7 L -0.3001 -0.03291 " pathEditMode="relative" rAng="0" ptsTypes="AA">
                                      <p:cBhvr>
                                        <p:cTn id="34" dur="2000" fill="hold"/>
                                        <p:tgtEl>
                                          <p:spTgt spid="12"/>
                                        </p:tgtEl>
                                        <p:attrNameLst>
                                          <p:attrName>ppt_x</p:attrName>
                                          <p:attrName>ppt_y</p:attrName>
                                        </p:attrNameLst>
                                      </p:cBhvr>
                                      <p:rCtr x="-15011" y="-1657"/>
                                    </p:animMotion>
                                  </p:childTnLst>
                                </p:cTn>
                              </p:par>
                              <p:par>
                                <p:cTn id="35" presetID="42" presetClass="path" presetSubtype="0" accel="50000" decel="50000" fill="hold" grpId="0" nodeType="withEffect">
                                  <p:stCondLst>
                                    <p:cond delay="0"/>
                                  </p:stCondLst>
                                  <p:childTnLst>
                                    <p:animMotion origin="layout" path="M 2.80827E-8 8.89696E-7 L -0.18356 -0.17658 " pathEditMode="relative" rAng="0" ptsTypes="AA">
                                      <p:cBhvr>
                                        <p:cTn id="36" dur="2000" fill="hold"/>
                                        <p:tgtEl>
                                          <p:spTgt spid="17"/>
                                        </p:tgtEl>
                                        <p:attrNameLst>
                                          <p:attrName>ppt_x</p:attrName>
                                          <p:attrName>ppt_y</p:attrName>
                                        </p:attrNameLst>
                                      </p:cBhvr>
                                      <p:rCtr x="-9178" y="-8829"/>
                                    </p:animMotion>
                                  </p:childTnLst>
                                </p:cTn>
                              </p:par>
                              <p:par>
                                <p:cTn id="37" presetID="42" presetClass="path" presetSubtype="0" accel="50000" decel="50000" fill="hold" grpId="0" nodeType="withEffect">
                                  <p:stCondLst>
                                    <p:cond delay="0"/>
                                  </p:stCondLst>
                                  <p:childTnLst>
                                    <p:animMotion origin="layout" path="M 2.80827E-8 8.89696E-7 L -0.13467 -0.28552 " pathEditMode="relative" rAng="0" ptsTypes="AA">
                                      <p:cBhvr>
                                        <p:cTn id="38" dur="2000" fill="hold"/>
                                        <p:tgtEl>
                                          <p:spTgt spid="10"/>
                                        </p:tgtEl>
                                        <p:attrNameLst>
                                          <p:attrName>ppt_x</p:attrName>
                                          <p:attrName>ppt_y</p:attrName>
                                        </p:attrNameLst>
                                      </p:cBhvr>
                                      <p:rCtr x="-6740" y="-14276"/>
                                    </p:animMotion>
                                  </p:childTnLst>
                                </p:cTn>
                              </p:par>
                              <p:par>
                                <p:cTn id="39" presetID="42" presetClass="path" presetSubtype="0" accel="50000" decel="50000" fill="hold" grpId="0" nodeType="withEffect">
                                  <p:stCondLst>
                                    <p:cond delay="0"/>
                                  </p:stCondLst>
                                  <p:childTnLst>
                                    <p:animMotion origin="layout" path="M 2.80827E-8 8.89696E-7 L -0.33686 -0.1532 " pathEditMode="relative" rAng="0" ptsTypes="AA">
                                      <p:cBhvr>
                                        <p:cTn id="40" dur="2000" fill="hold"/>
                                        <p:tgtEl>
                                          <p:spTgt spid="11"/>
                                        </p:tgtEl>
                                        <p:attrNameLst>
                                          <p:attrName>ppt_x</p:attrName>
                                          <p:attrName>ppt_y</p:attrName>
                                        </p:attrNameLst>
                                      </p:cBhvr>
                                      <p:rCtr x="-16850" y="-7671"/>
                                    </p:animMotion>
                                  </p:childTnLst>
                                </p:cTn>
                              </p:par>
                              <p:par>
                                <p:cTn id="41" presetID="42" presetClass="path" presetSubtype="0" accel="50000" decel="50000" fill="hold" grpId="0" nodeType="withEffect">
                                  <p:stCondLst>
                                    <p:cond delay="0"/>
                                  </p:stCondLst>
                                  <p:childTnLst>
                                    <p:animMotion origin="layout" path="M 2.80827E-8 8.89696E-7 L -0.08923 0.33545 " pathEditMode="relative" rAng="0" ptsTypes="AA">
                                      <p:cBhvr>
                                        <p:cTn id="42" dur="2000" fill="hold"/>
                                        <p:tgtEl>
                                          <p:spTgt spid="14"/>
                                        </p:tgtEl>
                                        <p:attrNameLst>
                                          <p:attrName>ppt_x</p:attrName>
                                          <p:attrName>ppt_y</p:attrName>
                                        </p:attrNameLst>
                                      </p:cBhvr>
                                      <p:rCtr x="-4468" y="16773"/>
                                    </p:animMotion>
                                  </p:childTnLst>
                                </p:cTn>
                              </p:par>
                              <p:par>
                                <p:cTn id="43" presetID="42" presetClass="path" presetSubtype="0" accel="50000" decel="50000" fill="hold" grpId="0" nodeType="withEffect">
                                  <p:stCondLst>
                                    <p:cond delay="0"/>
                                  </p:stCondLst>
                                  <p:childTnLst>
                                    <p:animMotion origin="layout" path="M 2.80827E-8 -3.77213E-6 L -0.28874 0.28416 " pathEditMode="relative" rAng="0" ptsTypes="AA">
                                      <p:cBhvr>
                                        <p:cTn id="44" dur="2000" fill="hold"/>
                                        <p:tgtEl>
                                          <p:spTgt spid="28"/>
                                        </p:tgtEl>
                                        <p:attrNameLst>
                                          <p:attrName>ppt_x</p:attrName>
                                          <p:attrName>ppt_y</p:attrName>
                                        </p:attrNameLst>
                                      </p:cBhvr>
                                      <p:rCtr x="-14437" y="142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7" grpId="0" animBg="1"/>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P spid="24" grpId="0"/>
      <p:bldP spid="17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Code</a:t>
            </a:r>
            <a:endParaRPr lang="en-US" dirty="0"/>
          </a:p>
        </p:txBody>
      </p:sp>
      <p:sp>
        <p:nvSpPr>
          <p:cNvPr id="3" name="Content Placeholder 2"/>
          <p:cNvSpPr>
            <a:spLocks noGrp="1"/>
          </p:cNvSpPr>
          <p:nvPr>
            <p:ph type="body" sz="quarter" idx="10"/>
          </p:nvPr>
        </p:nvSpPr>
        <p:spPr>
          <a:xfrm>
            <a:off x="274639" y="1221158"/>
            <a:ext cx="11887199" cy="5392245"/>
          </a:xfrm>
        </p:spPr>
        <p:txBody>
          <a:bodyPr/>
          <a:lstStyle/>
          <a:p>
            <a:pPr marL="0" indent="0">
              <a:buNone/>
            </a:pPr>
            <a:r>
              <a:rPr lang="en-US" sz="2400" dirty="0"/>
              <a:t>GET https://graph.microsoft.com/beta/contoso.com</a:t>
            </a:r>
          </a:p>
          <a:p>
            <a:pPr marL="0" indent="0">
              <a:buNone/>
            </a:pPr>
            <a:r>
              <a:rPr lang="en-US" sz="2400" dirty="0"/>
              <a:t>	</a:t>
            </a:r>
            <a:r>
              <a:rPr lang="en-US" sz="2400" b="1" dirty="0"/>
              <a:t>/</a:t>
            </a:r>
            <a:r>
              <a:rPr lang="en-US" sz="2400" b="1" dirty="0" smtClean="0"/>
              <a:t>users/yina@contoso.com</a:t>
            </a:r>
          </a:p>
          <a:p>
            <a:pPr marL="0" indent="0">
              <a:buNone/>
            </a:pPr>
            <a:endParaRPr lang="en-US" sz="2400" dirty="0"/>
          </a:p>
          <a:p>
            <a:pPr marL="0" indent="0">
              <a:buNone/>
            </a:pPr>
            <a:r>
              <a:rPr lang="en-US" sz="2400" dirty="0" smtClean="0"/>
              <a:t>GET https://graph.microsoft.com/beta</a:t>
            </a:r>
            <a:r>
              <a:rPr lang="en-US" sz="2400" b="1" dirty="0" smtClean="0"/>
              <a:t>/me</a:t>
            </a:r>
          </a:p>
          <a:p>
            <a:pPr marL="0" indent="0">
              <a:buNone/>
            </a:pPr>
            <a:endParaRPr lang="en-US" sz="2400" dirty="0" smtClean="0"/>
          </a:p>
          <a:p>
            <a:pPr marL="0" indent="0">
              <a:buNone/>
            </a:pPr>
            <a:r>
              <a:rPr lang="en-US" sz="2400" dirty="0" smtClean="0"/>
              <a:t>GET https://graph.microsoft.com/beta/contoso.com</a:t>
            </a:r>
          </a:p>
          <a:p>
            <a:pPr marL="0" indent="0">
              <a:buNone/>
            </a:pPr>
            <a:r>
              <a:rPr lang="en-US" sz="2400" dirty="0" smtClean="0"/>
              <a:t>	</a:t>
            </a:r>
            <a:r>
              <a:rPr lang="en-US" sz="2400" b="1" dirty="0" smtClean="0"/>
              <a:t>/users/&lt;id&gt;</a:t>
            </a:r>
          </a:p>
          <a:p>
            <a:pPr marL="0" indent="0">
              <a:buNone/>
            </a:pPr>
            <a:endParaRPr lang="en-US" sz="2400" dirty="0" smtClean="0"/>
          </a:p>
          <a:p>
            <a:pPr marL="0" indent="0">
              <a:buNone/>
            </a:pPr>
            <a:r>
              <a:rPr lang="en-US" sz="2400" dirty="0"/>
              <a:t>GET https://graph.microsoft.com/beta/contoso.com</a:t>
            </a:r>
          </a:p>
          <a:p>
            <a:pPr marL="0" indent="0">
              <a:buNone/>
            </a:pPr>
            <a:r>
              <a:rPr lang="en-US" sz="2400" dirty="0"/>
              <a:t>	</a:t>
            </a:r>
            <a:r>
              <a:rPr lang="en-US" sz="2400" b="1" dirty="0"/>
              <a:t>/users/yina@contoso.com?$</a:t>
            </a:r>
            <a:r>
              <a:rPr lang="en-US" sz="2400" b="1" dirty="0" smtClean="0"/>
              <a:t>select=</a:t>
            </a:r>
            <a:r>
              <a:rPr lang="en-US" sz="2400" b="1" dirty="0" err="1" smtClean="0"/>
              <a:t>aboutMe</a:t>
            </a:r>
            <a:endParaRPr lang="en-US" sz="2400" b="1" dirty="0" smtClean="0"/>
          </a:p>
          <a:p>
            <a:pPr marL="0" indent="0">
              <a:buNone/>
            </a:pPr>
            <a:endParaRPr lang="en-US" sz="2400" dirty="0" smtClean="0"/>
          </a:p>
          <a:p>
            <a:pPr marL="0" indent="0">
              <a:buNone/>
            </a:pPr>
            <a:r>
              <a:rPr lang="en-US" sz="2400" dirty="0" smtClean="0"/>
              <a:t>GET </a:t>
            </a:r>
            <a:r>
              <a:rPr lang="en-US" sz="2400" dirty="0"/>
              <a:t>https://</a:t>
            </a:r>
            <a:r>
              <a:rPr lang="en-US" sz="2400" dirty="0" smtClean="0"/>
              <a:t>graph.microsoft.com/beta</a:t>
            </a:r>
            <a:r>
              <a:rPr lang="en-US" sz="2400" b="1" dirty="0" smtClean="0"/>
              <a:t>/me/userphotos/96X77</a:t>
            </a:r>
            <a:endParaRPr lang="en-US" sz="2400" b="1" dirty="0"/>
          </a:p>
          <a:p>
            <a:pPr marL="0" indent="0">
              <a:buNone/>
            </a:pPr>
            <a:endParaRPr lang="en-US" sz="2400" dirty="0"/>
          </a:p>
        </p:txBody>
      </p:sp>
    </p:spTree>
    <p:custDataLst>
      <p:custData r:id="rId1"/>
      <p:tags r:id="rId2"/>
    </p:custDataLst>
    <p:extLst>
      <p:ext uri="{BB962C8B-B14F-4D97-AF65-F5344CB8AC3E}">
        <p14:creationId xmlns:p14="http://schemas.microsoft.com/office/powerpoint/2010/main" val="3237168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8" r:lo="rId19" r:qs="rId20" r:cs="rId21"/>
              </a:graphicData>
            </a:graphic>
          </p:graphicFrame>
        </p:grpSp>
      </p:grpSp>
      <p:sp>
        <p:nvSpPr>
          <p:cNvPr id="8" name="Title 7"/>
          <p:cNvSpPr>
            <a:spLocks noGrp="1"/>
          </p:cNvSpPr>
          <p:nvPr>
            <p:ph type="title"/>
          </p:nvPr>
        </p:nvSpPr>
        <p:spPr/>
        <p:txBody>
          <a:bodyPr/>
          <a:lstStyle/>
          <a:p>
            <a:r>
              <a:rPr lang="en-US" dirty="0" smtClean="0"/>
              <a:t>/users</a:t>
            </a:r>
            <a:endParaRPr lang="en-US" dirty="0"/>
          </a:p>
        </p:txBody>
      </p:sp>
    </p:spTree>
    <p:extLst>
      <p:ext uri="{BB962C8B-B14F-4D97-AF65-F5344CB8AC3E}">
        <p14:creationId xmlns:p14="http://schemas.microsoft.com/office/powerpoint/2010/main" val="1416419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50"/>
                                        <p:tgtEl>
                                          <p:spTgt spid="3"/>
                                        </p:tgtEl>
                                      </p:cBhvr>
                                    </p:animEffect>
                                  </p:childTnLst>
                                </p:cTn>
                              </p:par>
                              <p:par>
                                <p:cTn id="8" presetID="63" presetClass="path" presetSubtype="0" decel="100000" fill="hold" nodeType="withEffect">
                                  <p:stCondLst>
                                    <p:cond delay="0"/>
                                  </p:stCondLst>
                                  <p:childTnLst>
                                    <p:animMotion origin="layout" path="M 2.08323E-6 3.21834E-6 L 0.10467 0.00045 " pathEditMode="relative" rAng="0" ptsTypes="AA">
                                      <p:cBhvr>
                                        <p:cTn id="9" dur="1000" spd="-100000" fill="hold"/>
                                        <p:tgtEl>
                                          <p:spTgt spid="3"/>
                                        </p:tgtEl>
                                        <p:attrNameLst>
                                          <p:attrName>ppt_x</p:attrName>
                                          <p:attrName>ppt_y</p:attrName>
                                        </p:attrNameLst>
                                      </p:cBhvr>
                                      <p:rCtr x="5234" y="23"/>
                                    </p:animMotion>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50"/>
                                        <p:tgtEl>
                                          <p:spTgt spid="4"/>
                                        </p:tgtEl>
                                      </p:cBhvr>
                                    </p:animEffect>
                                  </p:childTnLst>
                                </p:cTn>
                              </p:par>
                              <p:par>
                                <p:cTn id="15" presetID="35" presetClass="path" presetSubtype="0" decel="100000" fill="hold" nodeType="withEffect">
                                  <p:stCondLst>
                                    <p:cond delay="0"/>
                                  </p:stCondLst>
                                  <p:childTnLst>
                                    <p:animMotion origin="layout" path="M 3.70181E-6 4.76623E-7 L -0.08336 0.0025 " pathEditMode="relative" rAng="0" ptsTypes="AA">
                                      <p:cBhvr>
                                        <p:cTn id="16" dur="1000" spd="-100000" fill="hold"/>
                                        <p:tgtEl>
                                          <p:spTgt spid="4"/>
                                        </p:tgtEl>
                                        <p:attrNameLst>
                                          <p:attrName>ppt_x</p:attrName>
                                          <p:attrName>ppt_y</p:attrName>
                                        </p:attrNameLst>
                                      </p:cBhvr>
                                      <p:rCtr x="-4174" y="113"/>
                                    </p:animMotion>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25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50"/>
                                        <p:tgtEl>
                                          <p:spTgt spid="7"/>
                                        </p:tgtEl>
                                      </p:cBhvr>
                                    </p:animEffect>
                                  </p:childTnLst>
                                </p:cTn>
                              </p:par>
                              <p:par>
                                <p:cTn id="22" presetID="42" presetClass="path" presetSubtype="0" decel="100000" fill="hold" nodeType="withEffect">
                                  <p:stCondLst>
                                    <p:cond delay="0"/>
                                  </p:stCondLst>
                                  <p:childTnLst>
                                    <p:animMotion origin="layout" path="M -4.66684E-6 -1.40263E-6 L 0.00103 0.14685 " pathEditMode="relative" rAng="0" ptsTypes="AA">
                                      <p:cBhvr>
                                        <p:cTn id="23" dur="1000" spd="-100000" fill="hold"/>
                                        <p:tgtEl>
                                          <p:spTgt spid="7"/>
                                        </p:tgtEl>
                                        <p:attrNameLst>
                                          <p:attrName>ppt_x</p:attrName>
                                          <p:attrName>ppt_y</p:attrName>
                                        </p:attrNameLst>
                                      </p:cBhvr>
                                      <p:rCtr x="51" y="73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2800" dirty="0"/>
              <a:t>Supercharging your custom solutions with the</a:t>
            </a:r>
            <a:r>
              <a:rPr lang="en-US" sz="5400" dirty="0"/>
              <a:t/>
            </a:r>
            <a:br>
              <a:rPr lang="en-US" sz="5400" dirty="0"/>
            </a:br>
            <a:r>
              <a:rPr lang="en-US" sz="5400" dirty="0"/>
              <a:t>Office 365 unified API (preview)</a:t>
            </a:r>
          </a:p>
        </p:txBody>
      </p:sp>
      <p:sp>
        <p:nvSpPr>
          <p:cNvPr id="5" name="Text Placeholder 4"/>
          <p:cNvSpPr>
            <a:spLocks noGrp="1"/>
          </p:cNvSpPr>
          <p:nvPr>
            <p:ph type="body" sz="quarter" idx="12"/>
          </p:nvPr>
        </p:nvSpPr>
        <p:spPr/>
        <p:txBody>
          <a:bodyPr/>
          <a:lstStyle/>
          <a:p>
            <a:r>
              <a:rPr lang="en-US" dirty="0" err="1"/>
              <a:t>Yina</a:t>
            </a:r>
            <a:r>
              <a:rPr lang="en-US" dirty="0"/>
              <a:t> Arenas</a:t>
            </a:r>
          </a:p>
          <a:p>
            <a:r>
              <a:rPr lang="en-US" dirty="0"/>
              <a:t>Program Manager</a:t>
            </a:r>
          </a:p>
          <a:p>
            <a:r>
              <a:rPr lang="en-US" dirty="0"/>
              <a:t>Office Extensibility</a:t>
            </a:r>
          </a:p>
        </p:txBody>
      </p:sp>
      <p:sp>
        <p:nvSpPr>
          <p:cNvPr id="6" name="Text Placeholder 5"/>
          <p:cNvSpPr>
            <a:spLocks noGrp="1"/>
          </p:cNvSpPr>
          <p:nvPr>
            <p:ph type="body" sz="quarter" idx="13"/>
          </p:nvPr>
        </p:nvSpPr>
        <p:spPr/>
        <p:txBody>
          <a:bodyPr/>
          <a:lstStyle/>
          <a:p>
            <a:r>
              <a:rPr lang="en-US" dirty="0" smtClean="0"/>
              <a:t>BRK3199</a:t>
            </a:r>
            <a:endParaRPr lang="en-US" dirty="0"/>
          </a:p>
        </p:txBody>
      </p:sp>
    </p:spTree>
    <p:extLst>
      <p:ext uri="{BB962C8B-B14F-4D97-AF65-F5344CB8AC3E}">
        <p14:creationId xmlns:p14="http://schemas.microsoft.com/office/powerpoint/2010/main" val="80498404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5798510"/>
          </a:xfrm>
        </p:spPr>
        <p:txBody>
          <a:bodyPr/>
          <a:lstStyle/>
          <a:p>
            <a:pPr marL="0" indent="0">
              <a:buNone/>
            </a:pPr>
            <a:r>
              <a:rPr lang="en-US" sz="2400" dirty="0" smtClean="0"/>
              <a:t>GET https://graph.microsoft.com/beta</a:t>
            </a:r>
            <a:r>
              <a:rPr lang="en-US" sz="2400" b="1" dirty="0" smtClean="0"/>
              <a:t>/me/manager</a:t>
            </a:r>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users/yina@contoso.com/</a:t>
            </a:r>
            <a:r>
              <a:rPr lang="en-US" sz="2400" b="1" dirty="0" err="1" smtClean="0"/>
              <a:t>directReports</a:t>
            </a:r>
            <a:endParaRPr lang="en-US" sz="2400" b="1" dirty="0"/>
          </a:p>
          <a:p>
            <a:pPr marL="0" indent="0">
              <a:buNone/>
            </a:pPr>
            <a:endParaRPr lang="en-US" sz="2400" dirty="0" smtClean="0"/>
          </a:p>
          <a:p>
            <a:pPr marL="0" indent="0">
              <a:buNone/>
            </a:pPr>
            <a:r>
              <a:rPr lang="en-US" sz="2400" dirty="0"/>
              <a:t>GET https://</a:t>
            </a:r>
            <a:r>
              <a:rPr lang="en-US" sz="2400" dirty="0" smtClean="0"/>
              <a:t>graph.microsoft.com/beta</a:t>
            </a:r>
            <a:r>
              <a:rPr lang="en-US" sz="2400" b="1" dirty="0" smtClean="0"/>
              <a:t>/me/memberOf</a:t>
            </a:r>
          </a:p>
          <a:p>
            <a:pPr marL="0" indent="0">
              <a:buNone/>
            </a:pPr>
            <a:endParaRPr lang="en-US" sz="2400" dirty="0" smtClean="0"/>
          </a:p>
          <a:p>
            <a:pPr marL="0" indent="0">
              <a:buNone/>
            </a:pPr>
            <a:r>
              <a:rPr lang="en-US" sz="2400" dirty="0"/>
              <a:t>GET https://graph.microsoft.com/beta/contoso.com</a:t>
            </a:r>
          </a:p>
          <a:p>
            <a:pPr marL="0" indent="0">
              <a:buNone/>
            </a:pPr>
            <a:r>
              <a:rPr lang="en-US" sz="2400" dirty="0"/>
              <a:t>	</a:t>
            </a:r>
            <a:r>
              <a:rPr lang="en-US" sz="2400" b="1" dirty="0"/>
              <a:t>/users</a:t>
            </a:r>
            <a:r>
              <a:rPr lang="en-US" sz="2400" b="1" dirty="0" smtClean="0"/>
              <a:t>/&lt;id&gt;</a:t>
            </a:r>
            <a:endParaRPr lang="en-US" sz="2400" b="1" dirty="0"/>
          </a:p>
          <a:p>
            <a:pPr marL="0" indent="0">
              <a:buNone/>
            </a:pPr>
            <a:endParaRPr lang="en-US" sz="2400" dirty="0" smtClean="0"/>
          </a:p>
          <a:p>
            <a:pPr marL="0" indent="0">
              <a:buNone/>
            </a:pPr>
            <a:r>
              <a:rPr lang="en-US" sz="2400" dirty="0" smtClean="0"/>
              <a:t>GET </a:t>
            </a:r>
            <a:r>
              <a:rPr lang="en-US" sz="2400" dirty="0"/>
              <a:t>https://graph.microsoft.com/beta/contoso.com</a:t>
            </a:r>
          </a:p>
          <a:p>
            <a:pPr marL="0" indent="0">
              <a:buNone/>
            </a:pPr>
            <a:r>
              <a:rPr lang="en-US" sz="2400" dirty="0"/>
              <a:t>	</a:t>
            </a:r>
            <a:r>
              <a:rPr lang="en-US" sz="2400" b="1" dirty="0"/>
              <a:t>/</a:t>
            </a:r>
            <a:r>
              <a:rPr lang="en-US" sz="2400" b="1" dirty="0" smtClean="0"/>
              <a:t>users/alex@contoso.com/</a:t>
            </a:r>
            <a:r>
              <a:rPr lang="en-US" sz="2400" b="1" dirty="0" err="1" smtClean="0"/>
              <a:t>directReports</a:t>
            </a:r>
            <a:endParaRPr lang="en-US" sz="2400" b="1" dirty="0"/>
          </a:p>
          <a:p>
            <a:pPr marL="0" indent="0">
              <a:buNone/>
            </a:pPr>
            <a:endParaRPr lang="en-US" sz="2400" dirty="0" smtClean="0"/>
          </a:p>
          <a:p>
            <a:pPr marL="0" indent="0">
              <a:buNone/>
            </a:pPr>
            <a:endParaRPr lang="en-US" sz="2400" dirty="0" smtClean="0"/>
          </a:p>
        </p:txBody>
      </p:sp>
    </p:spTree>
    <p:extLst>
      <p:ext uri="{BB962C8B-B14F-4D97-AF65-F5344CB8AC3E}">
        <p14:creationId xmlns:p14="http://schemas.microsoft.com/office/powerpoint/2010/main" val="19608803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1183"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/messages</a:t>
            </a:r>
            <a:endParaRPr lang="en-US" dirty="0"/>
          </a:p>
        </p:txBody>
      </p:sp>
      <p:grpSp>
        <p:nvGrpSpPr>
          <p:cNvPr id="31" name="Group 30"/>
          <p:cNvGrpSpPr/>
          <p:nvPr/>
        </p:nvGrpSpPr>
        <p:grpSpPr>
          <a:xfrm>
            <a:off x="5385413" y="3499060"/>
            <a:ext cx="1471286" cy="2676396"/>
            <a:chOff x="5385413" y="3499060"/>
            <a:chExt cx="1471286" cy="2676396"/>
          </a:xfrm>
        </p:grpSpPr>
        <p:cxnSp>
          <p:nvCxnSpPr>
            <p:cNvPr id="32" name="Straight Connector 3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5761037" y="5027783"/>
              <a:ext cx="793531" cy="793531"/>
              <a:chOff x="5681540" y="2652588"/>
              <a:chExt cx="778042" cy="778042"/>
            </a:xfrm>
          </p:grpSpPr>
          <p:sp>
            <p:nvSpPr>
              <p:cNvPr id="35" name="Oval 3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 name="Picture 35"/>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4"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9" r:lo="rId20" r:qs="rId21" r:cs="rId22"/>
              </a:graphicData>
            </a:graphic>
          </p:graphicFrame>
        </p:grpSp>
      </p:grpSp>
    </p:spTree>
    <p:extLst>
      <p:ext uri="{BB962C8B-B14F-4D97-AF65-F5344CB8AC3E}">
        <p14:creationId xmlns:p14="http://schemas.microsoft.com/office/powerpoint/2010/main" val="11564913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nodeType="withEffect">
                                  <p:stCondLst>
                                    <p:cond delay="45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250"/>
                                        <p:tgtEl>
                                          <p:spTgt spid="31"/>
                                        </p:tgtEl>
                                      </p:cBhvr>
                                    </p:animEffect>
                                  </p:childTnLst>
                                </p:cTn>
                              </p:par>
                              <p:par>
                                <p:cTn id="11" presetID="42" presetClass="path" presetSubtype="0" decel="50000" fill="hold" nodeType="withEffect">
                                  <p:stCondLst>
                                    <p:cond delay="200"/>
                                  </p:stCondLst>
                                  <p:childTnLst>
                                    <p:animMotion origin="layout" path="M 4.22007E-6 3.03223E-6 L 0.11207 0.08329 " pathEditMode="relative" rAng="0" ptsTypes="AA">
                                      <p:cBhvr>
                                        <p:cTn id="12" dur="1000" spd="-100000" fill="hold"/>
                                        <p:tgtEl>
                                          <p:spTgt spid="31"/>
                                        </p:tgtEl>
                                        <p:attrNameLst>
                                          <p:attrName>ppt_x</p:attrName>
                                          <p:attrName>ppt_y</p:attrName>
                                        </p:attrNameLst>
                                      </p:cBhvr>
                                      <p:rCtr x="5604" y="4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4985980"/>
          </a:xfrm>
        </p:spPr>
        <p:txBody>
          <a:bodyPr/>
          <a:lstStyle/>
          <a:p>
            <a:pPr marL="0" indent="0">
              <a:buNone/>
            </a:pPr>
            <a:r>
              <a:rPr lang="en-US" sz="2400" dirty="0" smtClean="0"/>
              <a:t>GET https://graph.microsoft.com/beta</a:t>
            </a:r>
            <a:r>
              <a:rPr lang="en-US" sz="2400" b="1" dirty="0" smtClean="0"/>
              <a:t>/me/messages</a:t>
            </a:r>
          </a:p>
          <a:p>
            <a:pPr marL="0" indent="0">
              <a:buNone/>
            </a:pPr>
            <a:endParaRPr lang="en-US" sz="2400" dirty="0" smtClean="0"/>
          </a:p>
          <a:p>
            <a:pPr marL="0" lvl="0" indent="0">
              <a:buNone/>
            </a:pPr>
            <a:r>
              <a:rPr lang="en-US" sz="2400" dirty="0"/>
              <a:t>GET https://</a:t>
            </a:r>
            <a:r>
              <a:rPr lang="en-US" sz="2400" dirty="0" smtClean="0"/>
              <a:t>graph.microsoft.com/beta</a:t>
            </a:r>
            <a:r>
              <a:rPr lang="en-US" sz="2400" b="1" dirty="0" smtClean="0"/>
              <a:t>/me/messages</a:t>
            </a:r>
            <a:r>
              <a:rPr lang="en-US" sz="2400" b="1" dirty="0"/>
              <a:t>?$top=5</a:t>
            </a:r>
          </a:p>
          <a:p>
            <a:pPr marL="0" indent="0">
              <a:buNone/>
            </a:pPr>
            <a:endParaRPr lang="en-US" sz="2400" dirty="0"/>
          </a:p>
          <a:p>
            <a:pPr marL="0" lvl="0" indent="0">
              <a:buNone/>
            </a:pPr>
            <a:r>
              <a:rPr lang="en-US" sz="2400" dirty="0" smtClean="0"/>
              <a:t>GET https://graph.microsoft.com/beta</a:t>
            </a:r>
            <a:r>
              <a:rPr lang="en-US" sz="2400" b="1" dirty="0" smtClean="0"/>
              <a:t>/me</a:t>
            </a:r>
          </a:p>
          <a:p>
            <a:pPr marL="0" lvl="0" indent="0">
              <a:buNone/>
            </a:pPr>
            <a:r>
              <a:rPr lang="en-US" sz="2400" b="1" dirty="0"/>
              <a:t>	</a:t>
            </a:r>
            <a:r>
              <a:rPr lang="en-US" sz="2400" b="1" dirty="0" smtClean="0"/>
              <a:t>/messages?$top=5&amp;$skip=5&amp;$</a:t>
            </a:r>
            <a:r>
              <a:rPr lang="en-US" sz="2400" b="1" dirty="0" err="1"/>
              <a:t>orderby</a:t>
            </a:r>
            <a:r>
              <a:rPr lang="en-US" sz="2400" b="1" dirty="0"/>
              <a:t>=</a:t>
            </a:r>
            <a:r>
              <a:rPr lang="en-US" sz="2400" b="1" dirty="0" err="1"/>
              <a:t>DateTimeCreated</a:t>
            </a:r>
            <a:r>
              <a:rPr lang="en-US" sz="2400" b="1" dirty="0"/>
              <a:t> </a:t>
            </a:r>
          </a:p>
          <a:p>
            <a:pPr marL="0" indent="0">
              <a:buNone/>
            </a:pPr>
            <a:endParaRPr lang="en-US" sz="2400" dirty="0" smtClean="0"/>
          </a:p>
          <a:p>
            <a:pPr marL="0" lvl="0" indent="0">
              <a:buNone/>
            </a:pPr>
            <a:r>
              <a:rPr lang="en-US" sz="2400" dirty="0"/>
              <a:t>GET https://graph.microsoft.com/beta</a:t>
            </a:r>
            <a:r>
              <a:rPr lang="en-US" sz="2400" b="1" dirty="0"/>
              <a:t>/me</a:t>
            </a:r>
          </a:p>
          <a:p>
            <a:pPr marL="914400" lvl="0" indent="0">
              <a:buNone/>
            </a:pPr>
            <a:r>
              <a:rPr lang="en-US" sz="2400" b="1" dirty="0" smtClean="0"/>
              <a:t>/messages?$</a:t>
            </a:r>
            <a:r>
              <a:rPr lang="en-US" sz="2400" b="1" dirty="0"/>
              <a:t>top=5&amp;$</a:t>
            </a:r>
            <a:r>
              <a:rPr lang="en-US" sz="2400" b="1" dirty="0" smtClean="0"/>
              <a:t>select=</a:t>
            </a:r>
            <a:r>
              <a:rPr lang="en-US" sz="2400" b="1" dirty="0" err="1" smtClean="0"/>
              <a:t>Subject,Sender</a:t>
            </a:r>
            <a:r>
              <a:rPr lang="en-US" sz="2400" b="1" dirty="0" smtClean="0"/>
              <a:t>&amp;</a:t>
            </a:r>
          </a:p>
          <a:p>
            <a:pPr marL="914400" lvl="0" indent="0">
              <a:buNone/>
            </a:pPr>
            <a:r>
              <a:rPr lang="en-US" sz="2400" b="1" dirty="0" smtClean="0"/>
              <a:t>$</a:t>
            </a:r>
            <a:r>
              <a:rPr lang="en-US" sz="2400" b="1" dirty="0"/>
              <a:t>search="</a:t>
            </a:r>
            <a:r>
              <a:rPr lang="en-US" sz="2400" b="1" dirty="0" err="1" smtClean="0"/>
              <a:t>from:alexd@contoso.com</a:t>
            </a:r>
            <a:r>
              <a:rPr lang="en-US" sz="2400" b="1" dirty="0"/>
              <a:t>"</a:t>
            </a:r>
          </a:p>
          <a:p>
            <a:pPr marL="0" indent="0">
              <a:buNone/>
            </a:pPr>
            <a:endParaRPr lang="en-US" sz="2400" dirty="0"/>
          </a:p>
          <a:p>
            <a:pPr marL="0" indent="0">
              <a:buNone/>
            </a:pPr>
            <a:endParaRPr lang="en-US" sz="2400" dirty="0"/>
          </a:p>
        </p:txBody>
      </p:sp>
    </p:spTree>
    <p:extLst>
      <p:ext uri="{BB962C8B-B14F-4D97-AF65-F5344CB8AC3E}">
        <p14:creationId xmlns:p14="http://schemas.microsoft.com/office/powerpoint/2010/main" val="41528387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4" r:lo="rId15" r:qs="rId16" r:cs="rId17"/>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/events</a:t>
            </a:r>
            <a:endParaRPr lang="en-US" dirty="0"/>
          </a:p>
        </p:txBody>
      </p:sp>
      <p:grpSp>
        <p:nvGrpSpPr>
          <p:cNvPr id="31" name="Group 30"/>
          <p:cNvGrpSpPr/>
          <p:nvPr/>
        </p:nvGrpSpPr>
        <p:grpSpPr>
          <a:xfrm>
            <a:off x="5385413" y="3499060"/>
            <a:ext cx="1471286" cy="2676396"/>
            <a:chOff x="5385413" y="3499060"/>
            <a:chExt cx="1471286" cy="2676396"/>
          </a:xfrm>
        </p:grpSpPr>
        <p:cxnSp>
          <p:nvCxnSpPr>
            <p:cNvPr id="32" name="Straight Connector 3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5761037" y="5027783"/>
              <a:ext cx="793531" cy="793531"/>
              <a:chOff x="5681540" y="2652588"/>
              <a:chExt cx="778042" cy="778042"/>
            </a:xfrm>
          </p:grpSpPr>
          <p:sp>
            <p:nvSpPr>
              <p:cNvPr id="35" name="Oval 3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 name="Picture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4"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0" r:lo="rId21" r:qs="rId22" r:cs="rId23"/>
              </a:graphicData>
            </a:graphic>
          </p:graphicFrame>
        </p:grpSp>
      </p:grpSp>
    </p:spTree>
    <p:extLst>
      <p:ext uri="{BB962C8B-B14F-4D97-AF65-F5344CB8AC3E}">
        <p14:creationId xmlns:p14="http://schemas.microsoft.com/office/powerpoint/2010/main" val="7814635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1"/>
                                        </p:tgtEl>
                                      </p:cBhvr>
                                    </p:animEffect>
                                    <p:set>
                                      <p:cBhvr>
                                        <p:cTn id="7" dur="1" fill="hold">
                                          <p:stCondLst>
                                            <p:cond delay="499"/>
                                          </p:stCondLst>
                                        </p:cTn>
                                        <p:tgtEl>
                                          <p:spTgt spid="31"/>
                                        </p:tgtEl>
                                        <p:attrNameLst>
                                          <p:attrName>style.visibility</p:attrName>
                                        </p:attrNameLst>
                                      </p:cBhvr>
                                      <p:to>
                                        <p:strVal val="hidden"/>
                                      </p:to>
                                    </p:set>
                                  </p:childTnLst>
                                </p:cTn>
                              </p:par>
                              <p:par>
                                <p:cTn id="8" presetID="10" presetClass="entr" presetSubtype="0" fill="hold" nodeType="withEffect">
                                  <p:stCondLst>
                                    <p:cond delay="45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250"/>
                                        <p:tgtEl>
                                          <p:spTgt spid="37"/>
                                        </p:tgtEl>
                                      </p:cBhvr>
                                    </p:animEffect>
                                  </p:childTnLst>
                                </p:cTn>
                              </p:par>
                              <p:par>
                                <p:cTn id="11" presetID="63" presetClass="path" presetSubtype="0" decel="50000" fill="hold" nodeType="withEffect">
                                  <p:stCondLst>
                                    <p:cond delay="200"/>
                                  </p:stCondLst>
                                  <p:childTnLst>
                                    <p:animMotion origin="layout" path="M -0.11451 0.00227 L 4.20475E-6 -6.40036E-7 " pathEditMode="relative" rAng="0" ptsTypes="AA">
                                      <p:cBhvr>
                                        <p:cTn id="12" dur="1000" fill="hold"/>
                                        <p:tgtEl>
                                          <p:spTgt spid="37"/>
                                        </p:tgtEl>
                                        <p:attrNameLst>
                                          <p:attrName>ppt_x</p:attrName>
                                          <p:attrName>ppt_y</p:attrName>
                                        </p:attrNameLst>
                                      </p:cBhvr>
                                      <p:rCtr x="5719" y="-1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3767185"/>
          </a:xfrm>
        </p:spPr>
        <p:txBody>
          <a:bodyPr/>
          <a:lstStyle/>
          <a:p>
            <a:pPr marL="0" indent="0">
              <a:buNone/>
            </a:pPr>
            <a:r>
              <a:rPr lang="en-US" sz="2400" dirty="0" smtClean="0"/>
              <a:t>GET https://graph.microsoft.com/beta</a:t>
            </a:r>
            <a:r>
              <a:rPr lang="en-US" sz="2400" b="1" dirty="0" smtClean="0"/>
              <a:t>/me/events</a:t>
            </a:r>
          </a:p>
          <a:p>
            <a:pPr marL="0" indent="0">
              <a:buNone/>
            </a:pPr>
            <a:endParaRPr lang="en-US" sz="2400" dirty="0" smtClean="0"/>
          </a:p>
          <a:p>
            <a:pPr marL="0" lvl="0" indent="0">
              <a:buNone/>
            </a:pPr>
            <a:r>
              <a:rPr lang="en-US" sz="2400" dirty="0"/>
              <a:t>GET https://</a:t>
            </a:r>
            <a:r>
              <a:rPr lang="en-US" sz="2400" dirty="0" smtClean="0"/>
              <a:t>graph.microsoft.com/beta</a:t>
            </a:r>
            <a:r>
              <a:rPr lang="en-US" sz="2400" b="1" dirty="0" smtClean="0"/>
              <a:t>/me/events</a:t>
            </a:r>
            <a:r>
              <a:rPr lang="en-US" sz="2400" b="1" dirty="0"/>
              <a:t>?$</a:t>
            </a:r>
            <a:r>
              <a:rPr lang="en-US" sz="2400" b="1" dirty="0" smtClean="0"/>
              <a:t>top=5</a:t>
            </a:r>
          </a:p>
          <a:p>
            <a:pPr marL="0" lvl="0" indent="0">
              <a:buNone/>
            </a:pPr>
            <a:endParaRPr lang="en-US" sz="2400" dirty="0"/>
          </a:p>
          <a:p>
            <a:pPr marL="0" lvl="0" indent="0">
              <a:buNone/>
            </a:pPr>
            <a:r>
              <a:rPr lang="en-US" sz="2400" dirty="0"/>
              <a:t>GET https://</a:t>
            </a:r>
            <a:r>
              <a:rPr lang="en-US" sz="2400" dirty="0" smtClean="0"/>
              <a:t>graph.microsoft.com/beta</a:t>
            </a:r>
            <a:r>
              <a:rPr lang="en-US" sz="2400" b="1" dirty="0" smtClean="0"/>
              <a:t>/me</a:t>
            </a:r>
          </a:p>
          <a:p>
            <a:pPr marL="0" lvl="0" indent="0">
              <a:buNone/>
            </a:pPr>
            <a:r>
              <a:rPr lang="en-US" sz="2400" b="1" dirty="0"/>
              <a:t>	</a:t>
            </a:r>
            <a:r>
              <a:rPr lang="en-US" sz="2400" b="1" dirty="0" smtClean="0"/>
              <a:t>/</a:t>
            </a:r>
            <a:r>
              <a:rPr lang="en-US" sz="2400" b="1" dirty="0" err="1" smtClean="0"/>
              <a:t>calendarview?startdatetime</a:t>
            </a:r>
            <a:r>
              <a:rPr lang="en-US" sz="2400" b="1" dirty="0" smtClean="0"/>
              <a:t>=2015-04-01t01:00:00z</a:t>
            </a:r>
          </a:p>
          <a:p>
            <a:pPr marL="0" lvl="0" indent="0">
              <a:buNone/>
            </a:pPr>
            <a:r>
              <a:rPr lang="en-US" sz="2400" b="1" dirty="0"/>
              <a:t>	</a:t>
            </a:r>
            <a:r>
              <a:rPr lang="en-US" sz="2400" b="1" dirty="0" smtClean="0"/>
              <a:t>&amp;enddatetime=2015-04-16t23:00:00z</a:t>
            </a:r>
            <a:endParaRPr lang="en-US" sz="2400" b="1" dirty="0"/>
          </a:p>
          <a:p>
            <a:pPr marL="0" indent="0">
              <a:buNone/>
            </a:pPr>
            <a:endParaRPr lang="en-US" sz="2400" dirty="0" smtClean="0"/>
          </a:p>
          <a:p>
            <a:pPr marL="0" indent="0">
              <a:buNone/>
            </a:pPr>
            <a:endParaRPr lang="en-US" sz="2400" dirty="0"/>
          </a:p>
        </p:txBody>
      </p:sp>
    </p:spTree>
    <p:extLst>
      <p:ext uri="{BB962C8B-B14F-4D97-AF65-F5344CB8AC3E}">
        <p14:creationId xmlns:p14="http://schemas.microsoft.com/office/powerpoint/2010/main" val="40731959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/files</a:t>
            </a:r>
            <a:endParaRPr lang="en-US" dirty="0"/>
          </a:p>
        </p:txBody>
      </p:sp>
      <p:grpSp>
        <p:nvGrpSpPr>
          <p:cNvPr id="49" name="Group 48"/>
          <p:cNvGrpSpPr/>
          <p:nvPr/>
        </p:nvGrpSpPr>
        <p:grpSpPr>
          <a:xfrm>
            <a:off x="2706692" y="2803993"/>
            <a:ext cx="3462160" cy="1070662"/>
            <a:chOff x="2707535" y="2805099"/>
            <a:chExt cx="3462160" cy="1070662"/>
          </a:xfrm>
        </p:grpSpPr>
        <p:cxnSp>
          <p:nvCxnSpPr>
            <p:cNvPr id="50" name="Straight Connector 49"/>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51"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52" name="Group 51"/>
            <p:cNvGrpSpPr/>
            <p:nvPr/>
          </p:nvGrpSpPr>
          <p:grpSpPr>
            <a:xfrm>
              <a:off x="3681653" y="3080825"/>
              <a:ext cx="811999" cy="794936"/>
              <a:chOff x="10113425" y="2651210"/>
              <a:chExt cx="796150" cy="779420"/>
            </a:xfrm>
          </p:grpSpPr>
          <p:sp>
            <p:nvSpPr>
              <p:cNvPr id="53" name="Oval 52"/>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4" name="Picture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Tree>
    <p:extLst>
      <p:ext uri="{BB962C8B-B14F-4D97-AF65-F5344CB8AC3E}">
        <p14:creationId xmlns:p14="http://schemas.microsoft.com/office/powerpoint/2010/main" val="37403672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9"/>
                                        </p:tgtEl>
                                      </p:cBhvr>
                                    </p:animEffect>
                                    <p:set>
                                      <p:cBhvr>
                                        <p:cTn id="7" dur="1" fill="hold">
                                          <p:stCondLst>
                                            <p:cond delay="499"/>
                                          </p:stCondLst>
                                        </p:cTn>
                                        <p:tgtEl>
                                          <p:spTgt spid="49"/>
                                        </p:tgtEl>
                                        <p:attrNameLst>
                                          <p:attrName>style.visibility</p:attrName>
                                        </p:attrNameLst>
                                      </p:cBhvr>
                                      <p:to>
                                        <p:strVal val="hidden"/>
                                      </p:to>
                                    </p:set>
                                  </p:childTnLst>
                                </p:cTn>
                              </p:par>
                              <p:par>
                                <p:cTn id="8" presetID="10" presetClass="entr" presetSubtype="0" fill="hold" nodeType="withEffect">
                                  <p:stCondLst>
                                    <p:cond delay="45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250"/>
                                        <p:tgtEl>
                                          <p:spTgt spid="55"/>
                                        </p:tgtEl>
                                      </p:cBhvr>
                                    </p:animEffect>
                                  </p:childTnLst>
                                </p:cTn>
                              </p:par>
                              <p:par>
                                <p:cTn id="11" presetID="63" presetClass="path" presetSubtype="0" decel="50000" fill="hold" nodeType="withEffect">
                                  <p:stCondLst>
                                    <p:cond delay="200"/>
                                  </p:stCondLst>
                                  <p:childTnLst>
                                    <p:animMotion origin="layout" path="M 4.86342E-6 1.70676E-6 L 0.10135 0.00068 " pathEditMode="relative" rAng="0" ptsTypes="AA">
                                      <p:cBhvr>
                                        <p:cTn id="12" dur="1000" spd="-100000" fill="hold"/>
                                        <p:tgtEl>
                                          <p:spTgt spid="55"/>
                                        </p:tgtEl>
                                        <p:attrNameLst>
                                          <p:attrName>ppt_x</p:attrName>
                                          <p:attrName>ppt_y</p:attrName>
                                        </p:attrNameLst>
                                      </p:cBhvr>
                                      <p:rCtr x="5068" y="23"/>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750"/>
                                        <p:tgtEl>
                                          <p:spTgt spid="79"/>
                                        </p:tgtEl>
                                      </p:cBhvr>
                                    </p:animEffect>
                                  </p:childTnLst>
                                </p:cTn>
                              </p:par>
                              <p:par>
                                <p:cTn id="18" presetID="10" presetClass="entr" presetSubtype="0" fill="hold" nodeType="withEffect">
                                  <p:stCondLst>
                                    <p:cond delay="45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250"/>
                                        <p:tgtEl>
                                          <p:spTgt spid="6"/>
                                        </p:tgtEl>
                                      </p:cBhvr>
                                    </p:animEffect>
                                  </p:childTnLst>
                                </p:cTn>
                              </p:par>
                              <p:par>
                                <p:cTn id="21" presetID="63" presetClass="path" presetSubtype="0" decel="100000" fill="hold" nodeType="withEffect">
                                  <p:stCondLst>
                                    <p:cond delay="450"/>
                                  </p:stCondLst>
                                  <p:childTnLst>
                                    <p:animMotion origin="layout" path="M -3.20143E-6 -2.59192E-6 L 0.0771 -0.00091 " pathEditMode="relative" rAng="0" ptsTypes="AA">
                                      <p:cBhvr>
                                        <p:cTn id="22" dur="1000" spd="-100000" fill="hold"/>
                                        <p:tgtEl>
                                          <p:spTgt spid="6"/>
                                        </p:tgtEl>
                                        <p:attrNameLst>
                                          <p:attrName>ppt_x</p:attrName>
                                          <p:attrName>ppt_y</p:attrName>
                                        </p:attrNameLst>
                                      </p:cBhvr>
                                      <p:rCtr x="3855" y="-45"/>
                                    </p:animMotion>
                                  </p:childTnLst>
                                </p:cTn>
                              </p:par>
                              <p:par>
                                <p:cTn id="23" presetID="10" presetClass="entr" presetSubtype="0" fill="hold" nodeType="withEffect">
                                  <p:stCondLst>
                                    <p:cond delay="450"/>
                                  </p:stCondLst>
                                  <p:childTnLst>
                                    <p:set>
                                      <p:cBhvr>
                                        <p:cTn id="24" dur="1" fill="hold">
                                          <p:stCondLst>
                                            <p:cond delay="0"/>
                                          </p:stCondLst>
                                        </p:cTn>
                                        <p:tgtEl>
                                          <p:spTgt spid="102"/>
                                        </p:tgtEl>
                                        <p:attrNameLst>
                                          <p:attrName>style.visibility</p:attrName>
                                        </p:attrNameLst>
                                      </p:cBhvr>
                                      <p:to>
                                        <p:strVal val="visible"/>
                                      </p:to>
                                    </p:set>
                                    <p:animEffect transition="in" filter="fade">
                                      <p:cBhvr>
                                        <p:cTn id="25" dur="250"/>
                                        <p:tgtEl>
                                          <p:spTgt spid="102"/>
                                        </p:tgtEl>
                                      </p:cBhvr>
                                    </p:animEffect>
                                  </p:childTnLst>
                                </p:cTn>
                              </p:par>
                              <p:par>
                                <p:cTn id="26" presetID="63" presetClass="path" presetSubtype="0" decel="50000" fill="hold" nodeType="withEffect">
                                  <p:stCondLst>
                                    <p:cond delay="450"/>
                                  </p:stCondLst>
                                  <p:childTnLst>
                                    <p:animMotion origin="layout" path="M -5.25913E-7 4.91602E-6 L 0.07621 0.00453 " pathEditMode="relative" rAng="0" ptsTypes="AA">
                                      <p:cBhvr>
                                        <p:cTn id="27" dur="1000" spd="-100000" fill="hold"/>
                                        <p:tgtEl>
                                          <p:spTgt spid="102"/>
                                        </p:tgtEl>
                                        <p:attrNameLst>
                                          <p:attrName>ppt_x</p:attrName>
                                          <p:attrName>ppt_y</p:attrName>
                                        </p:attrNameLst>
                                      </p:cBhvr>
                                      <p:rCtr x="3804" y="227"/>
                                    </p:animMotion>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1"/>
                                        </p:tgtEl>
                                        <p:attrNameLst>
                                          <p:attrName>style.visibility</p:attrName>
                                        </p:attrNameLst>
                                      </p:cBhvr>
                                      <p:to>
                                        <p:strVal val="visible"/>
                                      </p:to>
                                    </p:set>
                                    <p:animEffect transition="in" filter="fade">
                                      <p:cBhvr>
                                        <p:cTn id="32" dur="250"/>
                                        <p:tgtEl>
                                          <p:spTgt spid="10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8"/>
                                        </p:tgtEl>
                                        <p:attrNameLst>
                                          <p:attrName>style.visibility</p:attrName>
                                        </p:attrNameLst>
                                      </p:cBhvr>
                                      <p:to>
                                        <p:strVal val="visible"/>
                                      </p:to>
                                    </p:set>
                                    <p:animEffect transition="in" filter="fade">
                                      <p:cBhvr>
                                        <p:cTn id="35" dur="250"/>
                                        <p:tgtEl>
                                          <p:spTgt spid="10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250"/>
                                        <p:tgtEl>
                                          <p:spTgt spid="9"/>
                                        </p:tgtEl>
                                      </p:cBhvr>
                                    </p:animEffect>
                                  </p:childTnLst>
                                </p:cTn>
                              </p:par>
                              <p:par>
                                <p:cTn id="41" presetID="10" presetClass="entr" presetSubtype="0"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2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4985980"/>
          </a:xfrm>
        </p:spPr>
        <p:txBody>
          <a:bodyPr/>
          <a:lstStyle/>
          <a:p>
            <a:pPr marL="0" indent="0">
              <a:buNone/>
            </a:pPr>
            <a:r>
              <a:rPr lang="en-US" sz="2400" dirty="0" smtClean="0"/>
              <a:t>GET https://graph.microsoft.com/beta</a:t>
            </a:r>
            <a:r>
              <a:rPr lang="en-US" sz="2400" b="1" dirty="0" smtClean="0"/>
              <a:t>/me/files</a:t>
            </a:r>
          </a:p>
          <a:p>
            <a:pPr marL="0" indent="0">
              <a:buNone/>
            </a:pPr>
            <a:endParaRPr lang="en-US" sz="2400" dirty="0" smtClean="0"/>
          </a:p>
          <a:p>
            <a:pPr marL="0" indent="0">
              <a:buNone/>
            </a:pPr>
            <a:r>
              <a:rPr lang="en-US" sz="2400" dirty="0"/>
              <a:t>GET https://</a:t>
            </a:r>
            <a:r>
              <a:rPr lang="en-US" sz="2400" dirty="0" smtClean="0"/>
              <a:t>graph.microsoft.com/beta</a:t>
            </a:r>
            <a:r>
              <a:rPr lang="en-US" sz="2400" b="1" dirty="0" smtClean="0"/>
              <a:t>/me/files/&lt;id&gt;</a:t>
            </a:r>
            <a:endParaRPr lang="en-US" sz="2400" b="1" dirty="0"/>
          </a:p>
          <a:p>
            <a:pPr marL="0" indent="0">
              <a:buNone/>
            </a:pPr>
            <a:endParaRPr lang="en-US" sz="2400" dirty="0" smtClean="0"/>
          </a:p>
          <a:p>
            <a:pPr marL="0" indent="0">
              <a:buNone/>
            </a:pPr>
            <a:r>
              <a:rPr lang="en-US" sz="2400" dirty="0"/>
              <a:t>GET https://</a:t>
            </a:r>
            <a:r>
              <a:rPr lang="en-US" sz="2400" dirty="0" smtClean="0"/>
              <a:t>graph.microsoft.com/beta</a:t>
            </a:r>
            <a:r>
              <a:rPr lang="en-US" sz="2400" b="1" dirty="0" smtClean="0"/>
              <a:t>/me</a:t>
            </a:r>
          </a:p>
          <a:p>
            <a:pPr marL="0" indent="0">
              <a:buNone/>
            </a:pPr>
            <a:r>
              <a:rPr lang="en-US" sz="2400" b="1" dirty="0"/>
              <a:t>	</a:t>
            </a:r>
            <a:r>
              <a:rPr lang="en-US" sz="2400" b="1" dirty="0" smtClean="0"/>
              <a:t>/</a:t>
            </a:r>
            <a:r>
              <a:rPr lang="en-US" sz="2400" b="1" dirty="0"/>
              <a:t>files/&lt;id</a:t>
            </a:r>
            <a:r>
              <a:rPr lang="en-US" sz="2400" b="1" dirty="0" smtClean="0"/>
              <a:t>&gt;/</a:t>
            </a:r>
            <a:r>
              <a:rPr lang="en-US" sz="2400" b="1" dirty="0" err="1" smtClean="0"/>
              <a:t>lastModifiedByUser</a:t>
            </a:r>
            <a:endParaRPr lang="en-US" sz="2400" b="1" dirty="0" smtClean="0"/>
          </a:p>
          <a:p>
            <a:pPr marL="0" indent="0">
              <a:buNone/>
            </a:pPr>
            <a:endParaRPr lang="en-US" sz="2400" dirty="0"/>
          </a:p>
          <a:p>
            <a:pPr marL="0" indent="0">
              <a:buNone/>
            </a:pPr>
            <a:r>
              <a:rPr lang="en-US" sz="2400" dirty="0"/>
              <a:t>GET https://</a:t>
            </a:r>
            <a:r>
              <a:rPr lang="en-US" sz="2400" dirty="0" smtClean="0"/>
              <a:t>graph.microsoft.com/beta/mary@contoso.com</a:t>
            </a:r>
            <a:r>
              <a:rPr lang="en-US" sz="2400" b="1" dirty="0" smtClean="0"/>
              <a:t>/files</a:t>
            </a:r>
          </a:p>
          <a:p>
            <a:pPr marL="0" indent="0">
              <a:buNone/>
            </a:pPr>
            <a:endParaRPr lang="en-US" sz="2400" dirty="0" smtClean="0"/>
          </a:p>
          <a:p>
            <a:pPr marL="0" indent="0">
              <a:buNone/>
            </a:pPr>
            <a:r>
              <a:rPr lang="en-US" sz="2400" dirty="0"/>
              <a:t>GET https://graph.microsoft.com/beta</a:t>
            </a:r>
            <a:r>
              <a:rPr lang="en-US" sz="2400" b="1" dirty="0"/>
              <a:t>/mary@contoso.com</a:t>
            </a:r>
          </a:p>
          <a:p>
            <a:pPr marL="0" indent="0">
              <a:buNone/>
            </a:pPr>
            <a:r>
              <a:rPr lang="en-US" sz="2400" b="1" dirty="0"/>
              <a:t>	/files/&lt;id&gt;/</a:t>
            </a:r>
            <a:r>
              <a:rPr lang="en-US" sz="2400" b="1" dirty="0" err="1"/>
              <a:t>lastModifiedByUser</a:t>
            </a:r>
            <a:r>
              <a:rPr lang="en-US" sz="2400" b="1" dirty="0"/>
              <a:t>/manager</a:t>
            </a:r>
          </a:p>
          <a:p>
            <a:pPr marL="0" indent="0">
              <a:buNone/>
            </a:pPr>
            <a:endParaRPr lang="en-US" sz="2400" dirty="0"/>
          </a:p>
        </p:txBody>
      </p:sp>
    </p:spTree>
    <p:extLst>
      <p:ext uri="{BB962C8B-B14F-4D97-AF65-F5344CB8AC3E}">
        <p14:creationId xmlns:p14="http://schemas.microsoft.com/office/powerpoint/2010/main" val="4574240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6162902" y="803240"/>
            <a:ext cx="5366001" cy="3902594"/>
            <a:chOff x="6162902" y="803240"/>
            <a:chExt cx="5366001" cy="3902594"/>
          </a:xfrm>
        </p:grpSpPr>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/groups</a:t>
            </a:r>
            <a:endParaRPr lang="en-US" dirty="0"/>
          </a:p>
        </p:txBody>
      </p:sp>
      <p:grpSp>
        <p:nvGrpSpPr>
          <p:cNvPr id="208" name="Group 207"/>
          <p:cNvGrpSpPr/>
          <p:nvPr/>
        </p:nvGrpSpPr>
        <p:grpSpPr>
          <a:xfrm>
            <a:off x="6161586" y="805032"/>
            <a:ext cx="5366001" cy="3902594"/>
            <a:chOff x="6162902" y="803240"/>
            <a:chExt cx="5366001" cy="3902594"/>
          </a:xfrm>
        </p:grpSpPr>
        <p:grpSp>
          <p:nvGrpSpPr>
            <p:cNvPr id="209" name="Group 208"/>
            <p:cNvGrpSpPr/>
            <p:nvPr/>
          </p:nvGrpSpPr>
          <p:grpSpPr>
            <a:xfrm>
              <a:off x="6234760" y="2274373"/>
              <a:ext cx="4160158" cy="1192127"/>
              <a:chOff x="6234760" y="2274373"/>
              <a:chExt cx="4160158" cy="1192127"/>
            </a:xfrm>
          </p:grpSpPr>
          <p:cxnSp>
            <p:nvCxnSpPr>
              <p:cNvPr id="248" name="Straight Connector 247"/>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50" name="Group 249"/>
              <p:cNvGrpSpPr/>
              <p:nvPr/>
            </p:nvGrpSpPr>
            <p:grpSpPr>
              <a:xfrm>
                <a:off x="9293418" y="2274373"/>
                <a:ext cx="1101500" cy="793531"/>
                <a:chOff x="7408118" y="3567362"/>
                <a:chExt cx="1080000" cy="778042"/>
              </a:xfrm>
            </p:grpSpPr>
            <p:sp>
              <p:nvSpPr>
                <p:cNvPr id="252" name="Oval 251"/>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53" name="Diagram 252"/>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pSp>
          <p:sp>
            <p:nvSpPr>
              <p:cNvPr id="251" name="Rounded Rectangle 250"/>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10" name="Group 209"/>
            <p:cNvGrpSpPr/>
            <p:nvPr/>
          </p:nvGrpSpPr>
          <p:grpSpPr>
            <a:xfrm>
              <a:off x="6177590" y="1062865"/>
              <a:ext cx="3013330" cy="2444072"/>
              <a:chOff x="6177590" y="1062865"/>
              <a:chExt cx="3013330" cy="2444072"/>
            </a:xfrm>
          </p:grpSpPr>
          <p:cxnSp>
            <p:nvCxnSpPr>
              <p:cNvPr id="245" name="Straight Connector 244"/>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47" name="Rounded Rectangle 246"/>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11" name="Group 210"/>
            <p:cNvGrpSpPr/>
            <p:nvPr/>
          </p:nvGrpSpPr>
          <p:grpSpPr>
            <a:xfrm>
              <a:off x="9516989" y="2680035"/>
              <a:ext cx="1044647" cy="1655850"/>
              <a:chOff x="9516989" y="2680035"/>
              <a:chExt cx="1044647" cy="1655850"/>
            </a:xfrm>
          </p:grpSpPr>
          <p:cxnSp>
            <p:nvCxnSpPr>
              <p:cNvPr id="243" name="Straight Connector 242"/>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44" name="Rounded Rectangle 243"/>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12" name="Group 211"/>
            <p:cNvGrpSpPr/>
            <p:nvPr/>
          </p:nvGrpSpPr>
          <p:grpSpPr>
            <a:xfrm>
              <a:off x="8759315" y="803240"/>
              <a:ext cx="1070210" cy="1882551"/>
              <a:chOff x="8759315" y="803240"/>
              <a:chExt cx="1070210" cy="1882551"/>
            </a:xfrm>
          </p:grpSpPr>
          <p:cxnSp>
            <p:nvCxnSpPr>
              <p:cNvPr id="239" name="Straight Connector 238"/>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40" name="Group 239"/>
              <p:cNvGrpSpPr/>
              <p:nvPr/>
            </p:nvGrpSpPr>
            <p:grpSpPr>
              <a:xfrm>
                <a:off x="8759315" y="803240"/>
                <a:ext cx="793531" cy="793531"/>
                <a:chOff x="3869156" y="2705101"/>
                <a:chExt cx="778042" cy="778042"/>
              </a:xfrm>
            </p:grpSpPr>
            <p:sp>
              <p:nvSpPr>
                <p:cNvPr id="241" name="Oval 240"/>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42" name="Picture 24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213" name="Group 212"/>
            <p:cNvGrpSpPr/>
            <p:nvPr/>
          </p:nvGrpSpPr>
          <p:grpSpPr>
            <a:xfrm>
              <a:off x="6162902" y="3127256"/>
              <a:ext cx="4330245" cy="1578578"/>
              <a:chOff x="6162902" y="3127256"/>
              <a:chExt cx="4330245" cy="1578578"/>
            </a:xfrm>
          </p:grpSpPr>
          <p:cxnSp>
            <p:nvCxnSpPr>
              <p:cNvPr id="229" name="Straight Connector 228"/>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32" name="Group 231"/>
              <p:cNvGrpSpPr/>
              <p:nvPr/>
            </p:nvGrpSpPr>
            <p:grpSpPr>
              <a:xfrm>
                <a:off x="9699616" y="3912303"/>
                <a:ext cx="793531" cy="793531"/>
                <a:chOff x="2986088" y="3567362"/>
                <a:chExt cx="778042" cy="778042"/>
              </a:xfrm>
            </p:grpSpPr>
            <p:sp>
              <p:nvSpPr>
                <p:cNvPr id="237" name="Oval 236"/>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8" name="Picture 2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233" name="Group 232"/>
              <p:cNvGrpSpPr/>
              <p:nvPr/>
            </p:nvGrpSpPr>
            <p:grpSpPr>
              <a:xfrm>
                <a:off x="7961591" y="3127256"/>
                <a:ext cx="793531" cy="793531"/>
                <a:chOff x="3869156" y="2705101"/>
                <a:chExt cx="778042" cy="778042"/>
              </a:xfrm>
            </p:grpSpPr>
            <p:sp>
              <p:nvSpPr>
                <p:cNvPr id="235" name="Oval 234"/>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6" name="Picture 2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234"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214" name="Rounded Rectangle 213"/>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15" name="Group 214"/>
            <p:cNvGrpSpPr/>
            <p:nvPr/>
          </p:nvGrpSpPr>
          <p:grpSpPr>
            <a:xfrm>
              <a:off x="9835333" y="1366952"/>
              <a:ext cx="1693570" cy="1318140"/>
              <a:chOff x="9835333" y="1366952"/>
              <a:chExt cx="1693570" cy="1318140"/>
            </a:xfrm>
          </p:grpSpPr>
          <p:cxnSp>
            <p:nvCxnSpPr>
              <p:cNvPr id="225" name="Straight Connector 224"/>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26" name="Group 225"/>
              <p:cNvGrpSpPr/>
              <p:nvPr/>
            </p:nvGrpSpPr>
            <p:grpSpPr>
              <a:xfrm>
                <a:off x="10735372" y="1366952"/>
                <a:ext cx="793531" cy="793531"/>
                <a:chOff x="2986088" y="3567362"/>
                <a:chExt cx="778042" cy="778042"/>
              </a:xfrm>
            </p:grpSpPr>
            <p:sp>
              <p:nvSpPr>
                <p:cNvPr id="227" name="Oval 226"/>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28" name="Picture 22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216" name="Group 215"/>
            <p:cNvGrpSpPr/>
            <p:nvPr/>
          </p:nvGrpSpPr>
          <p:grpSpPr>
            <a:xfrm>
              <a:off x="6243043" y="2274997"/>
              <a:ext cx="4160158" cy="1192127"/>
              <a:chOff x="6234760" y="2274373"/>
              <a:chExt cx="4160158" cy="1192127"/>
            </a:xfrm>
          </p:grpSpPr>
          <p:grpSp>
            <p:nvGrpSpPr>
              <p:cNvPr id="218" name="Group 217"/>
              <p:cNvGrpSpPr/>
              <p:nvPr/>
            </p:nvGrpSpPr>
            <p:grpSpPr>
              <a:xfrm>
                <a:off x="6234760" y="2549762"/>
                <a:ext cx="3586270" cy="916738"/>
                <a:chOff x="6234760" y="2549762"/>
                <a:chExt cx="3586270" cy="916738"/>
              </a:xfrm>
            </p:grpSpPr>
            <p:cxnSp>
              <p:nvCxnSpPr>
                <p:cNvPr id="222" name="Straight Connector 221"/>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24" name="Rounded Rectangle 223"/>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19" name="Group 218"/>
              <p:cNvGrpSpPr/>
              <p:nvPr/>
            </p:nvGrpSpPr>
            <p:grpSpPr>
              <a:xfrm>
                <a:off x="9293418" y="2274373"/>
                <a:ext cx="1101500" cy="793531"/>
                <a:chOff x="7408118" y="3567362"/>
                <a:chExt cx="1080000" cy="778042"/>
              </a:xfrm>
            </p:grpSpPr>
            <p:sp>
              <p:nvSpPr>
                <p:cNvPr id="220" name="Oval 219"/>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21" name="Diagram 220"/>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grpSp>
        </p:grpSp>
        <p:sp>
          <p:nvSpPr>
            <p:cNvPr id="217" name="Rounded Rectangle 216"/>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3" name="Group 12"/>
          <p:cNvGrpSpPr/>
          <p:nvPr/>
        </p:nvGrpSpPr>
        <p:grpSpPr>
          <a:xfrm>
            <a:off x="3111377" y="3499059"/>
            <a:ext cx="3058318" cy="2374714"/>
            <a:chOff x="3111377" y="3499059"/>
            <a:chExt cx="3058318" cy="2374714"/>
          </a:xfrm>
        </p:grpSpPr>
        <p:cxnSp>
          <p:nvCxnSpPr>
            <p:cNvPr id="266" name="Straight Connector 265"/>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68" name="Rounded Rectangle 267"/>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4" name="Group 13"/>
          <p:cNvGrpSpPr/>
          <p:nvPr/>
        </p:nvGrpSpPr>
        <p:grpSpPr>
          <a:xfrm>
            <a:off x="2593679" y="4317579"/>
            <a:ext cx="883060" cy="2200868"/>
            <a:chOff x="2593679" y="4317579"/>
            <a:chExt cx="883060" cy="2200868"/>
          </a:xfrm>
        </p:grpSpPr>
        <p:grpSp>
          <p:nvGrpSpPr>
            <p:cNvPr id="12" name="Group 11"/>
            <p:cNvGrpSpPr/>
            <p:nvPr/>
          </p:nvGrpSpPr>
          <p:grpSpPr>
            <a:xfrm>
              <a:off x="2593679" y="4317579"/>
              <a:ext cx="881082" cy="1848377"/>
              <a:chOff x="2593679" y="4317579"/>
              <a:chExt cx="881082" cy="1848377"/>
            </a:xfrm>
          </p:grpSpPr>
          <p:cxnSp>
            <p:nvCxnSpPr>
              <p:cNvPr id="262" name="Straight Connector 261"/>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63" name="Group 262"/>
              <p:cNvGrpSpPr/>
              <p:nvPr/>
            </p:nvGrpSpPr>
            <p:grpSpPr>
              <a:xfrm>
                <a:off x="2681230" y="5372425"/>
                <a:ext cx="793531" cy="793531"/>
                <a:chOff x="3869156" y="3567362"/>
                <a:chExt cx="778042" cy="778042"/>
              </a:xfrm>
            </p:grpSpPr>
            <p:sp>
              <p:nvSpPr>
                <p:cNvPr id="264" name="Oval 263"/>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65" name="Picture 264"/>
                <p:cNvPicPr>
                  <a:picLocks noChangeAspect="1"/>
                </p:cNvPicPr>
                <p:nvPr/>
              </p:nvPicPr>
              <p:blipFill>
                <a:blip r:embed="rId37"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269"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5" name="Group 4"/>
          <p:cNvGrpSpPr/>
          <p:nvPr/>
        </p:nvGrpSpPr>
        <p:grpSpPr>
          <a:xfrm>
            <a:off x="48012" y="1985597"/>
            <a:ext cx="2570795" cy="2315904"/>
            <a:chOff x="48012" y="1985597"/>
            <a:chExt cx="2570795" cy="2315904"/>
          </a:xfrm>
        </p:grpSpPr>
        <p:cxnSp>
          <p:nvCxnSpPr>
            <p:cNvPr id="205" name="Straight Connector 20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06" name="Group 205"/>
            <p:cNvGrpSpPr/>
            <p:nvPr/>
          </p:nvGrpSpPr>
          <p:grpSpPr>
            <a:xfrm>
              <a:off x="517509" y="2542611"/>
              <a:ext cx="793531" cy="793531"/>
              <a:chOff x="5681540" y="2652588"/>
              <a:chExt cx="778042" cy="778042"/>
            </a:xfrm>
          </p:grpSpPr>
          <p:sp>
            <p:nvSpPr>
              <p:cNvPr id="207" name="Oval 20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0" name="Picture 269"/>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271"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16" name="Group 15"/>
          <p:cNvGrpSpPr/>
          <p:nvPr/>
        </p:nvGrpSpPr>
        <p:grpSpPr>
          <a:xfrm>
            <a:off x="2615444" y="2671843"/>
            <a:ext cx="3556339" cy="837101"/>
            <a:chOff x="2615444" y="2671843"/>
            <a:chExt cx="3556339" cy="837101"/>
          </a:xfrm>
        </p:grpSpPr>
        <p:cxnSp>
          <p:nvCxnSpPr>
            <p:cNvPr id="279" name="Straight Connector 278"/>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15" name="Group 14"/>
          <p:cNvGrpSpPr/>
          <p:nvPr/>
        </p:nvGrpSpPr>
        <p:grpSpPr>
          <a:xfrm>
            <a:off x="2165679" y="2262606"/>
            <a:ext cx="1890027" cy="2034151"/>
            <a:chOff x="2165679" y="2262606"/>
            <a:chExt cx="1890027" cy="2034151"/>
          </a:xfrm>
        </p:grpSpPr>
        <p:cxnSp>
          <p:nvCxnSpPr>
            <p:cNvPr id="278" name="Straight Connector 277"/>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81" name="Group 280"/>
            <p:cNvGrpSpPr/>
            <p:nvPr/>
          </p:nvGrpSpPr>
          <p:grpSpPr>
            <a:xfrm>
              <a:off x="2165679" y="2262606"/>
              <a:ext cx="819857" cy="810653"/>
              <a:chOff x="10113425" y="3530904"/>
              <a:chExt cx="803854" cy="794830"/>
            </a:xfrm>
          </p:grpSpPr>
          <p:sp>
            <p:nvSpPr>
              <p:cNvPr id="282" name="Oval 281"/>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3" name="Picture 282"/>
              <p:cNvPicPr>
                <a:picLocks noChangeAspect="1"/>
              </p:cNvPicPr>
              <p:nvPr/>
            </p:nvPicPr>
            <p:blipFill>
              <a:blip r:embed="rId38"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284"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54" name="Group 253"/>
          <p:cNvGrpSpPr/>
          <p:nvPr/>
        </p:nvGrpSpPr>
        <p:grpSpPr>
          <a:xfrm>
            <a:off x="1604826" y="3281093"/>
            <a:ext cx="4629081" cy="2119373"/>
            <a:chOff x="1605679" y="3284402"/>
            <a:chExt cx="4629081" cy="2119373"/>
          </a:xfrm>
        </p:grpSpPr>
        <p:cxnSp>
          <p:nvCxnSpPr>
            <p:cNvPr id="255" name="Straight Connector 254"/>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1799823" y="3284402"/>
              <a:ext cx="1464350" cy="2086357"/>
              <a:chOff x="636295" y="2518478"/>
              <a:chExt cx="1435768" cy="2045634"/>
            </a:xfrm>
          </p:grpSpPr>
          <p:sp>
            <p:nvSpPr>
              <p:cNvPr id="260" name="Oval 259"/>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61" name="Diagram 260"/>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9" r:lo="rId40" r:qs="rId41" r:cs="rId42"/>
              </a:graphicData>
            </a:graphic>
          </p:graphicFrame>
        </p:grpSp>
        <p:sp>
          <p:nvSpPr>
            <p:cNvPr id="257"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258" name="Straight Connector 257"/>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59" name="Rounded Rectangle 258"/>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4" r:lo="rId45" r:qs="rId46" r:cs="rId47"/>
              </a:graphicData>
            </a:graphic>
          </p:graphicFrame>
        </p:grpSp>
      </p:grpSp>
    </p:spTree>
    <p:extLst>
      <p:ext uri="{BB962C8B-B14F-4D97-AF65-F5344CB8AC3E}">
        <p14:creationId xmlns:p14="http://schemas.microsoft.com/office/powerpoint/2010/main" val="12899000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208"/>
                                        </p:tgtEl>
                                      </p:cBhvr>
                                    </p:animEffect>
                                    <p:set>
                                      <p:cBhvr>
                                        <p:cTn id="7" dur="1" fill="hold">
                                          <p:stCondLst>
                                            <p:cond delay="499"/>
                                          </p:stCondLst>
                                        </p:cTn>
                                        <p:tgtEl>
                                          <p:spTgt spid="208"/>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254"/>
                                        </p:tgtEl>
                                        <p:attrNameLst>
                                          <p:attrName>style.visibility</p:attrName>
                                        </p:attrNameLst>
                                      </p:cBhvr>
                                      <p:to>
                                        <p:strVal val="visible"/>
                                      </p:to>
                                    </p:set>
                                    <p:animEffect transition="in" filter="fade">
                                      <p:cBhvr>
                                        <p:cTn id="10" dur="500"/>
                                        <p:tgtEl>
                                          <p:spTgt spid="25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45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250"/>
                                        <p:tgtEl>
                                          <p:spTgt spid="14"/>
                                        </p:tgtEl>
                                      </p:cBhvr>
                                    </p:animEffect>
                                  </p:childTnLst>
                                </p:cTn>
                              </p:par>
                              <p:par>
                                <p:cTn id="16" presetID="63" presetClass="path" presetSubtype="0" accel="50000" decel="50000" fill="hold" nodeType="withEffect">
                                  <p:stCondLst>
                                    <p:cond delay="450"/>
                                  </p:stCondLst>
                                  <p:childTnLst>
                                    <p:animMotion origin="layout" path="M -4.33495E-6 4.48933E-6 L 0.10034 -0.00046 " pathEditMode="relative" rAng="0" ptsTypes="AA">
                                      <p:cBhvr>
                                        <p:cTn id="17" dur="1000" spd="-100000" fill="hold"/>
                                        <p:tgtEl>
                                          <p:spTgt spid="14"/>
                                        </p:tgtEl>
                                        <p:attrNameLst>
                                          <p:attrName>ppt_x</p:attrName>
                                          <p:attrName>ppt_y</p:attrName>
                                        </p:attrNameLst>
                                      </p:cBhvr>
                                      <p:rCtr x="5017" y="-23"/>
                                    </p:animMotion>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25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25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25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250"/>
                                        <p:tgtEl>
                                          <p:spTgt spid="5"/>
                                        </p:tgtEl>
                                      </p:cBhvr>
                                    </p:animEffect>
                                  </p:childTnLst>
                                </p:cTn>
                              </p:par>
                              <p:par>
                                <p:cTn id="28" presetID="63" presetClass="path" presetSubtype="0" accel="50000" decel="50000" fill="hold" nodeType="withEffect">
                                  <p:stCondLst>
                                    <p:cond delay="250"/>
                                  </p:stCondLst>
                                  <p:childTnLst>
                                    <p:animMotion origin="layout" path="M -4.91703E-6 2.80073E-6 L 0.10366 0.00022 " pathEditMode="relative" rAng="0" ptsTypes="AA">
                                      <p:cBhvr>
                                        <p:cTn id="29" dur="1000" spd="-100000" fill="hold"/>
                                        <p:tgtEl>
                                          <p:spTgt spid="5"/>
                                        </p:tgtEl>
                                        <p:attrNameLst>
                                          <p:attrName>ppt_x</p:attrName>
                                          <p:attrName>ppt_y</p:attrName>
                                        </p:attrNameLst>
                                      </p:cBhvr>
                                      <p:rCtr x="5183" y="0"/>
                                    </p:animMotion>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25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250"/>
                                        <p:tgtEl>
                                          <p:spTgt spid="15"/>
                                        </p:tgtEl>
                                      </p:cBhvr>
                                    </p:animEffect>
                                  </p:childTnLst>
                                </p:cTn>
                              </p:par>
                              <p:par>
                                <p:cTn id="35" presetID="63" presetClass="path" presetSubtype="0" accel="50000" decel="50000" fill="hold" nodeType="withEffect">
                                  <p:stCondLst>
                                    <p:cond delay="250"/>
                                  </p:stCondLst>
                                  <p:childTnLst>
                                    <p:animMotion origin="layout" path="M -3.82436E-6 3.96278E-6 L 0.10161 0.00045 " pathEditMode="relative" rAng="0" ptsTypes="AA">
                                      <p:cBhvr>
                                        <p:cTn id="36" dur="1000" spd="-100000" fill="hold"/>
                                        <p:tgtEl>
                                          <p:spTgt spid="15"/>
                                        </p:tgtEl>
                                        <p:attrNameLst>
                                          <p:attrName>ppt_x</p:attrName>
                                          <p:attrName>ppt_y</p:attrName>
                                        </p:attrNameLst>
                                      </p:cBhvr>
                                      <p:rCtr x="5080" y="23"/>
                                    </p:animMotion>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25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2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5798510"/>
          </a:xfrm>
        </p:spPr>
        <p:txBody>
          <a:bodyPr/>
          <a:lstStyle/>
          <a:p>
            <a:pPr marL="0" indent="0">
              <a:buNone/>
            </a:pPr>
            <a:r>
              <a:rPr lang="en-US" sz="2400" dirty="0" smtClean="0"/>
              <a:t>GET </a:t>
            </a:r>
            <a:r>
              <a:rPr lang="en-US" sz="2400" dirty="0"/>
              <a:t>https://graph.microsoft.com/beta</a:t>
            </a:r>
            <a:r>
              <a:rPr lang="en-US" sz="2400" b="1" dirty="0"/>
              <a:t>/contoso.com</a:t>
            </a:r>
          </a:p>
          <a:p>
            <a:pPr marL="0" indent="0">
              <a:buNone/>
            </a:pPr>
            <a:r>
              <a:rPr lang="en-US" sz="2400" b="1" dirty="0"/>
              <a:t>	/groups?$filter=</a:t>
            </a:r>
            <a:r>
              <a:rPr lang="en-US" sz="2400" b="1" dirty="0" err="1"/>
              <a:t>groupType+eq</a:t>
            </a:r>
            <a:r>
              <a:rPr lang="en-US" sz="2400" b="1" dirty="0"/>
              <a:t>+'Unified' </a:t>
            </a:r>
          </a:p>
          <a:p>
            <a:pPr marL="0" indent="0">
              <a:buNone/>
            </a:pPr>
            <a:endParaRPr lang="en-US" sz="2400" dirty="0"/>
          </a:p>
          <a:p>
            <a:pPr marL="0" indent="0">
              <a:buNone/>
            </a:pPr>
            <a:r>
              <a:rPr lang="en-US" sz="2400" dirty="0"/>
              <a:t>GET https://</a:t>
            </a:r>
            <a:r>
              <a:rPr lang="en-US" sz="2400" dirty="0" smtClean="0"/>
              <a:t>graph.microsoft.com/beta/contoso.com</a:t>
            </a:r>
            <a:r>
              <a:rPr lang="en-US" sz="2400" b="1" dirty="0" smtClean="0"/>
              <a:t>/groups</a:t>
            </a:r>
            <a:r>
              <a:rPr lang="en-US" sz="2400" b="1" dirty="0"/>
              <a:t>/&lt;id</a:t>
            </a:r>
            <a:r>
              <a:rPr lang="en-US" sz="2400" b="1" dirty="0" smtClean="0"/>
              <a:t>&gt;/members</a:t>
            </a:r>
            <a:endParaRPr lang="en-US" sz="2400" b="1" dirty="0"/>
          </a:p>
          <a:p>
            <a:pPr marL="0" indent="0">
              <a:buNone/>
            </a:pPr>
            <a:endParaRPr lang="en-US" sz="2400" dirty="0" smtClean="0"/>
          </a:p>
          <a:p>
            <a:pPr marL="0" indent="0">
              <a:buNone/>
            </a:pPr>
            <a:r>
              <a:rPr lang="en-US" sz="2400" dirty="0" smtClean="0"/>
              <a:t>GET </a:t>
            </a:r>
            <a:r>
              <a:rPr lang="en-US" sz="2400" dirty="0"/>
              <a:t>https://graph.microsoft.com/beta/contoso.com</a:t>
            </a:r>
          </a:p>
          <a:p>
            <a:pPr marL="0" indent="0">
              <a:buNone/>
            </a:pPr>
            <a:r>
              <a:rPr lang="en-US" sz="2400" dirty="0"/>
              <a:t>	</a:t>
            </a:r>
            <a:r>
              <a:rPr lang="en-US" sz="2400" b="1" dirty="0"/>
              <a:t>/groups/&lt;id</a:t>
            </a:r>
            <a:r>
              <a:rPr lang="en-US" sz="2400" b="1" dirty="0" smtClean="0"/>
              <a:t>&gt;/files</a:t>
            </a:r>
            <a:endParaRPr lang="en-US" sz="2400" b="1" dirty="0"/>
          </a:p>
          <a:p>
            <a:pPr marL="0" indent="0">
              <a:buNone/>
            </a:pPr>
            <a:endParaRPr lang="en-US" sz="2400" dirty="0" smtClean="0"/>
          </a:p>
          <a:p>
            <a:pPr marL="0" indent="0">
              <a:buNone/>
            </a:pPr>
            <a:r>
              <a:rPr lang="en-US" sz="2400" dirty="0"/>
              <a:t>GET https://graph.microsoft.com/beta/contoso.com</a:t>
            </a:r>
          </a:p>
          <a:p>
            <a:pPr marL="0" indent="0">
              <a:buNone/>
            </a:pPr>
            <a:r>
              <a:rPr lang="en-US" sz="2400" dirty="0"/>
              <a:t>	</a:t>
            </a:r>
            <a:r>
              <a:rPr lang="en-US" sz="2400" b="1" dirty="0"/>
              <a:t>/groups/&lt;id&gt;/conversations</a:t>
            </a:r>
          </a:p>
          <a:p>
            <a:pPr marL="0" indent="0">
              <a:buNone/>
            </a:pPr>
            <a:endParaRPr lang="en-US" sz="2400" dirty="0"/>
          </a:p>
          <a:p>
            <a:pPr marL="0" indent="0">
              <a:buNone/>
            </a:pPr>
            <a:r>
              <a:rPr lang="en-US" sz="2400" dirty="0"/>
              <a:t>GET https://graph.microsoft.com/beta/contoso.com</a:t>
            </a:r>
          </a:p>
          <a:p>
            <a:pPr marL="0" lvl="0" indent="0">
              <a:buNone/>
            </a:pPr>
            <a:r>
              <a:rPr lang="en-US" sz="2400" dirty="0"/>
              <a:t>	</a:t>
            </a:r>
            <a:r>
              <a:rPr lang="en-US" sz="2400" b="1" dirty="0"/>
              <a:t>/groups/&lt;id&gt;/events/&lt;id</a:t>
            </a:r>
            <a:r>
              <a:rPr lang="en-US" sz="2400" b="1" dirty="0" smtClean="0"/>
              <a:t>&gt;/</a:t>
            </a:r>
            <a:r>
              <a:rPr lang="en-US" sz="2400" b="1" dirty="0"/>
              <a:t>a</a:t>
            </a:r>
            <a:r>
              <a:rPr lang="en-US" sz="2400" b="1" dirty="0" smtClean="0"/>
              <a:t>ccept</a:t>
            </a:r>
            <a:endParaRPr lang="en-US" sz="2400" b="1" dirty="0"/>
          </a:p>
          <a:p>
            <a:pPr marL="0" indent="0">
              <a:buNone/>
            </a:pPr>
            <a:endParaRPr lang="en-US" sz="2400" dirty="0"/>
          </a:p>
        </p:txBody>
      </p:sp>
    </p:spTree>
    <p:extLst>
      <p:ext uri="{BB962C8B-B14F-4D97-AF65-F5344CB8AC3E}">
        <p14:creationId xmlns:p14="http://schemas.microsoft.com/office/powerpoint/2010/main" val="33412111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48012" y="1985597"/>
            <a:ext cx="6185895" cy="4532850"/>
            <a:chOff x="48012" y="1985597"/>
            <a:chExt cx="6185895" cy="4532850"/>
          </a:xfrm>
        </p:grpSpPr>
        <p:grpSp>
          <p:nvGrpSpPr>
            <p:cNvPr id="196" name="Group 195"/>
            <p:cNvGrpSpPr/>
            <p:nvPr/>
          </p:nvGrpSpPr>
          <p:grpSpPr>
            <a:xfrm>
              <a:off x="3111377" y="3499059"/>
              <a:ext cx="3058318" cy="2374714"/>
              <a:chOff x="3111377" y="3499059"/>
              <a:chExt cx="3058318" cy="2374714"/>
            </a:xfrm>
          </p:grpSpPr>
          <p:cxnSp>
            <p:nvCxnSpPr>
              <p:cNvPr id="197" name="Straight Connector 196"/>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99" name="Rounded Rectangle 198"/>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00" name="Group 199"/>
            <p:cNvGrpSpPr/>
            <p:nvPr/>
          </p:nvGrpSpPr>
          <p:grpSpPr>
            <a:xfrm>
              <a:off x="2593679" y="4317579"/>
              <a:ext cx="883060" cy="2200868"/>
              <a:chOff x="2593679" y="4317579"/>
              <a:chExt cx="883060" cy="2200868"/>
            </a:xfrm>
          </p:grpSpPr>
          <p:grpSp>
            <p:nvGrpSpPr>
              <p:cNvPr id="201" name="Group 200"/>
              <p:cNvGrpSpPr/>
              <p:nvPr/>
            </p:nvGrpSpPr>
            <p:grpSpPr>
              <a:xfrm>
                <a:off x="2593679" y="4317579"/>
                <a:ext cx="881082" cy="1848377"/>
                <a:chOff x="2593679" y="4317579"/>
                <a:chExt cx="881082" cy="1848377"/>
              </a:xfrm>
            </p:grpSpPr>
            <p:cxnSp>
              <p:nvCxnSpPr>
                <p:cNvPr id="203" name="Straight Connector 202"/>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04" name="Group 203"/>
                <p:cNvGrpSpPr/>
                <p:nvPr/>
              </p:nvGrpSpPr>
              <p:grpSpPr>
                <a:xfrm>
                  <a:off x="2681230" y="5372425"/>
                  <a:ext cx="793531" cy="793531"/>
                  <a:chOff x="3869156" y="3567362"/>
                  <a:chExt cx="778042" cy="778042"/>
                </a:xfrm>
              </p:grpSpPr>
              <p:sp>
                <p:nvSpPr>
                  <p:cNvPr id="272" name="Oval 271"/>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3" name="Picture 2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202"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74" name="Group 273"/>
            <p:cNvGrpSpPr/>
            <p:nvPr/>
          </p:nvGrpSpPr>
          <p:grpSpPr>
            <a:xfrm>
              <a:off x="48012" y="1985597"/>
              <a:ext cx="2570795" cy="2315904"/>
              <a:chOff x="48012" y="1985597"/>
              <a:chExt cx="2570795" cy="2315904"/>
            </a:xfrm>
          </p:grpSpPr>
          <p:cxnSp>
            <p:nvCxnSpPr>
              <p:cNvPr id="275" name="Straight Connector 27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76" name="Group 275"/>
              <p:cNvGrpSpPr/>
              <p:nvPr/>
            </p:nvGrpSpPr>
            <p:grpSpPr>
              <a:xfrm>
                <a:off x="517509" y="2542611"/>
                <a:ext cx="793531" cy="793531"/>
                <a:chOff x="5681540" y="2652588"/>
                <a:chExt cx="778042" cy="778042"/>
              </a:xfrm>
            </p:grpSpPr>
            <p:sp>
              <p:nvSpPr>
                <p:cNvPr id="285" name="Oval 28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6" name="Picture 28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277"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87" name="Group 286"/>
            <p:cNvGrpSpPr/>
            <p:nvPr/>
          </p:nvGrpSpPr>
          <p:grpSpPr>
            <a:xfrm>
              <a:off x="2615444" y="2671843"/>
              <a:ext cx="3556339" cy="837101"/>
              <a:chOff x="2615444" y="2671843"/>
              <a:chExt cx="3556339" cy="837101"/>
            </a:xfrm>
          </p:grpSpPr>
          <p:cxnSp>
            <p:nvCxnSpPr>
              <p:cNvPr id="288" name="Straight Connector 287"/>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2165679" y="2262606"/>
              <a:ext cx="1890027" cy="2034151"/>
              <a:chOff x="2165679" y="2262606"/>
              <a:chExt cx="1890027" cy="2034151"/>
            </a:xfrm>
          </p:grpSpPr>
          <p:cxnSp>
            <p:nvCxnSpPr>
              <p:cNvPr id="297" name="Straight Connector 296"/>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2165679" y="2262606"/>
                <a:ext cx="819857" cy="810653"/>
                <a:chOff x="10113425" y="3530904"/>
                <a:chExt cx="803854" cy="794830"/>
              </a:xfrm>
            </p:grpSpPr>
            <p:sp>
              <p:nvSpPr>
                <p:cNvPr id="300" name="Oval 299"/>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1" name="Picture 30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299"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02" name="Group 301"/>
            <p:cNvGrpSpPr/>
            <p:nvPr/>
          </p:nvGrpSpPr>
          <p:grpSpPr>
            <a:xfrm>
              <a:off x="1604826" y="3281093"/>
              <a:ext cx="4629081" cy="2119373"/>
              <a:chOff x="1605679" y="3284402"/>
              <a:chExt cx="4629081" cy="2119373"/>
            </a:xfrm>
          </p:grpSpPr>
          <p:cxnSp>
            <p:nvCxnSpPr>
              <p:cNvPr id="303" name="Straight Connector 302"/>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4" name="Group 303"/>
              <p:cNvGrpSpPr/>
              <p:nvPr/>
            </p:nvGrpSpPr>
            <p:grpSpPr>
              <a:xfrm>
                <a:off x="1799823" y="3284402"/>
                <a:ext cx="1464350" cy="2086357"/>
                <a:chOff x="636295" y="2518478"/>
                <a:chExt cx="1435768" cy="2045634"/>
              </a:xfrm>
            </p:grpSpPr>
            <p:sp>
              <p:nvSpPr>
                <p:cNvPr id="311" name="Oval 310"/>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2" name="Diagram 311"/>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pSp>
          <p:sp>
            <p:nvSpPr>
              <p:cNvPr id="305"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306" name="Straight Connector 30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10" name="Rounded Rectangle 309"/>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grpSp>
        <p:nvGrpSpPr>
          <p:cNvPr id="11" name="Group 10"/>
          <p:cNvGrpSpPr/>
          <p:nvPr/>
        </p:nvGrpSpPr>
        <p:grpSpPr>
          <a:xfrm>
            <a:off x="6162902" y="803240"/>
            <a:ext cx="5366001" cy="3902594"/>
            <a:chOff x="6162902" y="803240"/>
            <a:chExt cx="5366001" cy="3902594"/>
          </a:xfrm>
        </p:grpSpPr>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8" r:lo="rId19" r:qs="rId20" r:cs="rId21"/>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4" r:lo="rId25" r:qs="rId26" r:cs="rId27"/>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9" r:lo="rId30" r:qs="rId31" r:cs="rId32"/>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a:t>
            </a:r>
            <a:r>
              <a:rPr lang="en-US" dirty="0" err="1" smtClean="0"/>
              <a:t>workingWith</a:t>
            </a:r>
            <a:endParaRPr lang="en-US" dirty="0"/>
          </a:p>
        </p:txBody>
      </p:sp>
      <p:grpSp>
        <p:nvGrpSpPr>
          <p:cNvPr id="313" name="Group 312"/>
          <p:cNvGrpSpPr/>
          <p:nvPr/>
        </p:nvGrpSpPr>
        <p:grpSpPr>
          <a:xfrm>
            <a:off x="48012" y="1985597"/>
            <a:ext cx="6185895" cy="4532850"/>
            <a:chOff x="48012" y="1985597"/>
            <a:chExt cx="6185895" cy="4532850"/>
          </a:xfrm>
        </p:grpSpPr>
        <p:grpSp>
          <p:nvGrpSpPr>
            <p:cNvPr id="314" name="Group 313"/>
            <p:cNvGrpSpPr/>
            <p:nvPr/>
          </p:nvGrpSpPr>
          <p:grpSpPr>
            <a:xfrm>
              <a:off x="3111377" y="3499059"/>
              <a:ext cx="3058318" cy="2374714"/>
              <a:chOff x="3111377" y="3499059"/>
              <a:chExt cx="3058318" cy="2374714"/>
            </a:xfrm>
          </p:grpSpPr>
          <p:cxnSp>
            <p:nvCxnSpPr>
              <p:cNvPr id="348" name="Straight Connector 347"/>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50" name="Rounded Rectangle 349"/>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15" name="Group 314"/>
            <p:cNvGrpSpPr/>
            <p:nvPr/>
          </p:nvGrpSpPr>
          <p:grpSpPr>
            <a:xfrm>
              <a:off x="2593679" y="4317579"/>
              <a:ext cx="883060" cy="2200868"/>
              <a:chOff x="2593679" y="4317579"/>
              <a:chExt cx="883060" cy="2200868"/>
            </a:xfrm>
          </p:grpSpPr>
          <p:grpSp>
            <p:nvGrpSpPr>
              <p:cNvPr id="342" name="Group 341"/>
              <p:cNvGrpSpPr/>
              <p:nvPr/>
            </p:nvGrpSpPr>
            <p:grpSpPr>
              <a:xfrm>
                <a:off x="2593679" y="4317579"/>
                <a:ext cx="881082" cy="1848377"/>
                <a:chOff x="2593679" y="4317579"/>
                <a:chExt cx="881082" cy="1848377"/>
              </a:xfrm>
            </p:grpSpPr>
            <p:cxnSp>
              <p:nvCxnSpPr>
                <p:cNvPr id="344" name="Straight Connector 343"/>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45" name="Group 344"/>
                <p:cNvGrpSpPr/>
                <p:nvPr/>
              </p:nvGrpSpPr>
              <p:grpSpPr>
                <a:xfrm>
                  <a:off x="2681230" y="5372425"/>
                  <a:ext cx="793531" cy="793531"/>
                  <a:chOff x="3869156" y="3567362"/>
                  <a:chExt cx="778042" cy="778042"/>
                </a:xfrm>
              </p:grpSpPr>
              <p:sp>
                <p:nvSpPr>
                  <p:cNvPr id="346" name="Oval 345"/>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7" name="Picture 34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343"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16" name="Group 315"/>
            <p:cNvGrpSpPr/>
            <p:nvPr/>
          </p:nvGrpSpPr>
          <p:grpSpPr>
            <a:xfrm>
              <a:off x="48012" y="1985597"/>
              <a:ext cx="2570795" cy="2315904"/>
              <a:chOff x="48012" y="1985597"/>
              <a:chExt cx="2570795" cy="2315904"/>
            </a:xfrm>
          </p:grpSpPr>
          <p:cxnSp>
            <p:nvCxnSpPr>
              <p:cNvPr id="337" name="Straight Connector 336"/>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8" name="Group 337"/>
              <p:cNvGrpSpPr/>
              <p:nvPr/>
            </p:nvGrpSpPr>
            <p:grpSpPr>
              <a:xfrm>
                <a:off x="517509" y="2542611"/>
                <a:ext cx="793531" cy="793531"/>
                <a:chOff x="5681540" y="2652588"/>
                <a:chExt cx="778042" cy="778042"/>
              </a:xfrm>
            </p:grpSpPr>
            <p:sp>
              <p:nvSpPr>
                <p:cNvPr id="340" name="Oval 339"/>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1" name="Picture 3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39"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17" name="Group 316"/>
            <p:cNvGrpSpPr/>
            <p:nvPr/>
          </p:nvGrpSpPr>
          <p:grpSpPr>
            <a:xfrm>
              <a:off x="2615444" y="2671843"/>
              <a:ext cx="3556339" cy="837101"/>
              <a:chOff x="2615444" y="2671843"/>
              <a:chExt cx="3556339" cy="837101"/>
            </a:xfrm>
          </p:grpSpPr>
          <p:cxnSp>
            <p:nvCxnSpPr>
              <p:cNvPr id="335" name="Straight Connector 334"/>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318" name="Group 317"/>
            <p:cNvGrpSpPr/>
            <p:nvPr/>
          </p:nvGrpSpPr>
          <p:grpSpPr>
            <a:xfrm>
              <a:off x="2165679" y="2262606"/>
              <a:ext cx="1890027" cy="2034151"/>
              <a:chOff x="2165679" y="2262606"/>
              <a:chExt cx="1890027" cy="2034151"/>
            </a:xfrm>
          </p:grpSpPr>
          <p:cxnSp>
            <p:nvCxnSpPr>
              <p:cNvPr id="327" name="Straight Connector 326"/>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28" name="Group 327"/>
              <p:cNvGrpSpPr/>
              <p:nvPr/>
            </p:nvGrpSpPr>
            <p:grpSpPr>
              <a:xfrm>
                <a:off x="2165679" y="2262606"/>
                <a:ext cx="819857" cy="810653"/>
                <a:chOff x="10113425" y="3530904"/>
                <a:chExt cx="803854" cy="794830"/>
              </a:xfrm>
            </p:grpSpPr>
            <p:sp>
              <p:nvSpPr>
                <p:cNvPr id="330" name="Oval 329"/>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329"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19" name="Group 318"/>
            <p:cNvGrpSpPr/>
            <p:nvPr/>
          </p:nvGrpSpPr>
          <p:grpSpPr>
            <a:xfrm>
              <a:off x="1604826" y="3281093"/>
              <a:ext cx="4629081" cy="2119373"/>
              <a:chOff x="1605679" y="3284402"/>
              <a:chExt cx="4629081" cy="2119373"/>
            </a:xfrm>
          </p:grpSpPr>
          <p:cxnSp>
            <p:nvCxnSpPr>
              <p:cNvPr id="320" name="Straight Connector 31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21" name="Group 320"/>
              <p:cNvGrpSpPr/>
              <p:nvPr/>
            </p:nvGrpSpPr>
            <p:grpSpPr>
              <a:xfrm>
                <a:off x="1799823" y="3284402"/>
                <a:ext cx="1464350" cy="2086357"/>
                <a:chOff x="636295" y="2518478"/>
                <a:chExt cx="1435768" cy="2045634"/>
              </a:xfrm>
            </p:grpSpPr>
            <p:sp>
              <p:nvSpPr>
                <p:cNvPr id="325" name="Oval 324"/>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26" name="Diagram 325"/>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4" r:lo="rId35" r:qs="rId36" r:cs="rId37"/>
                </a:graphicData>
              </a:graphic>
            </p:graphicFrame>
          </p:grpSp>
          <p:sp>
            <p:nvSpPr>
              <p:cNvPr id="322"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323" name="Straight Connector 322"/>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4" name="Rounded Rectangle 323"/>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grpSp>
        <p:nvGrpSpPr>
          <p:cNvPr id="18" name="Group 17"/>
          <p:cNvGrpSpPr/>
          <p:nvPr/>
        </p:nvGrpSpPr>
        <p:grpSpPr>
          <a:xfrm>
            <a:off x="3378140" y="1235446"/>
            <a:ext cx="5356350" cy="4348916"/>
            <a:chOff x="3378140" y="1235446"/>
            <a:chExt cx="5356350" cy="4348916"/>
          </a:xfrm>
        </p:grpSpPr>
        <p:cxnSp>
          <p:nvCxnSpPr>
            <p:cNvPr id="361" name="Straight Connector 360"/>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63" name="Group 362"/>
            <p:cNvGrpSpPr/>
            <p:nvPr/>
          </p:nvGrpSpPr>
          <p:grpSpPr>
            <a:xfrm>
              <a:off x="3378140" y="4790831"/>
              <a:ext cx="1101500" cy="793531"/>
              <a:chOff x="8290358" y="2705101"/>
              <a:chExt cx="1080000" cy="778042"/>
            </a:xfrm>
          </p:grpSpPr>
          <p:sp>
            <p:nvSpPr>
              <p:cNvPr id="364" name="Oval 363"/>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5" name="Diagram 364"/>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9" r:lo="rId40" r:qs="rId41" r:cs="rId42"/>
              </a:graphicData>
            </a:graphic>
          </p:graphicFrame>
        </p:grpSp>
        <p:grpSp>
          <p:nvGrpSpPr>
            <p:cNvPr id="366" name="Group 365"/>
            <p:cNvGrpSpPr/>
            <p:nvPr/>
          </p:nvGrpSpPr>
          <p:grpSpPr>
            <a:xfrm>
              <a:off x="7940959" y="1235446"/>
              <a:ext cx="793531" cy="1101500"/>
              <a:chOff x="7559471" y="2559928"/>
              <a:chExt cx="778042" cy="1080000"/>
            </a:xfrm>
          </p:grpSpPr>
          <p:sp>
            <p:nvSpPr>
              <p:cNvPr id="367" name="Oval 366"/>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8" name="Diagram 367"/>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44" r:lo="rId45" r:qs="rId46" r:cs="rId47"/>
              </a:graphicData>
            </a:graphic>
          </p:graphicFrame>
        </p:grpSp>
        <p:sp>
          <p:nvSpPr>
            <p:cNvPr id="369" name="Rounded Rectangle 368"/>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0" name="Rounded Rectangle 369"/>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9" r:lo="rId50" r:qs="rId51" r:cs="rId52"/>
              </a:graphicData>
            </a:graphic>
          </p:graphicFrame>
        </p:grpSp>
      </p:grpSp>
    </p:spTree>
    <p:extLst>
      <p:ext uri="{BB962C8B-B14F-4D97-AF65-F5344CB8AC3E}">
        <p14:creationId xmlns:p14="http://schemas.microsoft.com/office/powerpoint/2010/main" val="41138887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13"/>
                                        </p:tgtEl>
                                      </p:cBhvr>
                                    </p:animEffect>
                                    <p:set>
                                      <p:cBhvr>
                                        <p:cTn id="7" dur="1" fill="hold">
                                          <p:stCondLst>
                                            <p:cond delay="499"/>
                                          </p:stCondLst>
                                        </p:cTn>
                                        <p:tgtEl>
                                          <p:spTgt spid="313"/>
                                        </p:tgtEl>
                                        <p:attrNameLst>
                                          <p:attrName>style.visibility</p:attrName>
                                        </p:attrNameLst>
                                      </p:cBhvr>
                                      <p:to>
                                        <p:strVal val="hidden"/>
                                      </p:to>
                                    </p:set>
                                  </p:childTnLst>
                                </p:cTn>
                              </p:par>
                              <p:par>
                                <p:cTn id="8" presetID="53" presetClass="entr" presetSubtype="16" fill="hold" nodeType="withEffect">
                                  <p:stCondLst>
                                    <p:cond delay="400"/>
                                  </p:stCondLst>
                                  <p:childTnLst>
                                    <p:set>
                                      <p:cBhvr>
                                        <p:cTn id="9" dur="1" fill="hold">
                                          <p:stCondLst>
                                            <p:cond delay="0"/>
                                          </p:stCondLst>
                                        </p:cTn>
                                        <p:tgtEl>
                                          <p:spTgt spid="18"/>
                                        </p:tgtEl>
                                        <p:attrNameLst>
                                          <p:attrName>style.visibility</p:attrName>
                                        </p:attrNameLst>
                                      </p:cBhvr>
                                      <p:to>
                                        <p:strVal val="visible"/>
                                      </p:to>
                                    </p:set>
                                    <p:anim calcmode="lin" valueType="num">
                                      <p:cBhvr>
                                        <p:cTn id="10" dur="500" fill="hold"/>
                                        <p:tgtEl>
                                          <p:spTgt spid="18"/>
                                        </p:tgtEl>
                                        <p:attrNameLst>
                                          <p:attrName>ppt_w</p:attrName>
                                        </p:attrNameLst>
                                      </p:cBhvr>
                                      <p:tavLst>
                                        <p:tav tm="0">
                                          <p:val>
                                            <p:fltVal val="0"/>
                                          </p:val>
                                        </p:tav>
                                        <p:tav tm="100000">
                                          <p:val>
                                            <p:strVal val="#ppt_w"/>
                                          </p:val>
                                        </p:tav>
                                      </p:tavLst>
                                    </p:anim>
                                    <p:anim calcmode="lin" valueType="num">
                                      <p:cBhvr>
                                        <p:cTn id="11" dur="500" fill="hold"/>
                                        <p:tgtEl>
                                          <p:spTgt spid="18"/>
                                        </p:tgtEl>
                                        <p:attrNameLst>
                                          <p:attrName>ppt_h</p:attrName>
                                        </p:attrNameLst>
                                      </p:cBhvr>
                                      <p:tavLst>
                                        <p:tav tm="0">
                                          <p:val>
                                            <p:fltVal val="0"/>
                                          </p:val>
                                        </p:tav>
                                        <p:tav tm="100000">
                                          <p:val>
                                            <p:strVal val="#ppt_h"/>
                                          </p:val>
                                        </p:tav>
                                      </p:tavLst>
                                    </p:anim>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2"/>
          </p:nvPr>
        </p:nvSpPr>
        <p:spPr/>
        <p:txBody>
          <a:bodyPr lIns="182880"/>
          <a:lstStyle/>
          <a:p>
            <a:r>
              <a:rPr lang="en-US" sz="2400" b="1" dirty="0" smtClean="0"/>
              <a:t>Yina Arenas </a:t>
            </a:r>
          </a:p>
          <a:p>
            <a:r>
              <a:rPr lang="en-US" sz="1800" dirty="0" smtClean="0"/>
              <a:t>Senior Program Manager</a:t>
            </a:r>
          </a:p>
          <a:p>
            <a:r>
              <a:rPr lang="en-US" sz="1800" dirty="0" smtClean="0"/>
              <a:t>Office Extensibility</a:t>
            </a:r>
          </a:p>
        </p:txBody>
      </p:sp>
      <p:sp>
        <p:nvSpPr>
          <p:cNvPr id="2" name="Title 1"/>
          <p:cNvSpPr>
            <a:spLocks noGrp="1"/>
          </p:cNvSpPr>
          <p:nvPr>
            <p:ph type="ctrTitle"/>
          </p:nvPr>
        </p:nvSpPr>
        <p:spPr>
          <a:xfrm>
            <a:off x="311361" y="946767"/>
            <a:ext cx="11887135" cy="1837298"/>
          </a:xfrm>
        </p:spPr>
        <p:txBody>
          <a:bodyPr/>
          <a:lstStyle/>
          <a:p>
            <a:r>
              <a:rPr lang="en-US" sz="3200" dirty="0"/>
              <a:t>Supercharging your custom solutions with </a:t>
            </a:r>
            <a:r>
              <a:rPr lang="en-US" sz="3200" dirty="0" smtClean="0"/>
              <a:t>the</a:t>
            </a:r>
            <a:r>
              <a:rPr lang="en-US" dirty="0"/>
              <a:t/>
            </a:r>
            <a:br>
              <a:rPr lang="en-US" dirty="0"/>
            </a:br>
            <a:r>
              <a:rPr lang="en-US" sz="6000" dirty="0"/>
              <a:t>Office </a:t>
            </a:r>
            <a:r>
              <a:rPr lang="en-US" sz="6000" dirty="0" smtClean="0"/>
              <a:t>365 unified API (preview)</a:t>
            </a:r>
            <a:endParaRPr lang="en-US" dirty="0"/>
          </a:p>
        </p:txBody>
      </p:sp>
      <p:sp>
        <p:nvSpPr>
          <p:cNvPr id="4" name="Rectangle 3"/>
          <p:cNvSpPr/>
          <p:nvPr/>
        </p:nvSpPr>
        <p:spPr bwMode="auto">
          <a:xfrm>
            <a:off x="9799637" y="5707062"/>
            <a:ext cx="2514600" cy="978809"/>
          </a:xfrm>
          <a:prstGeom prst="rect">
            <a:avLst/>
          </a:prstGeom>
          <a:solidFill>
            <a:schemeClr val="bg1"/>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Freeform 43"/>
          <p:cNvSpPr>
            <a:spLocks/>
          </p:cNvSpPr>
          <p:nvPr/>
        </p:nvSpPr>
        <p:spPr bwMode="auto">
          <a:xfrm>
            <a:off x="10958263" y="4368717"/>
            <a:ext cx="1057275" cy="573162"/>
          </a:xfrm>
          <a:custGeom>
            <a:avLst/>
            <a:gdLst>
              <a:gd name="T0" fmla="*/ 174 w 174"/>
              <a:gd name="T1" fmla="*/ 94 h 94"/>
              <a:gd name="T2" fmla="*/ 158 w 174"/>
              <a:gd name="T3" fmla="*/ 94 h 94"/>
              <a:gd name="T4" fmla="*/ 158 w 174"/>
              <a:gd name="T5" fmla="*/ 22 h 94"/>
              <a:gd name="T6" fmla="*/ 152 w 174"/>
              <a:gd name="T7" fmla="*/ 15 h 94"/>
              <a:gd name="T8" fmla="*/ 0 w 174"/>
              <a:gd name="T9" fmla="*/ 15 h 94"/>
              <a:gd name="T10" fmla="*/ 0 w 174"/>
              <a:gd name="T11" fmla="*/ 0 h 94"/>
              <a:gd name="T12" fmla="*/ 152 w 174"/>
              <a:gd name="T13" fmla="*/ 0 h 94"/>
              <a:gd name="T14" fmla="*/ 174 w 174"/>
              <a:gd name="T15" fmla="*/ 22 h 94"/>
              <a:gd name="T16" fmla="*/ 174 w 174"/>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94">
                <a:moveTo>
                  <a:pt x="174" y="94"/>
                </a:moveTo>
                <a:cubicBezTo>
                  <a:pt x="158" y="94"/>
                  <a:pt x="158" y="94"/>
                  <a:pt x="158" y="94"/>
                </a:cubicBezTo>
                <a:cubicBezTo>
                  <a:pt x="158" y="22"/>
                  <a:pt x="158" y="22"/>
                  <a:pt x="158" y="22"/>
                </a:cubicBezTo>
                <a:cubicBezTo>
                  <a:pt x="158" y="18"/>
                  <a:pt x="155" y="15"/>
                  <a:pt x="152" y="15"/>
                </a:cubicBezTo>
                <a:cubicBezTo>
                  <a:pt x="0" y="15"/>
                  <a:pt x="0" y="15"/>
                  <a:pt x="0" y="15"/>
                </a:cubicBezTo>
                <a:cubicBezTo>
                  <a:pt x="0" y="0"/>
                  <a:pt x="0" y="0"/>
                  <a:pt x="0" y="0"/>
                </a:cubicBezTo>
                <a:cubicBezTo>
                  <a:pt x="152" y="0"/>
                  <a:pt x="152" y="0"/>
                  <a:pt x="152" y="0"/>
                </a:cubicBezTo>
                <a:cubicBezTo>
                  <a:pt x="164" y="0"/>
                  <a:pt x="174" y="10"/>
                  <a:pt x="174" y="22"/>
                </a:cubicBezTo>
                <a:lnTo>
                  <a:pt x="174" y="94"/>
                </a:lnTo>
                <a:close/>
              </a:path>
            </a:pathLst>
          </a:custGeom>
          <a:solidFill>
            <a:srgbClr val="00188F"/>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06" name="Rectangle 35"/>
          <p:cNvSpPr>
            <a:spLocks noChangeArrowheads="1"/>
          </p:cNvSpPr>
          <p:nvPr/>
        </p:nvSpPr>
        <p:spPr bwMode="auto">
          <a:xfrm>
            <a:off x="7985590" y="3967178"/>
            <a:ext cx="90670" cy="778789"/>
          </a:xfrm>
          <a:prstGeom prst="rect">
            <a:avLst/>
          </a:prstGeom>
          <a:solidFill>
            <a:srgbClr val="32145A"/>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07" name="Rectangle 36"/>
          <p:cNvSpPr>
            <a:spLocks noChangeArrowheads="1"/>
          </p:cNvSpPr>
          <p:nvPr/>
        </p:nvSpPr>
        <p:spPr bwMode="auto">
          <a:xfrm>
            <a:off x="10228048" y="3175438"/>
            <a:ext cx="92289" cy="1583483"/>
          </a:xfrm>
          <a:prstGeom prst="rect">
            <a:avLst/>
          </a:prstGeom>
          <a:solidFill>
            <a:srgbClr val="C1E00A"/>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08" name="Rounded Rectangle 107"/>
          <p:cNvSpPr/>
          <p:nvPr/>
        </p:nvSpPr>
        <p:spPr bwMode="auto">
          <a:xfrm>
            <a:off x="574954" y="4233529"/>
            <a:ext cx="3994790" cy="544983"/>
          </a:xfrm>
          <a:prstGeom prst="round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r>
              <a:rPr kumimoji="0" lang="en-US" sz="2040" b="0" i="0" u="none" strike="noStrike" kern="1200" cap="none" spc="-20" normalizeH="0" baseline="0" noProof="0" dirty="0">
                <a:ln>
                  <a:noFill/>
                </a:ln>
                <a:gradFill>
                  <a:gsLst>
                    <a:gs pos="32743">
                      <a:srgbClr val="FFFFFF"/>
                    </a:gs>
                    <a:gs pos="64602">
                      <a:srgbClr val="FFFFFF"/>
                    </a:gs>
                  </a:gsLst>
                  <a:lin ang="5400000" scaled="0"/>
                </a:gradFill>
                <a:effectLst/>
                <a:uLnTx/>
                <a:uFillTx/>
                <a:latin typeface="Segoe UI"/>
                <a:ea typeface="+mn-ea"/>
                <a:cs typeface="Segoe UI" panose="020B0502040204020203" pitchFamily="34" charset="0"/>
              </a:rPr>
              <a:t>https://graph.microsoft.com/</a:t>
            </a:r>
          </a:p>
        </p:txBody>
      </p:sp>
      <p:sp>
        <p:nvSpPr>
          <p:cNvPr id="109" name="Freeform 23"/>
          <p:cNvSpPr>
            <a:spLocks/>
          </p:cNvSpPr>
          <p:nvPr/>
        </p:nvSpPr>
        <p:spPr bwMode="auto">
          <a:xfrm>
            <a:off x="5639511" y="5275413"/>
            <a:ext cx="121433" cy="123052"/>
          </a:xfrm>
          <a:custGeom>
            <a:avLst/>
            <a:gdLst>
              <a:gd name="T0" fmla="*/ 17 w 20"/>
              <a:gd name="T1" fmla="*/ 0 h 20"/>
              <a:gd name="T2" fmla="*/ 19 w 20"/>
              <a:gd name="T3" fmla="*/ 14 h 20"/>
              <a:gd name="T4" fmla="*/ 16 w 20"/>
              <a:gd name="T5" fmla="*/ 19 h 20"/>
              <a:gd name="T6" fmla="*/ 5 w 20"/>
              <a:gd name="T7" fmla="*/ 16 h 20"/>
              <a:gd name="T8" fmla="*/ 0 w 20"/>
              <a:gd name="T9" fmla="*/ 19 h 20"/>
              <a:gd name="T10" fmla="*/ 9 w 20"/>
              <a:gd name="T11" fmla="*/ 7 h 20"/>
              <a:gd name="T12" fmla="*/ 17 w 2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17" y="0"/>
                </a:moveTo>
                <a:cubicBezTo>
                  <a:pt x="17" y="0"/>
                  <a:pt x="18" y="9"/>
                  <a:pt x="19" y="14"/>
                </a:cubicBezTo>
                <a:cubicBezTo>
                  <a:pt x="20" y="20"/>
                  <a:pt x="20" y="20"/>
                  <a:pt x="16" y="19"/>
                </a:cubicBezTo>
                <a:cubicBezTo>
                  <a:pt x="12" y="17"/>
                  <a:pt x="8" y="15"/>
                  <a:pt x="5" y="16"/>
                </a:cubicBezTo>
                <a:cubicBezTo>
                  <a:pt x="2" y="18"/>
                  <a:pt x="0" y="19"/>
                  <a:pt x="0" y="19"/>
                </a:cubicBezTo>
                <a:cubicBezTo>
                  <a:pt x="9" y="7"/>
                  <a:pt x="9" y="7"/>
                  <a:pt x="9" y="7"/>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0" name="Line 28"/>
          <p:cNvSpPr>
            <a:spLocks noChangeShapeType="1"/>
          </p:cNvSpPr>
          <p:nvPr/>
        </p:nvSpPr>
        <p:spPr bwMode="auto">
          <a:xfrm>
            <a:off x="8751426" y="5914960"/>
            <a:ext cx="0" cy="0"/>
          </a:xfrm>
          <a:prstGeom prst="line">
            <a:avLst/>
          </a:prstGeom>
          <a:noFill/>
          <a:ln w="107950" cap="flat">
            <a:solidFill>
              <a:srgbClr val="552E12"/>
            </a:solidFill>
            <a:prstDash val="solid"/>
            <a:miter lim="800000"/>
            <a:headEnd/>
            <a:tailEnd/>
          </a:ln>
          <a:extLst>
            <a:ext uri="{909E8E84-426E-40DD-AFC4-6F175D3DCCD1}">
              <a14:hiddenFill xmlns:a14="http://schemas.microsoft.com/office/drawing/2010/main">
                <a:noFill/>
              </a14:hiddenFill>
            </a:ext>
          </a:extLst>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1" name="Freeform 33"/>
          <p:cNvSpPr>
            <a:spLocks/>
          </p:cNvSpPr>
          <p:nvPr/>
        </p:nvSpPr>
        <p:spPr bwMode="auto">
          <a:xfrm>
            <a:off x="4814230" y="3802030"/>
            <a:ext cx="6247657" cy="1151183"/>
          </a:xfrm>
          <a:custGeom>
            <a:avLst/>
            <a:gdLst>
              <a:gd name="T0" fmla="*/ 8 w 1154"/>
              <a:gd name="T1" fmla="*/ 189 h 189"/>
              <a:gd name="T2" fmla="*/ 0 w 1154"/>
              <a:gd name="T3" fmla="*/ 189 h 189"/>
              <a:gd name="T4" fmla="*/ 0 w 1154"/>
              <a:gd name="T5" fmla="*/ 22 h 189"/>
              <a:gd name="T6" fmla="*/ 19 w 1154"/>
              <a:gd name="T7" fmla="*/ 0 h 189"/>
              <a:gd name="T8" fmla="*/ 1154 w 1154"/>
              <a:gd name="T9" fmla="*/ 0 h 189"/>
              <a:gd name="T10" fmla="*/ 1154 w 1154"/>
              <a:gd name="T11" fmla="*/ 15 h 189"/>
              <a:gd name="T12" fmla="*/ 19 w 1154"/>
              <a:gd name="T13" fmla="*/ 15 h 189"/>
              <a:gd name="T14" fmla="*/ 9 w 1154"/>
              <a:gd name="T15" fmla="*/ 22 h 189"/>
              <a:gd name="T16" fmla="*/ 8 w 1154"/>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4" h="189">
                <a:moveTo>
                  <a:pt x="8" y="189"/>
                </a:moveTo>
                <a:cubicBezTo>
                  <a:pt x="0" y="189"/>
                  <a:pt x="0" y="189"/>
                  <a:pt x="0" y="189"/>
                </a:cubicBezTo>
                <a:cubicBezTo>
                  <a:pt x="0" y="22"/>
                  <a:pt x="0" y="22"/>
                  <a:pt x="0" y="22"/>
                </a:cubicBezTo>
                <a:cubicBezTo>
                  <a:pt x="0" y="10"/>
                  <a:pt x="8" y="0"/>
                  <a:pt x="19" y="0"/>
                </a:cubicBezTo>
                <a:cubicBezTo>
                  <a:pt x="1154" y="0"/>
                  <a:pt x="1154" y="0"/>
                  <a:pt x="1154" y="0"/>
                </a:cubicBezTo>
                <a:cubicBezTo>
                  <a:pt x="1154" y="15"/>
                  <a:pt x="1154" y="15"/>
                  <a:pt x="1154" y="15"/>
                </a:cubicBezTo>
                <a:cubicBezTo>
                  <a:pt x="19" y="15"/>
                  <a:pt x="19" y="15"/>
                  <a:pt x="19" y="15"/>
                </a:cubicBezTo>
                <a:cubicBezTo>
                  <a:pt x="14" y="14"/>
                  <a:pt x="9" y="18"/>
                  <a:pt x="9" y="22"/>
                </a:cubicBezTo>
                <a:lnTo>
                  <a:pt x="8" y="189"/>
                </a:lnTo>
                <a:close/>
              </a:path>
            </a:pathLst>
          </a:custGeom>
          <a:solidFill>
            <a:srgbClr val="FFB9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2" name="Freeform 34"/>
          <p:cNvSpPr>
            <a:spLocks/>
          </p:cNvSpPr>
          <p:nvPr/>
        </p:nvSpPr>
        <p:spPr bwMode="auto">
          <a:xfrm>
            <a:off x="4814229" y="4697395"/>
            <a:ext cx="5669638" cy="1047560"/>
          </a:xfrm>
          <a:custGeom>
            <a:avLst/>
            <a:gdLst>
              <a:gd name="T0" fmla="*/ 1063 w 1063"/>
              <a:gd name="T1" fmla="*/ 172 h 172"/>
              <a:gd name="T2" fmla="*/ 1049 w 1063"/>
              <a:gd name="T3" fmla="*/ 172 h 172"/>
              <a:gd name="T4" fmla="*/ 1049 w 1063"/>
              <a:gd name="T5" fmla="*/ 15 h 172"/>
              <a:gd name="T6" fmla="*/ 19 w 1063"/>
              <a:gd name="T7" fmla="*/ 15 h 172"/>
              <a:gd name="T8" fmla="*/ 14 w 1063"/>
              <a:gd name="T9" fmla="*/ 21 h 172"/>
              <a:gd name="T10" fmla="*/ 14 w 1063"/>
              <a:gd name="T11" fmla="*/ 169 h 172"/>
              <a:gd name="T12" fmla="*/ 4 w 1063"/>
              <a:gd name="T13" fmla="*/ 169 h 172"/>
              <a:gd name="T14" fmla="*/ 0 w 1063"/>
              <a:gd name="T15" fmla="*/ 21 h 172"/>
              <a:gd name="T16" fmla="*/ 19 w 1063"/>
              <a:gd name="T17" fmla="*/ 0 h 172"/>
              <a:gd name="T18" fmla="*/ 1063 w 1063"/>
              <a:gd name="T19" fmla="*/ 0 h 172"/>
              <a:gd name="T20" fmla="*/ 1063 w 1063"/>
              <a:gd name="T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3" h="172">
                <a:moveTo>
                  <a:pt x="1063" y="172"/>
                </a:moveTo>
                <a:cubicBezTo>
                  <a:pt x="1049" y="172"/>
                  <a:pt x="1049" y="172"/>
                  <a:pt x="1049" y="172"/>
                </a:cubicBezTo>
                <a:cubicBezTo>
                  <a:pt x="1049" y="15"/>
                  <a:pt x="1049" y="15"/>
                  <a:pt x="1049" y="15"/>
                </a:cubicBezTo>
                <a:cubicBezTo>
                  <a:pt x="19" y="15"/>
                  <a:pt x="19" y="15"/>
                  <a:pt x="19" y="15"/>
                </a:cubicBezTo>
                <a:cubicBezTo>
                  <a:pt x="16" y="15"/>
                  <a:pt x="14" y="18"/>
                  <a:pt x="14" y="21"/>
                </a:cubicBezTo>
                <a:cubicBezTo>
                  <a:pt x="14" y="169"/>
                  <a:pt x="14" y="169"/>
                  <a:pt x="14" y="169"/>
                </a:cubicBezTo>
                <a:cubicBezTo>
                  <a:pt x="4" y="169"/>
                  <a:pt x="4" y="169"/>
                  <a:pt x="4" y="169"/>
                </a:cubicBezTo>
                <a:cubicBezTo>
                  <a:pt x="0" y="21"/>
                  <a:pt x="0" y="21"/>
                  <a:pt x="0" y="21"/>
                </a:cubicBezTo>
                <a:cubicBezTo>
                  <a:pt x="0" y="10"/>
                  <a:pt x="9" y="0"/>
                  <a:pt x="19" y="0"/>
                </a:cubicBezTo>
                <a:cubicBezTo>
                  <a:pt x="1063" y="0"/>
                  <a:pt x="1063" y="0"/>
                  <a:pt x="1063" y="0"/>
                </a:cubicBezTo>
                <a:lnTo>
                  <a:pt x="1063" y="172"/>
                </a:lnTo>
                <a:close/>
              </a:path>
            </a:pathLst>
          </a:custGeom>
          <a:solidFill>
            <a:srgbClr val="E3008C"/>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3" name="Rectangle 37"/>
          <p:cNvSpPr>
            <a:spLocks noChangeArrowheads="1"/>
          </p:cNvSpPr>
          <p:nvPr/>
        </p:nvSpPr>
        <p:spPr bwMode="auto">
          <a:xfrm>
            <a:off x="9104390" y="3632025"/>
            <a:ext cx="90670" cy="1120419"/>
          </a:xfrm>
          <a:prstGeom prst="rect">
            <a:avLst/>
          </a:prstGeom>
          <a:solidFill>
            <a:srgbClr val="B4009E"/>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4" name="Freeform 38"/>
          <p:cNvSpPr>
            <a:spLocks/>
          </p:cNvSpPr>
          <p:nvPr/>
        </p:nvSpPr>
        <p:spPr bwMode="auto">
          <a:xfrm>
            <a:off x="7656913" y="4252141"/>
            <a:ext cx="1963972" cy="908317"/>
          </a:xfrm>
          <a:custGeom>
            <a:avLst/>
            <a:gdLst>
              <a:gd name="T0" fmla="*/ 323 w 323"/>
              <a:gd name="T1" fmla="*/ 149 h 149"/>
              <a:gd name="T2" fmla="*/ 21 w 323"/>
              <a:gd name="T3" fmla="*/ 149 h 149"/>
              <a:gd name="T4" fmla="*/ 0 w 323"/>
              <a:gd name="T5" fmla="*/ 127 h 149"/>
              <a:gd name="T6" fmla="*/ 0 w 323"/>
              <a:gd name="T7" fmla="*/ 0 h 149"/>
              <a:gd name="T8" fmla="*/ 15 w 323"/>
              <a:gd name="T9" fmla="*/ 0 h 149"/>
              <a:gd name="T10" fmla="*/ 15 w 323"/>
              <a:gd name="T11" fmla="*/ 127 h 149"/>
              <a:gd name="T12" fmla="*/ 21 w 323"/>
              <a:gd name="T13" fmla="*/ 134 h 149"/>
              <a:gd name="T14" fmla="*/ 323 w 323"/>
              <a:gd name="T15" fmla="*/ 134 h 149"/>
              <a:gd name="T16" fmla="*/ 323 w 323"/>
              <a:gd name="T1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149">
                <a:moveTo>
                  <a:pt x="323" y="149"/>
                </a:moveTo>
                <a:cubicBezTo>
                  <a:pt x="21" y="149"/>
                  <a:pt x="21" y="149"/>
                  <a:pt x="21" y="149"/>
                </a:cubicBezTo>
                <a:cubicBezTo>
                  <a:pt x="9" y="149"/>
                  <a:pt x="0" y="139"/>
                  <a:pt x="0" y="127"/>
                </a:cubicBezTo>
                <a:cubicBezTo>
                  <a:pt x="0" y="0"/>
                  <a:pt x="0" y="0"/>
                  <a:pt x="0" y="0"/>
                </a:cubicBezTo>
                <a:cubicBezTo>
                  <a:pt x="15" y="0"/>
                  <a:pt x="15" y="0"/>
                  <a:pt x="15" y="0"/>
                </a:cubicBezTo>
                <a:cubicBezTo>
                  <a:pt x="15" y="127"/>
                  <a:pt x="15" y="127"/>
                  <a:pt x="15" y="127"/>
                </a:cubicBezTo>
                <a:cubicBezTo>
                  <a:pt x="15" y="131"/>
                  <a:pt x="18" y="134"/>
                  <a:pt x="21" y="134"/>
                </a:cubicBezTo>
                <a:cubicBezTo>
                  <a:pt x="323" y="134"/>
                  <a:pt x="323" y="134"/>
                  <a:pt x="323" y="134"/>
                </a:cubicBezTo>
                <a:lnTo>
                  <a:pt x="323" y="149"/>
                </a:lnTo>
                <a:close/>
              </a:path>
            </a:pathLst>
          </a:custGeom>
          <a:solidFill>
            <a:srgbClr val="107C1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5" name="Freeform 41"/>
          <p:cNvSpPr>
            <a:spLocks/>
          </p:cNvSpPr>
          <p:nvPr/>
        </p:nvSpPr>
        <p:spPr bwMode="auto">
          <a:xfrm>
            <a:off x="7018986" y="4569484"/>
            <a:ext cx="1646628" cy="487351"/>
          </a:xfrm>
          <a:custGeom>
            <a:avLst/>
            <a:gdLst>
              <a:gd name="T0" fmla="*/ 19 w 271"/>
              <a:gd name="T1" fmla="*/ 80 h 80"/>
              <a:gd name="T2" fmla="*/ 0 w 271"/>
              <a:gd name="T3" fmla="*/ 80 h 80"/>
              <a:gd name="T4" fmla="*/ 0 w 271"/>
              <a:gd name="T5" fmla="*/ 22 h 80"/>
              <a:gd name="T6" fmla="*/ 27 w 271"/>
              <a:gd name="T7" fmla="*/ 0 h 80"/>
              <a:gd name="T8" fmla="*/ 271 w 271"/>
              <a:gd name="T9" fmla="*/ 0 h 80"/>
              <a:gd name="T10" fmla="*/ 271 w 271"/>
              <a:gd name="T11" fmla="*/ 15 h 80"/>
              <a:gd name="T12" fmla="*/ 27 w 271"/>
              <a:gd name="T13" fmla="*/ 15 h 80"/>
              <a:gd name="T14" fmla="*/ 19 w 271"/>
              <a:gd name="T15" fmla="*/ 22 h 80"/>
              <a:gd name="T16" fmla="*/ 19 w 271"/>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80">
                <a:moveTo>
                  <a:pt x="19" y="80"/>
                </a:moveTo>
                <a:cubicBezTo>
                  <a:pt x="0" y="80"/>
                  <a:pt x="0" y="80"/>
                  <a:pt x="0" y="80"/>
                </a:cubicBezTo>
                <a:cubicBezTo>
                  <a:pt x="0" y="22"/>
                  <a:pt x="0" y="22"/>
                  <a:pt x="0" y="22"/>
                </a:cubicBezTo>
                <a:cubicBezTo>
                  <a:pt x="0" y="10"/>
                  <a:pt x="12" y="0"/>
                  <a:pt x="27" y="0"/>
                </a:cubicBezTo>
                <a:cubicBezTo>
                  <a:pt x="271" y="0"/>
                  <a:pt x="271" y="0"/>
                  <a:pt x="271" y="0"/>
                </a:cubicBezTo>
                <a:cubicBezTo>
                  <a:pt x="271" y="15"/>
                  <a:pt x="271" y="15"/>
                  <a:pt x="271" y="15"/>
                </a:cubicBezTo>
                <a:cubicBezTo>
                  <a:pt x="27" y="15"/>
                  <a:pt x="27" y="15"/>
                  <a:pt x="27" y="15"/>
                </a:cubicBezTo>
                <a:cubicBezTo>
                  <a:pt x="22" y="15"/>
                  <a:pt x="19" y="18"/>
                  <a:pt x="19" y="22"/>
                </a:cubicBezTo>
                <a:lnTo>
                  <a:pt x="19" y="80"/>
                </a:lnTo>
                <a:close/>
              </a:path>
            </a:pathLst>
          </a:custGeom>
          <a:solidFill>
            <a:srgbClr val="0078D7"/>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6" name="Freeform 42"/>
          <p:cNvSpPr>
            <a:spLocks/>
          </p:cNvSpPr>
          <p:nvPr/>
        </p:nvSpPr>
        <p:spPr bwMode="auto">
          <a:xfrm>
            <a:off x="4814229" y="4368716"/>
            <a:ext cx="6186131" cy="590973"/>
          </a:xfrm>
          <a:custGeom>
            <a:avLst/>
            <a:gdLst>
              <a:gd name="T0" fmla="*/ 8 w 1146"/>
              <a:gd name="T1" fmla="*/ 97 h 97"/>
              <a:gd name="T2" fmla="*/ 2 w 1146"/>
              <a:gd name="T3" fmla="*/ 97 h 97"/>
              <a:gd name="T4" fmla="*/ 0 w 1146"/>
              <a:gd name="T5" fmla="*/ 22 h 97"/>
              <a:gd name="T6" fmla="*/ 13 w 1146"/>
              <a:gd name="T7" fmla="*/ 0 h 97"/>
              <a:gd name="T8" fmla="*/ 1146 w 1146"/>
              <a:gd name="T9" fmla="*/ 0 h 97"/>
              <a:gd name="T10" fmla="*/ 1146 w 1146"/>
              <a:gd name="T11" fmla="*/ 42 h 97"/>
              <a:gd name="T12" fmla="*/ 1134 w 1146"/>
              <a:gd name="T13" fmla="*/ 42 h 97"/>
              <a:gd name="T14" fmla="*/ 1134 w 1146"/>
              <a:gd name="T15" fmla="*/ 15 h 97"/>
              <a:gd name="T16" fmla="*/ 13 w 1146"/>
              <a:gd name="T17" fmla="*/ 15 h 97"/>
              <a:gd name="T18" fmla="*/ 8 w 1146"/>
              <a:gd name="T19" fmla="*/ 22 h 97"/>
              <a:gd name="T20" fmla="*/ 8 w 1146"/>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6" h="97">
                <a:moveTo>
                  <a:pt x="8" y="97"/>
                </a:moveTo>
                <a:cubicBezTo>
                  <a:pt x="2" y="97"/>
                  <a:pt x="2" y="97"/>
                  <a:pt x="2" y="97"/>
                </a:cubicBezTo>
                <a:cubicBezTo>
                  <a:pt x="0" y="22"/>
                  <a:pt x="0" y="22"/>
                  <a:pt x="0" y="22"/>
                </a:cubicBezTo>
                <a:cubicBezTo>
                  <a:pt x="0" y="10"/>
                  <a:pt x="4" y="0"/>
                  <a:pt x="13" y="0"/>
                </a:cubicBezTo>
                <a:cubicBezTo>
                  <a:pt x="1146" y="0"/>
                  <a:pt x="1146" y="0"/>
                  <a:pt x="1146" y="0"/>
                </a:cubicBezTo>
                <a:cubicBezTo>
                  <a:pt x="1146" y="42"/>
                  <a:pt x="1146" y="42"/>
                  <a:pt x="1146" y="42"/>
                </a:cubicBezTo>
                <a:cubicBezTo>
                  <a:pt x="1134" y="42"/>
                  <a:pt x="1134" y="42"/>
                  <a:pt x="1134" y="42"/>
                </a:cubicBezTo>
                <a:cubicBezTo>
                  <a:pt x="1134" y="15"/>
                  <a:pt x="1134" y="15"/>
                  <a:pt x="1134" y="15"/>
                </a:cubicBezTo>
                <a:cubicBezTo>
                  <a:pt x="13" y="15"/>
                  <a:pt x="13" y="15"/>
                  <a:pt x="13" y="15"/>
                </a:cubicBezTo>
                <a:cubicBezTo>
                  <a:pt x="11" y="15"/>
                  <a:pt x="8" y="18"/>
                  <a:pt x="8" y="22"/>
                </a:cubicBezTo>
                <a:lnTo>
                  <a:pt x="8" y="97"/>
                </a:lnTo>
                <a:close/>
              </a:path>
            </a:pathLst>
          </a:custGeom>
          <a:solidFill>
            <a:srgbClr val="A800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7" name="Freeform 47"/>
          <p:cNvSpPr>
            <a:spLocks/>
          </p:cNvSpPr>
          <p:nvPr/>
        </p:nvSpPr>
        <p:spPr bwMode="auto">
          <a:xfrm>
            <a:off x="4814229" y="3960702"/>
            <a:ext cx="4939421" cy="1510624"/>
          </a:xfrm>
          <a:custGeom>
            <a:avLst/>
            <a:gdLst>
              <a:gd name="T0" fmla="*/ 11 w 942"/>
              <a:gd name="T1" fmla="*/ 248 h 248"/>
              <a:gd name="T2" fmla="*/ 0 w 942"/>
              <a:gd name="T3" fmla="*/ 248 h 248"/>
              <a:gd name="T4" fmla="*/ 0 w 942"/>
              <a:gd name="T5" fmla="*/ 61 h 248"/>
              <a:gd name="T6" fmla="*/ 15 w 942"/>
              <a:gd name="T7" fmla="*/ 40 h 248"/>
              <a:gd name="T8" fmla="*/ 786 w 942"/>
              <a:gd name="T9" fmla="*/ 40 h 248"/>
              <a:gd name="T10" fmla="*/ 790 w 942"/>
              <a:gd name="T11" fmla="*/ 33 h 248"/>
              <a:gd name="T12" fmla="*/ 790 w 942"/>
              <a:gd name="T13" fmla="*/ 22 h 248"/>
              <a:gd name="T14" fmla="*/ 805 w 942"/>
              <a:gd name="T15" fmla="*/ 0 h 248"/>
              <a:gd name="T16" fmla="*/ 942 w 942"/>
              <a:gd name="T17" fmla="*/ 0 h 248"/>
              <a:gd name="T18" fmla="*/ 942 w 942"/>
              <a:gd name="T19" fmla="*/ 16 h 248"/>
              <a:gd name="T20" fmla="*/ 805 w 942"/>
              <a:gd name="T21" fmla="*/ 16 h 248"/>
              <a:gd name="T22" fmla="*/ 800 w 942"/>
              <a:gd name="T23" fmla="*/ 22 h 248"/>
              <a:gd name="T24" fmla="*/ 800 w 942"/>
              <a:gd name="T25" fmla="*/ 33 h 248"/>
              <a:gd name="T26" fmla="*/ 786 w 942"/>
              <a:gd name="T27" fmla="*/ 55 h 248"/>
              <a:gd name="T28" fmla="*/ 15 w 942"/>
              <a:gd name="T29" fmla="*/ 55 h 248"/>
              <a:gd name="T30" fmla="*/ 11 w 942"/>
              <a:gd name="T31" fmla="*/ 61 h 248"/>
              <a:gd name="T32" fmla="*/ 11 w 942"/>
              <a:gd name="T33"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2" h="248">
                <a:moveTo>
                  <a:pt x="11" y="248"/>
                </a:moveTo>
                <a:cubicBezTo>
                  <a:pt x="0" y="248"/>
                  <a:pt x="0" y="248"/>
                  <a:pt x="0" y="248"/>
                </a:cubicBezTo>
                <a:cubicBezTo>
                  <a:pt x="0" y="61"/>
                  <a:pt x="0" y="61"/>
                  <a:pt x="0" y="61"/>
                </a:cubicBezTo>
                <a:cubicBezTo>
                  <a:pt x="0" y="49"/>
                  <a:pt x="7" y="40"/>
                  <a:pt x="15" y="40"/>
                </a:cubicBezTo>
                <a:cubicBezTo>
                  <a:pt x="786" y="40"/>
                  <a:pt x="786" y="40"/>
                  <a:pt x="786" y="40"/>
                </a:cubicBezTo>
                <a:cubicBezTo>
                  <a:pt x="788" y="40"/>
                  <a:pt x="790" y="37"/>
                  <a:pt x="790" y="33"/>
                </a:cubicBezTo>
                <a:cubicBezTo>
                  <a:pt x="790" y="22"/>
                  <a:pt x="790" y="22"/>
                  <a:pt x="790" y="22"/>
                </a:cubicBezTo>
                <a:cubicBezTo>
                  <a:pt x="790" y="10"/>
                  <a:pt x="797" y="0"/>
                  <a:pt x="805" y="0"/>
                </a:cubicBezTo>
                <a:cubicBezTo>
                  <a:pt x="942" y="0"/>
                  <a:pt x="942" y="0"/>
                  <a:pt x="942" y="0"/>
                </a:cubicBezTo>
                <a:cubicBezTo>
                  <a:pt x="942" y="16"/>
                  <a:pt x="942" y="16"/>
                  <a:pt x="942" y="16"/>
                </a:cubicBezTo>
                <a:cubicBezTo>
                  <a:pt x="805" y="16"/>
                  <a:pt x="805" y="16"/>
                  <a:pt x="805" y="16"/>
                </a:cubicBezTo>
                <a:cubicBezTo>
                  <a:pt x="802" y="16"/>
                  <a:pt x="800" y="18"/>
                  <a:pt x="800" y="22"/>
                </a:cubicBezTo>
                <a:cubicBezTo>
                  <a:pt x="800" y="33"/>
                  <a:pt x="800" y="33"/>
                  <a:pt x="800" y="33"/>
                </a:cubicBezTo>
                <a:cubicBezTo>
                  <a:pt x="800" y="45"/>
                  <a:pt x="794" y="55"/>
                  <a:pt x="786" y="55"/>
                </a:cubicBezTo>
                <a:cubicBezTo>
                  <a:pt x="15" y="55"/>
                  <a:pt x="15" y="55"/>
                  <a:pt x="15" y="55"/>
                </a:cubicBezTo>
                <a:cubicBezTo>
                  <a:pt x="13" y="55"/>
                  <a:pt x="11" y="58"/>
                  <a:pt x="11" y="61"/>
                </a:cubicBezTo>
                <a:lnTo>
                  <a:pt x="11" y="248"/>
                </a:ln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8" name="Freeform 49"/>
          <p:cNvSpPr>
            <a:spLocks/>
          </p:cNvSpPr>
          <p:nvPr/>
        </p:nvSpPr>
        <p:spPr bwMode="auto">
          <a:xfrm>
            <a:off x="6016761" y="5945722"/>
            <a:ext cx="2242458" cy="512026"/>
          </a:xfrm>
          <a:custGeom>
            <a:avLst/>
            <a:gdLst>
              <a:gd name="T0" fmla="*/ 355 w 369"/>
              <a:gd name="T1" fmla="*/ 51 h 66"/>
              <a:gd name="T2" fmla="*/ 21 w 369"/>
              <a:gd name="T3" fmla="*/ 51 h 66"/>
              <a:gd name="T4" fmla="*/ 15 w 369"/>
              <a:gd name="T5" fmla="*/ 44 h 66"/>
              <a:gd name="T6" fmla="*/ 15 w 369"/>
              <a:gd name="T7" fmla="*/ 0 h 66"/>
              <a:gd name="T8" fmla="*/ 0 w 369"/>
              <a:gd name="T9" fmla="*/ 0 h 66"/>
              <a:gd name="T10" fmla="*/ 0 w 369"/>
              <a:gd name="T11" fmla="*/ 44 h 66"/>
              <a:gd name="T12" fmla="*/ 21 w 369"/>
              <a:gd name="T13" fmla="*/ 66 h 66"/>
              <a:gd name="T14" fmla="*/ 369 w 369"/>
              <a:gd name="T15" fmla="*/ 66 h 66"/>
              <a:gd name="T16" fmla="*/ 355 w 369"/>
              <a:gd name="T17"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
                <a:moveTo>
                  <a:pt x="355" y="51"/>
                </a:moveTo>
                <a:cubicBezTo>
                  <a:pt x="21" y="51"/>
                  <a:pt x="21" y="51"/>
                  <a:pt x="21" y="51"/>
                </a:cubicBezTo>
                <a:cubicBezTo>
                  <a:pt x="17" y="51"/>
                  <a:pt x="15" y="48"/>
                  <a:pt x="15" y="44"/>
                </a:cubicBezTo>
                <a:cubicBezTo>
                  <a:pt x="15" y="0"/>
                  <a:pt x="15" y="0"/>
                  <a:pt x="15" y="0"/>
                </a:cubicBezTo>
                <a:cubicBezTo>
                  <a:pt x="0" y="0"/>
                  <a:pt x="0" y="0"/>
                  <a:pt x="0" y="0"/>
                </a:cubicBezTo>
                <a:cubicBezTo>
                  <a:pt x="0" y="44"/>
                  <a:pt x="0" y="44"/>
                  <a:pt x="0" y="44"/>
                </a:cubicBezTo>
                <a:cubicBezTo>
                  <a:pt x="0" y="56"/>
                  <a:pt x="10" y="66"/>
                  <a:pt x="21" y="66"/>
                </a:cubicBezTo>
                <a:cubicBezTo>
                  <a:pt x="369" y="66"/>
                  <a:pt x="369" y="66"/>
                  <a:pt x="369" y="66"/>
                </a:cubicBezTo>
                <a:lnTo>
                  <a:pt x="355" y="51"/>
                </a:ln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19" name="Freeform 51"/>
          <p:cNvSpPr>
            <a:spLocks/>
          </p:cNvSpPr>
          <p:nvPr/>
        </p:nvSpPr>
        <p:spPr bwMode="auto">
          <a:xfrm>
            <a:off x="6131718" y="2888856"/>
            <a:ext cx="1805300" cy="471807"/>
          </a:xfrm>
          <a:custGeom>
            <a:avLst/>
            <a:gdLst>
              <a:gd name="T0" fmla="*/ 285 w 297"/>
              <a:gd name="T1" fmla="*/ 15 h 66"/>
              <a:gd name="T2" fmla="*/ 16 w 297"/>
              <a:gd name="T3" fmla="*/ 15 h 66"/>
              <a:gd name="T4" fmla="*/ 12 w 297"/>
              <a:gd name="T5" fmla="*/ 22 h 66"/>
              <a:gd name="T6" fmla="*/ 12 w 297"/>
              <a:gd name="T7" fmla="*/ 66 h 66"/>
              <a:gd name="T8" fmla="*/ 0 w 297"/>
              <a:gd name="T9" fmla="*/ 66 h 66"/>
              <a:gd name="T10" fmla="*/ 0 w 297"/>
              <a:gd name="T11" fmla="*/ 22 h 66"/>
              <a:gd name="T12" fmla="*/ 16 w 297"/>
              <a:gd name="T13" fmla="*/ 0 h 66"/>
              <a:gd name="T14" fmla="*/ 297 w 297"/>
              <a:gd name="T15" fmla="*/ 0 h 66"/>
              <a:gd name="T16" fmla="*/ 285 w 297"/>
              <a:gd name="T1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66">
                <a:moveTo>
                  <a:pt x="285" y="15"/>
                </a:moveTo>
                <a:cubicBezTo>
                  <a:pt x="16" y="15"/>
                  <a:pt x="16" y="15"/>
                  <a:pt x="16" y="15"/>
                </a:cubicBezTo>
                <a:cubicBezTo>
                  <a:pt x="14" y="15"/>
                  <a:pt x="12" y="18"/>
                  <a:pt x="12" y="22"/>
                </a:cubicBezTo>
                <a:cubicBezTo>
                  <a:pt x="12" y="66"/>
                  <a:pt x="12" y="66"/>
                  <a:pt x="12" y="66"/>
                </a:cubicBezTo>
                <a:cubicBezTo>
                  <a:pt x="0" y="66"/>
                  <a:pt x="0" y="66"/>
                  <a:pt x="0" y="66"/>
                </a:cubicBezTo>
                <a:cubicBezTo>
                  <a:pt x="0" y="22"/>
                  <a:pt x="0" y="22"/>
                  <a:pt x="0" y="22"/>
                </a:cubicBezTo>
                <a:cubicBezTo>
                  <a:pt x="0" y="10"/>
                  <a:pt x="7" y="0"/>
                  <a:pt x="16" y="0"/>
                </a:cubicBezTo>
                <a:cubicBezTo>
                  <a:pt x="297" y="0"/>
                  <a:pt x="297" y="0"/>
                  <a:pt x="297" y="0"/>
                </a:cubicBezTo>
                <a:lnTo>
                  <a:pt x="285" y="15"/>
                </a:lnTo>
                <a:close/>
              </a:path>
            </a:pathLst>
          </a:custGeom>
          <a:solidFill>
            <a:srgbClr val="107C1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20" name="Freeform 40"/>
          <p:cNvSpPr>
            <a:spLocks/>
          </p:cNvSpPr>
          <p:nvPr/>
        </p:nvSpPr>
        <p:spPr bwMode="auto">
          <a:xfrm>
            <a:off x="4814229" y="5014739"/>
            <a:ext cx="3500040" cy="566686"/>
          </a:xfrm>
          <a:custGeom>
            <a:avLst/>
            <a:gdLst>
              <a:gd name="T0" fmla="*/ 705 w 705"/>
              <a:gd name="T1" fmla="*/ 93 h 93"/>
              <a:gd name="T2" fmla="*/ 520 w 705"/>
              <a:gd name="T3" fmla="*/ 93 h 93"/>
              <a:gd name="T4" fmla="*/ 492 w 705"/>
              <a:gd name="T5" fmla="*/ 71 h 93"/>
              <a:gd name="T6" fmla="*/ 492 w 705"/>
              <a:gd name="T7" fmla="*/ 15 h 93"/>
              <a:gd name="T8" fmla="*/ 25 w 705"/>
              <a:gd name="T9" fmla="*/ 15 h 93"/>
              <a:gd name="T10" fmla="*/ 12 w 705"/>
              <a:gd name="T11" fmla="*/ 21 h 93"/>
              <a:gd name="T12" fmla="*/ 13 w 705"/>
              <a:gd name="T13" fmla="*/ 66 h 93"/>
              <a:gd name="T14" fmla="*/ 0 w 705"/>
              <a:gd name="T15" fmla="*/ 66 h 93"/>
              <a:gd name="T16" fmla="*/ 0 w 705"/>
              <a:gd name="T17" fmla="*/ 21 h 93"/>
              <a:gd name="T18" fmla="*/ 25 w 705"/>
              <a:gd name="T19" fmla="*/ 0 h 93"/>
              <a:gd name="T20" fmla="*/ 512 w 705"/>
              <a:gd name="T21" fmla="*/ 0 h 93"/>
              <a:gd name="T22" fmla="*/ 512 w 705"/>
              <a:gd name="T23" fmla="*/ 71 h 93"/>
              <a:gd name="T24" fmla="*/ 520 w 705"/>
              <a:gd name="T25" fmla="*/ 77 h 93"/>
              <a:gd name="T26" fmla="*/ 705 w 705"/>
              <a:gd name="T27" fmla="*/ 77 h 93"/>
              <a:gd name="T28" fmla="*/ 705 w 705"/>
              <a:gd name="T2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5" h="93">
                <a:moveTo>
                  <a:pt x="705" y="93"/>
                </a:moveTo>
                <a:cubicBezTo>
                  <a:pt x="520" y="93"/>
                  <a:pt x="520" y="93"/>
                  <a:pt x="520" y="93"/>
                </a:cubicBezTo>
                <a:cubicBezTo>
                  <a:pt x="504" y="93"/>
                  <a:pt x="492" y="83"/>
                  <a:pt x="492" y="71"/>
                </a:cubicBezTo>
                <a:cubicBezTo>
                  <a:pt x="492" y="15"/>
                  <a:pt x="492" y="15"/>
                  <a:pt x="492" y="15"/>
                </a:cubicBezTo>
                <a:cubicBezTo>
                  <a:pt x="25" y="15"/>
                  <a:pt x="25" y="15"/>
                  <a:pt x="25" y="15"/>
                </a:cubicBezTo>
                <a:cubicBezTo>
                  <a:pt x="20" y="15"/>
                  <a:pt x="12" y="18"/>
                  <a:pt x="12" y="21"/>
                </a:cubicBezTo>
                <a:cubicBezTo>
                  <a:pt x="13" y="66"/>
                  <a:pt x="13" y="66"/>
                  <a:pt x="13" y="66"/>
                </a:cubicBezTo>
                <a:cubicBezTo>
                  <a:pt x="0" y="66"/>
                  <a:pt x="0" y="66"/>
                  <a:pt x="0" y="66"/>
                </a:cubicBezTo>
                <a:cubicBezTo>
                  <a:pt x="0" y="21"/>
                  <a:pt x="0" y="21"/>
                  <a:pt x="0" y="21"/>
                </a:cubicBezTo>
                <a:cubicBezTo>
                  <a:pt x="0" y="9"/>
                  <a:pt x="9" y="0"/>
                  <a:pt x="25" y="0"/>
                </a:cubicBezTo>
                <a:cubicBezTo>
                  <a:pt x="512" y="0"/>
                  <a:pt x="512" y="0"/>
                  <a:pt x="512" y="0"/>
                </a:cubicBezTo>
                <a:cubicBezTo>
                  <a:pt x="512" y="71"/>
                  <a:pt x="512" y="71"/>
                  <a:pt x="512" y="71"/>
                </a:cubicBezTo>
                <a:cubicBezTo>
                  <a:pt x="512" y="75"/>
                  <a:pt x="516" y="77"/>
                  <a:pt x="520" y="77"/>
                </a:cubicBezTo>
                <a:cubicBezTo>
                  <a:pt x="705" y="77"/>
                  <a:pt x="705" y="77"/>
                  <a:pt x="705" y="77"/>
                </a:cubicBezTo>
                <a:lnTo>
                  <a:pt x="705" y="93"/>
                </a:lnTo>
                <a:close/>
              </a:path>
            </a:pathLst>
          </a:custGeom>
          <a:solidFill>
            <a:srgbClr val="23A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21" name="Freeform 54"/>
          <p:cNvSpPr>
            <a:spLocks/>
          </p:cNvSpPr>
          <p:nvPr/>
        </p:nvSpPr>
        <p:spPr bwMode="auto">
          <a:xfrm>
            <a:off x="4814230" y="3041052"/>
            <a:ext cx="7164068" cy="2082166"/>
          </a:xfrm>
          <a:custGeom>
            <a:avLst/>
            <a:gdLst>
              <a:gd name="T0" fmla="*/ 15 w 1309"/>
              <a:gd name="T1" fmla="*/ 342 h 342"/>
              <a:gd name="T2" fmla="*/ 0 w 1309"/>
              <a:gd name="T3" fmla="*/ 342 h 342"/>
              <a:gd name="T4" fmla="*/ 0 w 1309"/>
              <a:gd name="T5" fmla="*/ 61 h 342"/>
              <a:gd name="T6" fmla="*/ 22 w 1309"/>
              <a:gd name="T7" fmla="*/ 39 h 342"/>
              <a:gd name="T8" fmla="*/ 1288 w 1309"/>
              <a:gd name="T9" fmla="*/ 39 h 342"/>
              <a:gd name="T10" fmla="*/ 1294 w 1309"/>
              <a:gd name="T11" fmla="*/ 33 h 342"/>
              <a:gd name="T12" fmla="*/ 1294 w 1309"/>
              <a:gd name="T13" fmla="*/ 0 h 342"/>
              <a:gd name="T14" fmla="*/ 1309 w 1309"/>
              <a:gd name="T15" fmla="*/ 0 h 342"/>
              <a:gd name="T16" fmla="*/ 1309 w 1309"/>
              <a:gd name="T17" fmla="*/ 33 h 342"/>
              <a:gd name="T18" fmla="*/ 1288 w 1309"/>
              <a:gd name="T19" fmla="*/ 55 h 342"/>
              <a:gd name="T20" fmla="*/ 22 w 1309"/>
              <a:gd name="T21" fmla="*/ 55 h 342"/>
              <a:gd name="T22" fmla="*/ 15 w 1309"/>
              <a:gd name="T23" fmla="*/ 61 h 342"/>
              <a:gd name="T24" fmla="*/ 15 w 1309"/>
              <a:gd name="T25"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9" h="342">
                <a:moveTo>
                  <a:pt x="15" y="342"/>
                </a:moveTo>
                <a:cubicBezTo>
                  <a:pt x="0" y="342"/>
                  <a:pt x="0" y="342"/>
                  <a:pt x="0" y="342"/>
                </a:cubicBezTo>
                <a:cubicBezTo>
                  <a:pt x="0" y="61"/>
                  <a:pt x="0" y="61"/>
                  <a:pt x="0" y="61"/>
                </a:cubicBezTo>
                <a:cubicBezTo>
                  <a:pt x="0" y="49"/>
                  <a:pt x="10" y="39"/>
                  <a:pt x="22" y="39"/>
                </a:cubicBezTo>
                <a:cubicBezTo>
                  <a:pt x="1288" y="39"/>
                  <a:pt x="1288" y="39"/>
                  <a:pt x="1288" y="39"/>
                </a:cubicBezTo>
                <a:cubicBezTo>
                  <a:pt x="1291" y="39"/>
                  <a:pt x="1294" y="37"/>
                  <a:pt x="1294" y="33"/>
                </a:cubicBezTo>
                <a:cubicBezTo>
                  <a:pt x="1294" y="0"/>
                  <a:pt x="1294" y="0"/>
                  <a:pt x="1294" y="0"/>
                </a:cubicBezTo>
                <a:cubicBezTo>
                  <a:pt x="1309" y="0"/>
                  <a:pt x="1309" y="0"/>
                  <a:pt x="1309" y="0"/>
                </a:cubicBezTo>
                <a:cubicBezTo>
                  <a:pt x="1309" y="33"/>
                  <a:pt x="1309" y="33"/>
                  <a:pt x="1309" y="33"/>
                </a:cubicBezTo>
                <a:cubicBezTo>
                  <a:pt x="1309" y="45"/>
                  <a:pt x="1300" y="55"/>
                  <a:pt x="1288" y="55"/>
                </a:cubicBezTo>
                <a:cubicBezTo>
                  <a:pt x="22" y="55"/>
                  <a:pt x="22" y="55"/>
                  <a:pt x="22" y="55"/>
                </a:cubicBezTo>
                <a:cubicBezTo>
                  <a:pt x="18" y="55"/>
                  <a:pt x="15" y="58"/>
                  <a:pt x="15" y="61"/>
                </a:cubicBezTo>
                <a:lnTo>
                  <a:pt x="15" y="342"/>
                </a:lnTo>
                <a:close/>
              </a:path>
            </a:pathLst>
          </a:custGeom>
          <a:solidFill>
            <a:srgbClr val="0078D7"/>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22" name="Freeform 53"/>
          <p:cNvSpPr>
            <a:spLocks/>
          </p:cNvSpPr>
          <p:nvPr/>
        </p:nvSpPr>
        <p:spPr bwMode="auto">
          <a:xfrm>
            <a:off x="4814229" y="4606725"/>
            <a:ext cx="7170546" cy="1577006"/>
          </a:xfrm>
          <a:custGeom>
            <a:avLst/>
            <a:gdLst>
              <a:gd name="T0" fmla="*/ 14 w 1310"/>
              <a:gd name="T1" fmla="*/ 0 h 259"/>
              <a:gd name="T2" fmla="*/ 0 w 1310"/>
              <a:gd name="T3" fmla="*/ 2 h 259"/>
              <a:gd name="T4" fmla="*/ 0 w 1310"/>
              <a:gd name="T5" fmla="*/ 213 h 259"/>
              <a:gd name="T6" fmla="*/ 21 w 1310"/>
              <a:gd name="T7" fmla="*/ 229 h 259"/>
              <a:gd name="T8" fmla="*/ 1288 w 1310"/>
              <a:gd name="T9" fmla="*/ 229 h 259"/>
              <a:gd name="T10" fmla="*/ 1295 w 1310"/>
              <a:gd name="T11" fmla="*/ 234 h 259"/>
              <a:gd name="T12" fmla="*/ 1295 w 1310"/>
              <a:gd name="T13" fmla="*/ 259 h 259"/>
              <a:gd name="T14" fmla="*/ 1310 w 1310"/>
              <a:gd name="T15" fmla="*/ 259 h 259"/>
              <a:gd name="T16" fmla="*/ 1310 w 1310"/>
              <a:gd name="T17" fmla="*/ 234 h 259"/>
              <a:gd name="T18" fmla="*/ 1288 w 1310"/>
              <a:gd name="T19" fmla="*/ 218 h 259"/>
              <a:gd name="T20" fmla="*/ 21 w 1310"/>
              <a:gd name="T21" fmla="*/ 218 h 259"/>
              <a:gd name="T22" fmla="*/ 14 w 1310"/>
              <a:gd name="T23" fmla="*/ 213 h 259"/>
              <a:gd name="T24" fmla="*/ 14 w 1310"/>
              <a:gd name="T2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0" h="259">
                <a:moveTo>
                  <a:pt x="14" y="0"/>
                </a:moveTo>
                <a:cubicBezTo>
                  <a:pt x="0" y="2"/>
                  <a:pt x="0" y="2"/>
                  <a:pt x="0" y="2"/>
                </a:cubicBezTo>
                <a:cubicBezTo>
                  <a:pt x="0" y="213"/>
                  <a:pt x="0" y="213"/>
                  <a:pt x="0" y="213"/>
                </a:cubicBezTo>
                <a:cubicBezTo>
                  <a:pt x="0" y="222"/>
                  <a:pt x="9" y="229"/>
                  <a:pt x="21" y="229"/>
                </a:cubicBezTo>
                <a:cubicBezTo>
                  <a:pt x="1288" y="229"/>
                  <a:pt x="1288" y="229"/>
                  <a:pt x="1288" y="229"/>
                </a:cubicBezTo>
                <a:cubicBezTo>
                  <a:pt x="1292" y="229"/>
                  <a:pt x="1295" y="231"/>
                  <a:pt x="1295" y="234"/>
                </a:cubicBezTo>
                <a:cubicBezTo>
                  <a:pt x="1295" y="259"/>
                  <a:pt x="1295" y="259"/>
                  <a:pt x="1295" y="259"/>
                </a:cubicBezTo>
                <a:cubicBezTo>
                  <a:pt x="1310" y="259"/>
                  <a:pt x="1310" y="259"/>
                  <a:pt x="1310" y="259"/>
                </a:cubicBezTo>
                <a:cubicBezTo>
                  <a:pt x="1310" y="234"/>
                  <a:pt x="1310" y="234"/>
                  <a:pt x="1310" y="234"/>
                </a:cubicBezTo>
                <a:cubicBezTo>
                  <a:pt x="1310" y="225"/>
                  <a:pt x="1300" y="218"/>
                  <a:pt x="1288" y="218"/>
                </a:cubicBezTo>
                <a:cubicBezTo>
                  <a:pt x="21" y="218"/>
                  <a:pt x="21" y="218"/>
                  <a:pt x="21" y="218"/>
                </a:cubicBezTo>
                <a:cubicBezTo>
                  <a:pt x="17" y="218"/>
                  <a:pt x="14" y="216"/>
                  <a:pt x="14" y="213"/>
                </a:cubicBezTo>
                <a:lnTo>
                  <a:pt x="14" y="0"/>
                </a:lnTo>
                <a:close/>
              </a:path>
            </a:pathLst>
          </a:custGeom>
          <a:solidFill>
            <a:srgbClr val="5C2D9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grpSp>
        <p:nvGrpSpPr>
          <p:cNvPr id="123" name="Group 122"/>
          <p:cNvGrpSpPr/>
          <p:nvPr/>
        </p:nvGrpSpPr>
        <p:grpSpPr>
          <a:xfrm>
            <a:off x="11011694" y="3484686"/>
            <a:ext cx="730216" cy="738311"/>
            <a:chOff x="10779126" y="2998788"/>
            <a:chExt cx="715963" cy="723900"/>
          </a:xfrm>
        </p:grpSpPr>
        <p:sp>
          <p:nvSpPr>
            <p:cNvPr id="124" name="Freeform 24"/>
            <p:cNvSpPr>
              <a:spLocks/>
            </p:cNvSpPr>
            <p:nvPr/>
          </p:nvSpPr>
          <p:spPr bwMode="auto">
            <a:xfrm>
              <a:off x="10779126" y="2998788"/>
              <a:ext cx="715963" cy="723900"/>
            </a:xfrm>
            <a:custGeom>
              <a:avLst/>
              <a:gdLst>
                <a:gd name="T0" fmla="*/ 89 w 120"/>
                <a:gd name="T1" fmla="*/ 121 h 121"/>
                <a:gd name="T2" fmla="*/ 32 w 120"/>
                <a:gd name="T3" fmla="*/ 121 h 121"/>
                <a:gd name="T4" fmla="*/ 0 w 120"/>
                <a:gd name="T5" fmla="*/ 90 h 121"/>
                <a:gd name="T6" fmla="*/ 0 w 120"/>
                <a:gd name="T7" fmla="*/ 32 h 121"/>
                <a:gd name="T8" fmla="*/ 32 w 120"/>
                <a:gd name="T9" fmla="*/ 0 h 121"/>
                <a:gd name="T10" fmla="*/ 89 w 120"/>
                <a:gd name="T11" fmla="*/ 0 h 121"/>
                <a:gd name="T12" fmla="*/ 120 w 120"/>
                <a:gd name="T13" fmla="*/ 32 h 121"/>
                <a:gd name="T14" fmla="*/ 120 w 120"/>
                <a:gd name="T15" fmla="*/ 90 h 121"/>
                <a:gd name="T16" fmla="*/ 89 w 120"/>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1">
                  <a:moveTo>
                    <a:pt x="89" y="121"/>
                  </a:moveTo>
                  <a:cubicBezTo>
                    <a:pt x="32" y="121"/>
                    <a:pt x="32" y="121"/>
                    <a:pt x="32" y="121"/>
                  </a:cubicBezTo>
                  <a:cubicBezTo>
                    <a:pt x="14" y="121"/>
                    <a:pt x="0" y="107"/>
                    <a:pt x="0" y="90"/>
                  </a:cubicBezTo>
                  <a:cubicBezTo>
                    <a:pt x="0" y="32"/>
                    <a:pt x="0" y="32"/>
                    <a:pt x="0" y="32"/>
                  </a:cubicBezTo>
                  <a:cubicBezTo>
                    <a:pt x="0" y="14"/>
                    <a:pt x="14" y="0"/>
                    <a:pt x="32" y="0"/>
                  </a:cubicBezTo>
                  <a:cubicBezTo>
                    <a:pt x="89" y="0"/>
                    <a:pt x="89" y="0"/>
                    <a:pt x="89" y="0"/>
                  </a:cubicBezTo>
                  <a:cubicBezTo>
                    <a:pt x="106" y="0"/>
                    <a:pt x="120" y="14"/>
                    <a:pt x="120" y="32"/>
                  </a:cubicBezTo>
                  <a:cubicBezTo>
                    <a:pt x="120" y="90"/>
                    <a:pt x="120" y="90"/>
                    <a:pt x="120" y="90"/>
                  </a:cubicBezTo>
                  <a:cubicBezTo>
                    <a:pt x="120" y="107"/>
                    <a:pt x="106" y="121"/>
                    <a:pt x="89" y="121"/>
                  </a:cubicBezTo>
                  <a:close/>
                </a:path>
              </a:pathLst>
            </a:custGeom>
            <a:solidFill>
              <a:srgbClr val="FFB9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25" name="TextBox 124"/>
            <p:cNvSpPr txBox="1"/>
            <p:nvPr/>
          </p:nvSpPr>
          <p:spPr>
            <a:xfrm>
              <a:off x="10779126" y="3509821"/>
              <a:ext cx="715963" cy="164143"/>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Users</a:t>
              </a:r>
            </a:p>
          </p:txBody>
        </p:sp>
        <p:sp>
          <p:nvSpPr>
            <p:cNvPr id="126" name="Freeform 5"/>
            <p:cNvSpPr>
              <a:spLocks noChangeAspect="1" noEditPoints="1"/>
            </p:cNvSpPr>
            <p:nvPr/>
          </p:nvSpPr>
          <p:spPr bwMode="auto">
            <a:xfrm>
              <a:off x="10909235" y="3079747"/>
              <a:ext cx="455744" cy="377502"/>
            </a:xfrm>
            <a:custGeom>
              <a:avLst/>
              <a:gdLst>
                <a:gd name="T0" fmla="*/ 240 w 400"/>
                <a:gd name="T1" fmla="*/ 84 h 342"/>
                <a:gd name="T2" fmla="*/ 160 w 400"/>
                <a:gd name="T3" fmla="*/ 84 h 342"/>
                <a:gd name="T4" fmla="*/ 136 w 400"/>
                <a:gd name="T5" fmla="*/ 108 h 342"/>
                <a:gd name="T6" fmla="*/ 136 w 400"/>
                <a:gd name="T7" fmla="*/ 217 h 342"/>
                <a:gd name="T8" fmla="*/ 160 w 400"/>
                <a:gd name="T9" fmla="*/ 241 h 342"/>
                <a:gd name="T10" fmla="*/ 160 w 400"/>
                <a:gd name="T11" fmla="*/ 241 h 342"/>
                <a:gd name="T12" fmla="*/ 160 w 400"/>
                <a:gd name="T13" fmla="*/ 318 h 342"/>
                <a:gd name="T14" fmla="*/ 183 w 400"/>
                <a:gd name="T15" fmla="*/ 342 h 342"/>
                <a:gd name="T16" fmla="*/ 217 w 400"/>
                <a:gd name="T17" fmla="*/ 342 h 342"/>
                <a:gd name="T18" fmla="*/ 240 w 400"/>
                <a:gd name="T19" fmla="*/ 318 h 342"/>
                <a:gd name="T20" fmla="*/ 240 w 400"/>
                <a:gd name="T21" fmla="*/ 241 h 342"/>
                <a:gd name="T22" fmla="*/ 240 w 400"/>
                <a:gd name="T23" fmla="*/ 241 h 342"/>
                <a:gd name="T24" fmla="*/ 264 w 400"/>
                <a:gd name="T25" fmla="*/ 217 h 342"/>
                <a:gd name="T26" fmla="*/ 264 w 400"/>
                <a:gd name="T27" fmla="*/ 108 h 342"/>
                <a:gd name="T28" fmla="*/ 240 w 400"/>
                <a:gd name="T29" fmla="*/ 84 h 342"/>
                <a:gd name="T30" fmla="*/ 200 w 400"/>
                <a:gd name="T31" fmla="*/ 0 h 342"/>
                <a:gd name="T32" fmla="*/ 238 w 400"/>
                <a:gd name="T33" fmla="*/ 38 h 342"/>
                <a:gd name="T34" fmla="*/ 200 w 400"/>
                <a:gd name="T35" fmla="*/ 77 h 342"/>
                <a:gd name="T36" fmla="*/ 162 w 400"/>
                <a:gd name="T37" fmla="*/ 38 h 342"/>
                <a:gd name="T38" fmla="*/ 200 w 400"/>
                <a:gd name="T39" fmla="*/ 0 h 342"/>
                <a:gd name="T40" fmla="*/ 380 w 400"/>
                <a:gd name="T41" fmla="*/ 93 h 342"/>
                <a:gd name="T42" fmla="*/ 311 w 400"/>
                <a:gd name="T43" fmla="*/ 93 h 342"/>
                <a:gd name="T44" fmla="*/ 291 w 400"/>
                <a:gd name="T45" fmla="*/ 113 h 342"/>
                <a:gd name="T46" fmla="*/ 291 w 400"/>
                <a:gd name="T47" fmla="*/ 207 h 342"/>
                <a:gd name="T48" fmla="*/ 311 w 400"/>
                <a:gd name="T49" fmla="*/ 227 h 342"/>
                <a:gd name="T50" fmla="*/ 311 w 400"/>
                <a:gd name="T51" fmla="*/ 227 h 342"/>
                <a:gd name="T52" fmla="*/ 311 w 400"/>
                <a:gd name="T53" fmla="*/ 294 h 342"/>
                <a:gd name="T54" fmla="*/ 330 w 400"/>
                <a:gd name="T55" fmla="*/ 314 h 342"/>
                <a:gd name="T56" fmla="*/ 360 w 400"/>
                <a:gd name="T57" fmla="*/ 314 h 342"/>
                <a:gd name="T58" fmla="*/ 380 w 400"/>
                <a:gd name="T59" fmla="*/ 294 h 342"/>
                <a:gd name="T60" fmla="*/ 380 w 400"/>
                <a:gd name="T61" fmla="*/ 227 h 342"/>
                <a:gd name="T62" fmla="*/ 380 w 400"/>
                <a:gd name="T63" fmla="*/ 227 h 342"/>
                <a:gd name="T64" fmla="*/ 400 w 400"/>
                <a:gd name="T65" fmla="*/ 207 h 342"/>
                <a:gd name="T66" fmla="*/ 400 w 400"/>
                <a:gd name="T67" fmla="*/ 113 h 342"/>
                <a:gd name="T68" fmla="*/ 380 w 400"/>
                <a:gd name="T69" fmla="*/ 93 h 342"/>
                <a:gd name="T70" fmla="*/ 345 w 400"/>
                <a:gd name="T71" fmla="*/ 21 h 342"/>
                <a:gd name="T72" fmla="*/ 378 w 400"/>
                <a:gd name="T73" fmla="*/ 54 h 342"/>
                <a:gd name="T74" fmla="*/ 345 w 400"/>
                <a:gd name="T75" fmla="*/ 87 h 342"/>
                <a:gd name="T76" fmla="*/ 313 w 400"/>
                <a:gd name="T77" fmla="*/ 54 h 342"/>
                <a:gd name="T78" fmla="*/ 345 w 400"/>
                <a:gd name="T79" fmla="*/ 21 h 342"/>
                <a:gd name="T80" fmla="*/ 89 w 400"/>
                <a:gd name="T81" fmla="*/ 93 h 342"/>
                <a:gd name="T82" fmla="*/ 20 w 400"/>
                <a:gd name="T83" fmla="*/ 93 h 342"/>
                <a:gd name="T84" fmla="*/ 0 w 400"/>
                <a:gd name="T85" fmla="*/ 113 h 342"/>
                <a:gd name="T86" fmla="*/ 0 w 400"/>
                <a:gd name="T87" fmla="*/ 207 h 342"/>
                <a:gd name="T88" fmla="*/ 20 w 400"/>
                <a:gd name="T89" fmla="*/ 227 h 342"/>
                <a:gd name="T90" fmla="*/ 20 w 400"/>
                <a:gd name="T91" fmla="*/ 227 h 342"/>
                <a:gd name="T92" fmla="*/ 20 w 400"/>
                <a:gd name="T93" fmla="*/ 294 h 342"/>
                <a:gd name="T94" fmla="*/ 40 w 400"/>
                <a:gd name="T95" fmla="*/ 314 h 342"/>
                <a:gd name="T96" fmla="*/ 70 w 400"/>
                <a:gd name="T97" fmla="*/ 314 h 342"/>
                <a:gd name="T98" fmla="*/ 89 w 400"/>
                <a:gd name="T99" fmla="*/ 294 h 342"/>
                <a:gd name="T100" fmla="*/ 89 w 400"/>
                <a:gd name="T101" fmla="*/ 227 h 342"/>
                <a:gd name="T102" fmla="*/ 89 w 400"/>
                <a:gd name="T103" fmla="*/ 227 h 342"/>
                <a:gd name="T104" fmla="*/ 109 w 400"/>
                <a:gd name="T105" fmla="*/ 207 h 342"/>
                <a:gd name="T106" fmla="*/ 109 w 400"/>
                <a:gd name="T107" fmla="*/ 113 h 342"/>
                <a:gd name="T108" fmla="*/ 89 w 400"/>
                <a:gd name="T109" fmla="*/ 93 h 342"/>
                <a:gd name="T110" fmla="*/ 55 w 400"/>
                <a:gd name="T111" fmla="*/ 21 h 342"/>
                <a:gd name="T112" fmla="*/ 87 w 400"/>
                <a:gd name="T113" fmla="*/ 54 h 342"/>
                <a:gd name="T114" fmla="*/ 55 w 400"/>
                <a:gd name="T115" fmla="*/ 87 h 342"/>
                <a:gd name="T116" fmla="*/ 22 w 400"/>
                <a:gd name="T117" fmla="*/ 54 h 342"/>
                <a:gd name="T118" fmla="*/ 55 w 400"/>
                <a:gd name="T119" fmla="*/ 2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0" h="342">
                  <a:moveTo>
                    <a:pt x="240" y="84"/>
                  </a:moveTo>
                  <a:cubicBezTo>
                    <a:pt x="160" y="84"/>
                    <a:pt x="160" y="84"/>
                    <a:pt x="160" y="84"/>
                  </a:cubicBezTo>
                  <a:cubicBezTo>
                    <a:pt x="147" y="84"/>
                    <a:pt x="136" y="95"/>
                    <a:pt x="136" y="108"/>
                  </a:cubicBezTo>
                  <a:cubicBezTo>
                    <a:pt x="136" y="217"/>
                    <a:pt x="136" y="217"/>
                    <a:pt x="136" y="217"/>
                  </a:cubicBezTo>
                  <a:cubicBezTo>
                    <a:pt x="136" y="230"/>
                    <a:pt x="147" y="241"/>
                    <a:pt x="160" y="241"/>
                  </a:cubicBezTo>
                  <a:cubicBezTo>
                    <a:pt x="160" y="241"/>
                    <a:pt x="160" y="241"/>
                    <a:pt x="160" y="241"/>
                  </a:cubicBezTo>
                  <a:cubicBezTo>
                    <a:pt x="160" y="318"/>
                    <a:pt x="160" y="318"/>
                    <a:pt x="160" y="318"/>
                  </a:cubicBezTo>
                  <a:cubicBezTo>
                    <a:pt x="160" y="331"/>
                    <a:pt x="170" y="342"/>
                    <a:pt x="183" y="342"/>
                  </a:cubicBezTo>
                  <a:cubicBezTo>
                    <a:pt x="217" y="342"/>
                    <a:pt x="217" y="342"/>
                    <a:pt x="217" y="342"/>
                  </a:cubicBezTo>
                  <a:cubicBezTo>
                    <a:pt x="230" y="342"/>
                    <a:pt x="240" y="331"/>
                    <a:pt x="240" y="318"/>
                  </a:cubicBezTo>
                  <a:cubicBezTo>
                    <a:pt x="240" y="241"/>
                    <a:pt x="240" y="241"/>
                    <a:pt x="240" y="241"/>
                  </a:cubicBezTo>
                  <a:cubicBezTo>
                    <a:pt x="240" y="241"/>
                    <a:pt x="240" y="241"/>
                    <a:pt x="240" y="241"/>
                  </a:cubicBezTo>
                  <a:cubicBezTo>
                    <a:pt x="253" y="241"/>
                    <a:pt x="264" y="230"/>
                    <a:pt x="264" y="217"/>
                  </a:cubicBezTo>
                  <a:cubicBezTo>
                    <a:pt x="264" y="108"/>
                    <a:pt x="264" y="108"/>
                    <a:pt x="264" y="108"/>
                  </a:cubicBezTo>
                  <a:cubicBezTo>
                    <a:pt x="264" y="95"/>
                    <a:pt x="253" y="84"/>
                    <a:pt x="240" y="84"/>
                  </a:cubicBezTo>
                  <a:close/>
                  <a:moveTo>
                    <a:pt x="200" y="0"/>
                  </a:moveTo>
                  <a:cubicBezTo>
                    <a:pt x="221" y="0"/>
                    <a:pt x="238" y="17"/>
                    <a:pt x="238" y="38"/>
                  </a:cubicBezTo>
                  <a:cubicBezTo>
                    <a:pt x="238" y="59"/>
                    <a:pt x="221" y="77"/>
                    <a:pt x="200" y="77"/>
                  </a:cubicBezTo>
                  <a:cubicBezTo>
                    <a:pt x="179" y="77"/>
                    <a:pt x="162" y="59"/>
                    <a:pt x="162" y="38"/>
                  </a:cubicBezTo>
                  <a:cubicBezTo>
                    <a:pt x="162" y="17"/>
                    <a:pt x="179" y="0"/>
                    <a:pt x="200" y="0"/>
                  </a:cubicBezTo>
                  <a:close/>
                  <a:moveTo>
                    <a:pt x="380" y="93"/>
                  </a:moveTo>
                  <a:cubicBezTo>
                    <a:pt x="311" y="93"/>
                    <a:pt x="311" y="93"/>
                    <a:pt x="311" y="93"/>
                  </a:cubicBezTo>
                  <a:cubicBezTo>
                    <a:pt x="300" y="93"/>
                    <a:pt x="291" y="102"/>
                    <a:pt x="291" y="113"/>
                  </a:cubicBezTo>
                  <a:cubicBezTo>
                    <a:pt x="291" y="207"/>
                    <a:pt x="291" y="207"/>
                    <a:pt x="291" y="207"/>
                  </a:cubicBezTo>
                  <a:cubicBezTo>
                    <a:pt x="291" y="218"/>
                    <a:pt x="300" y="227"/>
                    <a:pt x="311" y="227"/>
                  </a:cubicBezTo>
                  <a:cubicBezTo>
                    <a:pt x="311" y="227"/>
                    <a:pt x="311" y="227"/>
                    <a:pt x="311" y="227"/>
                  </a:cubicBezTo>
                  <a:cubicBezTo>
                    <a:pt x="311" y="294"/>
                    <a:pt x="311" y="294"/>
                    <a:pt x="311" y="294"/>
                  </a:cubicBezTo>
                  <a:cubicBezTo>
                    <a:pt x="311" y="305"/>
                    <a:pt x="320" y="314"/>
                    <a:pt x="330" y="314"/>
                  </a:cubicBezTo>
                  <a:cubicBezTo>
                    <a:pt x="360" y="314"/>
                    <a:pt x="360" y="314"/>
                    <a:pt x="360" y="314"/>
                  </a:cubicBezTo>
                  <a:cubicBezTo>
                    <a:pt x="371" y="314"/>
                    <a:pt x="380" y="305"/>
                    <a:pt x="380" y="294"/>
                  </a:cubicBezTo>
                  <a:cubicBezTo>
                    <a:pt x="380" y="227"/>
                    <a:pt x="380" y="227"/>
                    <a:pt x="380" y="227"/>
                  </a:cubicBezTo>
                  <a:cubicBezTo>
                    <a:pt x="380" y="227"/>
                    <a:pt x="380" y="227"/>
                    <a:pt x="380" y="227"/>
                  </a:cubicBezTo>
                  <a:cubicBezTo>
                    <a:pt x="391" y="227"/>
                    <a:pt x="400" y="218"/>
                    <a:pt x="400" y="207"/>
                  </a:cubicBezTo>
                  <a:cubicBezTo>
                    <a:pt x="400" y="113"/>
                    <a:pt x="400" y="113"/>
                    <a:pt x="400" y="113"/>
                  </a:cubicBezTo>
                  <a:cubicBezTo>
                    <a:pt x="400" y="102"/>
                    <a:pt x="391" y="93"/>
                    <a:pt x="380" y="93"/>
                  </a:cubicBezTo>
                  <a:close/>
                  <a:moveTo>
                    <a:pt x="345" y="21"/>
                  </a:moveTo>
                  <a:cubicBezTo>
                    <a:pt x="363" y="21"/>
                    <a:pt x="378" y="36"/>
                    <a:pt x="378" y="54"/>
                  </a:cubicBezTo>
                  <a:cubicBezTo>
                    <a:pt x="378" y="72"/>
                    <a:pt x="363" y="87"/>
                    <a:pt x="345" y="87"/>
                  </a:cubicBezTo>
                  <a:cubicBezTo>
                    <a:pt x="327" y="87"/>
                    <a:pt x="313" y="72"/>
                    <a:pt x="313" y="54"/>
                  </a:cubicBezTo>
                  <a:cubicBezTo>
                    <a:pt x="313" y="36"/>
                    <a:pt x="327" y="21"/>
                    <a:pt x="345" y="21"/>
                  </a:cubicBezTo>
                  <a:close/>
                  <a:moveTo>
                    <a:pt x="89" y="93"/>
                  </a:moveTo>
                  <a:cubicBezTo>
                    <a:pt x="20" y="93"/>
                    <a:pt x="20" y="93"/>
                    <a:pt x="20" y="93"/>
                  </a:cubicBezTo>
                  <a:cubicBezTo>
                    <a:pt x="9" y="93"/>
                    <a:pt x="0" y="102"/>
                    <a:pt x="0" y="113"/>
                  </a:cubicBezTo>
                  <a:cubicBezTo>
                    <a:pt x="0" y="207"/>
                    <a:pt x="0" y="207"/>
                    <a:pt x="0" y="207"/>
                  </a:cubicBezTo>
                  <a:cubicBezTo>
                    <a:pt x="0" y="218"/>
                    <a:pt x="9" y="227"/>
                    <a:pt x="20" y="227"/>
                  </a:cubicBezTo>
                  <a:cubicBezTo>
                    <a:pt x="20" y="227"/>
                    <a:pt x="20" y="227"/>
                    <a:pt x="20" y="227"/>
                  </a:cubicBezTo>
                  <a:cubicBezTo>
                    <a:pt x="20" y="294"/>
                    <a:pt x="20" y="294"/>
                    <a:pt x="20" y="294"/>
                  </a:cubicBezTo>
                  <a:cubicBezTo>
                    <a:pt x="20" y="305"/>
                    <a:pt x="29" y="314"/>
                    <a:pt x="40" y="314"/>
                  </a:cubicBezTo>
                  <a:cubicBezTo>
                    <a:pt x="70" y="314"/>
                    <a:pt x="70" y="314"/>
                    <a:pt x="70" y="314"/>
                  </a:cubicBezTo>
                  <a:cubicBezTo>
                    <a:pt x="80" y="314"/>
                    <a:pt x="89" y="305"/>
                    <a:pt x="89" y="294"/>
                  </a:cubicBezTo>
                  <a:cubicBezTo>
                    <a:pt x="89" y="227"/>
                    <a:pt x="89" y="227"/>
                    <a:pt x="89" y="227"/>
                  </a:cubicBezTo>
                  <a:cubicBezTo>
                    <a:pt x="89" y="227"/>
                    <a:pt x="89" y="227"/>
                    <a:pt x="89" y="227"/>
                  </a:cubicBezTo>
                  <a:cubicBezTo>
                    <a:pt x="100" y="227"/>
                    <a:pt x="109" y="218"/>
                    <a:pt x="109" y="207"/>
                  </a:cubicBezTo>
                  <a:cubicBezTo>
                    <a:pt x="109" y="113"/>
                    <a:pt x="109" y="113"/>
                    <a:pt x="109" y="113"/>
                  </a:cubicBezTo>
                  <a:cubicBezTo>
                    <a:pt x="109" y="102"/>
                    <a:pt x="100" y="93"/>
                    <a:pt x="89" y="93"/>
                  </a:cubicBezTo>
                  <a:close/>
                  <a:moveTo>
                    <a:pt x="55" y="21"/>
                  </a:moveTo>
                  <a:cubicBezTo>
                    <a:pt x="73" y="21"/>
                    <a:pt x="87" y="36"/>
                    <a:pt x="87" y="54"/>
                  </a:cubicBezTo>
                  <a:cubicBezTo>
                    <a:pt x="87" y="72"/>
                    <a:pt x="73" y="87"/>
                    <a:pt x="55" y="87"/>
                  </a:cubicBezTo>
                  <a:cubicBezTo>
                    <a:pt x="37" y="87"/>
                    <a:pt x="22" y="72"/>
                    <a:pt x="22" y="54"/>
                  </a:cubicBezTo>
                  <a:cubicBezTo>
                    <a:pt x="22" y="36"/>
                    <a:pt x="37" y="21"/>
                    <a:pt x="55" y="21"/>
                  </a:cubicBezTo>
                  <a:close/>
                </a:path>
              </a:pathLst>
            </a:custGeom>
            <a:solidFill>
              <a:schemeClr val="bg1"/>
            </a:solidFill>
            <a:ln>
              <a:no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569" tIns="45684" rIns="0" bIns="45684" numCol="1" spcCol="0" rtlCol="0" fromWordArt="0" anchor="ctr" anchorCtr="0" forceAA="0" compatLnSpc="1">
              <a:prstTxWarp prst="textNoShape">
                <a:avLst/>
              </a:prstTxWarp>
              <a:noAutofit/>
            </a:bodyPr>
            <a:lstStyle/>
            <a:p>
              <a:pPr marL="0" marR="0" lvl="0" indent="0" algn="l" defTabSz="931747" rtl="0" eaLnBrk="1" fontAlgn="auto" latinLnBrk="0" hangingPunct="1">
                <a:lnSpc>
                  <a:spcPct val="90000"/>
                </a:lnSpc>
                <a:spcBef>
                  <a:spcPts val="0"/>
                </a:spcBef>
                <a:spcAft>
                  <a:spcPts val="600"/>
                </a:spcAft>
                <a:buClrTx/>
                <a:buSzTx/>
                <a:buFontTx/>
                <a:buNone/>
                <a:tabLst/>
                <a:defRPr/>
              </a:pPr>
              <a:endParaRPr kumimoji="0" lang="en-US" sz="1396" b="1" i="0" u="none" strike="noStrike" kern="1200" cap="none" spc="0" normalizeH="0" baseline="0" noProof="0" dirty="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grpSp>
      <p:grpSp>
        <p:nvGrpSpPr>
          <p:cNvPr id="127" name="Group 126"/>
          <p:cNvGrpSpPr/>
          <p:nvPr/>
        </p:nvGrpSpPr>
        <p:grpSpPr>
          <a:xfrm>
            <a:off x="9718031" y="3570499"/>
            <a:ext cx="845172" cy="859744"/>
            <a:chOff x="9510713" y="3082926"/>
            <a:chExt cx="828675" cy="842963"/>
          </a:xfrm>
        </p:grpSpPr>
        <p:sp>
          <p:nvSpPr>
            <p:cNvPr id="128" name="Freeform 45"/>
            <p:cNvSpPr>
              <a:spLocks/>
            </p:cNvSpPr>
            <p:nvPr/>
          </p:nvSpPr>
          <p:spPr bwMode="auto">
            <a:xfrm>
              <a:off x="9510713" y="3082926"/>
              <a:ext cx="828675" cy="842963"/>
            </a:xfrm>
            <a:custGeom>
              <a:avLst/>
              <a:gdLst>
                <a:gd name="T0" fmla="*/ 103 w 139"/>
                <a:gd name="T1" fmla="*/ 141 h 141"/>
                <a:gd name="T2" fmla="*/ 36 w 139"/>
                <a:gd name="T3" fmla="*/ 141 h 141"/>
                <a:gd name="T4" fmla="*/ 0 w 139"/>
                <a:gd name="T5" fmla="*/ 104 h 141"/>
                <a:gd name="T6" fmla="*/ 0 w 139"/>
                <a:gd name="T7" fmla="*/ 36 h 141"/>
                <a:gd name="T8" fmla="*/ 36 w 139"/>
                <a:gd name="T9" fmla="*/ 0 h 141"/>
                <a:gd name="T10" fmla="*/ 103 w 139"/>
                <a:gd name="T11" fmla="*/ 0 h 141"/>
                <a:gd name="T12" fmla="*/ 139 w 139"/>
                <a:gd name="T13" fmla="*/ 36 h 141"/>
                <a:gd name="T14" fmla="*/ 139 w 139"/>
                <a:gd name="T15" fmla="*/ 104 h 141"/>
                <a:gd name="T16" fmla="*/ 103 w 139"/>
                <a:gd name="T17"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141">
                  <a:moveTo>
                    <a:pt x="103" y="141"/>
                  </a:moveTo>
                  <a:cubicBezTo>
                    <a:pt x="36" y="141"/>
                    <a:pt x="36" y="141"/>
                    <a:pt x="36" y="141"/>
                  </a:cubicBezTo>
                  <a:cubicBezTo>
                    <a:pt x="16" y="141"/>
                    <a:pt x="0" y="124"/>
                    <a:pt x="0" y="104"/>
                  </a:cubicBezTo>
                  <a:cubicBezTo>
                    <a:pt x="0" y="36"/>
                    <a:pt x="0" y="36"/>
                    <a:pt x="0" y="36"/>
                  </a:cubicBezTo>
                  <a:cubicBezTo>
                    <a:pt x="0" y="16"/>
                    <a:pt x="16" y="0"/>
                    <a:pt x="36" y="0"/>
                  </a:cubicBezTo>
                  <a:cubicBezTo>
                    <a:pt x="103" y="0"/>
                    <a:pt x="103" y="0"/>
                    <a:pt x="103" y="0"/>
                  </a:cubicBezTo>
                  <a:cubicBezTo>
                    <a:pt x="123" y="0"/>
                    <a:pt x="139" y="16"/>
                    <a:pt x="139" y="36"/>
                  </a:cubicBezTo>
                  <a:cubicBezTo>
                    <a:pt x="139" y="104"/>
                    <a:pt x="139" y="104"/>
                    <a:pt x="139" y="104"/>
                  </a:cubicBezTo>
                  <a:cubicBezTo>
                    <a:pt x="139" y="124"/>
                    <a:pt x="123" y="141"/>
                    <a:pt x="103" y="141"/>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29" name="TextBox 128"/>
            <p:cNvSpPr txBox="1"/>
            <p:nvPr/>
          </p:nvSpPr>
          <p:spPr>
            <a:xfrm>
              <a:off x="9510992" y="3681539"/>
              <a:ext cx="828116" cy="164143"/>
            </a:xfrm>
            <a:prstGeom prst="rect">
              <a:avLst/>
            </a:prstGeom>
            <a:noFill/>
          </p:spPr>
          <p:txBody>
            <a:bodyPr wrap="square" lIns="0" tIns="0" rIns="0" bIns="0" rtlCol="0">
              <a:noAutofit/>
            </a:bodyPr>
            <a:lstStyle>
              <a:defPPr>
                <a:defRPr lang="en-US"/>
              </a:defPPr>
              <a:lvl1pPr algn="ctr">
                <a:lnSpc>
                  <a:spcPct val="90000"/>
                </a:lnSpc>
                <a:spcAft>
                  <a:spcPts val="600"/>
                </a:spcAft>
                <a:defRPr sz="1200">
                  <a:gradFill>
                    <a:gsLst>
                      <a:gs pos="2917">
                        <a:schemeClr val="tx1"/>
                      </a:gs>
                      <a:gs pos="30000">
                        <a:schemeClr val="tx1"/>
                      </a:gs>
                    </a:gsLst>
                    <a:lin ang="5400000" scaled="0"/>
                  </a:gradFill>
                </a:defRPr>
              </a:lvl1p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Mail</a:t>
              </a:r>
            </a:p>
          </p:txBody>
        </p:sp>
        <p:sp>
          <p:nvSpPr>
            <p:cNvPr id="130" name="Freeform 18"/>
            <p:cNvSpPr>
              <a:spLocks noChangeAspect="1" noEditPoints="1"/>
            </p:cNvSpPr>
            <p:nvPr/>
          </p:nvSpPr>
          <p:spPr bwMode="auto">
            <a:xfrm>
              <a:off x="9663319" y="3222138"/>
              <a:ext cx="523462" cy="386428"/>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chemeClr val="bg1"/>
            </a:solidFill>
            <a:ln>
              <a:no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569" tIns="45684" rIns="0" bIns="45684" numCol="1" spcCol="0" rtlCol="0" fromWordArt="0" anchor="ctr" anchorCtr="0" forceAA="0" compatLnSpc="1">
              <a:prstTxWarp prst="textNoShape">
                <a:avLst/>
              </a:prstTxWarp>
              <a:noAutofit/>
            </a:bodyPr>
            <a:lstStyle/>
            <a:p>
              <a:pPr marL="0" marR="0" lvl="0" indent="0" algn="l" defTabSz="931747" rtl="0" eaLnBrk="1" fontAlgn="auto" latinLnBrk="0" hangingPunct="1">
                <a:lnSpc>
                  <a:spcPct val="90000"/>
                </a:lnSpc>
                <a:spcBef>
                  <a:spcPts val="0"/>
                </a:spcBef>
                <a:spcAft>
                  <a:spcPts val="600"/>
                </a:spcAft>
                <a:buClrTx/>
                <a:buSzTx/>
                <a:buFontTx/>
                <a:buNone/>
                <a:tabLst/>
                <a:defRPr/>
              </a:pPr>
              <a:endParaRPr kumimoji="0" lang="en-US" sz="1396" b="1" i="0" u="none" strike="noStrike" kern="1200" cap="none" spc="0" normalizeH="0" baseline="0" noProof="0" dirty="0">
                <a:ln>
                  <a:noFill/>
                </a:ln>
                <a:solidFill>
                  <a:srgbClr val="FFFFFF"/>
                </a:solidFill>
                <a:effectLst/>
                <a:uLnTx/>
                <a:uFillTx/>
                <a:latin typeface="Segoe UI"/>
                <a:ea typeface="+mn-ea"/>
                <a:cs typeface="Segoe UI" panose="020B0502040204020203" pitchFamily="34" charset="0"/>
              </a:endParaRPr>
            </a:p>
          </p:txBody>
        </p:sp>
      </p:grpSp>
      <p:grpSp>
        <p:nvGrpSpPr>
          <p:cNvPr id="131" name="Group 130"/>
          <p:cNvGrpSpPr/>
          <p:nvPr/>
        </p:nvGrpSpPr>
        <p:grpSpPr>
          <a:xfrm>
            <a:off x="7704546" y="3417312"/>
            <a:ext cx="702778" cy="677775"/>
            <a:chOff x="7536529" y="2932729"/>
            <a:chExt cx="689061" cy="664546"/>
          </a:xfrm>
        </p:grpSpPr>
        <p:sp>
          <p:nvSpPr>
            <p:cNvPr id="132" name="Freeform 39"/>
            <p:cNvSpPr>
              <a:spLocks/>
            </p:cNvSpPr>
            <p:nvPr/>
          </p:nvSpPr>
          <p:spPr bwMode="auto">
            <a:xfrm>
              <a:off x="7553241" y="2932729"/>
              <a:ext cx="655637" cy="664546"/>
            </a:xfrm>
            <a:custGeom>
              <a:avLst/>
              <a:gdLst>
                <a:gd name="T0" fmla="*/ 72 w 98"/>
                <a:gd name="T1" fmla="*/ 99 h 99"/>
                <a:gd name="T2" fmla="*/ 25 w 98"/>
                <a:gd name="T3" fmla="*/ 99 h 99"/>
                <a:gd name="T4" fmla="*/ 0 w 98"/>
                <a:gd name="T5" fmla="*/ 73 h 99"/>
                <a:gd name="T6" fmla="*/ 0 w 98"/>
                <a:gd name="T7" fmla="*/ 25 h 99"/>
                <a:gd name="T8" fmla="*/ 25 w 98"/>
                <a:gd name="T9" fmla="*/ 0 h 99"/>
                <a:gd name="T10" fmla="*/ 72 w 98"/>
                <a:gd name="T11" fmla="*/ 0 h 99"/>
                <a:gd name="T12" fmla="*/ 98 w 98"/>
                <a:gd name="T13" fmla="*/ 25 h 99"/>
                <a:gd name="T14" fmla="*/ 98 w 98"/>
                <a:gd name="T15" fmla="*/ 73 h 99"/>
                <a:gd name="T16" fmla="*/ 72 w 98"/>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9">
                  <a:moveTo>
                    <a:pt x="72" y="99"/>
                  </a:moveTo>
                  <a:cubicBezTo>
                    <a:pt x="25" y="99"/>
                    <a:pt x="25" y="99"/>
                    <a:pt x="25" y="99"/>
                  </a:cubicBezTo>
                  <a:cubicBezTo>
                    <a:pt x="11" y="99"/>
                    <a:pt x="0" y="87"/>
                    <a:pt x="0" y="73"/>
                  </a:cubicBezTo>
                  <a:cubicBezTo>
                    <a:pt x="0" y="25"/>
                    <a:pt x="0" y="25"/>
                    <a:pt x="0" y="25"/>
                  </a:cubicBezTo>
                  <a:cubicBezTo>
                    <a:pt x="0" y="11"/>
                    <a:pt x="11" y="0"/>
                    <a:pt x="25" y="0"/>
                  </a:cubicBezTo>
                  <a:cubicBezTo>
                    <a:pt x="72" y="0"/>
                    <a:pt x="72" y="0"/>
                    <a:pt x="72" y="0"/>
                  </a:cubicBezTo>
                  <a:cubicBezTo>
                    <a:pt x="86" y="0"/>
                    <a:pt x="98" y="11"/>
                    <a:pt x="98" y="25"/>
                  </a:cubicBezTo>
                  <a:cubicBezTo>
                    <a:pt x="98" y="73"/>
                    <a:pt x="98" y="73"/>
                    <a:pt x="98" y="73"/>
                  </a:cubicBezTo>
                  <a:cubicBezTo>
                    <a:pt x="98" y="87"/>
                    <a:pt x="86" y="99"/>
                    <a:pt x="72" y="99"/>
                  </a:cubicBezTo>
                  <a:close/>
                </a:path>
              </a:pathLst>
            </a:custGeom>
            <a:solidFill>
              <a:srgbClr val="32145A"/>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33" name="TextBox 132"/>
            <p:cNvSpPr txBox="1"/>
            <p:nvPr/>
          </p:nvSpPr>
          <p:spPr>
            <a:xfrm>
              <a:off x="7536529" y="3366469"/>
              <a:ext cx="689061" cy="187945"/>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Contacts</a:t>
              </a:r>
            </a:p>
          </p:txBody>
        </p:sp>
        <p:sp>
          <p:nvSpPr>
            <p:cNvPr id="134" name="Freeform 5"/>
            <p:cNvSpPr>
              <a:spLocks noEditPoints="1"/>
            </p:cNvSpPr>
            <p:nvPr/>
          </p:nvSpPr>
          <p:spPr bwMode="auto">
            <a:xfrm>
              <a:off x="7735092" y="3011796"/>
              <a:ext cx="291935" cy="327374"/>
            </a:xfrm>
            <a:custGeom>
              <a:avLst/>
              <a:gdLst>
                <a:gd name="T0" fmla="*/ 1986 w 2166"/>
                <a:gd name="T1" fmla="*/ 74 h 2429"/>
                <a:gd name="T2" fmla="*/ 2166 w 2166"/>
                <a:gd name="T3" fmla="*/ 169 h 2429"/>
                <a:gd name="T4" fmla="*/ 1986 w 2166"/>
                <a:gd name="T5" fmla="*/ 848 h 2429"/>
                <a:gd name="T6" fmla="*/ 1986 w 2166"/>
                <a:gd name="T7" fmla="*/ 880 h 2429"/>
                <a:gd name="T8" fmla="*/ 2166 w 2166"/>
                <a:gd name="T9" fmla="*/ 1485 h 2429"/>
                <a:gd name="T10" fmla="*/ 2071 w 2166"/>
                <a:gd name="T11" fmla="*/ 880 h 2429"/>
                <a:gd name="T12" fmla="*/ 850 w 2166"/>
                <a:gd name="T13" fmla="*/ 880 h 2429"/>
                <a:gd name="T14" fmla="*/ 743 w 2166"/>
                <a:gd name="T15" fmla="*/ 1156 h 2429"/>
                <a:gd name="T16" fmla="*/ 871 w 2166"/>
                <a:gd name="T17" fmla="*/ 1315 h 2429"/>
                <a:gd name="T18" fmla="*/ 988 w 2166"/>
                <a:gd name="T19" fmla="*/ 1251 h 2429"/>
                <a:gd name="T20" fmla="*/ 1073 w 2166"/>
                <a:gd name="T21" fmla="*/ 986 h 2429"/>
                <a:gd name="T22" fmla="*/ 956 w 2166"/>
                <a:gd name="T23" fmla="*/ 827 h 2429"/>
                <a:gd name="T24" fmla="*/ 1954 w 2166"/>
                <a:gd name="T25" fmla="*/ 2333 h 2429"/>
                <a:gd name="T26" fmla="*/ 96 w 2166"/>
                <a:gd name="T27" fmla="*/ 2429 h 2429"/>
                <a:gd name="T28" fmla="*/ 0 w 2166"/>
                <a:gd name="T29" fmla="*/ 95 h 2429"/>
                <a:gd name="T30" fmla="*/ 1858 w 2166"/>
                <a:gd name="T31" fmla="*/ 0 h 2429"/>
                <a:gd name="T32" fmla="*/ 1614 w 2166"/>
                <a:gd name="T33" fmla="*/ 1432 h 2429"/>
                <a:gd name="T34" fmla="*/ 1285 w 2166"/>
                <a:gd name="T35" fmla="*/ 1559 h 2429"/>
                <a:gd name="T36" fmla="*/ 712 w 2166"/>
                <a:gd name="T37" fmla="*/ 1548 h 2429"/>
                <a:gd name="T38" fmla="*/ 446 w 2166"/>
                <a:gd name="T39" fmla="*/ 1124 h 2429"/>
                <a:gd name="T40" fmla="*/ 701 w 2166"/>
                <a:gd name="T41" fmla="*/ 636 h 2429"/>
                <a:gd name="T42" fmla="*/ 1338 w 2166"/>
                <a:gd name="T43" fmla="*/ 668 h 2429"/>
                <a:gd name="T44" fmla="*/ 1423 w 2166"/>
                <a:gd name="T45" fmla="*/ 1124 h 2429"/>
                <a:gd name="T46" fmla="*/ 1221 w 2166"/>
                <a:gd name="T47" fmla="*/ 1304 h 2429"/>
                <a:gd name="T48" fmla="*/ 1200 w 2166"/>
                <a:gd name="T49" fmla="*/ 1273 h 2429"/>
                <a:gd name="T50" fmla="*/ 1306 w 2166"/>
                <a:gd name="T51" fmla="*/ 732 h 2429"/>
                <a:gd name="T52" fmla="*/ 1115 w 2166"/>
                <a:gd name="T53" fmla="*/ 806 h 2429"/>
                <a:gd name="T54" fmla="*/ 658 w 2166"/>
                <a:gd name="T55" fmla="*/ 870 h 2429"/>
                <a:gd name="T56" fmla="*/ 648 w 2166"/>
                <a:gd name="T57" fmla="*/ 1368 h 2429"/>
                <a:gd name="T58" fmla="*/ 1020 w 2166"/>
                <a:gd name="T59" fmla="*/ 1368 h 2429"/>
                <a:gd name="T60" fmla="*/ 1136 w 2166"/>
                <a:gd name="T61" fmla="*/ 1442 h 2429"/>
                <a:gd name="T62" fmla="*/ 1582 w 2166"/>
                <a:gd name="T63" fmla="*/ 954 h 2429"/>
                <a:gd name="T64" fmla="*/ 1306 w 2166"/>
                <a:gd name="T65" fmla="*/ 498 h 2429"/>
                <a:gd name="T66" fmla="*/ 648 w 2166"/>
                <a:gd name="T67" fmla="*/ 519 h 2429"/>
                <a:gd name="T68" fmla="*/ 319 w 2166"/>
                <a:gd name="T69" fmla="*/ 1113 h 2429"/>
                <a:gd name="T70" fmla="*/ 637 w 2166"/>
                <a:gd name="T71" fmla="*/ 1654 h 2429"/>
                <a:gd name="T72" fmla="*/ 1412 w 2166"/>
                <a:gd name="T73" fmla="*/ 1644 h 2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66" h="2429">
                  <a:moveTo>
                    <a:pt x="1986" y="848"/>
                  </a:moveTo>
                  <a:cubicBezTo>
                    <a:pt x="1986" y="74"/>
                    <a:pt x="1986" y="74"/>
                    <a:pt x="1986" y="74"/>
                  </a:cubicBezTo>
                  <a:cubicBezTo>
                    <a:pt x="2071" y="74"/>
                    <a:pt x="2071" y="74"/>
                    <a:pt x="2071" y="74"/>
                  </a:cubicBezTo>
                  <a:cubicBezTo>
                    <a:pt x="2124" y="74"/>
                    <a:pt x="2166" y="116"/>
                    <a:pt x="2166" y="169"/>
                  </a:cubicBezTo>
                  <a:cubicBezTo>
                    <a:pt x="2166" y="169"/>
                    <a:pt x="2166" y="583"/>
                    <a:pt x="2166" y="679"/>
                  </a:cubicBezTo>
                  <a:cubicBezTo>
                    <a:pt x="2156" y="763"/>
                    <a:pt x="2028" y="795"/>
                    <a:pt x="1986" y="848"/>
                  </a:cubicBezTo>
                  <a:close/>
                  <a:moveTo>
                    <a:pt x="2071" y="880"/>
                  </a:moveTo>
                  <a:cubicBezTo>
                    <a:pt x="1986" y="880"/>
                    <a:pt x="1986" y="880"/>
                    <a:pt x="1986" y="880"/>
                  </a:cubicBezTo>
                  <a:cubicBezTo>
                    <a:pt x="1986" y="1654"/>
                    <a:pt x="1986" y="1654"/>
                    <a:pt x="1986" y="1654"/>
                  </a:cubicBezTo>
                  <a:cubicBezTo>
                    <a:pt x="2028" y="1601"/>
                    <a:pt x="2156" y="1570"/>
                    <a:pt x="2166" y="1485"/>
                  </a:cubicBezTo>
                  <a:cubicBezTo>
                    <a:pt x="2166" y="1389"/>
                    <a:pt x="2166" y="976"/>
                    <a:pt x="2166" y="976"/>
                  </a:cubicBezTo>
                  <a:cubicBezTo>
                    <a:pt x="2166" y="923"/>
                    <a:pt x="2124" y="880"/>
                    <a:pt x="2071" y="880"/>
                  </a:cubicBezTo>
                  <a:close/>
                  <a:moveTo>
                    <a:pt x="956" y="827"/>
                  </a:moveTo>
                  <a:cubicBezTo>
                    <a:pt x="913" y="827"/>
                    <a:pt x="881" y="848"/>
                    <a:pt x="850" y="880"/>
                  </a:cubicBezTo>
                  <a:cubicBezTo>
                    <a:pt x="807" y="901"/>
                    <a:pt x="786" y="944"/>
                    <a:pt x="775" y="1007"/>
                  </a:cubicBezTo>
                  <a:cubicBezTo>
                    <a:pt x="754" y="1060"/>
                    <a:pt x="743" y="1113"/>
                    <a:pt x="743" y="1156"/>
                  </a:cubicBezTo>
                  <a:cubicBezTo>
                    <a:pt x="743" y="1209"/>
                    <a:pt x="754" y="1251"/>
                    <a:pt x="786" y="1273"/>
                  </a:cubicBezTo>
                  <a:cubicBezTo>
                    <a:pt x="807" y="1304"/>
                    <a:pt x="828" y="1315"/>
                    <a:pt x="871" y="1315"/>
                  </a:cubicBezTo>
                  <a:cubicBezTo>
                    <a:pt x="892" y="1315"/>
                    <a:pt x="913" y="1315"/>
                    <a:pt x="935" y="1294"/>
                  </a:cubicBezTo>
                  <a:cubicBezTo>
                    <a:pt x="956" y="1294"/>
                    <a:pt x="977" y="1273"/>
                    <a:pt x="988" y="1251"/>
                  </a:cubicBezTo>
                  <a:cubicBezTo>
                    <a:pt x="1009" y="1230"/>
                    <a:pt x="1030" y="1188"/>
                    <a:pt x="1051" y="1135"/>
                  </a:cubicBezTo>
                  <a:cubicBezTo>
                    <a:pt x="1073" y="1082"/>
                    <a:pt x="1073" y="1039"/>
                    <a:pt x="1073" y="986"/>
                  </a:cubicBezTo>
                  <a:cubicBezTo>
                    <a:pt x="1073" y="944"/>
                    <a:pt x="1062" y="901"/>
                    <a:pt x="1041" y="870"/>
                  </a:cubicBezTo>
                  <a:cubicBezTo>
                    <a:pt x="1020" y="848"/>
                    <a:pt x="988" y="827"/>
                    <a:pt x="956" y="827"/>
                  </a:cubicBezTo>
                  <a:close/>
                  <a:moveTo>
                    <a:pt x="1954" y="95"/>
                  </a:moveTo>
                  <a:cubicBezTo>
                    <a:pt x="1954" y="2333"/>
                    <a:pt x="1954" y="2333"/>
                    <a:pt x="1954" y="2333"/>
                  </a:cubicBezTo>
                  <a:cubicBezTo>
                    <a:pt x="1954" y="2386"/>
                    <a:pt x="1912" y="2429"/>
                    <a:pt x="1858" y="2429"/>
                  </a:cubicBezTo>
                  <a:cubicBezTo>
                    <a:pt x="96" y="2429"/>
                    <a:pt x="96" y="2429"/>
                    <a:pt x="96" y="2429"/>
                  </a:cubicBezTo>
                  <a:cubicBezTo>
                    <a:pt x="42" y="2429"/>
                    <a:pt x="0" y="2386"/>
                    <a:pt x="0" y="2333"/>
                  </a:cubicBezTo>
                  <a:cubicBezTo>
                    <a:pt x="0" y="95"/>
                    <a:pt x="0" y="95"/>
                    <a:pt x="0" y="95"/>
                  </a:cubicBezTo>
                  <a:cubicBezTo>
                    <a:pt x="0" y="42"/>
                    <a:pt x="42" y="0"/>
                    <a:pt x="96" y="0"/>
                  </a:cubicBezTo>
                  <a:cubicBezTo>
                    <a:pt x="1858" y="0"/>
                    <a:pt x="1858" y="0"/>
                    <a:pt x="1858" y="0"/>
                  </a:cubicBezTo>
                  <a:cubicBezTo>
                    <a:pt x="1912" y="0"/>
                    <a:pt x="1954" y="42"/>
                    <a:pt x="1954" y="95"/>
                  </a:cubicBezTo>
                  <a:close/>
                  <a:moveTo>
                    <a:pt x="1614" y="1432"/>
                  </a:moveTo>
                  <a:cubicBezTo>
                    <a:pt x="1476" y="1432"/>
                    <a:pt x="1476" y="1432"/>
                    <a:pt x="1476" y="1432"/>
                  </a:cubicBezTo>
                  <a:cubicBezTo>
                    <a:pt x="1423" y="1485"/>
                    <a:pt x="1370" y="1527"/>
                    <a:pt x="1285" y="1559"/>
                  </a:cubicBezTo>
                  <a:cubicBezTo>
                    <a:pt x="1211" y="1591"/>
                    <a:pt x="1115" y="1612"/>
                    <a:pt x="1009" y="1612"/>
                  </a:cubicBezTo>
                  <a:cubicBezTo>
                    <a:pt x="903" y="1612"/>
                    <a:pt x="796" y="1591"/>
                    <a:pt x="712" y="1548"/>
                  </a:cubicBezTo>
                  <a:cubicBezTo>
                    <a:pt x="627" y="1517"/>
                    <a:pt x="563" y="1464"/>
                    <a:pt x="510" y="1379"/>
                  </a:cubicBezTo>
                  <a:cubicBezTo>
                    <a:pt x="467" y="1304"/>
                    <a:pt x="446" y="1220"/>
                    <a:pt x="446" y="1124"/>
                  </a:cubicBezTo>
                  <a:cubicBezTo>
                    <a:pt x="446" y="1029"/>
                    <a:pt x="467" y="933"/>
                    <a:pt x="510" y="848"/>
                  </a:cubicBezTo>
                  <a:cubicBezTo>
                    <a:pt x="552" y="753"/>
                    <a:pt x="616" y="679"/>
                    <a:pt x="701" y="636"/>
                  </a:cubicBezTo>
                  <a:cubicBezTo>
                    <a:pt x="786" y="583"/>
                    <a:pt x="881" y="562"/>
                    <a:pt x="1009" y="562"/>
                  </a:cubicBezTo>
                  <a:cubicBezTo>
                    <a:pt x="1147" y="562"/>
                    <a:pt x="1264" y="594"/>
                    <a:pt x="1338" y="668"/>
                  </a:cubicBezTo>
                  <a:cubicBezTo>
                    <a:pt x="1423" y="742"/>
                    <a:pt x="1466" y="838"/>
                    <a:pt x="1466" y="944"/>
                  </a:cubicBezTo>
                  <a:cubicBezTo>
                    <a:pt x="1466" y="1007"/>
                    <a:pt x="1444" y="1071"/>
                    <a:pt x="1423" y="1124"/>
                  </a:cubicBezTo>
                  <a:cubicBezTo>
                    <a:pt x="1391" y="1188"/>
                    <a:pt x="1349" y="1230"/>
                    <a:pt x="1306" y="1262"/>
                  </a:cubicBezTo>
                  <a:cubicBezTo>
                    <a:pt x="1274" y="1294"/>
                    <a:pt x="1243" y="1304"/>
                    <a:pt x="1221" y="1304"/>
                  </a:cubicBezTo>
                  <a:cubicBezTo>
                    <a:pt x="1221" y="1304"/>
                    <a:pt x="1211" y="1304"/>
                    <a:pt x="1211" y="1294"/>
                  </a:cubicBezTo>
                  <a:cubicBezTo>
                    <a:pt x="1200" y="1294"/>
                    <a:pt x="1200" y="1283"/>
                    <a:pt x="1200" y="1273"/>
                  </a:cubicBezTo>
                  <a:cubicBezTo>
                    <a:pt x="1200" y="1262"/>
                    <a:pt x="1200" y="1241"/>
                    <a:pt x="1211" y="1209"/>
                  </a:cubicBezTo>
                  <a:cubicBezTo>
                    <a:pt x="1306" y="732"/>
                    <a:pt x="1306" y="732"/>
                    <a:pt x="1306" y="732"/>
                  </a:cubicBezTo>
                  <a:cubicBezTo>
                    <a:pt x="1136" y="732"/>
                    <a:pt x="1136" y="732"/>
                    <a:pt x="1136" y="732"/>
                  </a:cubicBezTo>
                  <a:cubicBezTo>
                    <a:pt x="1115" y="806"/>
                    <a:pt x="1115" y="806"/>
                    <a:pt x="1115" y="806"/>
                  </a:cubicBezTo>
                  <a:cubicBezTo>
                    <a:pt x="1073" y="742"/>
                    <a:pt x="1020" y="710"/>
                    <a:pt x="935" y="710"/>
                  </a:cubicBezTo>
                  <a:cubicBezTo>
                    <a:pt x="828" y="710"/>
                    <a:pt x="733" y="763"/>
                    <a:pt x="658" y="870"/>
                  </a:cubicBezTo>
                  <a:cubicBezTo>
                    <a:pt x="605" y="954"/>
                    <a:pt x="573" y="1050"/>
                    <a:pt x="573" y="1156"/>
                  </a:cubicBezTo>
                  <a:cubicBezTo>
                    <a:pt x="573" y="1241"/>
                    <a:pt x="595" y="1315"/>
                    <a:pt x="648" y="1368"/>
                  </a:cubicBezTo>
                  <a:cubicBezTo>
                    <a:pt x="690" y="1411"/>
                    <a:pt x="754" y="1442"/>
                    <a:pt x="828" y="1442"/>
                  </a:cubicBezTo>
                  <a:cubicBezTo>
                    <a:pt x="903" y="1442"/>
                    <a:pt x="966" y="1411"/>
                    <a:pt x="1020" y="1368"/>
                  </a:cubicBezTo>
                  <a:cubicBezTo>
                    <a:pt x="1020" y="1389"/>
                    <a:pt x="1030" y="1411"/>
                    <a:pt x="1051" y="1421"/>
                  </a:cubicBezTo>
                  <a:cubicBezTo>
                    <a:pt x="1073" y="1432"/>
                    <a:pt x="1094" y="1442"/>
                    <a:pt x="1136" y="1442"/>
                  </a:cubicBezTo>
                  <a:cubicBezTo>
                    <a:pt x="1274" y="1442"/>
                    <a:pt x="1391" y="1379"/>
                    <a:pt x="1476" y="1262"/>
                  </a:cubicBezTo>
                  <a:cubicBezTo>
                    <a:pt x="1551" y="1177"/>
                    <a:pt x="1582" y="1071"/>
                    <a:pt x="1582" y="954"/>
                  </a:cubicBezTo>
                  <a:cubicBezTo>
                    <a:pt x="1582" y="859"/>
                    <a:pt x="1561" y="774"/>
                    <a:pt x="1508" y="689"/>
                  </a:cubicBezTo>
                  <a:cubicBezTo>
                    <a:pt x="1466" y="604"/>
                    <a:pt x="1402" y="541"/>
                    <a:pt x="1306" y="498"/>
                  </a:cubicBezTo>
                  <a:cubicBezTo>
                    <a:pt x="1221" y="456"/>
                    <a:pt x="1126" y="435"/>
                    <a:pt x="1009" y="435"/>
                  </a:cubicBezTo>
                  <a:cubicBezTo>
                    <a:pt x="871" y="435"/>
                    <a:pt x="754" y="466"/>
                    <a:pt x="648" y="519"/>
                  </a:cubicBezTo>
                  <a:cubicBezTo>
                    <a:pt x="552" y="573"/>
                    <a:pt x="467" y="657"/>
                    <a:pt x="404" y="763"/>
                  </a:cubicBezTo>
                  <a:cubicBezTo>
                    <a:pt x="350" y="870"/>
                    <a:pt x="319" y="986"/>
                    <a:pt x="319" y="1113"/>
                  </a:cubicBezTo>
                  <a:cubicBezTo>
                    <a:pt x="319" y="1230"/>
                    <a:pt x="340" y="1336"/>
                    <a:pt x="393" y="1432"/>
                  </a:cubicBezTo>
                  <a:cubicBezTo>
                    <a:pt x="446" y="1527"/>
                    <a:pt x="531" y="1601"/>
                    <a:pt x="637" y="1654"/>
                  </a:cubicBezTo>
                  <a:cubicBezTo>
                    <a:pt x="743" y="1707"/>
                    <a:pt x="871" y="1729"/>
                    <a:pt x="1020" y="1729"/>
                  </a:cubicBezTo>
                  <a:cubicBezTo>
                    <a:pt x="1179" y="1729"/>
                    <a:pt x="1306" y="1697"/>
                    <a:pt x="1412" y="1644"/>
                  </a:cubicBezTo>
                  <a:cubicBezTo>
                    <a:pt x="1508" y="1591"/>
                    <a:pt x="1572" y="1517"/>
                    <a:pt x="1614" y="1432"/>
                  </a:cubicBezTo>
                  <a:close/>
                </a:path>
              </a:pathLst>
            </a:custGeom>
            <a:solidFill>
              <a:schemeClr val="bg1"/>
            </a:solidFill>
            <a:ln>
              <a:noFill/>
            </a:ln>
          </p:spPr>
          <p:txBody>
            <a:bodyPr vert="horz" wrap="square" lIns="91378" tIns="45688" rIns="91378" bIns="45688" numCol="1" anchor="t" anchorCtr="0" compatLnSpc="1">
              <a:prstTxWarp prst="textNoShape">
                <a:avLst/>
              </a:prstTxWarp>
            </a:bodyPr>
            <a:lstStyle/>
            <a:p>
              <a:pPr marL="0" marR="0" lvl="0" indent="0" algn="l" defTabSz="931926"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35" name="Group 134"/>
          <p:cNvGrpSpPr/>
          <p:nvPr/>
        </p:nvGrpSpPr>
        <p:grpSpPr>
          <a:xfrm>
            <a:off x="9937529" y="2550892"/>
            <a:ext cx="754277" cy="690928"/>
            <a:chOff x="9725928" y="2083221"/>
            <a:chExt cx="739554" cy="677442"/>
          </a:xfrm>
        </p:grpSpPr>
        <p:sp>
          <p:nvSpPr>
            <p:cNvPr id="136" name="Freeform 27"/>
            <p:cNvSpPr>
              <a:spLocks/>
            </p:cNvSpPr>
            <p:nvPr/>
          </p:nvSpPr>
          <p:spPr bwMode="auto">
            <a:xfrm>
              <a:off x="9761537" y="2083221"/>
              <a:ext cx="668337" cy="677442"/>
            </a:xfrm>
            <a:custGeom>
              <a:avLst/>
              <a:gdLst>
                <a:gd name="T0" fmla="*/ 73 w 98"/>
                <a:gd name="T1" fmla="*/ 99 h 99"/>
                <a:gd name="T2" fmla="*/ 26 w 98"/>
                <a:gd name="T3" fmla="*/ 99 h 99"/>
                <a:gd name="T4" fmla="*/ 0 w 98"/>
                <a:gd name="T5" fmla="*/ 74 h 99"/>
                <a:gd name="T6" fmla="*/ 0 w 98"/>
                <a:gd name="T7" fmla="*/ 26 h 99"/>
                <a:gd name="T8" fmla="*/ 26 w 98"/>
                <a:gd name="T9" fmla="*/ 0 h 99"/>
                <a:gd name="T10" fmla="*/ 73 w 98"/>
                <a:gd name="T11" fmla="*/ 0 h 99"/>
                <a:gd name="T12" fmla="*/ 98 w 98"/>
                <a:gd name="T13" fmla="*/ 26 h 99"/>
                <a:gd name="T14" fmla="*/ 98 w 98"/>
                <a:gd name="T15" fmla="*/ 74 h 99"/>
                <a:gd name="T16" fmla="*/ 73 w 98"/>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9">
                  <a:moveTo>
                    <a:pt x="73" y="99"/>
                  </a:moveTo>
                  <a:cubicBezTo>
                    <a:pt x="26" y="99"/>
                    <a:pt x="26" y="99"/>
                    <a:pt x="26" y="99"/>
                  </a:cubicBezTo>
                  <a:cubicBezTo>
                    <a:pt x="12" y="99"/>
                    <a:pt x="0" y="88"/>
                    <a:pt x="0" y="74"/>
                  </a:cubicBezTo>
                  <a:cubicBezTo>
                    <a:pt x="0" y="26"/>
                    <a:pt x="0" y="26"/>
                    <a:pt x="0" y="26"/>
                  </a:cubicBezTo>
                  <a:cubicBezTo>
                    <a:pt x="0" y="12"/>
                    <a:pt x="12" y="0"/>
                    <a:pt x="26" y="0"/>
                  </a:cubicBezTo>
                  <a:cubicBezTo>
                    <a:pt x="73" y="0"/>
                    <a:pt x="73" y="0"/>
                    <a:pt x="73" y="0"/>
                  </a:cubicBezTo>
                  <a:cubicBezTo>
                    <a:pt x="87" y="0"/>
                    <a:pt x="98" y="12"/>
                    <a:pt x="98" y="26"/>
                  </a:cubicBezTo>
                  <a:cubicBezTo>
                    <a:pt x="98" y="74"/>
                    <a:pt x="98" y="74"/>
                    <a:pt x="98" y="74"/>
                  </a:cubicBezTo>
                  <a:cubicBezTo>
                    <a:pt x="98" y="88"/>
                    <a:pt x="87" y="99"/>
                    <a:pt x="73" y="99"/>
                  </a:cubicBezTo>
                  <a:close/>
                </a:path>
              </a:pathLst>
            </a:custGeom>
            <a:solidFill>
              <a:srgbClr val="C1E00A"/>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37" name="TextBox 136"/>
            <p:cNvSpPr txBox="1"/>
            <p:nvPr/>
          </p:nvSpPr>
          <p:spPr>
            <a:xfrm>
              <a:off x="9725928" y="2527932"/>
              <a:ext cx="739554" cy="187945"/>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020" b="0" i="0" u="none" strike="noStrike" kern="1200" cap="none" spc="-3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Documents</a:t>
              </a:r>
            </a:p>
          </p:txBody>
        </p:sp>
        <p:grpSp>
          <p:nvGrpSpPr>
            <p:cNvPr id="138" name="Group 137"/>
            <p:cNvGrpSpPr/>
            <p:nvPr/>
          </p:nvGrpSpPr>
          <p:grpSpPr>
            <a:xfrm>
              <a:off x="9891554" y="2117307"/>
              <a:ext cx="408303" cy="392640"/>
              <a:chOff x="10525638" y="4646265"/>
              <a:chExt cx="408303" cy="392640"/>
            </a:xfrm>
            <a:solidFill>
              <a:schemeClr val="bg1"/>
            </a:solidFill>
          </p:grpSpPr>
          <p:sp>
            <p:nvSpPr>
              <p:cNvPr id="139" name="Freeform 9"/>
              <p:cNvSpPr>
                <a:spLocks/>
              </p:cNvSpPr>
              <p:nvPr/>
            </p:nvSpPr>
            <p:spPr bwMode="auto">
              <a:xfrm>
                <a:off x="10561143" y="4646265"/>
                <a:ext cx="337294" cy="117358"/>
              </a:xfrm>
              <a:custGeom>
                <a:avLst/>
                <a:gdLst>
                  <a:gd name="T0" fmla="*/ 1857 w 1880"/>
                  <a:gd name="T1" fmla="*/ 266 h 526"/>
                  <a:gd name="T2" fmla="*/ 1701 w 1880"/>
                  <a:gd name="T3" fmla="*/ 266 h 526"/>
                  <a:gd name="T4" fmla="*/ 1626 w 1880"/>
                  <a:gd name="T5" fmla="*/ 0 h 526"/>
                  <a:gd name="T6" fmla="*/ 689 w 1880"/>
                  <a:gd name="T7" fmla="*/ 266 h 526"/>
                  <a:gd name="T8" fmla="*/ 579 w 1880"/>
                  <a:gd name="T9" fmla="*/ 266 h 526"/>
                  <a:gd name="T10" fmla="*/ 457 w 1880"/>
                  <a:gd name="T11" fmla="*/ 162 h 526"/>
                  <a:gd name="T12" fmla="*/ 417 w 1880"/>
                  <a:gd name="T13" fmla="*/ 144 h 526"/>
                  <a:gd name="T14" fmla="*/ 24 w 1880"/>
                  <a:gd name="T15" fmla="*/ 144 h 526"/>
                  <a:gd name="T16" fmla="*/ 0 w 1880"/>
                  <a:gd name="T17" fmla="*/ 167 h 526"/>
                  <a:gd name="T18" fmla="*/ 0 w 1880"/>
                  <a:gd name="T19" fmla="*/ 526 h 526"/>
                  <a:gd name="T20" fmla="*/ 180 w 1880"/>
                  <a:gd name="T21" fmla="*/ 526 h 526"/>
                  <a:gd name="T22" fmla="*/ 1550 w 1880"/>
                  <a:gd name="T23" fmla="*/ 133 h 526"/>
                  <a:gd name="T24" fmla="*/ 1660 w 1880"/>
                  <a:gd name="T25" fmla="*/ 526 h 526"/>
                  <a:gd name="T26" fmla="*/ 1880 w 1880"/>
                  <a:gd name="T27" fmla="*/ 526 h 526"/>
                  <a:gd name="T28" fmla="*/ 1880 w 1880"/>
                  <a:gd name="T29" fmla="*/ 289 h 526"/>
                  <a:gd name="T30" fmla="*/ 1857 w 1880"/>
                  <a:gd name="T31" fmla="*/ 26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0" h="526">
                    <a:moveTo>
                      <a:pt x="1857" y="266"/>
                    </a:moveTo>
                    <a:cubicBezTo>
                      <a:pt x="1701" y="266"/>
                      <a:pt x="1701" y="266"/>
                      <a:pt x="1701" y="266"/>
                    </a:cubicBezTo>
                    <a:cubicBezTo>
                      <a:pt x="1626" y="0"/>
                      <a:pt x="1626" y="0"/>
                      <a:pt x="1626" y="0"/>
                    </a:cubicBezTo>
                    <a:cubicBezTo>
                      <a:pt x="689" y="266"/>
                      <a:pt x="689" y="266"/>
                      <a:pt x="689" y="266"/>
                    </a:cubicBezTo>
                    <a:cubicBezTo>
                      <a:pt x="579" y="266"/>
                      <a:pt x="579" y="266"/>
                      <a:pt x="579" y="266"/>
                    </a:cubicBezTo>
                    <a:cubicBezTo>
                      <a:pt x="457" y="162"/>
                      <a:pt x="457" y="162"/>
                      <a:pt x="457" y="162"/>
                    </a:cubicBezTo>
                    <a:cubicBezTo>
                      <a:pt x="452" y="150"/>
                      <a:pt x="428" y="144"/>
                      <a:pt x="417" y="144"/>
                    </a:cubicBezTo>
                    <a:cubicBezTo>
                      <a:pt x="24" y="144"/>
                      <a:pt x="24" y="144"/>
                      <a:pt x="24" y="144"/>
                    </a:cubicBezTo>
                    <a:cubicBezTo>
                      <a:pt x="12" y="144"/>
                      <a:pt x="0" y="156"/>
                      <a:pt x="0" y="167"/>
                    </a:cubicBezTo>
                    <a:cubicBezTo>
                      <a:pt x="0" y="526"/>
                      <a:pt x="0" y="526"/>
                      <a:pt x="0" y="526"/>
                    </a:cubicBezTo>
                    <a:cubicBezTo>
                      <a:pt x="180" y="526"/>
                      <a:pt x="180" y="526"/>
                      <a:pt x="180" y="526"/>
                    </a:cubicBezTo>
                    <a:cubicBezTo>
                      <a:pt x="1550" y="133"/>
                      <a:pt x="1550" y="133"/>
                      <a:pt x="1550" y="133"/>
                    </a:cubicBezTo>
                    <a:cubicBezTo>
                      <a:pt x="1660" y="526"/>
                      <a:pt x="1660" y="526"/>
                      <a:pt x="1660" y="526"/>
                    </a:cubicBezTo>
                    <a:cubicBezTo>
                      <a:pt x="1880" y="526"/>
                      <a:pt x="1880" y="526"/>
                      <a:pt x="1880" y="526"/>
                    </a:cubicBezTo>
                    <a:cubicBezTo>
                      <a:pt x="1880" y="289"/>
                      <a:pt x="1880" y="289"/>
                      <a:pt x="1880" y="289"/>
                    </a:cubicBezTo>
                    <a:cubicBezTo>
                      <a:pt x="1880" y="277"/>
                      <a:pt x="1868" y="266"/>
                      <a:pt x="1857" y="2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40" name="Freeform 10"/>
              <p:cNvSpPr>
                <a:spLocks/>
              </p:cNvSpPr>
              <p:nvPr/>
            </p:nvSpPr>
            <p:spPr bwMode="auto">
              <a:xfrm>
                <a:off x="10525638" y="4781925"/>
                <a:ext cx="408303" cy="256980"/>
              </a:xfrm>
              <a:custGeom>
                <a:avLst/>
                <a:gdLst>
                  <a:gd name="T0" fmla="*/ 2259 w 2276"/>
                  <a:gd name="T1" fmla="*/ 0 h 1151"/>
                  <a:gd name="T2" fmla="*/ 23 w 2276"/>
                  <a:gd name="T3" fmla="*/ 0 h 1151"/>
                  <a:gd name="T4" fmla="*/ 0 w 2276"/>
                  <a:gd name="T5" fmla="*/ 23 h 1151"/>
                  <a:gd name="T6" fmla="*/ 191 w 2276"/>
                  <a:gd name="T7" fmla="*/ 1104 h 1151"/>
                  <a:gd name="T8" fmla="*/ 243 w 2276"/>
                  <a:gd name="T9" fmla="*/ 1151 h 1151"/>
                  <a:gd name="T10" fmla="*/ 2033 w 2276"/>
                  <a:gd name="T11" fmla="*/ 1151 h 1151"/>
                  <a:gd name="T12" fmla="*/ 2085 w 2276"/>
                  <a:gd name="T13" fmla="*/ 1104 h 1151"/>
                  <a:gd name="T14" fmla="*/ 2276 w 2276"/>
                  <a:gd name="T15" fmla="*/ 23 h 1151"/>
                  <a:gd name="T16" fmla="*/ 2259 w 2276"/>
                  <a:gd name="T17" fmla="*/ 0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6" h="1151">
                    <a:moveTo>
                      <a:pt x="2259" y="0"/>
                    </a:moveTo>
                    <a:cubicBezTo>
                      <a:pt x="23" y="0"/>
                      <a:pt x="23" y="0"/>
                      <a:pt x="23" y="0"/>
                    </a:cubicBezTo>
                    <a:cubicBezTo>
                      <a:pt x="6" y="0"/>
                      <a:pt x="0" y="11"/>
                      <a:pt x="0" y="23"/>
                    </a:cubicBezTo>
                    <a:cubicBezTo>
                      <a:pt x="191" y="1104"/>
                      <a:pt x="191" y="1104"/>
                      <a:pt x="191" y="1104"/>
                    </a:cubicBezTo>
                    <a:cubicBezTo>
                      <a:pt x="191" y="1133"/>
                      <a:pt x="220" y="1151"/>
                      <a:pt x="243" y="1151"/>
                    </a:cubicBezTo>
                    <a:cubicBezTo>
                      <a:pt x="2033" y="1151"/>
                      <a:pt x="2033" y="1151"/>
                      <a:pt x="2033" y="1151"/>
                    </a:cubicBezTo>
                    <a:cubicBezTo>
                      <a:pt x="2056" y="1151"/>
                      <a:pt x="2085" y="1133"/>
                      <a:pt x="2085" y="1104"/>
                    </a:cubicBezTo>
                    <a:cubicBezTo>
                      <a:pt x="2276" y="23"/>
                      <a:pt x="2276" y="23"/>
                      <a:pt x="2276" y="23"/>
                    </a:cubicBezTo>
                    <a:cubicBezTo>
                      <a:pt x="2276" y="11"/>
                      <a:pt x="2270" y="0"/>
                      <a:pt x="22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grpSp>
      </p:grpSp>
      <p:grpSp>
        <p:nvGrpSpPr>
          <p:cNvPr id="141" name="Group 140"/>
          <p:cNvGrpSpPr/>
          <p:nvPr/>
        </p:nvGrpSpPr>
        <p:grpSpPr>
          <a:xfrm>
            <a:off x="7775137" y="2712375"/>
            <a:ext cx="524467" cy="516494"/>
            <a:chOff x="7605743" y="2241551"/>
            <a:chExt cx="514230" cy="506413"/>
          </a:xfrm>
        </p:grpSpPr>
        <p:sp>
          <p:nvSpPr>
            <p:cNvPr id="142" name="Freeform 52"/>
            <p:cNvSpPr>
              <a:spLocks/>
            </p:cNvSpPr>
            <p:nvPr/>
          </p:nvSpPr>
          <p:spPr bwMode="auto">
            <a:xfrm>
              <a:off x="7608858" y="2241551"/>
              <a:ext cx="508000" cy="506413"/>
            </a:xfrm>
            <a:custGeom>
              <a:avLst/>
              <a:gdLst>
                <a:gd name="T0" fmla="*/ 63 w 85"/>
                <a:gd name="T1" fmla="*/ 85 h 85"/>
                <a:gd name="T2" fmla="*/ 22 w 85"/>
                <a:gd name="T3" fmla="*/ 85 h 85"/>
                <a:gd name="T4" fmla="*/ 0 w 85"/>
                <a:gd name="T5" fmla="*/ 63 h 85"/>
                <a:gd name="T6" fmla="*/ 0 w 85"/>
                <a:gd name="T7" fmla="*/ 22 h 85"/>
                <a:gd name="T8" fmla="*/ 22 w 85"/>
                <a:gd name="T9" fmla="*/ 0 h 85"/>
                <a:gd name="T10" fmla="*/ 63 w 85"/>
                <a:gd name="T11" fmla="*/ 0 h 85"/>
                <a:gd name="T12" fmla="*/ 85 w 85"/>
                <a:gd name="T13" fmla="*/ 22 h 85"/>
                <a:gd name="T14" fmla="*/ 85 w 85"/>
                <a:gd name="T15" fmla="*/ 63 h 85"/>
                <a:gd name="T16" fmla="*/ 63 w 85"/>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5">
                  <a:moveTo>
                    <a:pt x="63" y="85"/>
                  </a:moveTo>
                  <a:cubicBezTo>
                    <a:pt x="22" y="85"/>
                    <a:pt x="22" y="85"/>
                    <a:pt x="22" y="85"/>
                  </a:cubicBezTo>
                  <a:cubicBezTo>
                    <a:pt x="10" y="85"/>
                    <a:pt x="0" y="76"/>
                    <a:pt x="0" y="63"/>
                  </a:cubicBezTo>
                  <a:cubicBezTo>
                    <a:pt x="0" y="22"/>
                    <a:pt x="0" y="22"/>
                    <a:pt x="0" y="22"/>
                  </a:cubicBezTo>
                  <a:cubicBezTo>
                    <a:pt x="0" y="10"/>
                    <a:pt x="10" y="0"/>
                    <a:pt x="22" y="0"/>
                  </a:cubicBezTo>
                  <a:cubicBezTo>
                    <a:pt x="63" y="0"/>
                    <a:pt x="63" y="0"/>
                    <a:pt x="63" y="0"/>
                  </a:cubicBezTo>
                  <a:cubicBezTo>
                    <a:pt x="75" y="0"/>
                    <a:pt x="85" y="10"/>
                    <a:pt x="85" y="22"/>
                  </a:cubicBezTo>
                  <a:cubicBezTo>
                    <a:pt x="85" y="63"/>
                    <a:pt x="85" y="63"/>
                    <a:pt x="85" y="63"/>
                  </a:cubicBezTo>
                  <a:cubicBezTo>
                    <a:pt x="85" y="76"/>
                    <a:pt x="75" y="85"/>
                    <a:pt x="63" y="85"/>
                  </a:cubicBezTo>
                  <a:close/>
                </a:path>
              </a:pathLst>
            </a:custGeom>
            <a:solidFill>
              <a:srgbClr val="107C1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43" name="TextBox 142"/>
            <p:cNvSpPr txBox="1"/>
            <p:nvPr/>
          </p:nvSpPr>
          <p:spPr>
            <a:xfrm>
              <a:off x="7605743" y="2571950"/>
              <a:ext cx="514230" cy="151853"/>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3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Tasks</a:t>
              </a:r>
            </a:p>
          </p:txBody>
        </p:sp>
        <p:sp>
          <p:nvSpPr>
            <p:cNvPr id="144" name="Freeform 5"/>
            <p:cNvSpPr>
              <a:spLocks noEditPoints="1"/>
            </p:cNvSpPr>
            <p:nvPr/>
          </p:nvSpPr>
          <p:spPr bwMode="auto">
            <a:xfrm>
              <a:off x="7748190" y="2270884"/>
              <a:ext cx="229337" cy="280276"/>
            </a:xfrm>
            <a:custGeom>
              <a:avLst/>
              <a:gdLst>
                <a:gd name="T0" fmla="*/ 914 w 1743"/>
                <a:gd name="T1" fmla="*/ 1364 h 2131"/>
                <a:gd name="T2" fmla="*/ 304 w 1743"/>
                <a:gd name="T3" fmla="*/ 1435 h 2131"/>
                <a:gd name="T4" fmla="*/ 304 w 1743"/>
                <a:gd name="T5" fmla="*/ 1364 h 2131"/>
                <a:gd name="T6" fmla="*/ 304 w 1743"/>
                <a:gd name="T7" fmla="*/ 895 h 2131"/>
                <a:gd name="T8" fmla="*/ 914 w 1743"/>
                <a:gd name="T9" fmla="*/ 959 h 2131"/>
                <a:gd name="T10" fmla="*/ 914 w 1743"/>
                <a:gd name="T11" fmla="*/ 895 h 2131"/>
                <a:gd name="T12" fmla="*/ 1523 w 1743"/>
                <a:gd name="T13" fmla="*/ 717 h 2131"/>
                <a:gd name="T14" fmla="*/ 1551 w 1743"/>
                <a:gd name="T15" fmla="*/ 639 h 2131"/>
                <a:gd name="T16" fmla="*/ 1473 w 1743"/>
                <a:gd name="T17" fmla="*/ 788 h 2131"/>
                <a:gd name="T18" fmla="*/ 829 w 1743"/>
                <a:gd name="T19" fmla="*/ 653 h 2131"/>
                <a:gd name="T20" fmla="*/ 304 w 1743"/>
                <a:gd name="T21" fmla="*/ 724 h 2131"/>
                <a:gd name="T22" fmla="*/ 829 w 1743"/>
                <a:gd name="T23" fmla="*/ 653 h 2131"/>
                <a:gd name="T24" fmla="*/ 304 w 1743"/>
                <a:gd name="T25" fmla="*/ 1669 h 2131"/>
                <a:gd name="T26" fmla="*/ 829 w 1743"/>
                <a:gd name="T27" fmla="*/ 1605 h 2131"/>
                <a:gd name="T28" fmla="*/ 304 w 1743"/>
                <a:gd name="T29" fmla="*/ 1669 h 2131"/>
                <a:gd name="T30" fmla="*/ 1473 w 1743"/>
                <a:gd name="T31" fmla="*/ 2038 h 2131"/>
                <a:gd name="T32" fmla="*/ 78 w 1743"/>
                <a:gd name="T33" fmla="*/ 256 h 2131"/>
                <a:gd name="T34" fmla="*/ 312 w 1743"/>
                <a:gd name="T35" fmla="*/ 156 h 2131"/>
                <a:gd name="T36" fmla="*/ 0 w 1743"/>
                <a:gd name="T37" fmla="*/ 2131 h 2131"/>
                <a:gd name="T38" fmla="*/ 1551 w 1743"/>
                <a:gd name="T39" fmla="*/ 1115 h 2131"/>
                <a:gd name="T40" fmla="*/ 1473 w 1743"/>
                <a:gd name="T41" fmla="*/ 2038 h 2131"/>
                <a:gd name="T42" fmla="*/ 829 w 1743"/>
                <a:gd name="T43" fmla="*/ 1129 h 2131"/>
                <a:gd name="T44" fmla="*/ 304 w 1743"/>
                <a:gd name="T45" fmla="*/ 1200 h 2131"/>
                <a:gd name="T46" fmla="*/ 829 w 1743"/>
                <a:gd name="T47" fmla="*/ 1129 h 2131"/>
                <a:gd name="T48" fmla="*/ 290 w 1743"/>
                <a:gd name="T49" fmla="*/ 256 h 2131"/>
                <a:gd name="T50" fmla="*/ 545 w 1743"/>
                <a:gd name="T51" fmla="*/ 142 h 2131"/>
                <a:gd name="T52" fmla="*/ 630 w 1743"/>
                <a:gd name="T53" fmla="*/ 142 h 2131"/>
                <a:gd name="T54" fmla="*/ 921 w 1743"/>
                <a:gd name="T55" fmla="*/ 142 h 2131"/>
                <a:gd name="T56" fmla="*/ 1006 w 1743"/>
                <a:gd name="T57" fmla="*/ 142 h 2131"/>
                <a:gd name="T58" fmla="*/ 1261 w 1743"/>
                <a:gd name="T59" fmla="*/ 256 h 2131"/>
                <a:gd name="T60" fmla="*/ 283 w 1743"/>
                <a:gd name="T61" fmla="*/ 305 h 2131"/>
                <a:gd name="T62" fmla="*/ 701 w 1743"/>
                <a:gd name="T63" fmla="*/ 142 h 2131"/>
                <a:gd name="T64" fmla="*/ 850 w 1743"/>
                <a:gd name="T65" fmla="*/ 142 h 2131"/>
                <a:gd name="T66" fmla="*/ 701 w 1743"/>
                <a:gd name="T67" fmla="*/ 142 h 2131"/>
                <a:gd name="T68" fmla="*/ 205 w 1743"/>
                <a:gd name="T69" fmla="*/ 1910 h 2131"/>
                <a:gd name="T70" fmla="*/ 1346 w 1743"/>
                <a:gd name="T71" fmla="*/ 419 h 2131"/>
                <a:gd name="T72" fmla="*/ 1417 w 1743"/>
                <a:gd name="T73" fmla="*/ 405 h 2131"/>
                <a:gd name="T74" fmla="*/ 134 w 1743"/>
                <a:gd name="T75" fmla="*/ 348 h 2131"/>
                <a:gd name="T76" fmla="*/ 1417 w 1743"/>
                <a:gd name="T77" fmla="*/ 1974 h 2131"/>
                <a:gd name="T78" fmla="*/ 1346 w 1743"/>
                <a:gd name="T79" fmla="*/ 1413 h 2131"/>
                <a:gd name="T80" fmla="*/ 1346 w 1743"/>
                <a:gd name="T81" fmla="*/ 1910 h 2131"/>
                <a:gd name="T82" fmla="*/ 1346 w 1743"/>
                <a:gd name="T83" fmla="*/ 945 h 2131"/>
                <a:gd name="T84" fmla="*/ 1417 w 1743"/>
                <a:gd name="T85" fmla="*/ 881 h 2131"/>
                <a:gd name="T86" fmla="*/ 1417 w 1743"/>
                <a:gd name="T87" fmla="*/ 845 h 2131"/>
                <a:gd name="T88" fmla="*/ 1551 w 1743"/>
                <a:gd name="T89" fmla="*/ 249 h 2131"/>
                <a:gd name="T90" fmla="*/ 1240 w 1743"/>
                <a:gd name="T91" fmla="*/ 156 h 2131"/>
                <a:gd name="T92" fmla="*/ 1473 w 1743"/>
                <a:gd name="T93" fmla="*/ 256 h 2131"/>
                <a:gd name="T94" fmla="*/ 1523 w 1743"/>
                <a:gd name="T95" fmla="*/ 249 h 2131"/>
                <a:gd name="T96" fmla="*/ 1743 w 1743"/>
                <a:gd name="T97" fmla="*/ 291 h 2131"/>
                <a:gd name="T98" fmla="*/ 1098 w 1743"/>
                <a:gd name="T99" fmla="*/ 952 h 2131"/>
                <a:gd name="T100" fmla="*/ 1105 w 1743"/>
                <a:gd name="T101" fmla="*/ 653 h 2131"/>
                <a:gd name="T102" fmla="*/ 1544 w 1743"/>
                <a:gd name="T103" fmla="*/ 291 h 2131"/>
                <a:gd name="T104" fmla="*/ 1743 w 1743"/>
                <a:gd name="T105" fmla="*/ 291 h 2131"/>
                <a:gd name="T106" fmla="*/ 1289 w 1743"/>
                <a:gd name="T107" fmla="*/ 1427 h 2131"/>
                <a:gd name="T108" fmla="*/ 914 w 1743"/>
                <a:gd name="T109" fmla="*/ 1129 h 2131"/>
                <a:gd name="T110" fmla="*/ 1197 w 1743"/>
                <a:gd name="T111" fmla="*/ 1278 h 2131"/>
                <a:gd name="T112" fmla="*/ 1743 w 1743"/>
                <a:gd name="T113" fmla="*/ 760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3" h="2131">
                  <a:moveTo>
                    <a:pt x="304" y="1364"/>
                  </a:moveTo>
                  <a:cubicBezTo>
                    <a:pt x="914" y="1364"/>
                    <a:pt x="914" y="1364"/>
                    <a:pt x="914" y="1364"/>
                  </a:cubicBezTo>
                  <a:cubicBezTo>
                    <a:pt x="914" y="1435"/>
                    <a:pt x="914" y="1435"/>
                    <a:pt x="914" y="1435"/>
                  </a:cubicBezTo>
                  <a:cubicBezTo>
                    <a:pt x="304" y="1435"/>
                    <a:pt x="304" y="1435"/>
                    <a:pt x="304" y="1435"/>
                  </a:cubicBezTo>
                  <a:cubicBezTo>
                    <a:pt x="304" y="1364"/>
                    <a:pt x="304" y="1364"/>
                    <a:pt x="304" y="1364"/>
                  </a:cubicBezTo>
                  <a:cubicBezTo>
                    <a:pt x="304" y="1364"/>
                    <a:pt x="304" y="1364"/>
                    <a:pt x="304" y="1364"/>
                  </a:cubicBezTo>
                  <a:close/>
                  <a:moveTo>
                    <a:pt x="914" y="895"/>
                  </a:moveTo>
                  <a:cubicBezTo>
                    <a:pt x="304" y="895"/>
                    <a:pt x="304" y="895"/>
                    <a:pt x="304" y="895"/>
                  </a:cubicBezTo>
                  <a:cubicBezTo>
                    <a:pt x="304" y="959"/>
                    <a:pt x="304" y="959"/>
                    <a:pt x="304" y="959"/>
                  </a:cubicBezTo>
                  <a:cubicBezTo>
                    <a:pt x="914" y="959"/>
                    <a:pt x="914" y="959"/>
                    <a:pt x="914" y="959"/>
                  </a:cubicBezTo>
                  <a:cubicBezTo>
                    <a:pt x="914" y="895"/>
                    <a:pt x="914" y="895"/>
                    <a:pt x="914" y="895"/>
                  </a:cubicBezTo>
                  <a:cubicBezTo>
                    <a:pt x="914" y="895"/>
                    <a:pt x="914" y="895"/>
                    <a:pt x="914" y="895"/>
                  </a:cubicBezTo>
                  <a:close/>
                  <a:moveTo>
                    <a:pt x="1473" y="788"/>
                  </a:moveTo>
                  <a:cubicBezTo>
                    <a:pt x="1523" y="717"/>
                    <a:pt x="1523" y="717"/>
                    <a:pt x="1523" y="717"/>
                  </a:cubicBezTo>
                  <a:cubicBezTo>
                    <a:pt x="1551" y="717"/>
                    <a:pt x="1551" y="717"/>
                    <a:pt x="1551" y="717"/>
                  </a:cubicBezTo>
                  <a:cubicBezTo>
                    <a:pt x="1551" y="639"/>
                    <a:pt x="1551" y="639"/>
                    <a:pt x="1551" y="639"/>
                  </a:cubicBezTo>
                  <a:cubicBezTo>
                    <a:pt x="1473" y="753"/>
                    <a:pt x="1473" y="753"/>
                    <a:pt x="1473" y="753"/>
                  </a:cubicBezTo>
                  <a:cubicBezTo>
                    <a:pt x="1473" y="788"/>
                    <a:pt x="1473" y="788"/>
                    <a:pt x="1473" y="788"/>
                  </a:cubicBezTo>
                  <a:cubicBezTo>
                    <a:pt x="1473" y="788"/>
                    <a:pt x="1473" y="788"/>
                    <a:pt x="1473" y="788"/>
                  </a:cubicBezTo>
                  <a:close/>
                  <a:moveTo>
                    <a:pt x="829" y="653"/>
                  </a:moveTo>
                  <a:cubicBezTo>
                    <a:pt x="304" y="653"/>
                    <a:pt x="304" y="653"/>
                    <a:pt x="304" y="653"/>
                  </a:cubicBezTo>
                  <a:cubicBezTo>
                    <a:pt x="304" y="724"/>
                    <a:pt x="304" y="724"/>
                    <a:pt x="304" y="724"/>
                  </a:cubicBezTo>
                  <a:cubicBezTo>
                    <a:pt x="829" y="724"/>
                    <a:pt x="829" y="724"/>
                    <a:pt x="829" y="724"/>
                  </a:cubicBezTo>
                  <a:cubicBezTo>
                    <a:pt x="829" y="653"/>
                    <a:pt x="829" y="653"/>
                    <a:pt x="829" y="653"/>
                  </a:cubicBezTo>
                  <a:cubicBezTo>
                    <a:pt x="829" y="653"/>
                    <a:pt x="829" y="653"/>
                    <a:pt x="829" y="653"/>
                  </a:cubicBezTo>
                  <a:close/>
                  <a:moveTo>
                    <a:pt x="304" y="1669"/>
                  </a:moveTo>
                  <a:cubicBezTo>
                    <a:pt x="829" y="1669"/>
                    <a:pt x="829" y="1669"/>
                    <a:pt x="829" y="1669"/>
                  </a:cubicBezTo>
                  <a:cubicBezTo>
                    <a:pt x="829" y="1605"/>
                    <a:pt x="829" y="1605"/>
                    <a:pt x="829" y="1605"/>
                  </a:cubicBezTo>
                  <a:cubicBezTo>
                    <a:pt x="304" y="1605"/>
                    <a:pt x="304" y="1605"/>
                    <a:pt x="304" y="1605"/>
                  </a:cubicBezTo>
                  <a:cubicBezTo>
                    <a:pt x="304" y="1669"/>
                    <a:pt x="304" y="1669"/>
                    <a:pt x="304" y="1669"/>
                  </a:cubicBezTo>
                  <a:cubicBezTo>
                    <a:pt x="304" y="1669"/>
                    <a:pt x="304" y="1669"/>
                    <a:pt x="304" y="1669"/>
                  </a:cubicBezTo>
                  <a:close/>
                  <a:moveTo>
                    <a:pt x="1473" y="2038"/>
                  </a:moveTo>
                  <a:cubicBezTo>
                    <a:pt x="78" y="2038"/>
                    <a:pt x="78" y="2038"/>
                    <a:pt x="78" y="2038"/>
                  </a:cubicBezTo>
                  <a:cubicBezTo>
                    <a:pt x="78" y="256"/>
                    <a:pt x="78" y="256"/>
                    <a:pt x="78" y="256"/>
                  </a:cubicBezTo>
                  <a:cubicBezTo>
                    <a:pt x="248" y="256"/>
                    <a:pt x="248" y="256"/>
                    <a:pt x="248" y="256"/>
                  </a:cubicBezTo>
                  <a:cubicBezTo>
                    <a:pt x="262" y="220"/>
                    <a:pt x="283" y="185"/>
                    <a:pt x="312" y="156"/>
                  </a:cubicBezTo>
                  <a:cubicBezTo>
                    <a:pt x="0" y="156"/>
                    <a:pt x="0" y="156"/>
                    <a:pt x="0" y="156"/>
                  </a:cubicBezTo>
                  <a:cubicBezTo>
                    <a:pt x="0" y="2131"/>
                    <a:pt x="0" y="2131"/>
                    <a:pt x="0" y="2131"/>
                  </a:cubicBezTo>
                  <a:cubicBezTo>
                    <a:pt x="1551" y="2131"/>
                    <a:pt x="1551" y="2131"/>
                    <a:pt x="1551" y="2131"/>
                  </a:cubicBezTo>
                  <a:cubicBezTo>
                    <a:pt x="1551" y="1115"/>
                    <a:pt x="1551" y="1115"/>
                    <a:pt x="1551" y="1115"/>
                  </a:cubicBezTo>
                  <a:cubicBezTo>
                    <a:pt x="1473" y="1229"/>
                    <a:pt x="1473" y="1229"/>
                    <a:pt x="1473" y="1229"/>
                  </a:cubicBezTo>
                  <a:cubicBezTo>
                    <a:pt x="1473" y="2038"/>
                    <a:pt x="1473" y="2038"/>
                    <a:pt x="1473" y="2038"/>
                  </a:cubicBezTo>
                  <a:cubicBezTo>
                    <a:pt x="1473" y="2038"/>
                    <a:pt x="1473" y="2038"/>
                    <a:pt x="1473" y="2038"/>
                  </a:cubicBezTo>
                  <a:close/>
                  <a:moveTo>
                    <a:pt x="829" y="1129"/>
                  </a:moveTo>
                  <a:cubicBezTo>
                    <a:pt x="304" y="1129"/>
                    <a:pt x="304" y="1129"/>
                    <a:pt x="304" y="1129"/>
                  </a:cubicBezTo>
                  <a:cubicBezTo>
                    <a:pt x="304" y="1200"/>
                    <a:pt x="304" y="1200"/>
                    <a:pt x="304" y="1200"/>
                  </a:cubicBezTo>
                  <a:cubicBezTo>
                    <a:pt x="829" y="1200"/>
                    <a:pt x="829" y="1200"/>
                    <a:pt x="829" y="1200"/>
                  </a:cubicBezTo>
                  <a:cubicBezTo>
                    <a:pt x="829" y="1129"/>
                    <a:pt x="829" y="1129"/>
                    <a:pt x="829" y="1129"/>
                  </a:cubicBezTo>
                  <a:cubicBezTo>
                    <a:pt x="829" y="1129"/>
                    <a:pt x="829" y="1129"/>
                    <a:pt x="829" y="1129"/>
                  </a:cubicBezTo>
                  <a:close/>
                  <a:moveTo>
                    <a:pt x="290" y="256"/>
                  </a:moveTo>
                  <a:cubicBezTo>
                    <a:pt x="304" y="206"/>
                    <a:pt x="354" y="178"/>
                    <a:pt x="404" y="156"/>
                  </a:cubicBezTo>
                  <a:cubicBezTo>
                    <a:pt x="446" y="149"/>
                    <a:pt x="503" y="142"/>
                    <a:pt x="545" y="142"/>
                  </a:cubicBezTo>
                  <a:cubicBezTo>
                    <a:pt x="567" y="142"/>
                    <a:pt x="588" y="142"/>
                    <a:pt x="609" y="142"/>
                  </a:cubicBezTo>
                  <a:cubicBezTo>
                    <a:pt x="616" y="142"/>
                    <a:pt x="623" y="142"/>
                    <a:pt x="630" y="142"/>
                  </a:cubicBezTo>
                  <a:cubicBezTo>
                    <a:pt x="630" y="64"/>
                    <a:pt x="694" y="0"/>
                    <a:pt x="779" y="0"/>
                  </a:cubicBezTo>
                  <a:cubicBezTo>
                    <a:pt x="857" y="0"/>
                    <a:pt x="921" y="64"/>
                    <a:pt x="921" y="142"/>
                  </a:cubicBezTo>
                  <a:cubicBezTo>
                    <a:pt x="928" y="142"/>
                    <a:pt x="935" y="142"/>
                    <a:pt x="942" y="142"/>
                  </a:cubicBezTo>
                  <a:cubicBezTo>
                    <a:pt x="963" y="142"/>
                    <a:pt x="985" y="142"/>
                    <a:pt x="1006" y="142"/>
                  </a:cubicBezTo>
                  <a:cubicBezTo>
                    <a:pt x="1055" y="142"/>
                    <a:pt x="1105" y="149"/>
                    <a:pt x="1147" y="156"/>
                  </a:cubicBezTo>
                  <a:cubicBezTo>
                    <a:pt x="1204" y="178"/>
                    <a:pt x="1247" y="206"/>
                    <a:pt x="1261" y="256"/>
                  </a:cubicBezTo>
                  <a:cubicBezTo>
                    <a:pt x="1268" y="270"/>
                    <a:pt x="1268" y="291"/>
                    <a:pt x="1268" y="305"/>
                  </a:cubicBezTo>
                  <a:cubicBezTo>
                    <a:pt x="1027" y="305"/>
                    <a:pt x="524" y="305"/>
                    <a:pt x="283" y="305"/>
                  </a:cubicBezTo>
                  <a:cubicBezTo>
                    <a:pt x="283" y="291"/>
                    <a:pt x="290" y="270"/>
                    <a:pt x="290" y="256"/>
                  </a:cubicBezTo>
                  <a:close/>
                  <a:moveTo>
                    <a:pt x="701" y="142"/>
                  </a:moveTo>
                  <a:cubicBezTo>
                    <a:pt x="730" y="142"/>
                    <a:pt x="751" y="142"/>
                    <a:pt x="779" y="142"/>
                  </a:cubicBezTo>
                  <a:cubicBezTo>
                    <a:pt x="800" y="142"/>
                    <a:pt x="822" y="142"/>
                    <a:pt x="850" y="142"/>
                  </a:cubicBezTo>
                  <a:cubicBezTo>
                    <a:pt x="843" y="107"/>
                    <a:pt x="815" y="78"/>
                    <a:pt x="779" y="78"/>
                  </a:cubicBezTo>
                  <a:cubicBezTo>
                    <a:pt x="737" y="78"/>
                    <a:pt x="708" y="107"/>
                    <a:pt x="701" y="142"/>
                  </a:cubicBezTo>
                  <a:close/>
                  <a:moveTo>
                    <a:pt x="1346" y="1910"/>
                  </a:moveTo>
                  <a:cubicBezTo>
                    <a:pt x="205" y="1910"/>
                    <a:pt x="205" y="1910"/>
                    <a:pt x="205" y="1910"/>
                  </a:cubicBezTo>
                  <a:cubicBezTo>
                    <a:pt x="205" y="419"/>
                    <a:pt x="205" y="419"/>
                    <a:pt x="205" y="419"/>
                  </a:cubicBezTo>
                  <a:cubicBezTo>
                    <a:pt x="1346" y="419"/>
                    <a:pt x="1346" y="419"/>
                    <a:pt x="1346" y="419"/>
                  </a:cubicBezTo>
                  <a:cubicBezTo>
                    <a:pt x="1346" y="504"/>
                    <a:pt x="1346" y="504"/>
                    <a:pt x="1346" y="504"/>
                  </a:cubicBezTo>
                  <a:cubicBezTo>
                    <a:pt x="1417" y="405"/>
                    <a:pt x="1417" y="405"/>
                    <a:pt x="1417" y="405"/>
                  </a:cubicBezTo>
                  <a:cubicBezTo>
                    <a:pt x="1417" y="348"/>
                    <a:pt x="1417" y="348"/>
                    <a:pt x="1417" y="348"/>
                  </a:cubicBezTo>
                  <a:cubicBezTo>
                    <a:pt x="134" y="348"/>
                    <a:pt x="134" y="348"/>
                    <a:pt x="134" y="348"/>
                  </a:cubicBezTo>
                  <a:cubicBezTo>
                    <a:pt x="134" y="1974"/>
                    <a:pt x="134" y="1974"/>
                    <a:pt x="134" y="1974"/>
                  </a:cubicBezTo>
                  <a:cubicBezTo>
                    <a:pt x="1417" y="1974"/>
                    <a:pt x="1417" y="1974"/>
                    <a:pt x="1417" y="1974"/>
                  </a:cubicBezTo>
                  <a:cubicBezTo>
                    <a:pt x="1417" y="1314"/>
                    <a:pt x="1417" y="1314"/>
                    <a:pt x="1417" y="1314"/>
                  </a:cubicBezTo>
                  <a:cubicBezTo>
                    <a:pt x="1346" y="1413"/>
                    <a:pt x="1346" y="1413"/>
                    <a:pt x="1346" y="1413"/>
                  </a:cubicBezTo>
                  <a:cubicBezTo>
                    <a:pt x="1346" y="1910"/>
                    <a:pt x="1346" y="1910"/>
                    <a:pt x="1346" y="1910"/>
                  </a:cubicBezTo>
                  <a:cubicBezTo>
                    <a:pt x="1346" y="1910"/>
                    <a:pt x="1346" y="1910"/>
                    <a:pt x="1346" y="1910"/>
                  </a:cubicBezTo>
                  <a:close/>
                  <a:moveTo>
                    <a:pt x="1417" y="845"/>
                  </a:moveTo>
                  <a:cubicBezTo>
                    <a:pt x="1346" y="945"/>
                    <a:pt x="1346" y="945"/>
                    <a:pt x="1346" y="945"/>
                  </a:cubicBezTo>
                  <a:cubicBezTo>
                    <a:pt x="1346" y="980"/>
                    <a:pt x="1346" y="980"/>
                    <a:pt x="1346" y="980"/>
                  </a:cubicBezTo>
                  <a:cubicBezTo>
                    <a:pt x="1417" y="881"/>
                    <a:pt x="1417" y="881"/>
                    <a:pt x="1417" y="881"/>
                  </a:cubicBezTo>
                  <a:cubicBezTo>
                    <a:pt x="1417" y="845"/>
                    <a:pt x="1417" y="845"/>
                    <a:pt x="1417" y="845"/>
                  </a:cubicBezTo>
                  <a:cubicBezTo>
                    <a:pt x="1417" y="845"/>
                    <a:pt x="1417" y="845"/>
                    <a:pt x="1417" y="845"/>
                  </a:cubicBezTo>
                  <a:close/>
                  <a:moveTo>
                    <a:pt x="1523" y="249"/>
                  </a:moveTo>
                  <a:cubicBezTo>
                    <a:pt x="1551" y="249"/>
                    <a:pt x="1551" y="249"/>
                    <a:pt x="1551" y="249"/>
                  </a:cubicBezTo>
                  <a:cubicBezTo>
                    <a:pt x="1551" y="156"/>
                    <a:pt x="1551" y="156"/>
                    <a:pt x="1551" y="156"/>
                  </a:cubicBezTo>
                  <a:cubicBezTo>
                    <a:pt x="1240" y="156"/>
                    <a:pt x="1240" y="156"/>
                    <a:pt x="1240" y="156"/>
                  </a:cubicBezTo>
                  <a:cubicBezTo>
                    <a:pt x="1268" y="185"/>
                    <a:pt x="1289" y="213"/>
                    <a:pt x="1303" y="256"/>
                  </a:cubicBezTo>
                  <a:cubicBezTo>
                    <a:pt x="1473" y="256"/>
                    <a:pt x="1473" y="256"/>
                    <a:pt x="1473" y="256"/>
                  </a:cubicBezTo>
                  <a:cubicBezTo>
                    <a:pt x="1473" y="312"/>
                    <a:pt x="1473" y="312"/>
                    <a:pt x="1473" y="312"/>
                  </a:cubicBezTo>
                  <a:cubicBezTo>
                    <a:pt x="1523" y="249"/>
                    <a:pt x="1523" y="249"/>
                    <a:pt x="1523" y="249"/>
                  </a:cubicBezTo>
                  <a:cubicBezTo>
                    <a:pt x="1523" y="249"/>
                    <a:pt x="1523" y="249"/>
                    <a:pt x="1523" y="249"/>
                  </a:cubicBezTo>
                  <a:close/>
                  <a:moveTo>
                    <a:pt x="1743" y="291"/>
                  </a:moveTo>
                  <a:cubicBezTo>
                    <a:pt x="1289" y="952"/>
                    <a:pt x="1289" y="952"/>
                    <a:pt x="1289" y="952"/>
                  </a:cubicBezTo>
                  <a:cubicBezTo>
                    <a:pt x="1098" y="952"/>
                    <a:pt x="1098" y="952"/>
                    <a:pt x="1098" y="952"/>
                  </a:cubicBezTo>
                  <a:cubicBezTo>
                    <a:pt x="914" y="653"/>
                    <a:pt x="914" y="653"/>
                    <a:pt x="914" y="653"/>
                  </a:cubicBezTo>
                  <a:cubicBezTo>
                    <a:pt x="1105" y="653"/>
                    <a:pt x="1105" y="653"/>
                    <a:pt x="1105" y="653"/>
                  </a:cubicBezTo>
                  <a:cubicBezTo>
                    <a:pt x="1197" y="803"/>
                    <a:pt x="1197" y="803"/>
                    <a:pt x="1197" y="803"/>
                  </a:cubicBezTo>
                  <a:cubicBezTo>
                    <a:pt x="1544" y="291"/>
                    <a:pt x="1544" y="291"/>
                    <a:pt x="1544" y="291"/>
                  </a:cubicBezTo>
                  <a:cubicBezTo>
                    <a:pt x="1743" y="291"/>
                    <a:pt x="1743" y="291"/>
                    <a:pt x="1743" y="291"/>
                  </a:cubicBezTo>
                  <a:cubicBezTo>
                    <a:pt x="1743" y="291"/>
                    <a:pt x="1743" y="291"/>
                    <a:pt x="1743" y="291"/>
                  </a:cubicBezTo>
                  <a:close/>
                  <a:moveTo>
                    <a:pt x="1743" y="760"/>
                  </a:moveTo>
                  <a:cubicBezTo>
                    <a:pt x="1289" y="1427"/>
                    <a:pt x="1289" y="1427"/>
                    <a:pt x="1289" y="1427"/>
                  </a:cubicBezTo>
                  <a:cubicBezTo>
                    <a:pt x="1098" y="1427"/>
                    <a:pt x="1098" y="1427"/>
                    <a:pt x="1098" y="1427"/>
                  </a:cubicBezTo>
                  <a:cubicBezTo>
                    <a:pt x="914" y="1129"/>
                    <a:pt x="914" y="1129"/>
                    <a:pt x="914" y="1129"/>
                  </a:cubicBezTo>
                  <a:cubicBezTo>
                    <a:pt x="1105" y="1129"/>
                    <a:pt x="1105" y="1129"/>
                    <a:pt x="1105" y="1129"/>
                  </a:cubicBezTo>
                  <a:cubicBezTo>
                    <a:pt x="1197" y="1278"/>
                    <a:pt x="1197" y="1278"/>
                    <a:pt x="1197" y="1278"/>
                  </a:cubicBezTo>
                  <a:cubicBezTo>
                    <a:pt x="1544" y="760"/>
                    <a:pt x="1544" y="760"/>
                    <a:pt x="1544" y="760"/>
                  </a:cubicBezTo>
                  <a:cubicBezTo>
                    <a:pt x="1743" y="760"/>
                    <a:pt x="1743" y="760"/>
                    <a:pt x="1743" y="760"/>
                  </a:cubicBezTo>
                  <a:cubicBezTo>
                    <a:pt x="1743" y="760"/>
                    <a:pt x="1743" y="760"/>
                    <a:pt x="1743" y="760"/>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45" name="Group 144"/>
          <p:cNvGrpSpPr/>
          <p:nvPr/>
        </p:nvGrpSpPr>
        <p:grpSpPr>
          <a:xfrm>
            <a:off x="8859073" y="2924036"/>
            <a:ext cx="754534" cy="756562"/>
            <a:chOff x="8668522" y="2449081"/>
            <a:chExt cx="739806" cy="741795"/>
          </a:xfrm>
        </p:grpSpPr>
        <p:sp>
          <p:nvSpPr>
            <p:cNvPr id="146" name="Freeform 44"/>
            <p:cNvSpPr>
              <a:spLocks/>
            </p:cNvSpPr>
            <p:nvPr/>
          </p:nvSpPr>
          <p:spPr bwMode="auto">
            <a:xfrm>
              <a:off x="8668522" y="2449081"/>
              <a:ext cx="739806" cy="741795"/>
            </a:xfrm>
            <a:custGeom>
              <a:avLst/>
              <a:gdLst>
                <a:gd name="T0" fmla="*/ 73 w 99"/>
                <a:gd name="T1" fmla="*/ 99 h 99"/>
                <a:gd name="T2" fmla="*/ 26 w 99"/>
                <a:gd name="T3" fmla="*/ 99 h 99"/>
                <a:gd name="T4" fmla="*/ 0 w 99"/>
                <a:gd name="T5" fmla="*/ 74 h 99"/>
                <a:gd name="T6" fmla="*/ 0 w 99"/>
                <a:gd name="T7" fmla="*/ 26 h 99"/>
                <a:gd name="T8" fmla="*/ 26 w 99"/>
                <a:gd name="T9" fmla="*/ 0 h 99"/>
                <a:gd name="T10" fmla="*/ 73 w 99"/>
                <a:gd name="T11" fmla="*/ 0 h 99"/>
                <a:gd name="T12" fmla="*/ 99 w 99"/>
                <a:gd name="T13" fmla="*/ 26 h 99"/>
                <a:gd name="T14" fmla="*/ 99 w 99"/>
                <a:gd name="T15" fmla="*/ 74 h 99"/>
                <a:gd name="T16" fmla="*/ 73 w 99"/>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73" y="99"/>
                  </a:moveTo>
                  <a:cubicBezTo>
                    <a:pt x="26" y="99"/>
                    <a:pt x="26" y="99"/>
                    <a:pt x="26" y="99"/>
                  </a:cubicBezTo>
                  <a:cubicBezTo>
                    <a:pt x="12" y="99"/>
                    <a:pt x="0" y="88"/>
                    <a:pt x="0" y="74"/>
                  </a:cubicBezTo>
                  <a:cubicBezTo>
                    <a:pt x="0" y="26"/>
                    <a:pt x="0" y="26"/>
                    <a:pt x="0" y="26"/>
                  </a:cubicBezTo>
                  <a:cubicBezTo>
                    <a:pt x="0" y="12"/>
                    <a:pt x="12" y="0"/>
                    <a:pt x="26" y="0"/>
                  </a:cubicBezTo>
                  <a:cubicBezTo>
                    <a:pt x="73" y="0"/>
                    <a:pt x="73" y="0"/>
                    <a:pt x="73" y="0"/>
                  </a:cubicBezTo>
                  <a:cubicBezTo>
                    <a:pt x="87" y="0"/>
                    <a:pt x="99" y="12"/>
                    <a:pt x="99" y="26"/>
                  </a:cubicBezTo>
                  <a:cubicBezTo>
                    <a:pt x="99" y="74"/>
                    <a:pt x="99" y="74"/>
                    <a:pt x="99" y="74"/>
                  </a:cubicBezTo>
                  <a:cubicBezTo>
                    <a:pt x="99" y="88"/>
                    <a:pt x="87" y="99"/>
                    <a:pt x="73" y="99"/>
                  </a:cubicBezTo>
                  <a:close/>
                </a:path>
              </a:pathLst>
            </a:custGeom>
            <a:solidFill>
              <a:srgbClr val="B4009E"/>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47" name="TextBox 146"/>
            <p:cNvSpPr txBox="1"/>
            <p:nvPr/>
          </p:nvSpPr>
          <p:spPr>
            <a:xfrm>
              <a:off x="8668523" y="2852909"/>
              <a:ext cx="739805" cy="187945"/>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30" normalizeH="0" baseline="0" noProof="0" dirty="0">
                  <a:ln>
                    <a:noFill/>
                  </a:ln>
                  <a:gradFill>
                    <a:gsLst>
                      <a:gs pos="21986">
                        <a:srgbClr val="FFFFFF"/>
                      </a:gs>
                      <a:gs pos="50427">
                        <a:srgbClr val="FFFFFF"/>
                      </a:gs>
                    </a:gsLst>
                    <a:lin ang="5400000" scaled="0"/>
                  </a:gradFill>
                  <a:effectLst/>
                  <a:uLnTx/>
                  <a:uFillTx/>
                  <a:latin typeface="Segoe UI"/>
                  <a:ea typeface="+mn-ea"/>
                  <a:cs typeface="Segoe UI" panose="020B0502040204020203" pitchFamily="34" charset="0"/>
                </a:rPr>
                <a:t>Office Graph</a:t>
              </a:r>
            </a:p>
            <a:p>
              <a:pPr marL="0" marR="0" lvl="0" indent="0" algn="ctr" defTabSz="932384" rtl="0" eaLnBrk="1" fontAlgn="auto" latinLnBrk="0" hangingPunct="1">
                <a:lnSpc>
                  <a:spcPct val="90000"/>
                </a:lnSpc>
                <a:spcBef>
                  <a:spcPts val="0"/>
                </a:spcBef>
                <a:spcAft>
                  <a:spcPts val="600"/>
                </a:spcAft>
                <a:buClrTx/>
                <a:buSzTx/>
                <a:buFontTx/>
                <a:buNone/>
                <a:tabLst/>
                <a:defRPr/>
              </a:pPr>
              <a:endParaRPr kumimoji="0" lang="en-US" sz="1198" b="0" i="0" u="none" strike="noStrike" kern="1200" cap="none" spc="-30" normalizeH="0" baseline="0" noProof="0" dirty="0">
                <a:ln>
                  <a:noFill/>
                </a:ln>
                <a:gradFill>
                  <a:gsLst>
                    <a:gs pos="21986">
                      <a:srgbClr val="FFFFFF"/>
                    </a:gs>
                    <a:gs pos="50427">
                      <a:srgbClr val="FFFFFF"/>
                    </a:gs>
                  </a:gsLst>
                  <a:lin ang="5400000" scaled="0"/>
                </a:gradFill>
                <a:effectLst/>
                <a:uLnTx/>
                <a:uFillTx/>
                <a:latin typeface="Segoe UI"/>
                <a:ea typeface="+mn-ea"/>
                <a:cs typeface="Segoe UI" panose="020B0502040204020203" pitchFamily="34" charset="0"/>
              </a:endParaRPr>
            </a:p>
          </p:txBody>
        </p:sp>
        <p:sp>
          <p:nvSpPr>
            <p:cNvPr id="148" name="Freeform 9"/>
            <p:cNvSpPr>
              <a:spLocks noEditPoints="1"/>
            </p:cNvSpPr>
            <p:nvPr/>
          </p:nvSpPr>
          <p:spPr bwMode="auto">
            <a:xfrm>
              <a:off x="8840413" y="2471258"/>
              <a:ext cx="396024" cy="366259"/>
            </a:xfrm>
            <a:custGeom>
              <a:avLst/>
              <a:gdLst>
                <a:gd name="T0" fmla="*/ 1446 w 2030"/>
                <a:gd name="T1" fmla="*/ 1047 h 1877"/>
                <a:gd name="T2" fmla="*/ 1218 w 2030"/>
                <a:gd name="T3" fmla="*/ 583 h 1877"/>
                <a:gd name="T4" fmla="*/ 901 w 2030"/>
                <a:gd name="T5" fmla="*/ 375 h 1877"/>
                <a:gd name="T6" fmla="*/ 773 w 2030"/>
                <a:gd name="T7" fmla="*/ 109 h 1877"/>
                <a:gd name="T8" fmla="*/ 555 w 2030"/>
                <a:gd name="T9" fmla="*/ 109 h 1877"/>
                <a:gd name="T10" fmla="*/ 317 w 2030"/>
                <a:gd name="T11" fmla="*/ 593 h 1877"/>
                <a:gd name="T12" fmla="*/ 0 w 2030"/>
                <a:gd name="T13" fmla="*/ 810 h 1877"/>
                <a:gd name="T14" fmla="*/ 317 w 2030"/>
                <a:gd name="T15" fmla="*/ 1027 h 1877"/>
                <a:gd name="T16" fmla="*/ 327 w 2030"/>
                <a:gd name="T17" fmla="*/ 1531 h 1877"/>
                <a:gd name="T18" fmla="*/ 1010 w 2030"/>
                <a:gd name="T19" fmla="*/ 1531 h 1877"/>
                <a:gd name="T20" fmla="*/ 1297 w 2030"/>
                <a:gd name="T21" fmla="*/ 1462 h 1877"/>
                <a:gd name="T22" fmla="*/ 2030 w 2030"/>
                <a:gd name="T23" fmla="*/ 1353 h 1877"/>
                <a:gd name="T24" fmla="*/ 703 w 2030"/>
                <a:gd name="T25" fmla="*/ 1195 h 1877"/>
                <a:gd name="T26" fmla="*/ 783 w 2030"/>
                <a:gd name="T27" fmla="*/ 1067 h 1877"/>
                <a:gd name="T28" fmla="*/ 703 w 2030"/>
                <a:gd name="T29" fmla="*/ 1195 h 1877"/>
                <a:gd name="T30" fmla="*/ 703 w 2030"/>
                <a:gd name="T31" fmla="*/ 711 h 1877"/>
                <a:gd name="T32" fmla="*/ 882 w 2030"/>
                <a:gd name="T33" fmla="*/ 770 h 1877"/>
                <a:gd name="T34" fmla="*/ 703 w 2030"/>
                <a:gd name="T35" fmla="*/ 948 h 1877"/>
                <a:gd name="T36" fmla="*/ 466 w 2030"/>
                <a:gd name="T37" fmla="*/ 780 h 1877"/>
                <a:gd name="T38" fmla="*/ 624 w 2030"/>
                <a:gd name="T39" fmla="*/ 919 h 1877"/>
                <a:gd name="T40" fmla="*/ 466 w 2030"/>
                <a:gd name="T41" fmla="*/ 810 h 1877"/>
                <a:gd name="T42" fmla="*/ 703 w 2030"/>
                <a:gd name="T43" fmla="*/ 227 h 1877"/>
                <a:gd name="T44" fmla="*/ 773 w 2030"/>
                <a:gd name="T45" fmla="*/ 583 h 1877"/>
                <a:gd name="T46" fmla="*/ 703 w 2030"/>
                <a:gd name="T47" fmla="*/ 632 h 1877"/>
                <a:gd name="T48" fmla="*/ 703 w 2030"/>
                <a:gd name="T49" fmla="*/ 227 h 1877"/>
                <a:gd name="T50" fmla="*/ 1000 w 2030"/>
                <a:gd name="T51" fmla="*/ 800 h 1877"/>
                <a:gd name="T52" fmla="*/ 1387 w 2030"/>
                <a:gd name="T53" fmla="*/ 1096 h 1877"/>
                <a:gd name="T54" fmla="*/ 882 w 2030"/>
                <a:gd name="T55" fmla="*/ 1017 h 1877"/>
                <a:gd name="T56" fmla="*/ 961 w 2030"/>
                <a:gd name="T57" fmla="*/ 800 h 1877"/>
                <a:gd name="T58" fmla="*/ 624 w 2030"/>
                <a:gd name="T59" fmla="*/ 652 h 1877"/>
                <a:gd name="T60" fmla="*/ 387 w 2030"/>
                <a:gd name="T61" fmla="*/ 642 h 1877"/>
                <a:gd name="T62" fmla="*/ 624 w 2030"/>
                <a:gd name="T63" fmla="*/ 247 h 1877"/>
                <a:gd name="T64" fmla="*/ 436 w 2030"/>
                <a:gd name="T65" fmla="*/ 928 h 1877"/>
                <a:gd name="T66" fmla="*/ 624 w 2030"/>
                <a:gd name="T67" fmla="*/ 1195 h 1877"/>
                <a:gd name="T68" fmla="*/ 387 w 2030"/>
                <a:gd name="T69" fmla="*/ 988 h 1877"/>
                <a:gd name="T70" fmla="*/ 990 w 2030"/>
                <a:gd name="T71" fmla="*/ 1432 h 1877"/>
                <a:gd name="T72" fmla="*/ 862 w 2030"/>
                <a:gd name="T73" fmla="*/ 1096 h 1877"/>
                <a:gd name="T74" fmla="*/ 1278 w 2030"/>
                <a:gd name="T75" fmla="*/ 1353 h 1877"/>
                <a:gd name="T76" fmla="*/ 990 w 2030"/>
                <a:gd name="T77" fmla="*/ 1432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0" h="1877">
                  <a:moveTo>
                    <a:pt x="1654" y="978"/>
                  </a:moveTo>
                  <a:cubicBezTo>
                    <a:pt x="1575" y="978"/>
                    <a:pt x="1505" y="1007"/>
                    <a:pt x="1446" y="1047"/>
                  </a:cubicBezTo>
                  <a:cubicBezTo>
                    <a:pt x="1169" y="721"/>
                    <a:pt x="1169" y="721"/>
                    <a:pt x="1169" y="721"/>
                  </a:cubicBezTo>
                  <a:cubicBezTo>
                    <a:pt x="1198" y="681"/>
                    <a:pt x="1218" y="632"/>
                    <a:pt x="1218" y="583"/>
                  </a:cubicBezTo>
                  <a:cubicBezTo>
                    <a:pt x="1218" y="454"/>
                    <a:pt x="1119" y="355"/>
                    <a:pt x="1000" y="355"/>
                  </a:cubicBezTo>
                  <a:cubicBezTo>
                    <a:pt x="961" y="355"/>
                    <a:pt x="931" y="365"/>
                    <a:pt x="901" y="375"/>
                  </a:cubicBezTo>
                  <a:cubicBezTo>
                    <a:pt x="753" y="168"/>
                    <a:pt x="753" y="168"/>
                    <a:pt x="753" y="168"/>
                  </a:cubicBezTo>
                  <a:cubicBezTo>
                    <a:pt x="763" y="148"/>
                    <a:pt x="773" y="128"/>
                    <a:pt x="773" y="109"/>
                  </a:cubicBezTo>
                  <a:cubicBezTo>
                    <a:pt x="773" y="49"/>
                    <a:pt x="723" y="0"/>
                    <a:pt x="664" y="0"/>
                  </a:cubicBezTo>
                  <a:cubicBezTo>
                    <a:pt x="604" y="0"/>
                    <a:pt x="555" y="49"/>
                    <a:pt x="555" y="109"/>
                  </a:cubicBezTo>
                  <a:cubicBezTo>
                    <a:pt x="555" y="128"/>
                    <a:pt x="565" y="158"/>
                    <a:pt x="575" y="168"/>
                  </a:cubicBezTo>
                  <a:cubicBezTo>
                    <a:pt x="317" y="593"/>
                    <a:pt x="317" y="593"/>
                    <a:pt x="317" y="593"/>
                  </a:cubicBezTo>
                  <a:cubicBezTo>
                    <a:pt x="287" y="583"/>
                    <a:pt x="268" y="583"/>
                    <a:pt x="238" y="583"/>
                  </a:cubicBezTo>
                  <a:cubicBezTo>
                    <a:pt x="109" y="583"/>
                    <a:pt x="0" y="681"/>
                    <a:pt x="0" y="810"/>
                  </a:cubicBezTo>
                  <a:cubicBezTo>
                    <a:pt x="0" y="938"/>
                    <a:pt x="109" y="1047"/>
                    <a:pt x="238" y="1047"/>
                  </a:cubicBezTo>
                  <a:cubicBezTo>
                    <a:pt x="258" y="1047"/>
                    <a:pt x="287" y="1037"/>
                    <a:pt x="317" y="1027"/>
                  </a:cubicBezTo>
                  <a:cubicBezTo>
                    <a:pt x="456" y="1264"/>
                    <a:pt x="456" y="1264"/>
                    <a:pt x="456" y="1264"/>
                  </a:cubicBezTo>
                  <a:cubicBezTo>
                    <a:pt x="377" y="1323"/>
                    <a:pt x="327" y="1422"/>
                    <a:pt x="327" y="1531"/>
                  </a:cubicBezTo>
                  <a:cubicBezTo>
                    <a:pt x="327" y="1719"/>
                    <a:pt x="476" y="1877"/>
                    <a:pt x="664" y="1877"/>
                  </a:cubicBezTo>
                  <a:cubicBezTo>
                    <a:pt x="852" y="1877"/>
                    <a:pt x="1010" y="1719"/>
                    <a:pt x="1010" y="1531"/>
                  </a:cubicBezTo>
                  <a:cubicBezTo>
                    <a:pt x="1010" y="1531"/>
                    <a:pt x="1000" y="1521"/>
                    <a:pt x="1000" y="1511"/>
                  </a:cubicBezTo>
                  <a:cubicBezTo>
                    <a:pt x="1297" y="1462"/>
                    <a:pt x="1297" y="1462"/>
                    <a:pt x="1297" y="1462"/>
                  </a:cubicBezTo>
                  <a:cubicBezTo>
                    <a:pt x="1337" y="1620"/>
                    <a:pt x="1486" y="1728"/>
                    <a:pt x="1654" y="1728"/>
                  </a:cubicBezTo>
                  <a:cubicBezTo>
                    <a:pt x="1862" y="1728"/>
                    <a:pt x="2030" y="1561"/>
                    <a:pt x="2030" y="1353"/>
                  </a:cubicBezTo>
                  <a:cubicBezTo>
                    <a:pt x="2030" y="1146"/>
                    <a:pt x="1862" y="978"/>
                    <a:pt x="1654" y="978"/>
                  </a:cubicBezTo>
                  <a:close/>
                  <a:moveTo>
                    <a:pt x="703" y="1195"/>
                  </a:moveTo>
                  <a:cubicBezTo>
                    <a:pt x="703" y="1037"/>
                    <a:pt x="703" y="1037"/>
                    <a:pt x="703" y="1037"/>
                  </a:cubicBezTo>
                  <a:cubicBezTo>
                    <a:pt x="783" y="1067"/>
                    <a:pt x="783" y="1067"/>
                    <a:pt x="783" y="1067"/>
                  </a:cubicBezTo>
                  <a:cubicBezTo>
                    <a:pt x="733" y="1205"/>
                    <a:pt x="733" y="1205"/>
                    <a:pt x="733" y="1205"/>
                  </a:cubicBezTo>
                  <a:cubicBezTo>
                    <a:pt x="723" y="1195"/>
                    <a:pt x="713" y="1195"/>
                    <a:pt x="703" y="1195"/>
                  </a:cubicBezTo>
                  <a:close/>
                  <a:moveTo>
                    <a:pt x="703" y="948"/>
                  </a:moveTo>
                  <a:cubicBezTo>
                    <a:pt x="703" y="711"/>
                    <a:pt x="703" y="711"/>
                    <a:pt x="703" y="711"/>
                  </a:cubicBezTo>
                  <a:cubicBezTo>
                    <a:pt x="802" y="681"/>
                    <a:pt x="802" y="681"/>
                    <a:pt x="802" y="681"/>
                  </a:cubicBezTo>
                  <a:cubicBezTo>
                    <a:pt x="822" y="721"/>
                    <a:pt x="852" y="751"/>
                    <a:pt x="882" y="770"/>
                  </a:cubicBezTo>
                  <a:cubicBezTo>
                    <a:pt x="812" y="988"/>
                    <a:pt x="812" y="988"/>
                    <a:pt x="812" y="988"/>
                  </a:cubicBezTo>
                  <a:cubicBezTo>
                    <a:pt x="703" y="948"/>
                    <a:pt x="703" y="948"/>
                    <a:pt x="703" y="948"/>
                  </a:cubicBezTo>
                  <a:cubicBezTo>
                    <a:pt x="703" y="948"/>
                    <a:pt x="703" y="948"/>
                    <a:pt x="703" y="948"/>
                  </a:cubicBezTo>
                  <a:close/>
                  <a:moveTo>
                    <a:pt x="466" y="780"/>
                  </a:moveTo>
                  <a:cubicBezTo>
                    <a:pt x="624" y="731"/>
                    <a:pt x="624" y="731"/>
                    <a:pt x="624" y="731"/>
                  </a:cubicBezTo>
                  <a:cubicBezTo>
                    <a:pt x="624" y="919"/>
                    <a:pt x="624" y="919"/>
                    <a:pt x="624" y="919"/>
                  </a:cubicBezTo>
                  <a:cubicBezTo>
                    <a:pt x="466" y="859"/>
                    <a:pt x="466" y="859"/>
                    <a:pt x="466" y="859"/>
                  </a:cubicBezTo>
                  <a:cubicBezTo>
                    <a:pt x="466" y="839"/>
                    <a:pt x="466" y="830"/>
                    <a:pt x="466" y="810"/>
                  </a:cubicBezTo>
                  <a:cubicBezTo>
                    <a:pt x="466" y="800"/>
                    <a:pt x="466" y="790"/>
                    <a:pt x="466" y="780"/>
                  </a:cubicBezTo>
                  <a:close/>
                  <a:moveTo>
                    <a:pt x="703" y="227"/>
                  </a:moveTo>
                  <a:cubicBezTo>
                    <a:pt x="842" y="425"/>
                    <a:pt x="842" y="425"/>
                    <a:pt x="842" y="425"/>
                  </a:cubicBezTo>
                  <a:cubicBezTo>
                    <a:pt x="802" y="464"/>
                    <a:pt x="773" y="523"/>
                    <a:pt x="773" y="583"/>
                  </a:cubicBezTo>
                  <a:cubicBezTo>
                    <a:pt x="773" y="593"/>
                    <a:pt x="773" y="602"/>
                    <a:pt x="773" y="602"/>
                  </a:cubicBezTo>
                  <a:cubicBezTo>
                    <a:pt x="703" y="632"/>
                    <a:pt x="703" y="632"/>
                    <a:pt x="703" y="632"/>
                  </a:cubicBezTo>
                  <a:cubicBezTo>
                    <a:pt x="703" y="227"/>
                    <a:pt x="703" y="227"/>
                    <a:pt x="703" y="227"/>
                  </a:cubicBezTo>
                  <a:cubicBezTo>
                    <a:pt x="703" y="227"/>
                    <a:pt x="703" y="227"/>
                    <a:pt x="703" y="227"/>
                  </a:cubicBezTo>
                  <a:close/>
                  <a:moveTo>
                    <a:pt x="961" y="800"/>
                  </a:moveTo>
                  <a:cubicBezTo>
                    <a:pt x="971" y="800"/>
                    <a:pt x="981" y="800"/>
                    <a:pt x="1000" y="800"/>
                  </a:cubicBezTo>
                  <a:cubicBezTo>
                    <a:pt x="1040" y="800"/>
                    <a:pt x="1070" y="790"/>
                    <a:pt x="1109" y="770"/>
                  </a:cubicBezTo>
                  <a:cubicBezTo>
                    <a:pt x="1387" y="1096"/>
                    <a:pt x="1387" y="1096"/>
                    <a:pt x="1387" y="1096"/>
                  </a:cubicBezTo>
                  <a:cubicBezTo>
                    <a:pt x="1357" y="1126"/>
                    <a:pt x="1337" y="1156"/>
                    <a:pt x="1317" y="1185"/>
                  </a:cubicBezTo>
                  <a:cubicBezTo>
                    <a:pt x="882" y="1017"/>
                    <a:pt x="882" y="1017"/>
                    <a:pt x="882" y="1017"/>
                  </a:cubicBezTo>
                  <a:cubicBezTo>
                    <a:pt x="961" y="800"/>
                    <a:pt x="961" y="800"/>
                    <a:pt x="961" y="800"/>
                  </a:cubicBezTo>
                  <a:cubicBezTo>
                    <a:pt x="961" y="800"/>
                    <a:pt x="961" y="800"/>
                    <a:pt x="961" y="800"/>
                  </a:cubicBezTo>
                  <a:close/>
                  <a:moveTo>
                    <a:pt x="624" y="247"/>
                  </a:moveTo>
                  <a:cubicBezTo>
                    <a:pt x="624" y="652"/>
                    <a:pt x="624" y="652"/>
                    <a:pt x="624" y="652"/>
                  </a:cubicBezTo>
                  <a:cubicBezTo>
                    <a:pt x="436" y="711"/>
                    <a:pt x="436" y="711"/>
                    <a:pt x="436" y="711"/>
                  </a:cubicBezTo>
                  <a:cubicBezTo>
                    <a:pt x="426" y="681"/>
                    <a:pt x="406" y="662"/>
                    <a:pt x="387" y="642"/>
                  </a:cubicBezTo>
                  <a:cubicBezTo>
                    <a:pt x="624" y="247"/>
                    <a:pt x="624" y="247"/>
                    <a:pt x="624" y="247"/>
                  </a:cubicBezTo>
                  <a:cubicBezTo>
                    <a:pt x="624" y="247"/>
                    <a:pt x="624" y="247"/>
                    <a:pt x="624" y="247"/>
                  </a:cubicBezTo>
                  <a:close/>
                  <a:moveTo>
                    <a:pt x="387" y="988"/>
                  </a:moveTo>
                  <a:cubicBezTo>
                    <a:pt x="406" y="968"/>
                    <a:pt x="416" y="948"/>
                    <a:pt x="436" y="928"/>
                  </a:cubicBezTo>
                  <a:cubicBezTo>
                    <a:pt x="624" y="1007"/>
                    <a:pt x="624" y="1007"/>
                    <a:pt x="624" y="1007"/>
                  </a:cubicBezTo>
                  <a:cubicBezTo>
                    <a:pt x="624" y="1195"/>
                    <a:pt x="624" y="1195"/>
                    <a:pt x="624" y="1195"/>
                  </a:cubicBezTo>
                  <a:cubicBezTo>
                    <a:pt x="585" y="1195"/>
                    <a:pt x="555" y="1205"/>
                    <a:pt x="525" y="1225"/>
                  </a:cubicBezTo>
                  <a:cubicBezTo>
                    <a:pt x="387" y="988"/>
                    <a:pt x="387" y="988"/>
                    <a:pt x="387" y="988"/>
                  </a:cubicBezTo>
                  <a:cubicBezTo>
                    <a:pt x="387" y="988"/>
                    <a:pt x="387" y="988"/>
                    <a:pt x="387" y="988"/>
                  </a:cubicBezTo>
                  <a:close/>
                  <a:moveTo>
                    <a:pt x="990" y="1432"/>
                  </a:moveTo>
                  <a:cubicBezTo>
                    <a:pt x="961" y="1343"/>
                    <a:pt x="901" y="1264"/>
                    <a:pt x="812" y="1225"/>
                  </a:cubicBezTo>
                  <a:cubicBezTo>
                    <a:pt x="862" y="1096"/>
                    <a:pt x="862" y="1096"/>
                    <a:pt x="862" y="1096"/>
                  </a:cubicBezTo>
                  <a:cubicBezTo>
                    <a:pt x="1288" y="1254"/>
                    <a:pt x="1288" y="1254"/>
                    <a:pt x="1288" y="1254"/>
                  </a:cubicBezTo>
                  <a:cubicBezTo>
                    <a:pt x="1278" y="1294"/>
                    <a:pt x="1278" y="1323"/>
                    <a:pt x="1278" y="1353"/>
                  </a:cubicBezTo>
                  <a:cubicBezTo>
                    <a:pt x="1278" y="1363"/>
                    <a:pt x="1278" y="1373"/>
                    <a:pt x="1278" y="1383"/>
                  </a:cubicBezTo>
                  <a:cubicBezTo>
                    <a:pt x="990" y="1432"/>
                    <a:pt x="990" y="1432"/>
                    <a:pt x="990" y="1432"/>
                  </a:cubicBezTo>
                  <a:cubicBezTo>
                    <a:pt x="990" y="1432"/>
                    <a:pt x="990" y="1432"/>
                    <a:pt x="990" y="1432"/>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grpSp>
      <p:grpSp>
        <p:nvGrpSpPr>
          <p:cNvPr id="149" name="Group 148"/>
          <p:cNvGrpSpPr/>
          <p:nvPr/>
        </p:nvGrpSpPr>
        <p:grpSpPr>
          <a:xfrm>
            <a:off x="8272576" y="5181782"/>
            <a:ext cx="735073" cy="737053"/>
            <a:chOff x="8093472" y="4662758"/>
            <a:chExt cx="720725" cy="722667"/>
          </a:xfrm>
        </p:grpSpPr>
        <p:sp>
          <p:nvSpPr>
            <p:cNvPr id="150" name="Freeform 29"/>
            <p:cNvSpPr>
              <a:spLocks/>
            </p:cNvSpPr>
            <p:nvPr/>
          </p:nvSpPr>
          <p:spPr bwMode="auto">
            <a:xfrm>
              <a:off x="8093472" y="4662758"/>
              <a:ext cx="720725" cy="722667"/>
            </a:xfrm>
            <a:custGeom>
              <a:avLst/>
              <a:gdLst>
                <a:gd name="T0" fmla="*/ 73 w 99"/>
                <a:gd name="T1" fmla="*/ 99 h 99"/>
                <a:gd name="T2" fmla="*/ 26 w 99"/>
                <a:gd name="T3" fmla="*/ 99 h 99"/>
                <a:gd name="T4" fmla="*/ 0 w 99"/>
                <a:gd name="T5" fmla="*/ 73 h 99"/>
                <a:gd name="T6" fmla="*/ 0 w 99"/>
                <a:gd name="T7" fmla="*/ 25 h 99"/>
                <a:gd name="T8" fmla="*/ 26 w 99"/>
                <a:gd name="T9" fmla="*/ 0 h 99"/>
                <a:gd name="T10" fmla="*/ 73 w 99"/>
                <a:gd name="T11" fmla="*/ 0 h 99"/>
                <a:gd name="T12" fmla="*/ 99 w 99"/>
                <a:gd name="T13" fmla="*/ 25 h 99"/>
                <a:gd name="T14" fmla="*/ 99 w 99"/>
                <a:gd name="T15" fmla="*/ 73 h 99"/>
                <a:gd name="T16" fmla="*/ 73 w 99"/>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73" y="99"/>
                  </a:moveTo>
                  <a:cubicBezTo>
                    <a:pt x="26" y="99"/>
                    <a:pt x="26" y="99"/>
                    <a:pt x="26" y="99"/>
                  </a:cubicBezTo>
                  <a:cubicBezTo>
                    <a:pt x="12" y="99"/>
                    <a:pt x="0" y="87"/>
                    <a:pt x="0" y="73"/>
                  </a:cubicBezTo>
                  <a:cubicBezTo>
                    <a:pt x="0" y="25"/>
                    <a:pt x="0" y="25"/>
                    <a:pt x="0" y="25"/>
                  </a:cubicBezTo>
                  <a:cubicBezTo>
                    <a:pt x="0" y="11"/>
                    <a:pt x="12" y="0"/>
                    <a:pt x="26" y="0"/>
                  </a:cubicBezTo>
                  <a:cubicBezTo>
                    <a:pt x="73" y="0"/>
                    <a:pt x="73" y="0"/>
                    <a:pt x="73" y="0"/>
                  </a:cubicBezTo>
                  <a:cubicBezTo>
                    <a:pt x="87" y="0"/>
                    <a:pt x="99" y="11"/>
                    <a:pt x="99" y="25"/>
                  </a:cubicBezTo>
                  <a:cubicBezTo>
                    <a:pt x="99" y="73"/>
                    <a:pt x="99" y="73"/>
                    <a:pt x="99" y="73"/>
                  </a:cubicBezTo>
                  <a:cubicBezTo>
                    <a:pt x="99" y="87"/>
                    <a:pt x="87" y="99"/>
                    <a:pt x="73" y="99"/>
                  </a:cubicBezTo>
                  <a:close/>
                </a:path>
              </a:pathLst>
            </a:custGeom>
            <a:solidFill>
              <a:srgbClr val="23A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51" name="TextBox 150"/>
            <p:cNvSpPr txBox="1"/>
            <p:nvPr/>
          </p:nvSpPr>
          <p:spPr>
            <a:xfrm>
              <a:off x="8093472" y="5126898"/>
              <a:ext cx="720725" cy="227708"/>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91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Spreadsheets</a:t>
              </a:r>
            </a:p>
            <a:p>
              <a:pPr marL="0" marR="0" lvl="0" indent="0" algn="ctr" defTabSz="932384" rtl="0" eaLnBrk="1" fontAlgn="auto" latinLnBrk="0" hangingPunct="1">
                <a:lnSpc>
                  <a:spcPct val="90000"/>
                </a:lnSpc>
                <a:spcBef>
                  <a:spcPts val="0"/>
                </a:spcBef>
                <a:spcAft>
                  <a:spcPts val="600"/>
                </a:spcAft>
                <a:buClrTx/>
                <a:buSzTx/>
                <a:buFontTx/>
                <a:buNone/>
                <a:tabLst/>
                <a:defRPr/>
              </a:pPr>
              <a:endParaRPr kumimoji="0" lang="en-US" sz="1198" b="0" i="0" u="none" strike="noStrike" kern="1200" cap="none" spc="-3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endParaRPr>
            </a:p>
          </p:txBody>
        </p:sp>
        <p:grpSp>
          <p:nvGrpSpPr>
            <p:cNvPr id="152" name="Group 151"/>
            <p:cNvGrpSpPr/>
            <p:nvPr/>
          </p:nvGrpSpPr>
          <p:grpSpPr>
            <a:xfrm>
              <a:off x="8251665" y="4740039"/>
              <a:ext cx="404339" cy="335200"/>
              <a:chOff x="9598522" y="4645510"/>
              <a:chExt cx="475450" cy="394151"/>
            </a:xfrm>
            <a:solidFill>
              <a:schemeClr val="bg1"/>
            </a:solidFill>
          </p:grpSpPr>
          <p:sp>
            <p:nvSpPr>
              <p:cNvPr id="153" name="Freeform 18"/>
              <p:cNvSpPr>
                <a:spLocks noEditPoints="1"/>
              </p:cNvSpPr>
              <p:nvPr/>
            </p:nvSpPr>
            <p:spPr bwMode="auto">
              <a:xfrm>
                <a:off x="9598522" y="4645510"/>
                <a:ext cx="475450" cy="394151"/>
              </a:xfrm>
              <a:custGeom>
                <a:avLst/>
                <a:gdLst>
                  <a:gd name="T0" fmla="*/ 0 w 2560"/>
                  <a:gd name="T1" fmla="*/ 228 h 1849"/>
                  <a:gd name="T2" fmla="*/ 0 w 2560"/>
                  <a:gd name="T3" fmla="*/ 1797 h 1849"/>
                  <a:gd name="T4" fmla="*/ 53 w 2560"/>
                  <a:gd name="T5" fmla="*/ 1849 h 1849"/>
                  <a:gd name="T6" fmla="*/ 2508 w 2560"/>
                  <a:gd name="T7" fmla="*/ 1849 h 1849"/>
                  <a:gd name="T8" fmla="*/ 2560 w 2560"/>
                  <a:gd name="T9" fmla="*/ 1797 h 1849"/>
                  <a:gd name="T10" fmla="*/ 2560 w 2560"/>
                  <a:gd name="T11" fmla="*/ 52 h 1849"/>
                  <a:gd name="T12" fmla="*/ 2508 w 2560"/>
                  <a:gd name="T13" fmla="*/ 0 h 1849"/>
                  <a:gd name="T14" fmla="*/ 823 w 2560"/>
                  <a:gd name="T15" fmla="*/ 0 h 1849"/>
                  <a:gd name="T16" fmla="*/ 399 w 2560"/>
                  <a:gd name="T17" fmla="*/ 391 h 1849"/>
                  <a:gd name="T18" fmla="*/ 0 w 2560"/>
                  <a:gd name="T19" fmla="*/ 228 h 1849"/>
                  <a:gd name="T20" fmla="*/ 0 w 2560"/>
                  <a:gd name="T21" fmla="*/ 228 h 1849"/>
                  <a:gd name="T22" fmla="*/ 2430 w 2560"/>
                  <a:gd name="T23" fmla="*/ 130 h 1849"/>
                  <a:gd name="T24" fmla="*/ 2430 w 2560"/>
                  <a:gd name="T25" fmla="*/ 1719 h 1849"/>
                  <a:gd name="T26" fmla="*/ 131 w 2560"/>
                  <a:gd name="T27" fmla="*/ 1719 h 1849"/>
                  <a:gd name="T28" fmla="*/ 131 w 2560"/>
                  <a:gd name="T29" fmla="*/ 482 h 1849"/>
                  <a:gd name="T30" fmla="*/ 477 w 2560"/>
                  <a:gd name="T31" fmla="*/ 710 h 1849"/>
                  <a:gd name="T32" fmla="*/ 875 w 2560"/>
                  <a:gd name="T33" fmla="*/ 130 h 1849"/>
                  <a:gd name="T34" fmla="*/ 2430 w 2560"/>
                  <a:gd name="T35" fmla="*/ 130 h 1849"/>
                  <a:gd name="T36" fmla="*/ 2430 w 2560"/>
                  <a:gd name="T37" fmla="*/ 130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0" h="1849">
                    <a:moveTo>
                      <a:pt x="0" y="228"/>
                    </a:moveTo>
                    <a:cubicBezTo>
                      <a:pt x="0" y="1797"/>
                      <a:pt x="0" y="1797"/>
                      <a:pt x="0" y="1797"/>
                    </a:cubicBezTo>
                    <a:cubicBezTo>
                      <a:pt x="0" y="1830"/>
                      <a:pt x="20" y="1849"/>
                      <a:pt x="53" y="1849"/>
                    </a:cubicBezTo>
                    <a:cubicBezTo>
                      <a:pt x="2508" y="1849"/>
                      <a:pt x="2508" y="1849"/>
                      <a:pt x="2508" y="1849"/>
                    </a:cubicBezTo>
                    <a:cubicBezTo>
                      <a:pt x="2541" y="1849"/>
                      <a:pt x="2560" y="1830"/>
                      <a:pt x="2560" y="1797"/>
                    </a:cubicBezTo>
                    <a:cubicBezTo>
                      <a:pt x="2560" y="52"/>
                      <a:pt x="2560" y="52"/>
                      <a:pt x="2560" y="52"/>
                    </a:cubicBezTo>
                    <a:cubicBezTo>
                      <a:pt x="2560" y="20"/>
                      <a:pt x="2541" y="0"/>
                      <a:pt x="2508" y="0"/>
                    </a:cubicBezTo>
                    <a:cubicBezTo>
                      <a:pt x="823" y="0"/>
                      <a:pt x="823" y="0"/>
                      <a:pt x="823" y="0"/>
                    </a:cubicBezTo>
                    <a:cubicBezTo>
                      <a:pt x="399" y="391"/>
                      <a:pt x="399" y="391"/>
                      <a:pt x="399" y="391"/>
                    </a:cubicBezTo>
                    <a:cubicBezTo>
                      <a:pt x="0" y="228"/>
                      <a:pt x="0" y="228"/>
                      <a:pt x="0" y="228"/>
                    </a:cubicBezTo>
                    <a:cubicBezTo>
                      <a:pt x="0" y="228"/>
                      <a:pt x="0" y="228"/>
                      <a:pt x="0" y="228"/>
                    </a:cubicBezTo>
                    <a:close/>
                    <a:moveTo>
                      <a:pt x="2430" y="130"/>
                    </a:moveTo>
                    <a:cubicBezTo>
                      <a:pt x="2430" y="1719"/>
                      <a:pt x="2430" y="1719"/>
                      <a:pt x="2430" y="1719"/>
                    </a:cubicBezTo>
                    <a:cubicBezTo>
                      <a:pt x="131" y="1719"/>
                      <a:pt x="131" y="1719"/>
                      <a:pt x="131" y="1719"/>
                    </a:cubicBezTo>
                    <a:cubicBezTo>
                      <a:pt x="131" y="482"/>
                      <a:pt x="131" y="482"/>
                      <a:pt x="131" y="482"/>
                    </a:cubicBezTo>
                    <a:cubicBezTo>
                      <a:pt x="477" y="710"/>
                      <a:pt x="477" y="710"/>
                      <a:pt x="477" y="710"/>
                    </a:cubicBezTo>
                    <a:cubicBezTo>
                      <a:pt x="875" y="130"/>
                      <a:pt x="875" y="130"/>
                      <a:pt x="875" y="130"/>
                    </a:cubicBezTo>
                    <a:cubicBezTo>
                      <a:pt x="2430" y="130"/>
                      <a:pt x="2430" y="130"/>
                      <a:pt x="2430" y="130"/>
                    </a:cubicBezTo>
                    <a:cubicBezTo>
                      <a:pt x="2430" y="130"/>
                      <a:pt x="2430" y="130"/>
                      <a:pt x="243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54" name="Freeform 19"/>
              <p:cNvSpPr>
                <a:spLocks/>
              </p:cNvSpPr>
              <p:nvPr/>
            </p:nvSpPr>
            <p:spPr bwMode="auto">
              <a:xfrm>
                <a:off x="9678052" y="4933329"/>
                <a:ext cx="317333" cy="17482"/>
              </a:xfrm>
              <a:custGeom>
                <a:avLst/>
                <a:gdLst>
                  <a:gd name="T0" fmla="*/ 0 w 4042"/>
                  <a:gd name="T1" fmla="*/ 0 h 194"/>
                  <a:gd name="T2" fmla="*/ 4042 w 4042"/>
                  <a:gd name="T3" fmla="*/ 0 h 194"/>
                  <a:gd name="T4" fmla="*/ 4042 w 4042"/>
                  <a:gd name="T5" fmla="*/ 194 h 194"/>
                  <a:gd name="T6" fmla="*/ 0 w 4042"/>
                  <a:gd name="T7" fmla="*/ 194 h 194"/>
                  <a:gd name="T8" fmla="*/ 0 w 4042"/>
                  <a:gd name="T9" fmla="*/ 0 h 194"/>
                  <a:gd name="T10" fmla="*/ 0 w 4042"/>
                  <a:gd name="T11" fmla="*/ 0 h 194"/>
                </a:gdLst>
                <a:ahLst/>
                <a:cxnLst>
                  <a:cxn ang="0">
                    <a:pos x="T0" y="T1"/>
                  </a:cxn>
                  <a:cxn ang="0">
                    <a:pos x="T2" y="T3"/>
                  </a:cxn>
                  <a:cxn ang="0">
                    <a:pos x="T4" y="T5"/>
                  </a:cxn>
                  <a:cxn ang="0">
                    <a:pos x="T6" y="T7"/>
                  </a:cxn>
                  <a:cxn ang="0">
                    <a:pos x="T8" y="T9"/>
                  </a:cxn>
                  <a:cxn ang="0">
                    <a:pos x="T10" y="T11"/>
                  </a:cxn>
                </a:cxnLst>
                <a:rect l="0" t="0" r="r" b="b"/>
                <a:pathLst>
                  <a:path w="4042" h="194">
                    <a:moveTo>
                      <a:pt x="0" y="0"/>
                    </a:moveTo>
                    <a:lnTo>
                      <a:pt x="4042" y="0"/>
                    </a:lnTo>
                    <a:lnTo>
                      <a:pt x="4042" y="194"/>
                    </a:lnTo>
                    <a:lnTo>
                      <a:pt x="0" y="19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55" name="Freeform 20"/>
              <p:cNvSpPr>
                <a:spLocks/>
              </p:cNvSpPr>
              <p:nvPr/>
            </p:nvSpPr>
            <p:spPr bwMode="auto">
              <a:xfrm>
                <a:off x="9928573" y="4772568"/>
                <a:ext cx="44515" cy="142197"/>
              </a:xfrm>
              <a:custGeom>
                <a:avLst/>
                <a:gdLst>
                  <a:gd name="T0" fmla="*/ 0 w 567"/>
                  <a:gd name="T1" fmla="*/ 0 h 1578"/>
                  <a:gd name="T2" fmla="*/ 567 w 567"/>
                  <a:gd name="T3" fmla="*/ 0 h 1578"/>
                  <a:gd name="T4" fmla="*/ 567 w 567"/>
                  <a:gd name="T5" fmla="*/ 1578 h 1578"/>
                  <a:gd name="T6" fmla="*/ 0 w 567"/>
                  <a:gd name="T7" fmla="*/ 1578 h 1578"/>
                  <a:gd name="T8" fmla="*/ 0 w 567"/>
                  <a:gd name="T9" fmla="*/ 0 h 1578"/>
                  <a:gd name="T10" fmla="*/ 0 w 567"/>
                  <a:gd name="T11" fmla="*/ 0 h 1578"/>
                </a:gdLst>
                <a:ahLst/>
                <a:cxnLst>
                  <a:cxn ang="0">
                    <a:pos x="T0" y="T1"/>
                  </a:cxn>
                  <a:cxn ang="0">
                    <a:pos x="T2" y="T3"/>
                  </a:cxn>
                  <a:cxn ang="0">
                    <a:pos x="T4" y="T5"/>
                  </a:cxn>
                  <a:cxn ang="0">
                    <a:pos x="T6" y="T7"/>
                  </a:cxn>
                  <a:cxn ang="0">
                    <a:pos x="T8" y="T9"/>
                  </a:cxn>
                  <a:cxn ang="0">
                    <a:pos x="T10" y="T11"/>
                  </a:cxn>
                </a:cxnLst>
                <a:rect l="0" t="0" r="r" b="b"/>
                <a:pathLst>
                  <a:path w="567" h="1578">
                    <a:moveTo>
                      <a:pt x="0" y="0"/>
                    </a:moveTo>
                    <a:lnTo>
                      <a:pt x="567" y="0"/>
                    </a:lnTo>
                    <a:lnTo>
                      <a:pt x="567" y="1578"/>
                    </a:lnTo>
                    <a:lnTo>
                      <a:pt x="0" y="157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56" name="Freeform 21"/>
              <p:cNvSpPr>
                <a:spLocks/>
              </p:cNvSpPr>
              <p:nvPr/>
            </p:nvSpPr>
            <p:spPr bwMode="auto">
              <a:xfrm>
                <a:off x="9851870" y="4828888"/>
                <a:ext cx="44515" cy="85877"/>
              </a:xfrm>
              <a:custGeom>
                <a:avLst/>
                <a:gdLst>
                  <a:gd name="T0" fmla="*/ 0 w 567"/>
                  <a:gd name="T1" fmla="*/ 0 h 953"/>
                  <a:gd name="T2" fmla="*/ 567 w 567"/>
                  <a:gd name="T3" fmla="*/ 0 h 953"/>
                  <a:gd name="T4" fmla="*/ 567 w 567"/>
                  <a:gd name="T5" fmla="*/ 953 h 953"/>
                  <a:gd name="T6" fmla="*/ 0 w 567"/>
                  <a:gd name="T7" fmla="*/ 953 h 953"/>
                  <a:gd name="T8" fmla="*/ 0 w 567"/>
                  <a:gd name="T9" fmla="*/ 0 h 953"/>
                  <a:gd name="T10" fmla="*/ 0 w 567"/>
                  <a:gd name="T11" fmla="*/ 0 h 953"/>
                </a:gdLst>
                <a:ahLst/>
                <a:cxnLst>
                  <a:cxn ang="0">
                    <a:pos x="T0" y="T1"/>
                  </a:cxn>
                  <a:cxn ang="0">
                    <a:pos x="T2" y="T3"/>
                  </a:cxn>
                  <a:cxn ang="0">
                    <a:pos x="T4" y="T5"/>
                  </a:cxn>
                  <a:cxn ang="0">
                    <a:pos x="T6" y="T7"/>
                  </a:cxn>
                  <a:cxn ang="0">
                    <a:pos x="T8" y="T9"/>
                  </a:cxn>
                  <a:cxn ang="0">
                    <a:pos x="T10" y="T11"/>
                  </a:cxn>
                </a:cxnLst>
                <a:rect l="0" t="0" r="r" b="b"/>
                <a:pathLst>
                  <a:path w="567" h="953">
                    <a:moveTo>
                      <a:pt x="0" y="0"/>
                    </a:moveTo>
                    <a:lnTo>
                      <a:pt x="567" y="0"/>
                    </a:lnTo>
                    <a:lnTo>
                      <a:pt x="567" y="953"/>
                    </a:lnTo>
                    <a:lnTo>
                      <a:pt x="0" y="95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57" name="Freeform 22"/>
              <p:cNvSpPr>
                <a:spLocks/>
              </p:cNvSpPr>
              <p:nvPr/>
            </p:nvSpPr>
            <p:spPr bwMode="auto">
              <a:xfrm>
                <a:off x="9776109" y="4802215"/>
                <a:ext cx="44515" cy="112550"/>
              </a:xfrm>
              <a:custGeom>
                <a:avLst/>
                <a:gdLst>
                  <a:gd name="T0" fmla="*/ 0 w 567"/>
                  <a:gd name="T1" fmla="*/ 0 h 1249"/>
                  <a:gd name="T2" fmla="*/ 567 w 567"/>
                  <a:gd name="T3" fmla="*/ 0 h 1249"/>
                  <a:gd name="T4" fmla="*/ 567 w 567"/>
                  <a:gd name="T5" fmla="*/ 1249 h 1249"/>
                  <a:gd name="T6" fmla="*/ 0 w 567"/>
                  <a:gd name="T7" fmla="*/ 1249 h 1249"/>
                  <a:gd name="T8" fmla="*/ 0 w 567"/>
                  <a:gd name="T9" fmla="*/ 0 h 1249"/>
                  <a:gd name="T10" fmla="*/ 0 w 567"/>
                  <a:gd name="T11" fmla="*/ 0 h 1249"/>
                </a:gdLst>
                <a:ahLst/>
                <a:cxnLst>
                  <a:cxn ang="0">
                    <a:pos x="T0" y="T1"/>
                  </a:cxn>
                  <a:cxn ang="0">
                    <a:pos x="T2" y="T3"/>
                  </a:cxn>
                  <a:cxn ang="0">
                    <a:pos x="T4" y="T5"/>
                  </a:cxn>
                  <a:cxn ang="0">
                    <a:pos x="T6" y="T7"/>
                  </a:cxn>
                  <a:cxn ang="0">
                    <a:pos x="T8" y="T9"/>
                  </a:cxn>
                  <a:cxn ang="0">
                    <a:pos x="T10" y="T11"/>
                  </a:cxn>
                </a:cxnLst>
                <a:rect l="0" t="0" r="r" b="b"/>
                <a:pathLst>
                  <a:path w="567" h="1249">
                    <a:moveTo>
                      <a:pt x="0" y="0"/>
                    </a:moveTo>
                    <a:lnTo>
                      <a:pt x="567" y="0"/>
                    </a:lnTo>
                    <a:lnTo>
                      <a:pt x="567" y="1249"/>
                    </a:lnTo>
                    <a:lnTo>
                      <a:pt x="0" y="1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58" name="Freeform 23"/>
              <p:cNvSpPr>
                <a:spLocks/>
              </p:cNvSpPr>
              <p:nvPr/>
            </p:nvSpPr>
            <p:spPr bwMode="auto">
              <a:xfrm>
                <a:off x="9700348" y="4854390"/>
                <a:ext cx="44515" cy="60375"/>
              </a:xfrm>
              <a:custGeom>
                <a:avLst/>
                <a:gdLst>
                  <a:gd name="T0" fmla="*/ 0 w 567"/>
                  <a:gd name="T1" fmla="*/ 0 h 670"/>
                  <a:gd name="T2" fmla="*/ 567 w 567"/>
                  <a:gd name="T3" fmla="*/ 0 h 670"/>
                  <a:gd name="T4" fmla="*/ 567 w 567"/>
                  <a:gd name="T5" fmla="*/ 670 h 670"/>
                  <a:gd name="T6" fmla="*/ 0 w 567"/>
                  <a:gd name="T7" fmla="*/ 670 h 670"/>
                  <a:gd name="T8" fmla="*/ 0 w 567"/>
                  <a:gd name="T9" fmla="*/ 0 h 670"/>
                  <a:gd name="T10" fmla="*/ 0 w 567"/>
                  <a:gd name="T11" fmla="*/ 0 h 670"/>
                </a:gdLst>
                <a:ahLst/>
                <a:cxnLst>
                  <a:cxn ang="0">
                    <a:pos x="T0" y="T1"/>
                  </a:cxn>
                  <a:cxn ang="0">
                    <a:pos x="T2" y="T3"/>
                  </a:cxn>
                  <a:cxn ang="0">
                    <a:pos x="T4" y="T5"/>
                  </a:cxn>
                  <a:cxn ang="0">
                    <a:pos x="T6" y="T7"/>
                  </a:cxn>
                  <a:cxn ang="0">
                    <a:pos x="T8" y="T9"/>
                  </a:cxn>
                  <a:cxn ang="0">
                    <a:pos x="T10" y="T11"/>
                  </a:cxn>
                </a:cxnLst>
                <a:rect l="0" t="0" r="r" b="b"/>
                <a:pathLst>
                  <a:path w="567" h="670">
                    <a:moveTo>
                      <a:pt x="0" y="0"/>
                    </a:moveTo>
                    <a:lnTo>
                      <a:pt x="567" y="0"/>
                    </a:lnTo>
                    <a:lnTo>
                      <a:pt x="567" y="670"/>
                    </a:lnTo>
                    <a:lnTo>
                      <a:pt x="0" y="67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grpSp>
      </p:grpSp>
      <p:grpSp>
        <p:nvGrpSpPr>
          <p:cNvPr id="159" name="Group 158"/>
          <p:cNvGrpSpPr/>
          <p:nvPr/>
        </p:nvGrpSpPr>
        <p:grpSpPr>
          <a:xfrm>
            <a:off x="8623516" y="4271570"/>
            <a:ext cx="686500" cy="694596"/>
            <a:chOff x="8437563" y="3770313"/>
            <a:chExt cx="673100" cy="681038"/>
          </a:xfrm>
        </p:grpSpPr>
        <p:sp>
          <p:nvSpPr>
            <p:cNvPr id="160" name="Freeform 46"/>
            <p:cNvSpPr>
              <a:spLocks/>
            </p:cNvSpPr>
            <p:nvPr/>
          </p:nvSpPr>
          <p:spPr bwMode="auto">
            <a:xfrm>
              <a:off x="8437563" y="3770313"/>
              <a:ext cx="673100" cy="681038"/>
            </a:xfrm>
            <a:custGeom>
              <a:avLst/>
              <a:gdLst>
                <a:gd name="T0" fmla="*/ 84 w 113"/>
                <a:gd name="T1" fmla="*/ 114 h 114"/>
                <a:gd name="T2" fmla="*/ 29 w 113"/>
                <a:gd name="T3" fmla="*/ 114 h 114"/>
                <a:gd name="T4" fmla="*/ 0 w 113"/>
                <a:gd name="T5" fmla="*/ 85 h 114"/>
                <a:gd name="T6" fmla="*/ 0 w 113"/>
                <a:gd name="T7" fmla="*/ 30 h 114"/>
                <a:gd name="T8" fmla="*/ 29 w 113"/>
                <a:gd name="T9" fmla="*/ 0 h 114"/>
                <a:gd name="T10" fmla="*/ 84 w 113"/>
                <a:gd name="T11" fmla="*/ 0 h 114"/>
                <a:gd name="T12" fmla="*/ 113 w 113"/>
                <a:gd name="T13" fmla="*/ 30 h 114"/>
                <a:gd name="T14" fmla="*/ 113 w 113"/>
                <a:gd name="T15" fmla="*/ 85 h 114"/>
                <a:gd name="T16" fmla="*/ 84 w 113"/>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4">
                  <a:moveTo>
                    <a:pt x="84" y="114"/>
                  </a:moveTo>
                  <a:cubicBezTo>
                    <a:pt x="29" y="114"/>
                    <a:pt x="29" y="114"/>
                    <a:pt x="29" y="114"/>
                  </a:cubicBezTo>
                  <a:cubicBezTo>
                    <a:pt x="13" y="114"/>
                    <a:pt x="0" y="101"/>
                    <a:pt x="0" y="85"/>
                  </a:cubicBezTo>
                  <a:cubicBezTo>
                    <a:pt x="0" y="30"/>
                    <a:pt x="0" y="30"/>
                    <a:pt x="0" y="30"/>
                  </a:cubicBezTo>
                  <a:cubicBezTo>
                    <a:pt x="0" y="13"/>
                    <a:pt x="13" y="0"/>
                    <a:pt x="29" y="0"/>
                  </a:cubicBezTo>
                  <a:cubicBezTo>
                    <a:pt x="84" y="0"/>
                    <a:pt x="84" y="0"/>
                    <a:pt x="84" y="0"/>
                  </a:cubicBezTo>
                  <a:cubicBezTo>
                    <a:pt x="100" y="0"/>
                    <a:pt x="113" y="13"/>
                    <a:pt x="113" y="30"/>
                  </a:cubicBezTo>
                  <a:cubicBezTo>
                    <a:pt x="113" y="85"/>
                    <a:pt x="113" y="85"/>
                    <a:pt x="113" y="85"/>
                  </a:cubicBezTo>
                  <a:cubicBezTo>
                    <a:pt x="113" y="101"/>
                    <a:pt x="100" y="114"/>
                    <a:pt x="84" y="114"/>
                  </a:cubicBezTo>
                  <a:close/>
                </a:path>
              </a:pathLst>
            </a:custGeom>
            <a:solidFill>
              <a:srgbClr val="0078D7"/>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grpSp>
          <p:nvGrpSpPr>
            <p:cNvPr id="161" name="Group 160"/>
            <p:cNvGrpSpPr/>
            <p:nvPr/>
          </p:nvGrpSpPr>
          <p:grpSpPr>
            <a:xfrm>
              <a:off x="8521168" y="3848713"/>
              <a:ext cx="505891" cy="357369"/>
              <a:chOff x="8521168" y="3848713"/>
              <a:chExt cx="505891" cy="357369"/>
            </a:xfrm>
          </p:grpSpPr>
          <p:sp>
            <p:nvSpPr>
              <p:cNvPr id="163" name="Freeform 162"/>
              <p:cNvSpPr>
                <a:spLocks noEditPoints="1"/>
              </p:cNvSpPr>
              <p:nvPr/>
            </p:nvSpPr>
            <p:spPr bwMode="auto">
              <a:xfrm>
                <a:off x="8521168" y="3922983"/>
                <a:ext cx="505891" cy="233235"/>
              </a:xfrm>
              <a:custGeom>
                <a:avLst/>
                <a:gdLst>
                  <a:gd name="T0" fmla="*/ 1360 w 1360"/>
                  <a:gd name="T1" fmla="*/ 210 h 425"/>
                  <a:gd name="T2" fmla="*/ 1358 w 1360"/>
                  <a:gd name="T3" fmla="*/ 222 h 425"/>
                  <a:gd name="T4" fmla="*/ 1340 w 1360"/>
                  <a:gd name="T5" fmla="*/ 262 h 425"/>
                  <a:gd name="T6" fmla="*/ 1218 w 1360"/>
                  <a:gd name="T7" fmla="*/ 345 h 425"/>
                  <a:gd name="T8" fmla="*/ 857 w 1360"/>
                  <a:gd name="T9" fmla="*/ 418 h 425"/>
                  <a:gd name="T10" fmla="*/ 491 w 1360"/>
                  <a:gd name="T11" fmla="*/ 415 h 425"/>
                  <a:gd name="T12" fmla="*/ 133 w 1360"/>
                  <a:gd name="T13" fmla="*/ 336 h 425"/>
                  <a:gd name="T14" fmla="*/ 17 w 1360"/>
                  <a:gd name="T15" fmla="*/ 256 h 425"/>
                  <a:gd name="T16" fmla="*/ 0 w 1360"/>
                  <a:gd name="T17" fmla="*/ 203 h 425"/>
                  <a:gd name="T18" fmla="*/ 1 w 1360"/>
                  <a:gd name="T19" fmla="*/ 193 h 425"/>
                  <a:gd name="T20" fmla="*/ 17 w 1360"/>
                  <a:gd name="T21" fmla="*/ 158 h 425"/>
                  <a:gd name="T22" fmla="*/ 134 w 1360"/>
                  <a:gd name="T23" fmla="*/ 79 h 425"/>
                  <a:gd name="T24" fmla="*/ 492 w 1360"/>
                  <a:gd name="T25" fmla="*/ 7 h 425"/>
                  <a:gd name="T26" fmla="*/ 856 w 1360"/>
                  <a:gd name="T27" fmla="*/ 10 h 425"/>
                  <a:gd name="T28" fmla="*/ 1210 w 1360"/>
                  <a:gd name="T29" fmla="*/ 88 h 425"/>
                  <a:gd name="T30" fmla="*/ 1321 w 1360"/>
                  <a:gd name="T31" fmla="*/ 164 h 425"/>
                  <a:gd name="T32" fmla="*/ 1360 w 1360"/>
                  <a:gd name="T33" fmla="*/ 207 h 425"/>
                  <a:gd name="T34" fmla="*/ 1321 w 1360"/>
                  <a:gd name="T35" fmla="*/ 164 h 425"/>
                  <a:gd name="T36" fmla="*/ 1209 w 1360"/>
                  <a:gd name="T37" fmla="*/ 90 h 425"/>
                  <a:gd name="T38" fmla="*/ 855 w 1360"/>
                  <a:gd name="T39" fmla="*/ 19 h 425"/>
                  <a:gd name="T40" fmla="*/ 493 w 1360"/>
                  <a:gd name="T41" fmla="*/ 22 h 425"/>
                  <a:gd name="T42" fmla="*/ 143 w 1360"/>
                  <a:gd name="T43" fmla="*/ 99 h 425"/>
                  <a:gd name="T44" fmla="*/ 36 w 1360"/>
                  <a:gd name="T45" fmla="*/ 171 h 425"/>
                  <a:gd name="T46" fmla="*/ 25 w 1360"/>
                  <a:gd name="T47" fmla="*/ 197 h 425"/>
                  <a:gd name="T48" fmla="*/ 24 w 1360"/>
                  <a:gd name="T49" fmla="*/ 204 h 425"/>
                  <a:gd name="T50" fmla="*/ 24 w 1360"/>
                  <a:gd name="T51" fmla="*/ 209 h 425"/>
                  <a:gd name="T52" fmla="*/ 25 w 1360"/>
                  <a:gd name="T53" fmla="*/ 215 h 425"/>
                  <a:gd name="T54" fmla="*/ 37 w 1360"/>
                  <a:gd name="T55" fmla="*/ 241 h 425"/>
                  <a:gd name="T56" fmla="*/ 144 w 1360"/>
                  <a:gd name="T57" fmla="*/ 311 h 425"/>
                  <a:gd name="T58" fmla="*/ 494 w 1360"/>
                  <a:gd name="T59" fmla="*/ 382 h 425"/>
                  <a:gd name="T60" fmla="*/ 854 w 1360"/>
                  <a:gd name="T61" fmla="*/ 379 h 425"/>
                  <a:gd name="T62" fmla="*/ 1201 w 1360"/>
                  <a:gd name="T63" fmla="*/ 303 h 425"/>
                  <a:gd name="T64" fmla="*/ 1302 w 1360"/>
                  <a:gd name="T65" fmla="*/ 235 h 425"/>
                  <a:gd name="T66" fmla="*/ 1311 w 1360"/>
                  <a:gd name="T67" fmla="*/ 213 h 425"/>
                  <a:gd name="T68" fmla="*/ 1312 w 1360"/>
                  <a:gd name="T69" fmla="*/ 209 h 425"/>
                  <a:gd name="T70" fmla="*/ 1336 w 1360"/>
                  <a:gd name="T71" fmla="*/ 20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0" h="425">
                    <a:moveTo>
                      <a:pt x="1360" y="207"/>
                    </a:moveTo>
                    <a:cubicBezTo>
                      <a:pt x="1360" y="210"/>
                      <a:pt x="1360" y="210"/>
                      <a:pt x="1360" y="210"/>
                    </a:cubicBezTo>
                    <a:cubicBezTo>
                      <a:pt x="1360" y="211"/>
                      <a:pt x="1360" y="213"/>
                      <a:pt x="1359" y="214"/>
                    </a:cubicBezTo>
                    <a:cubicBezTo>
                      <a:pt x="1359" y="217"/>
                      <a:pt x="1359" y="219"/>
                      <a:pt x="1358" y="222"/>
                    </a:cubicBezTo>
                    <a:cubicBezTo>
                      <a:pt x="1357" y="227"/>
                      <a:pt x="1356" y="232"/>
                      <a:pt x="1354" y="237"/>
                    </a:cubicBezTo>
                    <a:cubicBezTo>
                      <a:pt x="1351" y="246"/>
                      <a:pt x="1346" y="255"/>
                      <a:pt x="1340" y="262"/>
                    </a:cubicBezTo>
                    <a:cubicBezTo>
                      <a:pt x="1329" y="277"/>
                      <a:pt x="1316" y="289"/>
                      <a:pt x="1303" y="299"/>
                    </a:cubicBezTo>
                    <a:cubicBezTo>
                      <a:pt x="1276" y="319"/>
                      <a:pt x="1247" y="333"/>
                      <a:pt x="1218" y="345"/>
                    </a:cubicBezTo>
                    <a:cubicBezTo>
                      <a:pt x="1160" y="368"/>
                      <a:pt x="1100" y="383"/>
                      <a:pt x="1039" y="394"/>
                    </a:cubicBezTo>
                    <a:cubicBezTo>
                      <a:pt x="979" y="406"/>
                      <a:pt x="918" y="413"/>
                      <a:pt x="857" y="418"/>
                    </a:cubicBezTo>
                    <a:cubicBezTo>
                      <a:pt x="796" y="423"/>
                      <a:pt x="735" y="425"/>
                      <a:pt x="674" y="424"/>
                    </a:cubicBezTo>
                    <a:cubicBezTo>
                      <a:pt x="613" y="424"/>
                      <a:pt x="552" y="421"/>
                      <a:pt x="491" y="415"/>
                    </a:cubicBezTo>
                    <a:cubicBezTo>
                      <a:pt x="430" y="409"/>
                      <a:pt x="370" y="401"/>
                      <a:pt x="310" y="389"/>
                    </a:cubicBezTo>
                    <a:cubicBezTo>
                      <a:pt x="250" y="376"/>
                      <a:pt x="190" y="360"/>
                      <a:pt x="133" y="336"/>
                    </a:cubicBezTo>
                    <a:cubicBezTo>
                      <a:pt x="105" y="324"/>
                      <a:pt x="77" y="310"/>
                      <a:pt x="51" y="291"/>
                    </a:cubicBezTo>
                    <a:cubicBezTo>
                      <a:pt x="39" y="281"/>
                      <a:pt x="27" y="270"/>
                      <a:pt x="17" y="256"/>
                    </a:cubicBezTo>
                    <a:cubicBezTo>
                      <a:pt x="7" y="242"/>
                      <a:pt x="0" y="225"/>
                      <a:pt x="0" y="206"/>
                    </a:cubicBezTo>
                    <a:cubicBezTo>
                      <a:pt x="0" y="203"/>
                      <a:pt x="0" y="203"/>
                      <a:pt x="0" y="203"/>
                    </a:cubicBezTo>
                    <a:cubicBezTo>
                      <a:pt x="0" y="202"/>
                      <a:pt x="0" y="201"/>
                      <a:pt x="1" y="200"/>
                    </a:cubicBezTo>
                    <a:cubicBezTo>
                      <a:pt x="1" y="197"/>
                      <a:pt x="1" y="195"/>
                      <a:pt x="1" y="193"/>
                    </a:cubicBezTo>
                    <a:cubicBezTo>
                      <a:pt x="2" y="189"/>
                      <a:pt x="4" y="184"/>
                      <a:pt x="5" y="180"/>
                    </a:cubicBezTo>
                    <a:cubicBezTo>
                      <a:pt x="8" y="172"/>
                      <a:pt x="13" y="164"/>
                      <a:pt x="17" y="158"/>
                    </a:cubicBezTo>
                    <a:cubicBezTo>
                      <a:pt x="27" y="144"/>
                      <a:pt x="39" y="133"/>
                      <a:pt x="52" y="123"/>
                    </a:cubicBezTo>
                    <a:cubicBezTo>
                      <a:pt x="78" y="105"/>
                      <a:pt x="106" y="91"/>
                      <a:pt x="134" y="79"/>
                    </a:cubicBezTo>
                    <a:cubicBezTo>
                      <a:pt x="192" y="56"/>
                      <a:pt x="251" y="42"/>
                      <a:pt x="311" y="30"/>
                    </a:cubicBezTo>
                    <a:cubicBezTo>
                      <a:pt x="371" y="19"/>
                      <a:pt x="431" y="11"/>
                      <a:pt x="492" y="7"/>
                    </a:cubicBezTo>
                    <a:cubicBezTo>
                      <a:pt x="553" y="2"/>
                      <a:pt x="613" y="0"/>
                      <a:pt x="674" y="1"/>
                    </a:cubicBezTo>
                    <a:cubicBezTo>
                      <a:pt x="735" y="1"/>
                      <a:pt x="795" y="4"/>
                      <a:pt x="856" y="10"/>
                    </a:cubicBezTo>
                    <a:cubicBezTo>
                      <a:pt x="916" y="15"/>
                      <a:pt x="976" y="24"/>
                      <a:pt x="1036" y="36"/>
                    </a:cubicBezTo>
                    <a:cubicBezTo>
                      <a:pt x="1095" y="48"/>
                      <a:pt x="1154" y="64"/>
                      <a:pt x="1210" y="88"/>
                    </a:cubicBezTo>
                    <a:cubicBezTo>
                      <a:pt x="1238" y="99"/>
                      <a:pt x="1265" y="113"/>
                      <a:pt x="1289" y="132"/>
                    </a:cubicBezTo>
                    <a:cubicBezTo>
                      <a:pt x="1301" y="141"/>
                      <a:pt x="1313" y="152"/>
                      <a:pt x="1321" y="164"/>
                    </a:cubicBezTo>
                    <a:cubicBezTo>
                      <a:pt x="1330" y="176"/>
                      <a:pt x="1336" y="191"/>
                      <a:pt x="1336" y="206"/>
                    </a:cubicBezTo>
                    <a:lnTo>
                      <a:pt x="1360" y="207"/>
                    </a:lnTo>
                    <a:close/>
                    <a:moveTo>
                      <a:pt x="1336" y="206"/>
                    </a:moveTo>
                    <a:cubicBezTo>
                      <a:pt x="1336" y="191"/>
                      <a:pt x="1330" y="177"/>
                      <a:pt x="1321" y="164"/>
                    </a:cubicBezTo>
                    <a:cubicBezTo>
                      <a:pt x="1312" y="152"/>
                      <a:pt x="1301" y="142"/>
                      <a:pt x="1288" y="133"/>
                    </a:cubicBezTo>
                    <a:cubicBezTo>
                      <a:pt x="1264" y="115"/>
                      <a:pt x="1237" y="102"/>
                      <a:pt x="1209" y="90"/>
                    </a:cubicBezTo>
                    <a:cubicBezTo>
                      <a:pt x="1153" y="68"/>
                      <a:pt x="1094" y="53"/>
                      <a:pt x="1035" y="42"/>
                    </a:cubicBezTo>
                    <a:cubicBezTo>
                      <a:pt x="975" y="31"/>
                      <a:pt x="915" y="23"/>
                      <a:pt x="855" y="19"/>
                    </a:cubicBezTo>
                    <a:cubicBezTo>
                      <a:pt x="795" y="14"/>
                      <a:pt x="734" y="12"/>
                      <a:pt x="674" y="13"/>
                    </a:cubicBezTo>
                    <a:cubicBezTo>
                      <a:pt x="614" y="13"/>
                      <a:pt x="553" y="16"/>
                      <a:pt x="493" y="22"/>
                    </a:cubicBezTo>
                    <a:cubicBezTo>
                      <a:pt x="433" y="27"/>
                      <a:pt x="373" y="36"/>
                      <a:pt x="315" y="48"/>
                    </a:cubicBezTo>
                    <a:cubicBezTo>
                      <a:pt x="256" y="60"/>
                      <a:pt x="197" y="76"/>
                      <a:pt x="143" y="99"/>
                    </a:cubicBezTo>
                    <a:cubicBezTo>
                      <a:pt x="115" y="110"/>
                      <a:pt x="89" y="124"/>
                      <a:pt x="66" y="141"/>
                    </a:cubicBezTo>
                    <a:cubicBezTo>
                      <a:pt x="54" y="150"/>
                      <a:pt x="44" y="160"/>
                      <a:pt x="36" y="171"/>
                    </a:cubicBezTo>
                    <a:cubicBezTo>
                      <a:pt x="33" y="176"/>
                      <a:pt x="29" y="182"/>
                      <a:pt x="27" y="188"/>
                    </a:cubicBezTo>
                    <a:cubicBezTo>
                      <a:pt x="26" y="191"/>
                      <a:pt x="25" y="194"/>
                      <a:pt x="25" y="197"/>
                    </a:cubicBezTo>
                    <a:cubicBezTo>
                      <a:pt x="25" y="199"/>
                      <a:pt x="24" y="200"/>
                      <a:pt x="24" y="202"/>
                    </a:cubicBezTo>
                    <a:cubicBezTo>
                      <a:pt x="24" y="204"/>
                      <a:pt x="24" y="204"/>
                      <a:pt x="24" y="204"/>
                    </a:cubicBezTo>
                    <a:cubicBezTo>
                      <a:pt x="24" y="207"/>
                      <a:pt x="24" y="207"/>
                      <a:pt x="24" y="207"/>
                    </a:cubicBezTo>
                    <a:cubicBezTo>
                      <a:pt x="24" y="209"/>
                      <a:pt x="24" y="209"/>
                      <a:pt x="24" y="209"/>
                    </a:cubicBezTo>
                    <a:cubicBezTo>
                      <a:pt x="24" y="209"/>
                      <a:pt x="24" y="210"/>
                      <a:pt x="24" y="211"/>
                    </a:cubicBezTo>
                    <a:cubicBezTo>
                      <a:pt x="25" y="212"/>
                      <a:pt x="25" y="214"/>
                      <a:pt x="25" y="215"/>
                    </a:cubicBezTo>
                    <a:cubicBezTo>
                      <a:pt x="26" y="219"/>
                      <a:pt x="27" y="221"/>
                      <a:pt x="28" y="224"/>
                    </a:cubicBezTo>
                    <a:cubicBezTo>
                      <a:pt x="30" y="230"/>
                      <a:pt x="33" y="236"/>
                      <a:pt x="37" y="241"/>
                    </a:cubicBezTo>
                    <a:cubicBezTo>
                      <a:pt x="45" y="252"/>
                      <a:pt x="55" y="262"/>
                      <a:pt x="67" y="270"/>
                    </a:cubicBezTo>
                    <a:cubicBezTo>
                      <a:pt x="90" y="287"/>
                      <a:pt x="116" y="300"/>
                      <a:pt x="144" y="311"/>
                    </a:cubicBezTo>
                    <a:cubicBezTo>
                      <a:pt x="199" y="333"/>
                      <a:pt x="257" y="348"/>
                      <a:pt x="316" y="359"/>
                    </a:cubicBezTo>
                    <a:cubicBezTo>
                      <a:pt x="375" y="370"/>
                      <a:pt x="434" y="378"/>
                      <a:pt x="494" y="382"/>
                    </a:cubicBezTo>
                    <a:cubicBezTo>
                      <a:pt x="554" y="387"/>
                      <a:pt x="614" y="389"/>
                      <a:pt x="674" y="388"/>
                    </a:cubicBezTo>
                    <a:cubicBezTo>
                      <a:pt x="734" y="388"/>
                      <a:pt x="794" y="385"/>
                      <a:pt x="854" y="379"/>
                    </a:cubicBezTo>
                    <a:cubicBezTo>
                      <a:pt x="913" y="374"/>
                      <a:pt x="973" y="365"/>
                      <a:pt x="1031" y="353"/>
                    </a:cubicBezTo>
                    <a:cubicBezTo>
                      <a:pt x="1089" y="341"/>
                      <a:pt x="1147" y="326"/>
                      <a:pt x="1201" y="303"/>
                    </a:cubicBezTo>
                    <a:cubicBezTo>
                      <a:pt x="1228" y="292"/>
                      <a:pt x="1253" y="278"/>
                      <a:pt x="1275" y="262"/>
                    </a:cubicBezTo>
                    <a:cubicBezTo>
                      <a:pt x="1286" y="254"/>
                      <a:pt x="1295" y="244"/>
                      <a:pt x="1302" y="235"/>
                    </a:cubicBezTo>
                    <a:cubicBezTo>
                      <a:pt x="1305" y="230"/>
                      <a:pt x="1308" y="225"/>
                      <a:pt x="1309" y="220"/>
                    </a:cubicBezTo>
                    <a:cubicBezTo>
                      <a:pt x="1310" y="218"/>
                      <a:pt x="1311" y="216"/>
                      <a:pt x="1311" y="213"/>
                    </a:cubicBezTo>
                    <a:cubicBezTo>
                      <a:pt x="1311" y="212"/>
                      <a:pt x="1312" y="211"/>
                      <a:pt x="1312" y="210"/>
                    </a:cubicBezTo>
                    <a:cubicBezTo>
                      <a:pt x="1312" y="209"/>
                      <a:pt x="1312" y="209"/>
                      <a:pt x="1312" y="209"/>
                    </a:cubicBezTo>
                    <a:cubicBezTo>
                      <a:pt x="1312" y="206"/>
                      <a:pt x="1312" y="206"/>
                      <a:pt x="1312" y="206"/>
                    </a:cubicBezTo>
                    <a:lnTo>
                      <a:pt x="1336" y="206"/>
                    </a:lnTo>
                    <a:close/>
                  </a:path>
                </a:pathLst>
              </a:custGeom>
              <a:solidFill>
                <a:schemeClr val="bg1"/>
              </a:solidFill>
              <a:ln>
                <a:noFill/>
              </a:ln>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4" name="Freeform 163"/>
              <p:cNvSpPr>
                <a:spLocks/>
              </p:cNvSpPr>
              <p:nvPr/>
            </p:nvSpPr>
            <p:spPr bwMode="auto">
              <a:xfrm>
                <a:off x="8609484" y="3901215"/>
                <a:ext cx="49879" cy="120860"/>
              </a:xfrm>
              <a:custGeom>
                <a:avLst/>
                <a:gdLst>
                  <a:gd name="T0" fmla="*/ 62 w 76"/>
                  <a:gd name="T1" fmla="*/ 0 h 154"/>
                  <a:gd name="T2" fmla="*/ 14 w 76"/>
                  <a:gd name="T3" fmla="*/ 0 h 154"/>
                  <a:gd name="T4" fmla="*/ 0 w 76"/>
                  <a:gd name="T5" fmla="*/ 14 h 154"/>
                  <a:gd name="T6" fmla="*/ 0 w 76"/>
                  <a:gd name="T7" fmla="*/ 79 h 154"/>
                  <a:gd name="T8" fmla="*/ 14 w 76"/>
                  <a:gd name="T9" fmla="*/ 93 h 154"/>
                  <a:gd name="T10" fmla="*/ 14 w 76"/>
                  <a:gd name="T11" fmla="*/ 93 h 154"/>
                  <a:gd name="T12" fmla="*/ 14 w 76"/>
                  <a:gd name="T13" fmla="*/ 140 h 154"/>
                  <a:gd name="T14" fmla="*/ 28 w 76"/>
                  <a:gd name="T15" fmla="*/ 154 h 154"/>
                  <a:gd name="T16" fmla="*/ 49 w 76"/>
                  <a:gd name="T17" fmla="*/ 154 h 154"/>
                  <a:gd name="T18" fmla="*/ 62 w 76"/>
                  <a:gd name="T19" fmla="*/ 140 h 154"/>
                  <a:gd name="T20" fmla="*/ 62 w 76"/>
                  <a:gd name="T21" fmla="*/ 93 h 154"/>
                  <a:gd name="T22" fmla="*/ 62 w 76"/>
                  <a:gd name="T23" fmla="*/ 93 h 154"/>
                  <a:gd name="T24" fmla="*/ 76 w 76"/>
                  <a:gd name="T25" fmla="*/ 79 h 154"/>
                  <a:gd name="T26" fmla="*/ 76 w 76"/>
                  <a:gd name="T27" fmla="*/ 14 h 154"/>
                  <a:gd name="T28" fmla="*/ 62 w 76"/>
                  <a:gd name="T2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4">
                    <a:moveTo>
                      <a:pt x="62" y="0"/>
                    </a:moveTo>
                    <a:cubicBezTo>
                      <a:pt x="14" y="0"/>
                      <a:pt x="14" y="0"/>
                      <a:pt x="14" y="0"/>
                    </a:cubicBezTo>
                    <a:cubicBezTo>
                      <a:pt x="6" y="0"/>
                      <a:pt x="0" y="6"/>
                      <a:pt x="0" y="14"/>
                    </a:cubicBezTo>
                    <a:cubicBezTo>
                      <a:pt x="0" y="79"/>
                      <a:pt x="0" y="79"/>
                      <a:pt x="0" y="79"/>
                    </a:cubicBezTo>
                    <a:cubicBezTo>
                      <a:pt x="0" y="87"/>
                      <a:pt x="6" y="93"/>
                      <a:pt x="14" y="93"/>
                    </a:cubicBezTo>
                    <a:cubicBezTo>
                      <a:pt x="14" y="93"/>
                      <a:pt x="14" y="93"/>
                      <a:pt x="14" y="93"/>
                    </a:cubicBezTo>
                    <a:cubicBezTo>
                      <a:pt x="14" y="140"/>
                      <a:pt x="14" y="140"/>
                      <a:pt x="14" y="140"/>
                    </a:cubicBezTo>
                    <a:cubicBezTo>
                      <a:pt x="14" y="148"/>
                      <a:pt x="20" y="154"/>
                      <a:pt x="28" y="154"/>
                    </a:cubicBezTo>
                    <a:cubicBezTo>
                      <a:pt x="49" y="154"/>
                      <a:pt x="49" y="154"/>
                      <a:pt x="49" y="154"/>
                    </a:cubicBezTo>
                    <a:cubicBezTo>
                      <a:pt x="56" y="154"/>
                      <a:pt x="62" y="148"/>
                      <a:pt x="62" y="140"/>
                    </a:cubicBezTo>
                    <a:cubicBezTo>
                      <a:pt x="62" y="93"/>
                      <a:pt x="62" y="93"/>
                      <a:pt x="62" y="93"/>
                    </a:cubicBezTo>
                    <a:cubicBezTo>
                      <a:pt x="62" y="93"/>
                      <a:pt x="62" y="93"/>
                      <a:pt x="62" y="93"/>
                    </a:cubicBezTo>
                    <a:cubicBezTo>
                      <a:pt x="70" y="93"/>
                      <a:pt x="76" y="87"/>
                      <a:pt x="76" y="79"/>
                    </a:cubicBezTo>
                    <a:cubicBezTo>
                      <a:pt x="76" y="14"/>
                      <a:pt x="76" y="14"/>
                      <a:pt x="76" y="14"/>
                    </a:cubicBezTo>
                    <a:cubicBezTo>
                      <a:pt x="76" y="6"/>
                      <a:pt x="70" y="0"/>
                      <a:pt x="62" y="0"/>
                    </a:cubicBezTo>
                    <a:close/>
                  </a:path>
                </a:pathLst>
              </a:cu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5" name="Oval 164"/>
              <p:cNvSpPr>
                <a:spLocks noChangeArrowheads="1"/>
              </p:cNvSpPr>
              <p:nvPr/>
            </p:nvSpPr>
            <p:spPr bwMode="auto">
              <a:xfrm>
                <a:off x="8619237" y="3856059"/>
                <a:ext cx="30373" cy="35860"/>
              </a:xfrm>
              <a:prstGeom prst="ellipse">
                <a:avLst/>
              </a:pr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6" name="Freeform 165"/>
              <p:cNvSpPr>
                <a:spLocks/>
              </p:cNvSpPr>
              <p:nvPr/>
            </p:nvSpPr>
            <p:spPr bwMode="auto">
              <a:xfrm>
                <a:off x="8816635" y="3893869"/>
                <a:ext cx="49879" cy="120860"/>
              </a:xfrm>
              <a:custGeom>
                <a:avLst/>
                <a:gdLst>
                  <a:gd name="T0" fmla="*/ 62 w 76"/>
                  <a:gd name="T1" fmla="*/ 0 h 154"/>
                  <a:gd name="T2" fmla="*/ 14 w 76"/>
                  <a:gd name="T3" fmla="*/ 0 h 154"/>
                  <a:gd name="T4" fmla="*/ 0 w 76"/>
                  <a:gd name="T5" fmla="*/ 14 h 154"/>
                  <a:gd name="T6" fmla="*/ 0 w 76"/>
                  <a:gd name="T7" fmla="*/ 79 h 154"/>
                  <a:gd name="T8" fmla="*/ 14 w 76"/>
                  <a:gd name="T9" fmla="*/ 93 h 154"/>
                  <a:gd name="T10" fmla="*/ 14 w 76"/>
                  <a:gd name="T11" fmla="*/ 93 h 154"/>
                  <a:gd name="T12" fmla="*/ 14 w 76"/>
                  <a:gd name="T13" fmla="*/ 140 h 154"/>
                  <a:gd name="T14" fmla="*/ 28 w 76"/>
                  <a:gd name="T15" fmla="*/ 154 h 154"/>
                  <a:gd name="T16" fmla="*/ 49 w 76"/>
                  <a:gd name="T17" fmla="*/ 154 h 154"/>
                  <a:gd name="T18" fmla="*/ 62 w 76"/>
                  <a:gd name="T19" fmla="*/ 140 h 154"/>
                  <a:gd name="T20" fmla="*/ 62 w 76"/>
                  <a:gd name="T21" fmla="*/ 93 h 154"/>
                  <a:gd name="T22" fmla="*/ 62 w 76"/>
                  <a:gd name="T23" fmla="*/ 93 h 154"/>
                  <a:gd name="T24" fmla="*/ 76 w 76"/>
                  <a:gd name="T25" fmla="*/ 79 h 154"/>
                  <a:gd name="T26" fmla="*/ 76 w 76"/>
                  <a:gd name="T27" fmla="*/ 14 h 154"/>
                  <a:gd name="T28" fmla="*/ 62 w 76"/>
                  <a:gd name="T2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4">
                    <a:moveTo>
                      <a:pt x="62" y="0"/>
                    </a:moveTo>
                    <a:cubicBezTo>
                      <a:pt x="14" y="0"/>
                      <a:pt x="14" y="0"/>
                      <a:pt x="14" y="0"/>
                    </a:cubicBezTo>
                    <a:cubicBezTo>
                      <a:pt x="6" y="0"/>
                      <a:pt x="0" y="6"/>
                      <a:pt x="0" y="14"/>
                    </a:cubicBezTo>
                    <a:cubicBezTo>
                      <a:pt x="0" y="79"/>
                      <a:pt x="0" y="79"/>
                      <a:pt x="0" y="79"/>
                    </a:cubicBezTo>
                    <a:cubicBezTo>
                      <a:pt x="0" y="87"/>
                      <a:pt x="6" y="93"/>
                      <a:pt x="14" y="93"/>
                    </a:cubicBezTo>
                    <a:cubicBezTo>
                      <a:pt x="14" y="93"/>
                      <a:pt x="14" y="93"/>
                      <a:pt x="14" y="93"/>
                    </a:cubicBezTo>
                    <a:cubicBezTo>
                      <a:pt x="14" y="140"/>
                      <a:pt x="14" y="140"/>
                      <a:pt x="14" y="140"/>
                    </a:cubicBezTo>
                    <a:cubicBezTo>
                      <a:pt x="14" y="148"/>
                      <a:pt x="20" y="154"/>
                      <a:pt x="28" y="154"/>
                    </a:cubicBezTo>
                    <a:cubicBezTo>
                      <a:pt x="49" y="154"/>
                      <a:pt x="49" y="154"/>
                      <a:pt x="49" y="154"/>
                    </a:cubicBezTo>
                    <a:cubicBezTo>
                      <a:pt x="56" y="154"/>
                      <a:pt x="62" y="148"/>
                      <a:pt x="62" y="140"/>
                    </a:cubicBezTo>
                    <a:cubicBezTo>
                      <a:pt x="62" y="93"/>
                      <a:pt x="62" y="93"/>
                      <a:pt x="62" y="93"/>
                    </a:cubicBezTo>
                    <a:cubicBezTo>
                      <a:pt x="62" y="93"/>
                      <a:pt x="62" y="93"/>
                      <a:pt x="62" y="93"/>
                    </a:cubicBezTo>
                    <a:cubicBezTo>
                      <a:pt x="70" y="93"/>
                      <a:pt x="76" y="87"/>
                      <a:pt x="76" y="79"/>
                    </a:cubicBezTo>
                    <a:cubicBezTo>
                      <a:pt x="76" y="14"/>
                      <a:pt x="76" y="14"/>
                      <a:pt x="76" y="14"/>
                    </a:cubicBezTo>
                    <a:cubicBezTo>
                      <a:pt x="76" y="6"/>
                      <a:pt x="70" y="0"/>
                      <a:pt x="62" y="0"/>
                    </a:cubicBezTo>
                    <a:close/>
                  </a:path>
                </a:pathLst>
              </a:cu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7" name="Oval 166"/>
              <p:cNvSpPr>
                <a:spLocks noChangeArrowheads="1"/>
              </p:cNvSpPr>
              <p:nvPr/>
            </p:nvSpPr>
            <p:spPr bwMode="auto">
              <a:xfrm>
                <a:off x="8826388" y="3848713"/>
                <a:ext cx="30373" cy="35860"/>
              </a:xfrm>
              <a:prstGeom prst="ellipse">
                <a:avLst/>
              </a:pr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8" name="Freeform 167"/>
              <p:cNvSpPr>
                <a:spLocks/>
              </p:cNvSpPr>
              <p:nvPr/>
            </p:nvSpPr>
            <p:spPr bwMode="auto">
              <a:xfrm>
                <a:off x="8717226" y="4075553"/>
                <a:ext cx="53869" cy="130529"/>
              </a:xfrm>
              <a:custGeom>
                <a:avLst/>
                <a:gdLst>
                  <a:gd name="T0" fmla="*/ 62 w 76"/>
                  <a:gd name="T1" fmla="*/ 0 h 154"/>
                  <a:gd name="T2" fmla="*/ 14 w 76"/>
                  <a:gd name="T3" fmla="*/ 0 h 154"/>
                  <a:gd name="T4" fmla="*/ 0 w 76"/>
                  <a:gd name="T5" fmla="*/ 14 h 154"/>
                  <a:gd name="T6" fmla="*/ 0 w 76"/>
                  <a:gd name="T7" fmla="*/ 79 h 154"/>
                  <a:gd name="T8" fmla="*/ 14 w 76"/>
                  <a:gd name="T9" fmla="*/ 93 h 154"/>
                  <a:gd name="T10" fmla="*/ 14 w 76"/>
                  <a:gd name="T11" fmla="*/ 93 h 154"/>
                  <a:gd name="T12" fmla="*/ 14 w 76"/>
                  <a:gd name="T13" fmla="*/ 140 h 154"/>
                  <a:gd name="T14" fmla="*/ 28 w 76"/>
                  <a:gd name="T15" fmla="*/ 154 h 154"/>
                  <a:gd name="T16" fmla="*/ 49 w 76"/>
                  <a:gd name="T17" fmla="*/ 154 h 154"/>
                  <a:gd name="T18" fmla="*/ 62 w 76"/>
                  <a:gd name="T19" fmla="*/ 140 h 154"/>
                  <a:gd name="T20" fmla="*/ 62 w 76"/>
                  <a:gd name="T21" fmla="*/ 93 h 154"/>
                  <a:gd name="T22" fmla="*/ 62 w 76"/>
                  <a:gd name="T23" fmla="*/ 93 h 154"/>
                  <a:gd name="T24" fmla="*/ 76 w 76"/>
                  <a:gd name="T25" fmla="*/ 79 h 154"/>
                  <a:gd name="T26" fmla="*/ 76 w 76"/>
                  <a:gd name="T27" fmla="*/ 14 h 154"/>
                  <a:gd name="T28" fmla="*/ 62 w 76"/>
                  <a:gd name="T2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4">
                    <a:moveTo>
                      <a:pt x="62" y="0"/>
                    </a:moveTo>
                    <a:cubicBezTo>
                      <a:pt x="14" y="0"/>
                      <a:pt x="14" y="0"/>
                      <a:pt x="14" y="0"/>
                    </a:cubicBezTo>
                    <a:cubicBezTo>
                      <a:pt x="6" y="0"/>
                      <a:pt x="0" y="6"/>
                      <a:pt x="0" y="14"/>
                    </a:cubicBezTo>
                    <a:cubicBezTo>
                      <a:pt x="0" y="79"/>
                      <a:pt x="0" y="79"/>
                      <a:pt x="0" y="79"/>
                    </a:cubicBezTo>
                    <a:cubicBezTo>
                      <a:pt x="0" y="87"/>
                      <a:pt x="6" y="93"/>
                      <a:pt x="14" y="93"/>
                    </a:cubicBezTo>
                    <a:cubicBezTo>
                      <a:pt x="14" y="93"/>
                      <a:pt x="14" y="93"/>
                      <a:pt x="14" y="93"/>
                    </a:cubicBezTo>
                    <a:cubicBezTo>
                      <a:pt x="14" y="140"/>
                      <a:pt x="14" y="140"/>
                      <a:pt x="14" y="140"/>
                    </a:cubicBezTo>
                    <a:cubicBezTo>
                      <a:pt x="14" y="148"/>
                      <a:pt x="20" y="154"/>
                      <a:pt x="28" y="154"/>
                    </a:cubicBezTo>
                    <a:cubicBezTo>
                      <a:pt x="49" y="154"/>
                      <a:pt x="49" y="154"/>
                      <a:pt x="49" y="154"/>
                    </a:cubicBezTo>
                    <a:cubicBezTo>
                      <a:pt x="56" y="154"/>
                      <a:pt x="62" y="148"/>
                      <a:pt x="62" y="140"/>
                    </a:cubicBezTo>
                    <a:cubicBezTo>
                      <a:pt x="62" y="93"/>
                      <a:pt x="62" y="93"/>
                      <a:pt x="62" y="93"/>
                    </a:cubicBezTo>
                    <a:cubicBezTo>
                      <a:pt x="62" y="93"/>
                      <a:pt x="62" y="93"/>
                      <a:pt x="62" y="93"/>
                    </a:cubicBezTo>
                    <a:cubicBezTo>
                      <a:pt x="70" y="93"/>
                      <a:pt x="76" y="87"/>
                      <a:pt x="76" y="79"/>
                    </a:cubicBezTo>
                    <a:cubicBezTo>
                      <a:pt x="76" y="14"/>
                      <a:pt x="76" y="14"/>
                      <a:pt x="76" y="14"/>
                    </a:cubicBezTo>
                    <a:cubicBezTo>
                      <a:pt x="76" y="6"/>
                      <a:pt x="70" y="0"/>
                      <a:pt x="62" y="0"/>
                    </a:cubicBezTo>
                    <a:close/>
                  </a:path>
                </a:pathLst>
              </a:cu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69" name="Oval 168"/>
              <p:cNvSpPr>
                <a:spLocks noChangeArrowheads="1"/>
              </p:cNvSpPr>
              <p:nvPr/>
            </p:nvSpPr>
            <p:spPr bwMode="auto">
              <a:xfrm>
                <a:off x="8727759" y="4026784"/>
                <a:ext cx="32802" cy="38728"/>
              </a:xfrm>
              <a:prstGeom prst="ellipse">
                <a:avLst/>
              </a:pr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70" name="Freeform 169"/>
              <p:cNvSpPr>
                <a:spLocks/>
              </p:cNvSpPr>
              <p:nvPr/>
            </p:nvSpPr>
            <p:spPr bwMode="auto">
              <a:xfrm>
                <a:off x="8912045" y="4062338"/>
                <a:ext cx="53869" cy="134491"/>
              </a:xfrm>
              <a:custGeom>
                <a:avLst/>
                <a:gdLst>
                  <a:gd name="T0" fmla="*/ 62 w 76"/>
                  <a:gd name="T1" fmla="*/ 0 h 154"/>
                  <a:gd name="T2" fmla="*/ 14 w 76"/>
                  <a:gd name="T3" fmla="*/ 0 h 154"/>
                  <a:gd name="T4" fmla="*/ 0 w 76"/>
                  <a:gd name="T5" fmla="*/ 14 h 154"/>
                  <a:gd name="T6" fmla="*/ 0 w 76"/>
                  <a:gd name="T7" fmla="*/ 79 h 154"/>
                  <a:gd name="T8" fmla="*/ 14 w 76"/>
                  <a:gd name="T9" fmla="*/ 93 h 154"/>
                  <a:gd name="T10" fmla="*/ 14 w 76"/>
                  <a:gd name="T11" fmla="*/ 93 h 154"/>
                  <a:gd name="T12" fmla="*/ 14 w 76"/>
                  <a:gd name="T13" fmla="*/ 140 h 154"/>
                  <a:gd name="T14" fmla="*/ 28 w 76"/>
                  <a:gd name="T15" fmla="*/ 154 h 154"/>
                  <a:gd name="T16" fmla="*/ 49 w 76"/>
                  <a:gd name="T17" fmla="*/ 154 h 154"/>
                  <a:gd name="T18" fmla="*/ 62 w 76"/>
                  <a:gd name="T19" fmla="*/ 140 h 154"/>
                  <a:gd name="T20" fmla="*/ 62 w 76"/>
                  <a:gd name="T21" fmla="*/ 93 h 154"/>
                  <a:gd name="T22" fmla="*/ 62 w 76"/>
                  <a:gd name="T23" fmla="*/ 93 h 154"/>
                  <a:gd name="T24" fmla="*/ 76 w 76"/>
                  <a:gd name="T25" fmla="*/ 79 h 154"/>
                  <a:gd name="T26" fmla="*/ 76 w 76"/>
                  <a:gd name="T27" fmla="*/ 14 h 154"/>
                  <a:gd name="T28" fmla="*/ 62 w 76"/>
                  <a:gd name="T2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4">
                    <a:moveTo>
                      <a:pt x="62" y="0"/>
                    </a:moveTo>
                    <a:cubicBezTo>
                      <a:pt x="14" y="0"/>
                      <a:pt x="14" y="0"/>
                      <a:pt x="14" y="0"/>
                    </a:cubicBezTo>
                    <a:cubicBezTo>
                      <a:pt x="6" y="0"/>
                      <a:pt x="0" y="6"/>
                      <a:pt x="0" y="14"/>
                    </a:cubicBezTo>
                    <a:cubicBezTo>
                      <a:pt x="0" y="79"/>
                      <a:pt x="0" y="79"/>
                      <a:pt x="0" y="79"/>
                    </a:cubicBezTo>
                    <a:cubicBezTo>
                      <a:pt x="0" y="87"/>
                      <a:pt x="6" y="93"/>
                      <a:pt x="14" y="93"/>
                    </a:cubicBezTo>
                    <a:cubicBezTo>
                      <a:pt x="14" y="93"/>
                      <a:pt x="14" y="93"/>
                      <a:pt x="14" y="93"/>
                    </a:cubicBezTo>
                    <a:cubicBezTo>
                      <a:pt x="14" y="140"/>
                      <a:pt x="14" y="140"/>
                      <a:pt x="14" y="140"/>
                    </a:cubicBezTo>
                    <a:cubicBezTo>
                      <a:pt x="14" y="148"/>
                      <a:pt x="20" y="154"/>
                      <a:pt x="28" y="154"/>
                    </a:cubicBezTo>
                    <a:cubicBezTo>
                      <a:pt x="49" y="154"/>
                      <a:pt x="49" y="154"/>
                      <a:pt x="49" y="154"/>
                    </a:cubicBezTo>
                    <a:cubicBezTo>
                      <a:pt x="56" y="154"/>
                      <a:pt x="62" y="148"/>
                      <a:pt x="62" y="140"/>
                    </a:cubicBezTo>
                    <a:cubicBezTo>
                      <a:pt x="62" y="93"/>
                      <a:pt x="62" y="93"/>
                      <a:pt x="62" y="93"/>
                    </a:cubicBezTo>
                    <a:cubicBezTo>
                      <a:pt x="62" y="93"/>
                      <a:pt x="62" y="93"/>
                      <a:pt x="62" y="93"/>
                    </a:cubicBezTo>
                    <a:cubicBezTo>
                      <a:pt x="70" y="93"/>
                      <a:pt x="76" y="87"/>
                      <a:pt x="76" y="79"/>
                    </a:cubicBezTo>
                    <a:cubicBezTo>
                      <a:pt x="76" y="14"/>
                      <a:pt x="76" y="14"/>
                      <a:pt x="76" y="14"/>
                    </a:cubicBezTo>
                    <a:cubicBezTo>
                      <a:pt x="76" y="6"/>
                      <a:pt x="70" y="0"/>
                      <a:pt x="62" y="0"/>
                    </a:cubicBezTo>
                    <a:close/>
                  </a:path>
                </a:pathLst>
              </a:cu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sp>
            <p:nvSpPr>
              <p:cNvPr id="171" name="Oval 170"/>
              <p:cNvSpPr>
                <a:spLocks noChangeArrowheads="1"/>
              </p:cNvSpPr>
              <p:nvPr/>
            </p:nvSpPr>
            <p:spPr bwMode="auto">
              <a:xfrm>
                <a:off x="8922577" y="4012089"/>
                <a:ext cx="32802" cy="39904"/>
              </a:xfrm>
              <a:prstGeom prst="ellipse">
                <a:avLst/>
              </a:prstGeom>
              <a:solidFill>
                <a:schemeClr val="bg1"/>
              </a:solidFill>
              <a:ln>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102" rtl="0" eaLnBrk="1" fontAlgn="auto" latinLnBrk="0" hangingPunct="1">
                  <a:lnSpc>
                    <a:spcPct val="100000"/>
                  </a:lnSpc>
                  <a:spcBef>
                    <a:spcPts val="0"/>
                  </a:spcBef>
                  <a:spcAft>
                    <a:spcPts val="0"/>
                  </a:spcAft>
                  <a:buClrTx/>
                  <a:buSzTx/>
                  <a:buFontTx/>
                  <a:buNone/>
                  <a:tabLst/>
                  <a:defRPr/>
                </a:pPr>
                <a:endParaRPr kumimoji="0" lang="en-US" sz="1733" b="0" i="0" u="none" strike="noStrike" kern="1200" cap="none" spc="0" normalizeH="0" baseline="0" noProof="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grpSp>
        <p:sp>
          <p:nvSpPr>
            <p:cNvPr id="162" name="TextBox 161"/>
            <p:cNvSpPr txBox="1"/>
            <p:nvPr/>
          </p:nvSpPr>
          <p:spPr>
            <a:xfrm>
              <a:off x="8437563" y="4247853"/>
              <a:ext cx="673100" cy="164143"/>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Groups</a:t>
              </a:r>
            </a:p>
          </p:txBody>
        </p:sp>
      </p:grpSp>
      <p:grpSp>
        <p:nvGrpSpPr>
          <p:cNvPr id="172" name="Group 171"/>
          <p:cNvGrpSpPr/>
          <p:nvPr/>
        </p:nvGrpSpPr>
        <p:grpSpPr>
          <a:xfrm>
            <a:off x="10598822" y="4618058"/>
            <a:ext cx="723740" cy="725358"/>
            <a:chOff x="10374313" y="4110038"/>
            <a:chExt cx="709613" cy="711200"/>
          </a:xfrm>
        </p:grpSpPr>
        <p:sp>
          <p:nvSpPr>
            <p:cNvPr id="173" name="Freeform 32"/>
            <p:cNvSpPr>
              <a:spLocks/>
            </p:cNvSpPr>
            <p:nvPr/>
          </p:nvSpPr>
          <p:spPr bwMode="auto">
            <a:xfrm>
              <a:off x="10374313" y="4110038"/>
              <a:ext cx="709613" cy="711200"/>
            </a:xfrm>
            <a:custGeom>
              <a:avLst/>
              <a:gdLst>
                <a:gd name="T0" fmla="*/ 88 w 119"/>
                <a:gd name="T1" fmla="*/ 119 h 119"/>
                <a:gd name="T2" fmla="*/ 31 w 119"/>
                <a:gd name="T3" fmla="*/ 119 h 119"/>
                <a:gd name="T4" fmla="*/ 0 w 119"/>
                <a:gd name="T5" fmla="*/ 89 h 119"/>
                <a:gd name="T6" fmla="*/ 0 w 119"/>
                <a:gd name="T7" fmla="*/ 31 h 119"/>
                <a:gd name="T8" fmla="*/ 31 w 119"/>
                <a:gd name="T9" fmla="*/ 0 h 119"/>
                <a:gd name="T10" fmla="*/ 88 w 119"/>
                <a:gd name="T11" fmla="*/ 0 h 119"/>
                <a:gd name="T12" fmla="*/ 119 w 119"/>
                <a:gd name="T13" fmla="*/ 31 h 119"/>
                <a:gd name="T14" fmla="*/ 119 w 119"/>
                <a:gd name="T15" fmla="*/ 89 h 119"/>
                <a:gd name="T16" fmla="*/ 88 w 119"/>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88" y="119"/>
                  </a:moveTo>
                  <a:cubicBezTo>
                    <a:pt x="31" y="119"/>
                    <a:pt x="31" y="119"/>
                    <a:pt x="31" y="119"/>
                  </a:cubicBezTo>
                  <a:cubicBezTo>
                    <a:pt x="14" y="119"/>
                    <a:pt x="0" y="106"/>
                    <a:pt x="0" y="89"/>
                  </a:cubicBezTo>
                  <a:cubicBezTo>
                    <a:pt x="0" y="31"/>
                    <a:pt x="0" y="31"/>
                    <a:pt x="0" y="31"/>
                  </a:cubicBezTo>
                  <a:cubicBezTo>
                    <a:pt x="0" y="14"/>
                    <a:pt x="14" y="0"/>
                    <a:pt x="31" y="0"/>
                  </a:cubicBezTo>
                  <a:cubicBezTo>
                    <a:pt x="88" y="0"/>
                    <a:pt x="88" y="0"/>
                    <a:pt x="88" y="0"/>
                  </a:cubicBezTo>
                  <a:cubicBezTo>
                    <a:pt x="105" y="0"/>
                    <a:pt x="119" y="14"/>
                    <a:pt x="119" y="31"/>
                  </a:cubicBezTo>
                  <a:cubicBezTo>
                    <a:pt x="119" y="89"/>
                    <a:pt x="119" y="89"/>
                    <a:pt x="119" y="89"/>
                  </a:cubicBezTo>
                  <a:cubicBezTo>
                    <a:pt x="119" y="106"/>
                    <a:pt x="105" y="119"/>
                    <a:pt x="88" y="119"/>
                  </a:cubicBezTo>
                  <a:close/>
                </a:path>
              </a:pathLst>
            </a:custGeom>
            <a:solidFill>
              <a:srgbClr val="A8000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74" name="TextBox 173"/>
            <p:cNvSpPr txBox="1"/>
            <p:nvPr/>
          </p:nvSpPr>
          <p:spPr>
            <a:xfrm>
              <a:off x="10378829" y="4611206"/>
              <a:ext cx="700581" cy="164143"/>
            </a:xfrm>
            <a:prstGeom prst="rect">
              <a:avLst/>
            </a:prstGeom>
            <a:noFill/>
          </p:spPr>
          <p:txBody>
            <a:bodyPr wrap="square" lIns="0" tIns="0" rIns="0" bIns="0" rtlCol="0">
              <a:noAutofit/>
            </a:bodyPr>
            <a:lstStyle>
              <a:defPPr>
                <a:defRPr lang="en-US"/>
              </a:defPPr>
              <a:lvl1pPr algn="ctr">
                <a:lnSpc>
                  <a:spcPct val="90000"/>
                </a:lnSpc>
                <a:spcAft>
                  <a:spcPts val="600"/>
                </a:spcAft>
                <a:defRPr sz="1200">
                  <a:gradFill>
                    <a:gsLst>
                      <a:gs pos="2917">
                        <a:schemeClr val="tx1"/>
                      </a:gs>
                      <a:gs pos="30000">
                        <a:schemeClr val="tx1"/>
                      </a:gs>
                    </a:gsLst>
                    <a:lin ang="5400000" scaled="0"/>
                  </a:gradFill>
                </a:defRPr>
              </a:lvl1p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Calendar</a:t>
              </a:r>
            </a:p>
          </p:txBody>
        </p:sp>
        <p:sp>
          <p:nvSpPr>
            <p:cNvPr id="175" name="Freeform 67"/>
            <p:cNvSpPr>
              <a:spLocks noEditPoints="1"/>
            </p:cNvSpPr>
            <p:nvPr/>
          </p:nvSpPr>
          <p:spPr bwMode="auto">
            <a:xfrm>
              <a:off x="10524593" y="4146550"/>
              <a:ext cx="409052" cy="440404"/>
            </a:xfrm>
            <a:custGeom>
              <a:avLst/>
              <a:gdLst>
                <a:gd name="T0" fmla="*/ 1274 w 1380"/>
                <a:gd name="T1" fmla="*/ 212 h 1486"/>
                <a:gd name="T2" fmla="*/ 1167 w 1380"/>
                <a:gd name="T3" fmla="*/ 133 h 1486"/>
                <a:gd name="T4" fmla="*/ 1035 w 1380"/>
                <a:gd name="T5" fmla="*/ 0 h 1486"/>
                <a:gd name="T6" fmla="*/ 888 w 1380"/>
                <a:gd name="T7" fmla="*/ 39 h 1486"/>
                <a:gd name="T8" fmla="*/ 849 w 1380"/>
                <a:gd name="T9" fmla="*/ 212 h 1486"/>
                <a:gd name="T10" fmla="*/ 531 w 1380"/>
                <a:gd name="T11" fmla="*/ 133 h 1486"/>
                <a:gd name="T12" fmla="*/ 398 w 1380"/>
                <a:gd name="T13" fmla="*/ 0 h 1486"/>
                <a:gd name="T14" fmla="*/ 251 w 1380"/>
                <a:gd name="T15" fmla="*/ 39 h 1486"/>
                <a:gd name="T16" fmla="*/ 213 w 1380"/>
                <a:gd name="T17" fmla="*/ 212 h 1486"/>
                <a:gd name="T18" fmla="*/ 32 w 1380"/>
                <a:gd name="T19" fmla="*/ 244 h 1486"/>
                <a:gd name="T20" fmla="*/ 0 w 1380"/>
                <a:gd name="T21" fmla="*/ 1380 h 1486"/>
                <a:gd name="T22" fmla="*/ 106 w 1380"/>
                <a:gd name="T23" fmla="*/ 1486 h 1486"/>
                <a:gd name="T24" fmla="*/ 1348 w 1380"/>
                <a:gd name="T25" fmla="*/ 1454 h 1486"/>
                <a:gd name="T26" fmla="*/ 1380 w 1380"/>
                <a:gd name="T27" fmla="*/ 319 h 1486"/>
                <a:gd name="T28" fmla="*/ 345 w 1380"/>
                <a:gd name="T29" fmla="*/ 1380 h 1486"/>
                <a:gd name="T30" fmla="*/ 106 w 1380"/>
                <a:gd name="T31" fmla="*/ 1141 h 1486"/>
                <a:gd name="T32" fmla="*/ 345 w 1380"/>
                <a:gd name="T33" fmla="*/ 1380 h 1486"/>
                <a:gd name="T34" fmla="*/ 106 w 1380"/>
                <a:gd name="T35" fmla="*/ 1088 h 1486"/>
                <a:gd name="T36" fmla="*/ 345 w 1380"/>
                <a:gd name="T37" fmla="*/ 823 h 1486"/>
                <a:gd name="T38" fmla="*/ 345 w 1380"/>
                <a:gd name="T39" fmla="*/ 770 h 1486"/>
                <a:gd name="T40" fmla="*/ 106 w 1380"/>
                <a:gd name="T41" fmla="*/ 531 h 1486"/>
                <a:gd name="T42" fmla="*/ 345 w 1380"/>
                <a:gd name="T43" fmla="*/ 770 h 1486"/>
                <a:gd name="T44" fmla="*/ 319 w 1380"/>
                <a:gd name="T45" fmla="*/ 372 h 1486"/>
                <a:gd name="T46" fmla="*/ 327 w 1380"/>
                <a:gd name="T47" fmla="*/ 114 h 1486"/>
                <a:gd name="T48" fmla="*/ 398 w 1380"/>
                <a:gd name="T49" fmla="*/ 106 h 1486"/>
                <a:gd name="T50" fmla="*/ 425 w 1380"/>
                <a:gd name="T51" fmla="*/ 133 h 1486"/>
                <a:gd name="T52" fmla="*/ 417 w 1380"/>
                <a:gd name="T53" fmla="*/ 390 h 1486"/>
                <a:gd name="T54" fmla="*/ 345 w 1380"/>
                <a:gd name="T55" fmla="*/ 398 h 1486"/>
                <a:gd name="T56" fmla="*/ 663 w 1380"/>
                <a:gd name="T57" fmla="*/ 1380 h 1486"/>
                <a:gd name="T58" fmla="*/ 398 w 1380"/>
                <a:gd name="T59" fmla="*/ 1141 h 1486"/>
                <a:gd name="T60" fmla="*/ 663 w 1380"/>
                <a:gd name="T61" fmla="*/ 1380 h 1486"/>
                <a:gd name="T62" fmla="*/ 398 w 1380"/>
                <a:gd name="T63" fmla="*/ 1088 h 1486"/>
                <a:gd name="T64" fmla="*/ 663 w 1380"/>
                <a:gd name="T65" fmla="*/ 823 h 1486"/>
                <a:gd name="T66" fmla="*/ 663 w 1380"/>
                <a:gd name="T67" fmla="*/ 770 h 1486"/>
                <a:gd name="T68" fmla="*/ 398 w 1380"/>
                <a:gd name="T69" fmla="*/ 531 h 1486"/>
                <a:gd name="T70" fmla="*/ 663 w 1380"/>
                <a:gd name="T71" fmla="*/ 770 h 1486"/>
                <a:gd name="T72" fmla="*/ 717 w 1380"/>
                <a:gd name="T73" fmla="*/ 1380 h 1486"/>
                <a:gd name="T74" fmla="*/ 982 w 1380"/>
                <a:gd name="T75" fmla="*/ 1141 h 1486"/>
                <a:gd name="T76" fmla="*/ 982 w 1380"/>
                <a:gd name="T77" fmla="*/ 1088 h 1486"/>
                <a:gd name="T78" fmla="*/ 717 w 1380"/>
                <a:gd name="T79" fmla="*/ 823 h 1486"/>
                <a:gd name="T80" fmla="*/ 982 w 1380"/>
                <a:gd name="T81" fmla="*/ 1088 h 1486"/>
                <a:gd name="T82" fmla="*/ 717 w 1380"/>
                <a:gd name="T83" fmla="*/ 770 h 1486"/>
                <a:gd name="T84" fmla="*/ 982 w 1380"/>
                <a:gd name="T85" fmla="*/ 531 h 1486"/>
                <a:gd name="T86" fmla="*/ 963 w 1380"/>
                <a:gd name="T87" fmla="*/ 390 h 1486"/>
                <a:gd name="T88" fmla="*/ 955 w 1380"/>
                <a:gd name="T89" fmla="*/ 133 h 1486"/>
                <a:gd name="T90" fmla="*/ 982 w 1380"/>
                <a:gd name="T91" fmla="*/ 106 h 1486"/>
                <a:gd name="T92" fmla="*/ 1053 w 1380"/>
                <a:gd name="T93" fmla="*/ 114 h 1486"/>
                <a:gd name="T94" fmla="*/ 1061 w 1380"/>
                <a:gd name="T95" fmla="*/ 372 h 1486"/>
                <a:gd name="T96" fmla="*/ 1035 w 1380"/>
                <a:gd name="T97" fmla="*/ 398 h 1486"/>
                <a:gd name="T98" fmla="*/ 963 w 1380"/>
                <a:gd name="T99" fmla="*/ 390 h 1486"/>
                <a:gd name="T100" fmla="*/ 1035 w 1380"/>
                <a:gd name="T101" fmla="*/ 1380 h 1486"/>
                <a:gd name="T102" fmla="*/ 1274 w 1380"/>
                <a:gd name="T103" fmla="*/ 1141 h 1486"/>
                <a:gd name="T104" fmla="*/ 1274 w 1380"/>
                <a:gd name="T105" fmla="*/ 1088 h 1486"/>
                <a:gd name="T106" fmla="*/ 1035 w 1380"/>
                <a:gd name="T107" fmla="*/ 823 h 1486"/>
                <a:gd name="T108" fmla="*/ 1274 w 1380"/>
                <a:gd name="T109" fmla="*/ 1088 h 1486"/>
                <a:gd name="T110" fmla="*/ 1035 w 1380"/>
                <a:gd name="T111" fmla="*/ 770 h 1486"/>
                <a:gd name="T112" fmla="*/ 1274 w 1380"/>
                <a:gd name="T113" fmla="*/ 531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0" h="1486">
                  <a:moveTo>
                    <a:pt x="1348" y="244"/>
                  </a:moveTo>
                  <a:cubicBezTo>
                    <a:pt x="1327" y="223"/>
                    <a:pt x="1302" y="212"/>
                    <a:pt x="1274" y="212"/>
                  </a:cubicBezTo>
                  <a:cubicBezTo>
                    <a:pt x="1167" y="212"/>
                    <a:pt x="1167" y="212"/>
                    <a:pt x="1167" y="212"/>
                  </a:cubicBezTo>
                  <a:cubicBezTo>
                    <a:pt x="1167" y="133"/>
                    <a:pt x="1167" y="133"/>
                    <a:pt x="1167" y="133"/>
                  </a:cubicBezTo>
                  <a:cubicBezTo>
                    <a:pt x="1167" y="96"/>
                    <a:pt x="1154" y="65"/>
                    <a:pt x="1129" y="39"/>
                  </a:cubicBezTo>
                  <a:cubicBezTo>
                    <a:pt x="1103" y="13"/>
                    <a:pt x="1071" y="0"/>
                    <a:pt x="1035" y="0"/>
                  </a:cubicBezTo>
                  <a:cubicBezTo>
                    <a:pt x="982" y="0"/>
                    <a:pt x="982" y="0"/>
                    <a:pt x="982" y="0"/>
                  </a:cubicBezTo>
                  <a:cubicBezTo>
                    <a:pt x="945" y="0"/>
                    <a:pt x="914" y="13"/>
                    <a:pt x="888" y="39"/>
                  </a:cubicBezTo>
                  <a:cubicBezTo>
                    <a:pt x="862" y="65"/>
                    <a:pt x="849" y="96"/>
                    <a:pt x="849" y="133"/>
                  </a:cubicBezTo>
                  <a:cubicBezTo>
                    <a:pt x="849" y="212"/>
                    <a:pt x="849" y="212"/>
                    <a:pt x="849" y="212"/>
                  </a:cubicBezTo>
                  <a:cubicBezTo>
                    <a:pt x="531" y="212"/>
                    <a:pt x="531" y="212"/>
                    <a:pt x="531" y="212"/>
                  </a:cubicBezTo>
                  <a:cubicBezTo>
                    <a:pt x="531" y="133"/>
                    <a:pt x="531" y="133"/>
                    <a:pt x="531" y="133"/>
                  </a:cubicBezTo>
                  <a:cubicBezTo>
                    <a:pt x="531" y="96"/>
                    <a:pt x="518" y="65"/>
                    <a:pt x="492" y="39"/>
                  </a:cubicBezTo>
                  <a:cubicBezTo>
                    <a:pt x="466" y="13"/>
                    <a:pt x="435" y="0"/>
                    <a:pt x="398" y="0"/>
                  </a:cubicBezTo>
                  <a:cubicBezTo>
                    <a:pt x="345" y="0"/>
                    <a:pt x="345" y="0"/>
                    <a:pt x="345" y="0"/>
                  </a:cubicBezTo>
                  <a:cubicBezTo>
                    <a:pt x="309" y="0"/>
                    <a:pt x="277" y="13"/>
                    <a:pt x="251" y="39"/>
                  </a:cubicBezTo>
                  <a:cubicBezTo>
                    <a:pt x="226" y="65"/>
                    <a:pt x="213" y="96"/>
                    <a:pt x="213" y="133"/>
                  </a:cubicBezTo>
                  <a:cubicBezTo>
                    <a:pt x="213" y="212"/>
                    <a:pt x="213" y="212"/>
                    <a:pt x="213" y="212"/>
                  </a:cubicBezTo>
                  <a:cubicBezTo>
                    <a:pt x="106" y="212"/>
                    <a:pt x="106" y="212"/>
                    <a:pt x="106" y="212"/>
                  </a:cubicBezTo>
                  <a:cubicBezTo>
                    <a:pt x="78" y="212"/>
                    <a:pt x="53" y="223"/>
                    <a:pt x="32" y="244"/>
                  </a:cubicBezTo>
                  <a:cubicBezTo>
                    <a:pt x="11" y="265"/>
                    <a:pt x="0" y="290"/>
                    <a:pt x="0" y="319"/>
                  </a:cubicBezTo>
                  <a:cubicBezTo>
                    <a:pt x="0" y="1380"/>
                    <a:pt x="0" y="1380"/>
                    <a:pt x="0" y="1380"/>
                  </a:cubicBezTo>
                  <a:cubicBezTo>
                    <a:pt x="0" y="1408"/>
                    <a:pt x="11" y="1433"/>
                    <a:pt x="32" y="1454"/>
                  </a:cubicBezTo>
                  <a:cubicBezTo>
                    <a:pt x="53" y="1475"/>
                    <a:pt x="78" y="1486"/>
                    <a:pt x="106" y="1486"/>
                  </a:cubicBezTo>
                  <a:cubicBezTo>
                    <a:pt x="1274" y="1486"/>
                    <a:pt x="1274" y="1486"/>
                    <a:pt x="1274" y="1486"/>
                  </a:cubicBezTo>
                  <a:cubicBezTo>
                    <a:pt x="1302" y="1486"/>
                    <a:pt x="1327" y="1475"/>
                    <a:pt x="1348" y="1454"/>
                  </a:cubicBezTo>
                  <a:cubicBezTo>
                    <a:pt x="1369" y="1433"/>
                    <a:pt x="1380" y="1408"/>
                    <a:pt x="1380" y="1380"/>
                  </a:cubicBezTo>
                  <a:cubicBezTo>
                    <a:pt x="1380" y="319"/>
                    <a:pt x="1380" y="319"/>
                    <a:pt x="1380" y="319"/>
                  </a:cubicBezTo>
                  <a:cubicBezTo>
                    <a:pt x="1380" y="290"/>
                    <a:pt x="1369" y="265"/>
                    <a:pt x="1348" y="244"/>
                  </a:cubicBezTo>
                  <a:close/>
                  <a:moveTo>
                    <a:pt x="345" y="1380"/>
                  </a:moveTo>
                  <a:cubicBezTo>
                    <a:pt x="106" y="1380"/>
                    <a:pt x="106" y="1380"/>
                    <a:pt x="106" y="1380"/>
                  </a:cubicBezTo>
                  <a:cubicBezTo>
                    <a:pt x="106" y="1141"/>
                    <a:pt x="106" y="1141"/>
                    <a:pt x="106" y="1141"/>
                  </a:cubicBezTo>
                  <a:cubicBezTo>
                    <a:pt x="345" y="1141"/>
                    <a:pt x="345" y="1141"/>
                    <a:pt x="345" y="1141"/>
                  </a:cubicBezTo>
                  <a:lnTo>
                    <a:pt x="345" y="1380"/>
                  </a:lnTo>
                  <a:close/>
                  <a:moveTo>
                    <a:pt x="345" y="1088"/>
                  </a:moveTo>
                  <a:cubicBezTo>
                    <a:pt x="106" y="1088"/>
                    <a:pt x="106" y="1088"/>
                    <a:pt x="106" y="1088"/>
                  </a:cubicBezTo>
                  <a:cubicBezTo>
                    <a:pt x="106" y="823"/>
                    <a:pt x="106" y="823"/>
                    <a:pt x="106" y="823"/>
                  </a:cubicBezTo>
                  <a:cubicBezTo>
                    <a:pt x="345" y="823"/>
                    <a:pt x="345" y="823"/>
                    <a:pt x="345" y="823"/>
                  </a:cubicBezTo>
                  <a:lnTo>
                    <a:pt x="345" y="1088"/>
                  </a:lnTo>
                  <a:close/>
                  <a:moveTo>
                    <a:pt x="345" y="770"/>
                  </a:moveTo>
                  <a:cubicBezTo>
                    <a:pt x="106" y="770"/>
                    <a:pt x="106" y="770"/>
                    <a:pt x="106" y="770"/>
                  </a:cubicBezTo>
                  <a:cubicBezTo>
                    <a:pt x="106" y="531"/>
                    <a:pt x="106" y="531"/>
                    <a:pt x="106" y="531"/>
                  </a:cubicBezTo>
                  <a:cubicBezTo>
                    <a:pt x="345" y="531"/>
                    <a:pt x="345" y="531"/>
                    <a:pt x="345" y="531"/>
                  </a:cubicBezTo>
                  <a:lnTo>
                    <a:pt x="345" y="770"/>
                  </a:lnTo>
                  <a:close/>
                  <a:moveTo>
                    <a:pt x="327" y="390"/>
                  </a:moveTo>
                  <a:cubicBezTo>
                    <a:pt x="321" y="385"/>
                    <a:pt x="319" y="379"/>
                    <a:pt x="319" y="372"/>
                  </a:cubicBezTo>
                  <a:cubicBezTo>
                    <a:pt x="319" y="133"/>
                    <a:pt x="319" y="133"/>
                    <a:pt x="319" y="133"/>
                  </a:cubicBezTo>
                  <a:cubicBezTo>
                    <a:pt x="319" y="126"/>
                    <a:pt x="321" y="120"/>
                    <a:pt x="327" y="114"/>
                  </a:cubicBezTo>
                  <a:cubicBezTo>
                    <a:pt x="332" y="109"/>
                    <a:pt x="338" y="106"/>
                    <a:pt x="345" y="106"/>
                  </a:cubicBezTo>
                  <a:cubicBezTo>
                    <a:pt x="398" y="106"/>
                    <a:pt x="398" y="106"/>
                    <a:pt x="398" y="106"/>
                  </a:cubicBezTo>
                  <a:cubicBezTo>
                    <a:pt x="405" y="106"/>
                    <a:pt x="412" y="109"/>
                    <a:pt x="417" y="114"/>
                  </a:cubicBezTo>
                  <a:cubicBezTo>
                    <a:pt x="422" y="120"/>
                    <a:pt x="425" y="126"/>
                    <a:pt x="425" y="133"/>
                  </a:cubicBezTo>
                  <a:cubicBezTo>
                    <a:pt x="425" y="372"/>
                    <a:pt x="425" y="372"/>
                    <a:pt x="425" y="372"/>
                  </a:cubicBezTo>
                  <a:cubicBezTo>
                    <a:pt x="425" y="379"/>
                    <a:pt x="422" y="385"/>
                    <a:pt x="417" y="390"/>
                  </a:cubicBezTo>
                  <a:cubicBezTo>
                    <a:pt x="412" y="396"/>
                    <a:pt x="405" y="398"/>
                    <a:pt x="398" y="398"/>
                  </a:cubicBezTo>
                  <a:cubicBezTo>
                    <a:pt x="345" y="398"/>
                    <a:pt x="345" y="398"/>
                    <a:pt x="345" y="398"/>
                  </a:cubicBezTo>
                  <a:cubicBezTo>
                    <a:pt x="338" y="398"/>
                    <a:pt x="332" y="396"/>
                    <a:pt x="327" y="390"/>
                  </a:cubicBezTo>
                  <a:close/>
                  <a:moveTo>
                    <a:pt x="663" y="1380"/>
                  </a:moveTo>
                  <a:cubicBezTo>
                    <a:pt x="398" y="1380"/>
                    <a:pt x="398" y="1380"/>
                    <a:pt x="398" y="1380"/>
                  </a:cubicBezTo>
                  <a:cubicBezTo>
                    <a:pt x="398" y="1141"/>
                    <a:pt x="398" y="1141"/>
                    <a:pt x="398" y="1141"/>
                  </a:cubicBezTo>
                  <a:cubicBezTo>
                    <a:pt x="663" y="1141"/>
                    <a:pt x="663" y="1141"/>
                    <a:pt x="663" y="1141"/>
                  </a:cubicBezTo>
                  <a:lnTo>
                    <a:pt x="663" y="1380"/>
                  </a:lnTo>
                  <a:close/>
                  <a:moveTo>
                    <a:pt x="663" y="1088"/>
                  </a:moveTo>
                  <a:cubicBezTo>
                    <a:pt x="398" y="1088"/>
                    <a:pt x="398" y="1088"/>
                    <a:pt x="398" y="1088"/>
                  </a:cubicBezTo>
                  <a:cubicBezTo>
                    <a:pt x="398" y="823"/>
                    <a:pt x="398" y="823"/>
                    <a:pt x="398" y="823"/>
                  </a:cubicBezTo>
                  <a:cubicBezTo>
                    <a:pt x="663" y="823"/>
                    <a:pt x="663" y="823"/>
                    <a:pt x="663" y="823"/>
                  </a:cubicBezTo>
                  <a:lnTo>
                    <a:pt x="663" y="1088"/>
                  </a:lnTo>
                  <a:close/>
                  <a:moveTo>
                    <a:pt x="663" y="770"/>
                  </a:moveTo>
                  <a:cubicBezTo>
                    <a:pt x="398" y="770"/>
                    <a:pt x="398" y="770"/>
                    <a:pt x="398" y="770"/>
                  </a:cubicBezTo>
                  <a:cubicBezTo>
                    <a:pt x="398" y="531"/>
                    <a:pt x="398" y="531"/>
                    <a:pt x="398" y="531"/>
                  </a:cubicBezTo>
                  <a:cubicBezTo>
                    <a:pt x="663" y="531"/>
                    <a:pt x="663" y="531"/>
                    <a:pt x="663" y="531"/>
                  </a:cubicBezTo>
                  <a:lnTo>
                    <a:pt x="663" y="770"/>
                  </a:lnTo>
                  <a:close/>
                  <a:moveTo>
                    <a:pt x="982" y="1380"/>
                  </a:moveTo>
                  <a:cubicBezTo>
                    <a:pt x="717" y="1380"/>
                    <a:pt x="717" y="1380"/>
                    <a:pt x="717" y="1380"/>
                  </a:cubicBezTo>
                  <a:cubicBezTo>
                    <a:pt x="717" y="1141"/>
                    <a:pt x="717" y="1141"/>
                    <a:pt x="717" y="1141"/>
                  </a:cubicBezTo>
                  <a:cubicBezTo>
                    <a:pt x="982" y="1141"/>
                    <a:pt x="982" y="1141"/>
                    <a:pt x="982" y="1141"/>
                  </a:cubicBezTo>
                  <a:lnTo>
                    <a:pt x="982" y="1380"/>
                  </a:lnTo>
                  <a:close/>
                  <a:moveTo>
                    <a:pt x="982" y="1088"/>
                  </a:moveTo>
                  <a:cubicBezTo>
                    <a:pt x="717" y="1088"/>
                    <a:pt x="717" y="1088"/>
                    <a:pt x="717" y="1088"/>
                  </a:cubicBezTo>
                  <a:cubicBezTo>
                    <a:pt x="717" y="823"/>
                    <a:pt x="717" y="823"/>
                    <a:pt x="717" y="823"/>
                  </a:cubicBezTo>
                  <a:cubicBezTo>
                    <a:pt x="982" y="823"/>
                    <a:pt x="982" y="823"/>
                    <a:pt x="982" y="823"/>
                  </a:cubicBezTo>
                  <a:lnTo>
                    <a:pt x="982" y="1088"/>
                  </a:lnTo>
                  <a:close/>
                  <a:moveTo>
                    <a:pt x="982" y="770"/>
                  </a:moveTo>
                  <a:cubicBezTo>
                    <a:pt x="717" y="770"/>
                    <a:pt x="717" y="770"/>
                    <a:pt x="717" y="770"/>
                  </a:cubicBezTo>
                  <a:cubicBezTo>
                    <a:pt x="717" y="531"/>
                    <a:pt x="717" y="531"/>
                    <a:pt x="717" y="531"/>
                  </a:cubicBezTo>
                  <a:cubicBezTo>
                    <a:pt x="982" y="531"/>
                    <a:pt x="982" y="531"/>
                    <a:pt x="982" y="531"/>
                  </a:cubicBezTo>
                  <a:lnTo>
                    <a:pt x="982" y="770"/>
                  </a:lnTo>
                  <a:close/>
                  <a:moveTo>
                    <a:pt x="963" y="390"/>
                  </a:moveTo>
                  <a:cubicBezTo>
                    <a:pt x="958" y="385"/>
                    <a:pt x="955" y="379"/>
                    <a:pt x="955" y="372"/>
                  </a:cubicBezTo>
                  <a:cubicBezTo>
                    <a:pt x="955" y="133"/>
                    <a:pt x="955" y="133"/>
                    <a:pt x="955" y="133"/>
                  </a:cubicBezTo>
                  <a:cubicBezTo>
                    <a:pt x="955" y="126"/>
                    <a:pt x="958" y="120"/>
                    <a:pt x="963" y="114"/>
                  </a:cubicBezTo>
                  <a:cubicBezTo>
                    <a:pt x="968" y="109"/>
                    <a:pt x="975" y="106"/>
                    <a:pt x="982" y="106"/>
                  </a:cubicBezTo>
                  <a:cubicBezTo>
                    <a:pt x="1035" y="106"/>
                    <a:pt x="1035" y="106"/>
                    <a:pt x="1035" y="106"/>
                  </a:cubicBezTo>
                  <a:cubicBezTo>
                    <a:pt x="1042" y="106"/>
                    <a:pt x="1048" y="109"/>
                    <a:pt x="1053" y="114"/>
                  </a:cubicBezTo>
                  <a:cubicBezTo>
                    <a:pt x="1059" y="120"/>
                    <a:pt x="1061" y="126"/>
                    <a:pt x="1061" y="133"/>
                  </a:cubicBezTo>
                  <a:cubicBezTo>
                    <a:pt x="1061" y="372"/>
                    <a:pt x="1061" y="372"/>
                    <a:pt x="1061" y="372"/>
                  </a:cubicBezTo>
                  <a:cubicBezTo>
                    <a:pt x="1061" y="379"/>
                    <a:pt x="1059" y="385"/>
                    <a:pt x="1053" y="390"/>
                  </a:cubicBezTo>
                  <a:cubicBezTo>
                    <a:pt x="1048" y="396"/>
                    <a:pt x="1042" y="398"/>
                    <a:pt x="1035" y="398"/>
                  </a:cubicBezTo>
                  <a:cubicBezTo>
                    <a:pt x="982" y="398"/>
                    <a:pt x="982" y="398"/>
                    <a:pt x="982" y="398"/>
                  </a:cubicBezTo>
                  <a:cubicBezTo>
                    <a:pt x="975" y="398"/>
                    <a:pt x="968" y="396"/>
                    <a:pt x="963" y="390"/>
                  </a:cubicBezTo>
                  <a:close/>
                  <a:moveTo>
                    <a:pt x="1274" y="1380"/>
                  </a:moveTo>
                  <a:cubicBezTo>
                    <a:pt x="1035" y="1380"/>
                    <a:pt x="1035" y="1380"/>
                    <a:pt x="1035" y="1380"/>
                  </a:cubicBezTo>
                  <a:cubicBezTo>
                    <a:pt x="1035" y="1141"/>
                    <a:pt x="1035" y="1141"/>
                    <a:pt x="1035" y="1141"/>
                  </a:cubicBezTo>
                  <a:cubicBezTo>
                    <a:pt x="1274" y="1141"/>
                    <a:pt x="1274" y="1141"/>
                    <a:pt x="1274" y="1141"/>
                  </a:cubicBezTo>
                  <a:lnTo>
                    <a:pt x="1274" y="1380"/>
                  </a:lnTo>
                  <a:close/>
                  <a:moveTo>
                    <a:pt x="1274" y="1088"/>
                  </a:moveTo>
                  <a:cubicBezTo>
                    <a:pt x="1035" y="1088"/>
                    <a:pt x="1035" y="1088"/>
                    <a:pt x="1035" y="1088"/>
                  </a:cubicBezTo>
                  <a:cubicBezTo>
                    <a:pt x="1035" y="823"/>
                    <a:pt x="1035" y="823"/>
                    <a:pt x="1035" y="823"/>
                  </a:cubicBezTo>
                  <a:cubicBezTo>
                    <a:pt x="1274" y="823"/>
                    <a:pt x="1274" y="823"/>
                    <a:pt x="1274" y="823"/>
                  </a:cubicBezTo>
                  <a:lnTo>
                    <a:pt x="1274" y="1088"/>
                  </a:lnTo>
                  <a:close/>
                  <a:moveTo>
                    <a:pt x="1274" y="770"/>
                  </a:moveTo>
                  <a:cubicBezTo>
                    <a:pt x="1035" y="770"/>
                    <a:pt x="1035" y="770"/>
                    <a:pt x="1035" y="770"/>
                  </a:cubicBezTo>
                  <a:cubicBezTo>
                    <a:pt x="1035" y="531"/>
                    <a:pt x="1035" y="531"/>
                    <a:pt x="1035" y="531"/>
                  </a:cubicBezTo>
                  <a:cubicBezTo>
                    <a:pt x="1274" y="531"/>
                    <a:pt x="1274" y="531"/>
                    <a:pt x="1274" y="531"/>
                  </a:cubicBezTo>
                  <a:lnTo>
                    <a:pt x="1274" y="770"/>
                  </a:ln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76" name="Group 175"/>
          <p:cNvGrpSpPr/>
          <p:nvPr/>
        </p:nvGrpSpPr>
        <p:grpSpPr>
          <a:xfrm>
            <a:off x="9596598" y="4818827"/>
            <a:ext cx="600688" cy="606188"/>
            <a:chOff x="9391651" y="4306888"/>
            <a:chExt cx="588963" cy="594356"/>
          </a:xfrm>
        </p:grpSpPr>
        <p:sp>
          <p:nvSpPr>
            <p:cNvPr id="177" name="Freeform 26"/>
            <p:cNvSpPr>
              <a:spLocks/>
            </p:cNvSpPr>
            <p:nvPr/>
          </p:nvSpPr>
          <p:spPr bwMode="auto">
            <a:xfrm>
              <a:off x="9391651" y="4306888"/>
              <a:ext cx="588963" cy="592138"/>
            </a:xfrm>
            <a:custGeom>
              <a:avLst/>
              <a:gdLst>
                <a:gd name="T0" fmla="*/ 73 w 99"/>
                <a:gd name="T1" fmla="*/ 99 h 99"/>
                <a:gd name="T2" fmla="*/ 26 w 99"/>
                <a:gd name="T3" fmla="*/ 99 h 99"/>
                <a:gd name="T4" fmla="*/ 0 w 99"/>
                <a:gd name="T5" fmla="*/ 73 h 99"/>
                <a:gd name="T6" fmla="*/ 0 w 99"/>
                <a:gd name="T7" fmla="*/ 26 h 99"/>
                <a:gd name="T8" fmla="*/ 26 w 99"/>
                <a:gd name="T9" fmla="*/ 0 h 99"/>
                <a:gd name="T10" fmla="*/ 73 w 99"/>
                <a:gd name="T11" fmla="*/ 0 h 99"/>
                <a:gd name="T12" fmla="*/ 99 w 99"/>
                <a:gd name="T13" fmla="*/ 26 h 99"/>
                <a:gd name="T14" fmla="*/ 99 w 99"/>
                <a:gd name="T15" fmla="*/ 73 h 99"/>
                <a:gd name="T16" fmla="*/ 73 w 99"/>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73" y="99"/>
                  </a:moveTo>
                  <a:cubicBezTo>
                    <a:pt x="26" y="99"/>
                    <a:pt x="26" y="99"/>
                    <a:pt x="26" y="99"/>
                  </a:cubicBezTo>
                  <a:cubicBezTo>
                    <a:pt x="12" y="99"/>
                    <a:pt x="0" y="87"/>
                    <a:pt x="0" y="73"/>
                  </a:cubicBezTo>
                  <a:cubicBezTo>
                    <a:pt x="0" y="26"/>
                    <a:pt x="0" y="26"/>
                    <a:pt x="0" y="26"/>
                  </a:cubicBezTo>
                  <a:cubicBezTo>
                    <a:pt x="0" y="11"/>
                    <a:pt x="12" y="0"/>
                    <a:pt x="26" y="0"/>
                  </a:cubicBezTo>
                  <a:cubicBezTo>
                    <a:pt x="73" y="0"/>
                    <a:pt x="73" y="0"/>
                    <a:pt x="73" y="0"/>
                  </a:cubicBezTo>
                  <a:cubicBezTo>
                    <a:pt x="87" y="0"/>
                    <a:pt x="99" y="11"/>
                    <a:pt x="99" y="26"/>
                  </a:cubicBezTo>
                  <a:cubicBezTo>
                    <a:pt x="99" y="73"/>
                    <a:pt x="99" y="73"/>
                    <a:pt x="99" y="73"/>
                  </a:cubicBezTo>
                  <a:cubicBezTo>
                    <a:pt x="99" y="87"/>
                    <a:pt x="87" y="99"/>
                    <a:pt x="73" y="99"/>
                  </a:cubicBezTo>
                  <a:close/>
                </a:path>
              </a:pathLst>
            </a:custGeom>
            <a:solidFill>
              <a:srgbClr val="107C10"/>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78" name="TextBox 177"/>
            <p:cNvSpPr txBox="1"/>
            <p:nvPr/>
          </p:nvSpPr>
          <p:spPr>
            <a:xfrm>
              <a:off x="9391651" y="4737101"/>
              <a:ext cx="588963" cy="164143"/>
            </a:xfrm>
            <a:prstGeom prst="rect">
              <a:avLst/>
            </a:prstGeom>
            <a:noFill/>
          </p:spPr>
          <p:txBody>
            <a:bodyPr wrap="square" lIns="0" tIns="0" rIns="0" bIns="0" rtlCol="0">
              <a:noAutofit/>
            </a:bodyPr>
            <a:lstStyle>
              <a:defPPr>
                <a:defRPr lang="en-US"/>
              </a:defPPr>
              <a:lvl1pPr algn="ctr">
                <a:lnSpc>
                  <a:spcPct val="90000"/>
                </a:lnSpc>
                <a:spcAft>
                  <a:spcPts val="600"/>
                </a:spcAft>
                <a:defRPr sz="1200">
                  <a:gradFill>
                    <a:gsLst>
                      <a:gs pos="2917">
                        <a:schemeClr val="tx1"/>
                      </a:gs>
                      <a:gs pos="30000">
                        <a:schemeClr val="tx1"/>
                      </a:gs>
                    </a:gsLst>
                    <a:lin ang="5400000" scaled="0"/>
                  </a:gradFill>
                </a:defRPr>
              </a:lvl1p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Files</a:t>
              </a:r>
            </a:p>
          </p:txBody>
        </p:sp>
        <p:sp>
          <p:nvSpPr>
            <p:cNvPr id="179" name="Freeform 5"/>
            <p:cNvSpPr>
              <a:spLocks noChangeAspect="1" noEditPoints="1"/>
            </p:cNvSpPr>
            <p:nvPr/>
          </p:nvSpPr>
          <p:spPr bwMode="auto">
            <a:xfrm>
              <a:off x="9556186" y="4352447"/>
              <a:ext cx="259892" cy="345446"/>
            </a:xfrm>
            <a:custGeom>
              <a:avLst/>
              <a:gdLst>
                <a:gd name="T0" fmla="*/ 120 w 304"/>
                <a:gd name="T1" fmla="*/ 0 h 390"/>
                <a:gd name="T2" fmla="*/ 45 w 304"/>
                <a:gd name="T3" fmla="*/ 65 h 390"/>
                <a:gd name="T4" fmla="*/ 45 w 304"/>
                <a:gd name="T5" fmla="*/ 91 h 390"/>
                <a:gd name="T6" fmla="*/ 0 w 304"/>
                <a:gd name="T7" fmla="*/ 132 h 390"/>
                <a:gd name="T8" fmla="*/ 0 w 304"/>
                <a:gd name="T9" fmla="*/ 390 h 390"/>
                <a:gd name="T10" fmla="*/ 263 w 304"/>
                <a:gd name="T11" fmla="*/ 390 h 390"/>
                <a:gd name="T12" fmla="*/ 263 w 304"/>
                <a:gd name="T13" fmla="*/ 323 h 390"/>
                <a:gd name="T14" fmla="*/ 304 w 304"/>
                <a:gd name="T15" fmla="*/ 323 h 390"/>
                <a:gd name="T16" fmla="*/ 304 w 304"/>
                <a:gd name="T17" fmla="*/ 0 h 390"/>
                <a:gd name="T18" fmla="*/ 120 w 304"/>
                <a:gd name="T19" fmla="*/ 0 h 390"/>
                <a:gd name="T20" fmla="*/ 120 w 304"/>
                <a:gd name="T21" fmla="*/ 0 h 390"/>
                <a:gd name="T22" fmla="*/ 120 w 304"/>
                <a:gd name="T23" fmla="*/ 0 h 390"/>
                <a:gd name="T24" fmla="*/ 237 w 304"/>
                <a:gd name="T25" fmla="*/ 366 h 390"/>
                <a:gd name="T26" fmla="*/ 26 w 304"/>
                <a:gd name="T27" fmla="*/ 366 h 390"/>
                <a:gd name="T28" fmla="*/ 26 w 304"/>
                <a:gd name="T29" fmla="*/ 156 h 390"/>
                <a:gd name="T30" fmla="*/ 45 w 304"/>
                <a:gd name="T31" fmla="*/ 156 h 390"/>
                <a:gd name="T32" fmla="*/ 45 w 304"/>
                <a:gd name="T33" fmla="*/ 323 h 390"/>
                <a:gd name="T34" fmla="*/ 237 w 304"/>
                <a:gd name="T35" fmla="*/ 323 h 390"/>
                <a:gd name="T36" fmla="*/ 237 w 304"/>
                <a:gd name="T37" fmla="*/ 366 h 390"/>
                <a:gd name="T38" fmla="*/ 237 w 304"/>
                <a:gd name="T39" fmla="*/ 366 h 390"/>
                <a:gd name="T40" fmla="*/ 237 w 304"/>
                <a:gd name="T41" fmla="*/ 366 h 390"/>
                <a:gd name="T42" fmla="*/ 278 w 304"/>
                <a:gd name="T43" fmla="*/ 299 h 390"/>
                <a:gd name="T44" fmla="*/ 72 w 304"/>
                <a:gd name="T45" fmla="*/ 299 h 390"/>
                <a:gd name="T46" fmla="*/ 72 w 304"/>
                <a:gd name="T47" fmla="*/ 87 h 390"/>
                <a:gd name="T48" fmla="*/ 152 w 304"/>
                <a:gd name="T49" fmla="*/ 87 h 390"/>
                <a:gd name="T50" fmla="*/ 152 w 304"/>
                <a:gd name="T51" fmla="*/ 24 h 390"/>
                <a:gd name="T52" fmla="*/ 278 w 304"/>
                <a:gd name="T53" fmla="*/ 24 h 390"/>
                <a:gd name="T54" fmla="*/ 278 w 304"/>
                <a:gd name="T55" fmla="*/ 299 h 390"/>
                <a:gd name="T56" fmla="*/ 278 w 304"/>
                <a:gd name="T57" fmla="*/ 299 h 390"/>
                <a:gd name="T58" fmla="*/ 278 w 304"/>
                <a:gd name="T59" fmla="*/ 299 h 390"/>
                <a:gd name="T60" fmla="*/ 113 w 304"/>
                <a:gd name="T61" fmla="*/ 135 h 390"/>
                <a:gd name="T62" fmla="*/ 251 w 304"/>
                <a:gd name="T63" fmla="*/ 135 h 390"/>
                <a:gd name="T64" fmla="*/ 251 w 304"/>
                <a:gd name="T65" fmla="*/ 159 h 390"/>
                <a:gd name="T66" fmla="*/ 113 w 304"/>
                <a:gd name="T67" fmla="*/ 159 h 390"/>
                <a:gd name="T68" fmla="*/ 113 w 304"/>
                <a:gd name="T69" fmla="*/ 135 h 390"/>
                <a:gd name="T70" fmla="*/ 113 w 304"/>
                <a:gd name="T71" fmla="*/ 135 h 390"/>
                <a:gd name="T72" fmla="*/ 113 w 304"/>
                <a:gd name="T73" fmla="*/ 173 h 390"/>
                <a:gd name="T74" fmla="*/ 251 w 304"/>
                <a:gd name="T75" fmla="*/ 173 h 390"/>
                <a:gd name="T76" fmla="*/ 251 w 304"/>
                <a:gd name="T77" fmla="*/ 197 h 390"/>
                <a:gd name="T78" fmla="*/ 113 w 304"/>
                <a:gd name="T79" fmla="*/ 197 h 390"/>
                <a:gd name="T80" fmla="*/ 113 w 304"/>
                <a:gd name="T81" fmla="*/ 173 h 390"/>
                <a:gd name="T82" fmla="*/ 113 w 304"/>
                <a:gd name="T83" fmla="*/ 173 h 390"/>
                <a:gd name="T84" fmla="*/ 113 w 304"/>
                <a:gd name="T85" fmla="*/ 212 h 390"/>
                <a:gd name="T86" fmla="*/ 251 w 304"/>
                <a:gd name="T87" fmla="*/ 212 h 390"/>
                <a:gd name="T88" fmla="*/ 251 w 304"/>
                <a:gd name="T89" fmla="*/ 236 h 390"/>
                <a:gd name="T90" fmla="*/ 113 w 304"/>
                <a:gd name="T91" fmla="*/ 236 h 390"/>
                <a:gd name="T92" fmla="*/ 113 w 304"/>
                <a:gd name="T93" fmla="*/ 212 h 390"/>
                <a:gd name="T94" fmla="*/ 113 w 304"/>
                <a:gd name="T95" fmla="*/ 212 h 390"/>
                <a:gd name="T96" fmla="*/ 113 w 304"/>
                <a:gd name="T97" fmla="*/ 250 h 390"/>
                <a:gd name="T98" fmla="*/ 251 w 304"/>
                <a:gd name="T99" fmla="*/ 250 h 390"/>
                <a:gd name="T100" fmla="*/ 251 w 304"/>
                <a:gd name="T101" fmla="*/ 274 h 390"/>
                <a:gd name="T102" fmla="*/ 113 w 304"/>
                <a:gd name="T103" fmla="*/ 274 h 390"/>
                <a:gd name="T104" fmla="*/ 113 w 304"/>
                <a:gd name="T105" fmla="*/ 250 h 390"/>
                <a:gd name="T106" fmla="*/ 113 w 304"/>
                <a:gd name="T107" fmla="*/ 25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390">
                  <a:moveTo>
                    <a:pt x="120" y="0"/>
                  </a:moveTo>
                  <a:lnTo>
                    <a:pt x="45" y="65"/>
                  </a:lnTo>
                  <a:lnTo>
                    <a:pt x="45" y="91"/>
                  </a:lnTo>
                  <a:lnTo>
                    <a:pt x="0" y="132"/>
                  </a:lnTo>
                  <a:lnTo>
                    <a:pt x="0" y="390"/>
                  </a:lnTo>
                  <a:lnTo>
                    <a:pt x="263" y="390"/>
                  </a:lnTo>
                  <a:lnTo>
                    <a:pt x="263" y="323"/>
                  </a:lnTo>
                  <a:lnTo>
                    <a:pt x="304" y="323"/>
                  </a:lnTo>
                  <a:lnTo>
                    <a:pt x="304" y="0"/>
                  </a:lnTo>
                  <a:lnTo>
                    <a:pt x="120" y="0"/>
                  </a:lnTo>
                  <a:lnTo>
                    <a:pt x="120" y="0"/>
                  </a:lnTo>
                  <a:lnTo>
                    <a:pt x="120" y="0"/>
                  </a:lnTo>
                  <a:close/>
                  <a:moveTo>
                    <a:pt x="237" y="366"/>
                  </a:moveTo>
                  <a:lnTo>
                    <a:pt x="26" y="366"/>
                  </a:lnTo>
                  <a:lnTo>
                    <a:pt x="26" y="156"/>
                  </a:lnTo>
                  <a:lnTo>
                    <a:pt x="45" y="156"/>
                  </a:lnTo>
                  <a:lnTo>
                    <a:pt x="45" y="323"/>
                  </a:lnTo>
                  <a:lnTo>
                    <a:pt x="237" y="323"/>
                  </a:lnTo>
                  <a:lnTo>
                    <a:pt x="237" y="366"/>
                  </a:lnTo>
                  <a:lnTo>
                    <a:pt x="237" y="366"/>
                  </a:lnTo>
                  <a:lnTo>
                    <a:pt x="237" y="366"/>
                  </a:lnTo>
                  <a:close/>
                  <a:moveTo>
                    <a:pt x="278" y="299"/>
                  </a:moveTo>
                  <a:lnTo>
                    <a:pt x="72" y="299"/>
                  </a:lnTo>
                  <a:lnTo>
                    <a:pt x="72" y="87"/>
                  </a:lnTo>
                  <a:lnTo>
                    <a:pt x="152" y="87"/>
                  </a:lnTo>
                  <a:lnTo>
                    <a:pt x="152" y="24"/>
                  </a:lnTo>
                  <a:lnTo>
                    <a:pt x="278" y="24"/>
                  </a:lnTo>
                  <a:lnTo>
                    <a:pt x="278" y="299"/>
                  </a:lnTo>
                  <a:lnTo>
                    <a:pt x="278" y="299"/>
                  </a:lnTo>
                  <a:lnTo>
                    <a:pt x="278" y="299"/>
                  </a:lnTo>
                  <a:close/>
                  <a:moveTo>
                    <a:pt x="113" y="135"/>
                  </a:moveTo>
                  <a:lnTo>
                    <a:pt x="251" y="135"/>
                  </a:lnTo>
                  <a:lnTo>
                    <a:pt x="251" y="159"/>
                  </a:lnTo>
                  <a:lnTo>
                    <a:pt x="113" y="159"/>
                  </a:lnTo>
                  <a:lnTo>
                    <a:pt x="113" y="135"/>
                  </a:lnTo>
                  <a:lnTo>
                    <a:pt x="113" y="135"/>
                  </a:lnTo>
                  <a:close/>
                  <a:moveTo>
                    <a:pt x="113" y="173"/>
                  </a:moveTo>
                  <a:lnTo>
                    <a:pt x="251" y="173"/>
                  </a:lnTo>
                  <a:lnTo>
                    <a:pt x="251" y="197"/>
                  </a:lnTo>
                  <a:lnTo>
                    <a:pt x="113" y="197"/>
                  </a:lnTo>
                  <a:lnTo>
                    <a:pt x="113" y="173"/>
                  </a:lnTo>
                  <a:lnTo>
                    <a:pt x="113" y="173"/>
                  </a:lnTo>
                  <a:close/>
                  <a:moveTo>
                    <a:pt x="113" y="212"/>
                  </a:moveTo>
                  <a:lnTo>
                    <a:pt x="251" y="212"/>
                  </a:lnTo>
                  <a:lnTo>
                    <a:pt x="251" y="236"/>
                  </a:lnTo>
                  <a:lnTo>
                    <a:pt x="113" y="236"/>
                  </a:lnTo>
                  <a:lnTo>
                    <a:pt x="113" y="212"/>
                  </a:lnTo>
                  <a:lnTo>
                    <a:pt x="113" y="212"/>
                  </a:lnTo>
                  <a:close/>
                  <a:moveTo>
                    <a:pt x="113" y="250"/>
                  </a:moveTo>
                  <a:lnTo>
                    <a:pt x="251" y="250"/>
                  </a:lnTo>
                  <a:lnTo>
                    <a:pt x="251" y="274"/>
                  </a:lnTo>
                  <a:lnTo>
                    <a:pt x="113" y="274"/>
                  </a:lnTo>
                  <a:lnTo>
                    <a:pt x="113" y="250"/>
                  </a:lnTo>
                  <a:lnTo>
                    <a:pt x="113" y="250"/>
                  </a:ln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569" tIns="45684" rIns="0" bIns="45684" numCol="1" spcCol="0" rtlCol="0" fromWordArt="0" anchor="ctr" anchorCtr="0" forceAA="0" compatLnSpc="1">
              <a:prstTxWarp prst="textNoShape">
                <a:avLst/>
              </a:prstTxWarp>
              <a:noAutofit/>
            </a:bodyPr>
            <a:lstStyle/>
            <a:p>
              <a:pPr marL="0" marR="0" lvl="0" indent="0" algn="l" defTabSz="931747" rtl="0" eaLnBrk="1" fontAlgn="auto" latinLnBrk="0" hangingPunct="1">
                <a:lnSpc>
                  <a:spcPct val="90000"/>
                </a:lnSpc>
                <a:spcBef>
                  <a:spcPts val="0"/>
                </a:spcBef>
                <a:spcAft>
                  <a:spcPts val="600"/>
                </a:spcAft>
                <a:buClrTx/>
                <a:buSzTx/>
                <a:buFontTx/>
                <a:buNone/>
                <a:tabLst/>
                <a:defRPr/>
              </a:pPr>
              <a:endParaRPr kumimoji="0" lang="en-US" sz="1396" b="1" i="0" u="none" strike="noStrike" kern="1200" cap="none" spc="0" normalizeH="0" baseline="0" noProof="0" dirty="0">
                <a:ln>
                  <a:noFill/>
                </a:ln>
                <a:gradFill>
                  <a:gsLst>
                    <a:gs pos="50427">
                      <a:srgbClr val="404040"/>
                    </a:gs>
                    <a:gs pos="30000">
                      <a:srgbClr val="404040"/>
                    </a:gs>
                  </a:gsLst>
                  <a:lin ang="5400000" scaled="0"/>
                </a:gradFill>
                <a:effectLst/>
                <a:uLnTx/>
                <a:uFillTx/>
                <a:latin typeface="Segoe UI"/>
                <a:ea typeface="+mn-ea"/>
                <a:cs typeface="Segoe UI" panose="020B0502040204020203" pitchFamily="34" charset="0"/>
              </a:endParaRPr>
            </a:p>
          </p:txBody>
        </p:sp>
      </p:grpSp>
      <p:grpSp>
        <p:nvGrpSpPr>
          <p:cNvPr id="180" name="Group 179"/>
          <p:cNvGrpSpPr/>
          <p:nvPr/>
        </p:nvGrpSpPr>
        <p:grpSpPr>
          <a:xfrm>
            <a:off x="10155188" y="5727144"/>
            <a:ext cx="602306" cy="602306"/>
            <a:chOff x="9939338" y="5197476"/>
            <a:chExt cx="590550" cy="590550"/>
          </a:xfrm>
        </p:grpSpPr>
        <p:sp>
          <p:nvSpPr>
            <p:cNvPr id="181" name="Freeform 30"/>
            <p:cNvSpPr>
              <a:spLocks/>
            </p:cNvSpPr>
            <p:nvPr/>
          </p:nvSpPr>
          <p:spPr bwMode="auto">
            <a:xfrm>
              <a:off x="9939338" y="5197476"/>
              <a:ext cx="590550" cy="590550"/>
            </a:xfrm>
            <a:custGeom>
              <a:avLst/>
              <a:gdLst>
                <a:gd name="T0" fmla="*/ 73 w 99"/>
                <a:gd name="T1" fmla="*/ 99 h 99"/>
                <a:gd name="T2" fmla="*/ 26 w 99"/>
                <a:gd name="T3" fmla="*/ 99 h 99"/>
                <a:gd name="T4" fmla="*/ 0 w 99"/>
                <a:gd name="T5" fmla="*/ 73 h 99"/>
                <a:gd name="T6" fmla="*/ 0 w 99"/>
                <a:gd name="T7" fmla="*/ 25 h 99"/>
                <a:gd name="T8" fmla="*/ 26 w 99"/>
                <a:gd name="T9" fmla="*/ 0 h 99"/>
                <a:gd name="T10" fmla="*/ 73 w 99"/>
                <a:gd name="T11" fmla="*/ 0 h 99"/>
                <a:gd name="T12" fmla="*/ 99 w 99"/>
                <a:gd name="T13" fmla="*/ 25 h 99"/>
                <a:gd name="T14" fmla="*/ 99 w 99"/>
                <a:gd name="T15" fmla="*/ 73 h 99"/>
                <a:gd name="T16" fmla="*/ 73 w 99"/>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73" y="99"/>
                  </a:moveTo>
                  <a:cubicBezTo>
                    <a:pt x="26" y="99"/>
                    <a:pt x="26" y="99"/>
                    <a:pt x="26" y="99"/>
                  </a:cubicBezTo>
                  <a:cubicBezTo>
                    <a:pt x="12" y="99"/>
                    <a:pt x="0" y="87"/>
                    <a:pt x="0" y="73"/>
                  </a:cubicBezTo>
                  <a:cubicBezTo>
                    <a:pt x="0" y="25"/>
                    <a:pt x="0" y="25"/>
                    <a:pt x="0" y="25"/>
                  </a:cubicBezTo>
                  <a:cubicBezTo>
                    <a:pt x="0" y="11"/>
                    <a:pt x="12" y="0"/>
                    <a:pt x="26" y="0"/>
                  </a:cubicBezTo>
                  <a:cubicBezTo>
                    <a:pt x="73" y="0"/>
                    <a:pt x="73" y="0"/>
                    <a:pt x="73" y="0"/>
                  </a:cubicBezTo>
                  <a:cubicBezTo>
                    <a:pt x="87" y="0"/>
                    <a:pt x="99" y="11"/>
                    <a:pt x="99" y="25"/>
                  </a:cubicBezTo>
                  <a:cubicBezTo>
                    <a:pt x="99" y="73"/>
                    <a:pt x="99" y="73"/>
                    <a:pt x="99" y="73"/>
                  </a:cubicBezTo>
                  <a:cubicBezTo>
                    <a:pt x="99" y="87"/>
                    <a:pt x="87" y="99"/>
                    <a:pt x="73" y="99"/>
                  </a:cubicBezTo>
                  <a:close/>
                </a:path>
              </a:pathLst>
            </a:custGeom>
            <a:solidFill>
              <a:srgbClr val="E3008C"/>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82" name="Freeform 7"/>
            <p:cNvSpPr>
              <a:spLocks noChangeAspect="1" noEditPoints="1"/>
            </p:cNvSpPr>
            <p:nvPr/>
          </p:nvSpPr>
          <p:spPr bwMode="auto">
            <a:xfrm>
              <a:off x="10078959" y="5238312"/>
              <a:ext cx="311308" cy="327017"/>
            </a:xfrm>
            <a:custGeom>
              <a:avLst/>
              <a:gdLst>
                <a:gd name="T0" fmla="*/ 92 w 92"/>
                <a:gd name="T1" fmla="*/ 40 h 96"/>
                <a:gd name="T2" fmla="*/ 84 w 92"/>
                <a:gd name="T3" fmla="*/ 56 h 96"/>
                <a:gd name="T4" fmla="*/ 84 w 92"/>
                <a:gd name="T5" fmla="*/ 76 h 96"/>
                <a:gd name="T6" fmla="*/ 92 w 92"/>
                <a:gd name="T7" fmla="*/ 60 h 96"/>
                <a:gd name="T8" fmla="*/ 84 w 92"/>
                <a:gd name="T9" fmla="*/ 76 h 96"/>
                <a:gd name="T10" fmla="*/ 80 w 92"/>
                <a:gd name="T11" fmla="*/ 16 h 96"/>
                <a:gd name="T12" fmla="*/ 60 w 92"/>
                <a:gd name="T13" fmla="*/ 12 h 96"/>
                <a:gd name="T14" fmla="*/ 72 w 92"/>
                <a:gd name="T15" fmla="*/ 20 h 96"/>
                <a:gd name="T16" fmla="*/ 60 w 92"/>
                <a:gd name="T17" fmla="*/ 24 h 96"/>
                <a:gd name="T18" fmla="*/ 72 w 92"/>
                <a:gd name="T19" fmla="*/ 32 h 96"/>
                <a:gd name="T20" fmla="*/ 60 w 92"/>
                <a:gd name="T21" fmla="*/ 36 h 96"/>
                <a:gd name="T22" fmla="*/ 72 w 92"/>
                <a:gd name="T23" fmla="*/ 44 h 96"/>
                <a:gd name="T24" fmla="*/ 60 w 92"/>
                <a:gd name="T25" fmla="*/ 48 h 96"/>
                <a:gd name="T26" fmla="*/ 72 w 92"/>
                <a:gd name="T27" fmla="*/ 56 h 96"/>
                <a:gd name="T28" fmla="*/ 60 w 92"/>
                <a:gd name="T29" fmla="*/ 60 h 96"/>
                <a:gd name="T30" fmla="*/ 72 w 92"/>
                <a:gd name="T31" fmla="*/ 68 h 96"/>
                <a:gd name="T32" fmla="*/ 60 w 92"/>
                <a:gd name="T33" fmla="*/ 72 h 96"/>
                <a:gd name="T34" fmla="*/ 76 w 92"/>
                <a:gd name="T35" fmla="*/ 84 h 96"/>
                <a:gd name="T36" fmla="*/ 80 w 92"/>
                <a:gd name="T37" fmla="*/ 36 h 96"/>
                <a:gd name="T38" fmla="*/ 92 w 92"/>
                <a:gd name="T39" fmla="*/ 20 h 96"/>
                <a:gd name="T40" fmla="*/ 56 w 92"/>
                <a:gd name="T41" fmla="*/ 0 h 96"/>
                <a:gd name="T42" fmla="*/ 0 w 92"/>
                <a:gd name="T43" fmla="*/ 83 h 96"/>
                <a:gd name="T44" fmla="*/ 56 w 92"/>
                <a:gd name="T45" fmla="*/ 0 h 96"/>
                <a:gd name="T46" fmla="*/ 36 w 92"/>
                <a:gd name="T47" fmla="*/ 29 h 96"/>
                <a:gd name="T48" fmla="*/ 37 w 92"/>
                <a:gd name="T49" fmla="*/ 52 h 96"/>
                <a:gd name="T50" fmla="*/ 37 w 92"/>
                <a:gd name="T51" fmla="*/ 55 h 96"/>
                <a:gd name="T52" fmla="*/ 37 w 92"/>
                <a:gd name="T53" fmla="*/ 56 h 96"/>
                <a:gd name="T54" fmla="*/ 36 w 92"/>
                <a:gd name="T55" fmla="*/ 54 h 96"/>
                <a:gd name="T56" fmla="*/ 35 w 92"/>
                <a:gd name="T57" fmla="*/ 52 h 96"/>
                <a:gd name="T58" fmla="*/ 13 w 92"/>
                <a:gd name="T59" fmla="*/ 30 h 96"/>
                <a:gd name="T60" fmla="*/ 20 w 92"/>
                <a:gd name="T61" fmla="*/ 67 h 96"/>
                <a:gd name="T62" fmla="*/ 20 w 92"/>
                <a:gd name="T63" fmla="*/ 44 h 96"/>
                <a:gd name="T64" fmla="*/ 20 w 92"/>
                <a:gd name="T65" fmla="*/ 41 h 96"/>
                <a:gd name="T66" fmla="*/ 20 w 92"/>
                <a:gd name="T67" fmla="*/ 40 h 96"/>
                <a:gd name="T68" fmla="*/ 21 w 92"/>
                <a:gd name="T69" fmla="*/ 42 h 96"/>
                <a:gd name="T70" fmla="*/ 22 w 92"/>
                <a:gd name="T71" fmla="*/ 43 h 96"/>
                <a:gd name="T72" fmla="*/ 44 w 92"/>
                <a:gd name="T73"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96">
                  <a:moveTo>
                    <a:pt x="84" y="40"/>
                  </a:moveTo>
                  <a:cubicBezTo>
                    <a:pt x="92" y="40"/>
                    <a:pt x="92" y="40"/>
                    <a:pt x="92" y="40"/>
                  </a:cubicBezTo>
                  <a:cubicBezTo>
                    <a:pt x="92" y="56"/>
                    <a:pt x="92" y="56"/>
                    <a:pt x="92" y="56"/>
                  </a:cubicBezTo>
                  <a:cubicBezTo>
                    <a:pt x="84" y="56"/>
                    <a:pt x="84" y="56"/>
                    <a:pt x="84" y="56"/>
                  </a:cubicBezTo>
                  <a:lnTo>
                    <a:pt x="84" y="40"/>
                  </a:lnTo>
                  <a:close/>
                  <a:moveTo>
                    <a:pt x="84" y="76"/>
                  </a:moveTo>
                  <a:cubicBezTo>
                    <a:pt x="92" y="76"/>
                    <a:pt x="92" y="76"/>
                    <a:pt x="92" y="76"/>
                  </a:cubicBezTo>
                  <a:cubicBezTo>
                    <a:pt x="92" y="60"/>
                    <a:pt x="92" y="60"/>
                    <a:pt x="92" y="60"/>
                  </a:cubicBezTo>
                  <a:cubicBezTo>
                    <a:pt x="84" y="60"/>
                    <a:pt x="84" y="60"/>
                    <a:pt x="84" y="60"/>
                  </a:cubicBezTo>
                  <a:lnTo>
                    <a:pt x="84" y="76"/>
                  </a:lnTo>
                  <a:close/>
                  <a:moveTo>
                    <a:pt x="80" y="20"/>
                  </a:moveTo>
                  <a:cubicBezTo>
                    <a:pt x="80" y="16"/>
                    <a:pt x="80" y="16"/>
                    <a:pt x="80" y="16"/>
                  </a:cubicBezTo>
                  <a:cubicBezTo>
                    <a:pt x="80" y="15"/>
                    <a:pt x="77" y="12"/>
                    <a:pt x="76" y="12"/>
                  </a:cubicBezTo>
                  <a:cubicBezTo>
                    <a:pt x="60" y="12"/>
                    <a:pt x="60" y="12"/>
                    <a:pt x="60" y="12"/>
                  </a:cubicBezTo>
                  <a:cubicBezTo>
                    <a:pt x="60" y="20"/>
                    <a:pt x="60" y="20"/>
                    <a:pt x="60" y="20"/>
                  </a:cubicBezTo>
                  <a:cubicBezTo>
                    <a:pt x="72" y="20"/>
                    <a:pt x="72" y="20"/>
                    <a:pt x="72" y="20"/>
                  </a:cubicBezTo>
                  <a:cubicBezTo>
                    <a:pt x="72" y="24"/>
                    <a:pt x="72" y="24"/>
                    <a:pt x="72" y="24"/>
                  </a:cubicBezTo>
                  <a:cubicBezTo>
                    <a:pt x="60" y="24"/>
                    <a:pt x="60" y="24"/>
                    <a:pt x="60" y="24"/>
                  </a:cubicBezTo>
                  <a:cubicBezTo>
                    <a:pt x="60" y="32"/>
                    <a:pt x="60" y="32"/>
                    <a:pt x="60" y="32"/>
                  </a:cubicBezTo>
                  <a:cubicBezTo>
                    <a:pt x="72" y="32"/>
                    <a:pt x="72" y="32"/>
                    <a:pt x="72" y="32"/>
                  </a:cubicBezTo>
                  <a:cubicBezTo>
                    <a:pt x="72" y="36"/>
                    <a:pt x="72" y="36"/>
                    <a:pt x="72" y="36"/>
                  </a:cubicBezTo>
                  <a:cubicBezTo>
                    <a:pt x="60" y="36"/>
                    <a:pt x="60" y="36"/>
                    <a:pt x="60" y="36"/>
                  </a:cubicBezTo>
                  <a:cubicBezTo>
                    <a:pt x="60" y="44"/>
                    <a:pt x="60" y="44"/>
                    <a:pt x="60" y="44"/>
                  </a:cubicBezTo>
                  <a:cubicBezTo>
                    <a:pt x="72" y="44"/>
                    <a:pt x="72" y="44"/>
                    <a:pt x="72" y="44"/>
                  </a:cubicBezTo>
                  <a:cubicBezTo>
                    <a:pt x="72" y="48"/>
                    <a:pt x="72" y="48"/>
                    <a:pt x="72" y="48"/>
                  </a:cubicBezTo>
                  <a:cubicBezTo>
                    <a:pt x="60" y="48"/>
                    <a:pt x="60" y="48"/>
                    <a:pt x="60" y="48"/>
                  </a:cubicBezTo>
                  <a:cubicBezTo>
                    <a:pt x="60" y="56"/>
                    <a:pt x="60" y="56"/>
                    <a:pt x="60" y="56"/>
                  </a:cubicBezTo>
                  <a:cubicBezTo>
                    <a:pt x="72" y="56"/>
                    <a:pt x="72" y="56"/>
                    <a:pt x="72" y="56"/>
                  </a:cubicBezTo>
                  <a:cubicBezTo>
                    <a:pt x="72" y="60"/>
                    <a:pt x="72" y="60"/>
                    <a:pt x="72" y="60"/>
                  </a:cubicBezTo>
                  <a:cubicBezTo>
                    <a:pt x="60" y="60"/>
                    <a:pt x="60" y="60"/>
                    <a:pt x="60" y="60"/>
                  </a:cubicBezTo>
                  <a:cubicBezTo>
                    <a:pt x="60" y="68"/>
                    <a:pt x="60" y="68"/>
                    <a:pt x="60" y="68"/>
                  </a:cubicBezTo>
                  <a:cubicBezTo>
                    <a:pt x="72" y="68"/>
                    <a:pt x="72" y="68"/>
                    <a:pt x="72" y="68"/>
                  </a:cubicBezTo>
                  <a:cubicBezTo>
                    <a:pt x="72" y="72"/>
                    <a:pt x="72" y="72"/>
                    <a:pt x="72" y="72"/>
                  </a:cubicBezTo>
                  <a:cubicBezTo>
                    <a:pt x="60" y="72"/>
                    <a:pt x="60" y="72"/>
                    <a:pt x="60" y="72"/>
                  </a:cubicBezTo>
                  <a:cubicBezTo>
                    <a:pt x="60" y="84"/>
                    <a:pt x="60" y="84"/>
                    <a:pt x="60" y="84"/>
                  </a:cubicBezTo>
                  <a:cubicBezTo>
                    <a:pt x="76" y="84"/>
                    <a:pt x="76" y="84"/>
                    <a:pt x="76" y="84"/>
                  </a:cubicBezTo>
                  <a:cubicBezTo>
                    <a:pt x="77" y="84"/>
                    <a:pt x="80" y="81"/>
                    <a:pt x="80" y="80"/>
                  </a:cubicBezTo>
                  <a:cubicBezTo>
                    <a:pt x="80" y="36"/>
                    <a:pt x="80" y="36"/>
                    <a:pt x="80" y="36"/>
                  </a:cubicBezTo>
                  <a:cubicBezTo>
                    <a:pt x="92" y="36"/>
                    <a:pt x="92" y="36"/>
                    <a:pt x="92" y="36"/>
                  </a:cubicBezTo>
                  <a:cubicBezTo>
                    <a:pt x="92" y="20"/>
                    <a:pt x="92" y="20"/>
                    <a:pt x="92" y="20"/>
                  </a:cubicBezTo>
                  <a:lnTo>
                    <a:pt x="80" y="20"/>
                  </a:lnTo>
                  <a:close/>
                  <a:moveTo>
                    <a:pt x="56" y="0"/>
                  </a:moveTo>
                  <a:cubicBezTo>
                    <a:pt x="56" y="96"/>
                    <a:pt x="56" y="96"/>
                    <a:pt x="56" y="96"/>
                  </a:cubicBezTo>
                  <a:cubicBezTo>
                    <a:pt x="0" y="83"/>
                    <a:pt x="0" y="83"/>
                    <a:pt x="0" y="83"/>
                  </a:cubicBezTo>
                  <a:cubicBezTo>
                    <a:pt x="0" y="13"/>
                    <a:pt x="0" y="13"/>
                    <a:pt x="0" y="13"/>
                  </a:cubicBezTo>
                  <a:lnTo>
                    <a:pt x="56" y="0"/>
                  </a:lnTo>
                  <a:close/>
                  <a:moveTo>
                    <a:pt x="44" y="28"/>
                  </a:moveTo>
                  <a:cubicBezTo>
                    <a:pt x="36" y="29"/>
                    <a:pt x="36" y="29"/>
                    <a:pt x="36" y="29"/>
                  </a:cubicBezTo>
                  <a:cubicBezTo>
                    <a:pt x="36" y="50"/>
                    <a:pt x="36" y="50"/>
                    <a:pt x="36" y="50"/>
                  </a:cubicBezTo>
                  <a:cubicBezTo>
                    <a:pt x="36" y="51"/>
                    <a:pt x="37" y="52"/>
                    <a:pt x="37" y="52"/>
                  </a:cubicBezTo>
                  <a:cubicBezTo>
                    <a:pt x="37" y="53"/>
                    <a:pt x="37" y="53"/>
                    <a:pt x="37" y="54"/>
                  </a:cubicBezTo>
                  <a:cubicBezTo>
                    <a:pt x="37" y="54"/>
                    <a:pt x="37" y="54"/>
                    <a:pt x="37" y="55"/>
                  </a:cubicBezTo>
                  <a:cubicBezTo>
                    <a:pt x="37" y="55"/>
                    <a:pt x="37" y="55"/>
                    <a:pt x="37" y="56"/>
                  </a:cubicBezTo>
                  <a:cubicBezTo>
                    <a:pt x="37" y="56"/>
                    <a:pt x="37" y="56"/>
                    <a:pt x="37" y="56"/>
                  </a:cubicBezTo>
                  <a:cubicBezTo>
                    <a:pt x="36" y="55"/>
                    <a:pt x="36" y="55"/>
                    <a:pt x="36" y="55"/>
                  </a:cubicBezTo>
                  <a:cubicBezTo>
                    <a:pt x="36" y="54"/>
                    <a:pt x="36" y="54"/>
                    <a:pt x="36" y="54"/>
                  </a:cubicBezTo>
                  <a:cubicBezTo>
                    <a:pt x="35" y="54"/>
                    <a:pt x="35" y="53"/>
                    <a:pt x="35" y="53"/>
                  </a:cubicBezTo>
                  <a:cubicBezTo>
                    <a:pt x="35" y="53"/>
                    <a:pt x="35" y="53"/>
                    <a:pt x="35" y="52"/>
                  </a:cubicBezTo>
                  <a:cubicBezTo>
                    <a:pt x="21" y="29"/>
                    <a:pt x="21" y="29"/>
                    <a:pt x="21" y="29"/>
                  </a:cubicBezTo>
                  <a:cubicBezTo>
                    <a:pt x="13" y="30"/>
                    <a:pt x="13" y="30"/>
                    <a:pt x="13" y="30"/>
                  </a:cubicBezTo>
                  <a:cubicBezTo>
                    <a:pt x="13" y="66"/>
                    <a:pt x="13" y="66"/>
                    <a:pt x="13" y="66"/>
                  </a:cubicBezTo>
                  <a:cubicBezTo>
                    <a:pt x="20" y="67"/>
                    <a:pt x="20" y="67"/>
                    <a:pt x="20" y="67"/>
                  </a:cubicBezTo>
                  <a:cubicBezTo>
                    <a:pt x="20" y="46"/>
                    <a:pt x="20" y="46"/>
                    <a:pt x="20" y="46"/>
                  </a:cubicBezTo>
                  <a:cubicBezTo>
                    <a:pt x="20" y="46"/>
                    <a:pt x="20" y="45"/>
                    <a:pt x="20" y="44"/>
                  </a:cubicBezTo>
                  <a:cubicBezTo>
                    <a:pt x="20" y="44"/>
                    <a:pt x="20" y="43"/>
                    <a:pt x="20" y="43"/>
                  </a:cubicBezTo>
                  <a:cubicBezTo>
                    <a:pt x="20" y="42"/>
                    <a:pt x="20" y="42"/>
                    <a:pt x="20" y="41"/>
                  </a:cubicBezTo>
                  <a:cubicBezTo>
                    <a:pt x="20" y="41"/>
                    <a:pt x="20" y="41"/>
                    <a:pt x="20" y="40"/>
                  </a:cubicBezTo>
                  <a:cubicBezTo>
                    <a:pt x="20" y="40"/>
                    <a:pt x="20" y="40"/>
                    <a:pt x="20" y="40"/>
                  </a:cubicBezTo>
                  <a:cubicBezTo>
                    <a:pt x="20" y="40"/>
                    <a:pt x="20" y="41"/>
                    <a:pt x="20" y="41"/>
                  </a:cubicBezTo>
                  <a:cubicBezTo>
                    <a:pt x="20" y="41"/>
                    <a:pt x="21" y="41"/>
                    <a:pt x="21" y="42"/>
                  </a:cubicBezTo>
                  <a:cubicBezTo>
                    <a:pt x="21" y="42"/>
                    <a:pt x="21" y="42"/>
                    <a:pt x="21" y="42"/>
                  </a:cubicBezTo>
                  <a:cubicBezTo>
                    <a:pt x="21" y="43"/>
                    <a:pt x="22" y="43"/>
                    <a:pt x="22" y="43"/>
                  </a:cubicBezTo>
                  <a:cubicBezTo>
                    <a:pt x="36" y="68"/>
                    <a:pt x="36" y="68"/>
                    <a:pt x="36" y="68"/>
                  </a:cubicBezTo>
                  <a:cubicBezTo>
                    <a:pt x="44" y="68"/>
                    <a:pt x="44" y="68"/>
                    <a:pt x="44" y="68"/>
                  </a:cubicBezTo>
                  <a:lnTo>
                    <a:pt x="44" y="28"/>
                  </a:lnTo>
                  <a:close/>
                </a:path>
              </a:pathLst>
            </a:custGeom>
            <a:solidFill>
              <a:schemeClr val="bg1"/>
            </a:solidFill>
            <a:ln>
              <a:noFill/>
            </a:ln>
            <a:extLst/>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83" name="TextBox 182"/>
            <p:cNvSpPr txBox="1"/>
            <p:nvPr/>
          </p:nvSpPr>
          <p:spPr>
            <a:xfrm>
              <a:off x="9941986" y="5581630"/>
              <a:ext cx="585255" cy="166250"/>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Notes</a:t>
              </a:r>
            </a:p>
          </p:txBody>
        </p:sp>
      </p:grpSp>
      <p:grpSp>
        <p:nvGrpSpPr>
          <p:cNvPr id="184" name="Group 183"/>
          <p:cNvGrpSpPr/>
          <p:nvPr/>
        </p:nvGrpSpPr>
        <p:grpSpPr>
          <a:xfrm>
            <a:off x="11680383" y="2571511"/>
            <a:ext cx="518113" cy="518113"/>
            <a:chOff x="11434763" y="2103438"/>
            <a:chExt cx="508000" cy="508000"/>
          </a:xfrm>
        </p:grpSpPr>
        <p:sp>
          <p:nvSpPr>
            <p:cNvPr id="185" name="Freeform 31"/>
            <p:cNvSpPr>
              <a:spLocks/>
            </p:cNvSpPr>
            <p:nvPr/>
          </p:nvSpPr>
          <p:spPr bwMode="auto">
            <a:xfrm>
              <a:off x="11434763" y="2103438"/>
              <a:ext cx="508000" cy="508000"/>
            </a:xfrm>
            <a:custGeom>
              <a:avLst/>
              <a:gdLst>
                <a:gd name="T0" fmla="*/ 63 w 85"/>
                <a:gd name="T1" fmla="*/ 85 h 85"/>
                <a:gd name="T2" fmla="*/ 22 w 85"/>
                <a:gd name="T3" fmla="*/ 85 h 85"/>
                <a:gd name="T4" fmla="*/ 0 w 85"/>
                <a:gd name="T5" fmla="*/ 63 h 85"/>
                <a:gd name="T6" fmla="*/ 0 w 85"/>
                <a:gd name="T7" fmla="*/ 22 h 85"/>
                <a:gd name="T8" fmla="*/ 22 w 85"/>
                <a:gd name="T9" fmla="*/ 0 h 85"/>
                <a:gd name="T10" fmla="*/ 63 w 85"/>
                <a:gd name="T11" fmla="*/ 0 h 85"/>
                <a:gd name="T12" fmla="*/ 85 w 85"/>
                <a:gd name="T13" fmla="*/ 22 h 85"/>
                <a:gd name="T14" fmla="*/ 85 w 85"/>
                <a:gd name="T15" fmla="*/ 63 h 85"/>
                <a:gd name="T16" fmla="*/ 63 w 85"/>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5">
                  <a:moveTo>
                    <a:pt x="63" y="85"/>
                  </a:moveTo>
                  <a:cubicBezTo>
                    <a:pt x="22" y="85"/>
                    <a:pt x="22" y="85"/>
                    <a:pt x="22" y="85"/>
                  </a:cubicBezTo>
                  <a:cubicBezTo>
                    <a:pt x="10" y="85"/>
                    <a:pt x="0" y="75"/>
                    <a:pt x="0" y="63"/>
                  </a:cubicBezTo>
                  <a:cubicBezTo>
                    <a:pt x="0" y="22"/>
                    <a:pt x="0" y="22"/>
                    <a:pt x="0" y="22"/>
                  </a:cubicBezTo>
                  <a:cubicBezTo>
                    <a:pt x="0" y="9"/>
                    <a:pt x="10" y="0"/>
                    <a:pt x="22" y="0"/>
                  </a:cubicBezTo>
                  <a:cubicBezTo>
                    <a:pt x="63" y="0"/>
                    <a:pt x="63" y="0"/>
                    <a:pt x="63" y="0"/>
                  </a:cubicBezTo>
                  <a:cubicBezTo>
                    <a:pt x="75" y="0"/>
                    <a:pt x="85" y="9"/>
                    <a:pt x="85" y="22"/>
                  </a:cubicBezTo>
                  <a:cubicBezTo>
                    <a:pt x="85" y="63"/>
                    <a:pt x="85" y="63"/>
                    <a:pt x="85" y="63"/>
                  </a:cubicBezTo>
                  <a:cubicBezTo>
                    <a:pt x="85" y="75"/>
                    <a:pt x="75" y="85"/>
                    <a:pt x="63" y="85"/>
                  </a:cubicBezTo>
                  <a:close/>
                </a:path>
              </a:pathLst>
            </a:custGeom>
            <a:solidFill>
              <a:srgbClr val="0078D7"/>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86" name="TextBox 185"/>
            <p:cNvSpPr txBox="1"/>
            <p:nvPr/>
          </p:nvSpPr>
          <p:spPr>
            <a:xfrm>
              <a:off x="11444151" y="2425177"/>
              <a:ext cx="489224" cy="166250"/>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IM</a:t>
              </a:r>
            </a:p>
          </p:txBody>
        </p:sp>
        <p:sp>
          <p:nvSpPr>
            <p:cNvPr id="187" name="Freeform 76"/>
            <p:cNvSpPr>
              <a:spLocks noEditPoints="1"/>
            </p:cNvSpPr>
            <p:nvPr/>
          </p:nvSpPr>
          <p:spPr bwMode="auto">
            <a:xfrm>
              <a:off x="11528272" y="2152968"/>
              <a:ext cx="320983" cy="256890"/>
            </a:xfrm>
            <a:custGeom>
              <a:avLst/>
              <a:gdLst>
                <a:gd name="T0" fmla="*/ 1512 w 2100"/>
                <a:gd name="T1" fmla="*/ 396 h 1680"/>
                <a:gd name="T2" fmla="*/ 1332 w 2100"/>
                <a:gd name="T3" fmla="*/ 0 h 1680"/>
                <a:gd name="T4" fmla="*/ 0 w 2100"/>
                <a:gd name="T5" fmla="*/ 168 h 1680"/>
                <a:gd name="T6" fmla="*/ 0 w 2100"/>
                <a:gd name="T7" fmla="*/ 1080 h 1680"/>
                <a:gd name="T8" fmla="*/ 324 w 2100"/>
                <a:gd name="T9" fmla="*/ 1248 h 1680"/>
                <a:gd name="T10" fmla="*/ 396 w 2100"/>
                <a:gd name="T11" fmla="*/ 1620 h 1680"/>
                <a:gd name="T12" fmla="*/ 444 w 2100"/>
                <a:gd name="T13" fmla="*/ 1596 h 1680"/>
                <a:gd name="T14" fmla="*/ 900 w 2100"/>
                <a:gd name="T15" fmla="*/ 1248 h 1680"/>
                <a:gd name="T16" fmla="*/ 900 w 2100"/>
                <a:gd name="T17" fmla="*/ 1260 h 1680"/>
                <a:gd name="T18" fmla="*/ 1476 w 2100"/>
                <a:gd name="T19" fmla="*/ 1392 h 1680"/>
                <a:gd name="T20" fmla="*/ 1752 w 2100"/>
                <a:gd name="T21" fmla="*/ 1668 h 1680"/>
                <a:gd name="T22" fmla="*/ 1836 w 2100"/>
                <a:gd name="T23" fmla="*/ 1632 h 1680"/>
                <a:gd name="T24" fmla="*/ 1956 w 2100"/>
                <a:gd name="T25" fmla="*/ 1392 h 1680"/>
                <a:gd name="T26" fmla="*/ 2100 w 2100"/>
                <a:gd name="T27" fmla="*/ 1260 h 1680"/>
                <a:gd name="T28" fmla="*/ 1956 w 2100"/>
                <a:gd name="T29" fmla="*/ 396 h 1680"/>
                <a:gd name="T30" fmla="*/ 1332 w 2100"/>
                <a:gd name="T31" fmla="*/ 1128 h 1680"/>
                <a:gd name="T32" fmla="*/ 720 w 2100"/>
                <a:gd name="T33" fmla="*/ 1152 h 1680"/>
                <a:gd name="T34" fmla="*/ 456 w 2100"/>
                <a:gd name="T35" fmla="*/ 1404 h 1680"/>
                <a:gd name="T36" fmla="*/ 396 w 2100"/>
                <a:gd name="T37" fmla="*/ 1128 h 1680"/>
                <a:gd name="T38" fmla="*/ 132 w 2100"/>
                <a:gd name="T39" fmla="*/ 1068 h 1680"/>
                <a:gd name="T40" fmla="*/ 180 w 2100"/>
                <a:gd name="T41" fmla="*/ 120 h 1680"/>
                <a:gd name="T42" fmla="*/ 1392 w 2100"/>
                <a:gd name="T43" fmla="*/ 180 h 1680"/>
                <a:gd name="T44" fmla="*/ 1392 w 2100"/>
                <a:gd name="T45" fmla="*/ 1068 h 1680"/>
                <a:gd name="T46" fmla="*/ 1464 w 2100"/>
                <a:gd name="T47" fmla="*/ 1200 h 1680"/>
                <a:gd name="T48" fmla="*/ 1512 w 2100"/>
                <a:gd name="T49" fmla="*/ 1080 h 1680"/>
                <a:gd name="T50" fmla="*/ 1860 w 2100"/>
                <a:gd name="T51" fmla="*/ 1080 h 1680"/>
                <a:gd name="T52" fmla="*/ 1860 w 2100"/>
                <a:gd name="T53" fmla="*/ 1200 h 1680"/>
                <a:gd name="T54" fmla="*/ 1512 w 2100"/>
                <a:gd name="T55" fmla="*/ 936 h 1680"/>
                <a:gd name="T56" fmla="*/ 1860 w 2100"/>
                <a:gd name="T57" fmla="*/ 804 h 1680"/>
                <a:gd name="T58" fmla="*/ 1860 w 2100"/>
                <a:gd name="T59" fmla="*/ 936 h 1680"/>
                <a:gd name="T60" fmla="*/ 1512 w 2100"/>
                <a:gd name="T61" fmla="*/ 660 h 1680"/>
                <a:gd name="T62" fmla="*/ 1860 w 2100"/>
                <a:gd name="T63" fmla="*/ 540 h 1680"/>
                <a:gd name="T64" fmla="*/ 1860 w 2100"/>
                <a:gd name="T65" fmla="*/ 660 h 1680"/>
                <a:gd name="T66" fmla="*/ 1188 w 2100"/>
                <a:gd name="T67" fmla="*/ 408 h 1680"/>
                <a:gd name="T68" fmla="*/ 228 w 2100"/>
                <a:gd name="T69" fmla="*/ 336 h 1680"/>
                <a:gd name="T70" fmla="*/ 1188 w 2100"/>
                <a:gd name="T71" fmla="*/ 276 h 1680"/>
                <a:gd name="T72" fmla="*/ 1248 w 2100"/>
                <a:gd name="T73" fmla="*/ 612 h 1680"/>
                <a:gd name="T74" fmla="*/ 288 w 2100"/>
                <a:gd name="T75" fmla="*/ 672 h 1680"/>
                <a:gd name="T76" fmla="*/ 288 w 2100"/>
                <a:gd name="T77" fmla="*/ 552 h 1680"/>
                <a:gd name="T78" fmla="*/ 1248 w 2100"/>
                <a:gd name="T79" fmla="*/ 612 h 1680"/>
                <a:gd name="T80" fmla="*/ 1188 w 2100"/>
                <a:gd name="T81" fmla="*/ 948 h 1680"/>
                <a:gd name="T82" fmla="*/ 228 w 2100"/>
                <a:gd name="T83" fmla="*/ 888 h 1680"/>
                <a:gd name="T84" fmla="*/ 1188 w 2100"/>
                <a:gd name="T85" fmla="*/ 828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0" h="1680">
                  <a:moveTo>
                    <a:pt x="1956" y="396"/>
                  </a:moveTo>
                  <a:cubicBezTo>
                    <a:pt x="1512" y="396"/>
                    <a:pt x="1512" y="396"/>
                    <a:pt x="1512" y="396"/>
                  </a:cubicBezTo>
                  <a:cubicBezTo>
                    <a:pt x="1512" y="168"/>
                    <a:pt x="1512" y="168"/>
                    <a:pt x="1512" y="168"/>
                  </a:cubicBezTo>
                  <a:cubicBezTo>
                    <a:pt x="1512" y="72"/>
                    <a:pt x="1428" y="0"/>
                    <a:pt x="1332" y="0"/>
                  </a:cubicBezTo>
                  <a:cubicBezTo>
                    <a:pt x="180" y="0"/>
                    <a:pt x="180" y="0"/>
                    <a:pt x="180" y="0"/>
                  </a:cubicBezTo>
                  <a:cubicBezTo>
                    <a:pt x="84" y="0"/>
                    <a:pt x="0" y="72"/>
                    <a:pt x="0" y="168"/>
                  </a:cubicBezTo>
                  <a:cubicBezTo>
                    <a:pt x="0" y="1080"/>
                    <a:pt x="0" y="1080"/>
                    <a:pt x="0" y="1080"/>
                  </a:cubicBezTo>
                  <a:cubicBezTo>
                    <a:pt x="0" y="1080"/>
                    <a:pt x="0" y="1080"/>
                    <a:pt x="0" y="1080"/>
                  </a:cubicBezTo>
                  <a:cubicBezTo>
                    <a:pt x="0" y="1176"/>
                    <a:pt x="84" y="1248"/>
                    <a:pt x="180" y="1248"/>
                  </a:cubicBezTo>
                  <a:cubicBezTo>
                    <a:pt x="324" y="1248"/>
                    <a:pt x="324" y="1248"/>
                    <a:pt x="324" y="1248"/>
                  </a:cubicBezTo>
                  <a:cubicBezTo>
                    <a:pt x="324" y="1548"/>
                    <a:pt x="324" y="1548"/>
                    <a:pt x="324" y="1548"/>
                  </a:cubicBezTo>
                  <a:cubicBezTo>
                    <a:pt x="324" y="1584"/>
                    <a:pt x="360" y="1620"/>
                    <a:pt x="396" y="1620"/>
                  </a:cubicBezTo>
                  <a:cubicBezTo>
                    <a:pt x="408" y="1620"/>
                    <a:pt x="432" y="1608"/>
                    <a:pt x="444" y="1596"/>
                  </a:cubicBezTo>
                  <a:cubicBezTo>
                    <a:pt x="444" y="1596"/>
                    <a:pt x="444" y="1596"/>
                    <a:pt x="444" y="1596"/>
                  </a:cubicBezTo>
                  <a:cubicBezTo>
                    <a:pt x="780" y="1248"/>
                    <a:pt x="780" y="1248"/>
                    <a:pt x="780" y="1248"/>
                  </a:cubicBezTo>
                  <a:cubicBezTo>
                    <a:pt x="900" y="1248"/>
                    <a:pt x="900" y="1248"/>
                    <a:pt x="900" y="1248"/>
                  </a:cubicBezTo>
                  <a:cubicBezTo>
                    <a:pt x="900" y="1260"/>
                    <a:pt x="900" y="1260"/>
                    <a:pt x="900" y="1260"/>
                  </a:cubicBezTo>
                  <a:cubicBezTo>
                    <a:pt x="900" y="1260"/>
                    <a:pt x="900" y="1260"/>
                    <a:pt x="900" y="1260"/>
                  </a:cubicBezTo>
                  <a:cubicBezTo>
                    <a:pt x="900" y="1332"/>
                    <a:pt x="960" y="1392"/>
                    <a:pt x="1044" y="1392"/>
                  </a:cubicBezTo>
                  <a:cubicBezTo>
                    <a:pt x="1476" y="1392"/>
                    <a:pt x="1476" y="1392"/>
                    <a:pt x="1476" y="1392"/>
                  </a:cubicBezTo>
                  <a:cubicBezTo>
                    <a:pt x="1752" y="1668"/>
                    <a:pt x="1752" y="1668"/>
                    <a:pt x="1752" y="1668"/>
                  </a:cubicBezTo>
                  <a:cubicBezTo>
                    <a:pt x="1752" y="1668"/>
                    <a:pt x="1752" y="1668"/>
                    <a:pt x="1752" y="1668"/>
                  </a:cubicBezTo>
                  <a:cubicBezTo>
                    <a:pt x="1752" y="1680"/>
                    <a:pt x="1776" y="1680"/>
                    <a:pt x="1788" y="1680"/>
                  </a:cubicBezTo>
                  <a:cubicBezTo>
                    <a:pt x="1812" y="1680"/>
                    <a:pt x="1836" y="1656"/>
                    <a:pt x="1836" y="1632"/>
                  </a:cubicBezTo>
                  <a:cubicBezTo>
                    <a:pt x="1836" y="1392"/>
                    <a:pt x="1836" y="1392"/>
                    <a:pt x="1836" y="1392"/>
                  </a:cubicBezTo>
                  <a:cubicBezTo>
                    <a:pt x="1956" y="1392"/>
                    <a:pt x="1956" y="1392"/>
                    <a:pt x="1956" y="1392"/>
                  </a:cubicBezTo>
                  <a:cubicBezTo>
                    <a:pt x="2028" y="1392"/>
                    <a:pt x="2100" y="1332"/>
                    <a:pt x="2100" y="1260"/>
                  </a:cubicBezTo>
                  <a:cubicBezTo>
                    <a:pt x="2100" y="1260"/>
                    <a:pt x="2100" y="1260"/>
                    <a:pt x="2100" y="1260"/>
                  </a:cubicBezTo>
                  <a:cubicBezTo>
                    <a:pt x="2100" y="540"/>
                    <a:pt x="2100" y="540"/>
                    <a:pt x="2100" y="540"/>
                  </a:cubicBezTo>
                  <a:cubicBezTo>
                    <a:pt x="2100" y="468"/>
                    <a:pt x="2028" y="396"/>
                    <a:pt x="1956" y="396"/>
                  </a:cubicBezTo>
                  <a:close/>
                  <a:moveTo>
                    <a:pt x="1392" y="1068"/>
                  </a:moveTo>
                  <a:cubicBezTo>
                    <a:pt x="1392" y="1104"/>
                    <a:pt x="1356" y="1128"/>
                    <a:pt x="1332" y="1128"/>
                  </a:cubicBezTo>
                  <a:cubicBezTo>
                    <a:pt x="756" y="1128"/>
                    <a:pt x="756" y="1128"/>
                    <a:pt x="756" y="1128"/>
                  </a:cubicBezTo>
                  <a:cubicBezTo>
                    <a:pt x="744" y="1128"/>
                    <a:pt x="732" y="1140"/>
                    <a:pt x="720" y="1152"/>
                  </a:cubicBezTo>
                  <a:cubicBezTo>
                    <a:pt x="720" y="1152"/>
                    <a:pt x="720" y="1152"/>
                    <a:pt x="720" y="1152"/>
                  </a:cubicBezTo>
                  <a:cubicBezTo>
                    <a:pt x="456" y="1404"/>
                    <a:pt x="456" y="1404"/>
                    <a:pt x="456" y="1404"/>
                  </a:cubicBezTo>
                  <a:cubicBezTo>
                    <a:pt x="456" y="1188"/>
                    <a:pt x="456" y="1188"/>
                    <a:pt x="456" y="1188"/>
                  </a:cubicBezTo>
                  <a:cubicBezTo>
                    <a:pt x="456" y="1152"/>
                    <a:pt x="420" y="1128"/>
                    <a:pt x="396" y="1128"/>
                  </a:cubicBezTo>
                  <a:cubicBezTo>
                    <a:pt x="180" y="1128"/>
                    <a:pt x="180" y="1128"/>
                    <a:pt x="180" y="1128"/>
                  </a:cubicBezTo>
                  <a:cubicBezTo>
                    <a:pt x="156" y="1128"/>
                    <a:pt x="132" y="1104"/>
                    <a:pt x="132" y="1068"/>
                  </a:cubicBezTo>
                  <a:cubicBezTo>
                    <a:pt x="132" y="180"/>
                    <a:pt x="132" y="180"/>
                    <a:pt x="132" y="180"/>
                  </a:cubicBezTo>
                  <a:cubicBezTo>
                    <a:pt x="132" y="144"/>
                    <a:pt x="156" y="120"/>
                    <a:pt x="180" y="120"/>
                  </a:cubicBezTo>
                  <a:cubicBezTo>
                    <a:pt x="1332" y="120"/>
                    <a:pt x="1332" y="120"/>
                    <a:pt x="1332" y="120"/>
                  </a:cubicBezTo>
                  <a:cubicBezTo>
                    <a:pt x="1356" y="120"/>
                    <a:pt x="1392" y="144"/>
                    <a:pt x="1392" y="180"/>
                  </a:cubicBezTo>
                  <a:cubicBezTo>
                    <a:pt x="1392" y="1068"/>
                    <a:pt x="1392" y="1068"/>
                    <a:pt x="1392" y="1068"/>
                  </a:cubicBezTo>
                  <a:cubicBezTo>
                    <a:pt x="1392" y="1068"/>
                    <a:pt x="1392" y="1068"/>
                    <a:pt x="1392" y="1068"/>
                  </a:cubicBezTo>
                  <a:close/>
                  <a:moveTo>
                    <a:pt x="1860" y="1200"/>
                  </a:moveTo>
                  <a:cubicBezTo>
                    <a:pt x="1464" y="1200"/>
                    <a:pt x="1464" y="1200"/>
                    <a:pt x="1464" y="1200"/>
                  </a:cubicBezTo>
                  <a:cubicBezTo>
                    <a:pt x="1488" y="1164"/>
                    <a:pt x="1512" y="1128"/>
                    <a:pt x="1512" y="1080"/>
                  </a:cubicBezTo>
                  <a:cubicBezTo>
                    <a:pt x="1512" y="1080"/>
                    <a:pt x="1512" y="1080"/>
                    <a:pt x="1512" y="1080"/>
                  </a:cubicBezTo>
                  <a:cubicBezTo>
                    <a:pt x="1512" y="1080"/>
                    <a:pt x="1512" y="1080"/>
                    <a:pt x="1512" y="1080"/>
                  </a:cubicBezTo>
                  <a:cubicBezTo>
                    <a:pt x="1860" y="1080"/>
                    <a:pt x="1860" y="1080"/>
                    <a:pt x="1860" y="1080"/>
                  </a:cubicBezTo>
                  <a:cubicBezTo>
                    <a:pt x="1896" y="1080"/>
                    <a:pt x="1920" y="1104"/>
                    <a:pt x="1920" y="1140"/>
                  </a:cubicBezTo>
                  <a:cubicBezTo>
                    <a:pt x="1920" y="1176"/>
                    <a:pt x="1896" y="1200"/>
                    <a:pt x="1860" y="1200"/>
                  </a:cubicBezTo>
                  <a:close/>
                  <a:moveTo>
                    <a:pt x="1860" y="936"/>
                  </a:moveTo>
                  <a:cubicBezTo>
                    <a:pt x="1512" y="936"/>
                    <a:pt x="1512" y="936"/>
                    <a:pt x="1512" y="936"/>
                  </a:cubicBezTo>
                  <a:cubicBezTo>
                    <a:pt x="1512" y="804"/>
                    <a:pt x="1512" y="804"/>
                    <a:pt x="1512" y="804"/>
                  </a:cubicBezTo>
                  <a:cubicBezTo>
                    <a:pt x="1860" y="804"/>
                    <a:pt x="1860" y="804"/>
                    <a:pt x="1860" y="804"/>
                  </a:cubicBezTo>
                  <a:cubicBezTo>
                    <a:pt x="1896" y="804"/>
                    <a:pt x="1920" y="840"/>
                    <a:pt x="1920" y="864"/>
                  </a:cubicBezTo>
                  <a:cubicBezTo>
                    <a:pt x="1920" y="900"/>
                    <a:pt x="1896" y="936"/>
                    <a:pt x="1860" y="936"/>
                  </a:cubicBezTo>
                  <a:close/>
                  <a:moveTo>
                    <a:pt x="1860" y="660"/>
                  </a:moveTo>
                  <a:cubicBezTo>
                    <a:pt x="1512" y="660"/>
                    <a:pt x="1512" y="660"/>
                    <a:pt x="1512" y="660"/>
                  </a:cubicBezTo>
                  <a:cubicBezTo>
                    <a:pt x="1512" y="540"/>
                    <a:pt x="1512" y="540"/>
                    <a:pt x="1512" y="540"/>
                  </a:cubicBezTo>
                  <a:cubicBezTo>
                    <a:pt x="1860" y="540"/>
                    <a:pt x="1860" y="540"/>
                    <a:pt x="1860" y="540"/>
                  </a:cubicBezTo>
                  <a:cubicBezTo>
                    <a:pt x="1896" y="540"/>
                    <a:pt x="1920" y="564"/>
                    <a:pt x="1920" y="600"/>
                  </a:cubicBezTo>
                  <a:cubicBezTo>
                    <a:pt x="1920" y="636"/>
                    <a:pt x="1896" y="660"/>
                    <a:pt x="1860" y="660"/>
                  </a:cubicBezTo>
                  <a:close/>
                  <a:moveTo>
                    <a:pt x="1248" y="336"/>
                  </a:moveTo>
                  <a:cubicBezTo>
                    <a:pt x="1248" y="372"/>
                    <a:pt x="1224" y="408"/>
                    <a:pt x="1188" y="408"/>
                  </a:cubicBezTo>
                  <a:cubicBezTo>
                    <a:pt x="288" y="408"/>
                    <a:pt x="288" y="408"/>
                    <a:pt x="288" y="408"/>
                  </a:cubicBezTo>
                  <a:cubicBezTo>
                    <a:pt x="252" y="408"/>
                    <a:pt x="228" y="372"/>
                    <a:pt x="228" y="336"/>
                  </a:cubicBezTo>
                  <a:cubicBezTo>
                    <a:pt x="228" y="300"/>
                    <a:pt x="252" y="276"/>
                    <a:pt x="288" y="276"/>
                  </a:cubicBezTo>
                  <a:cubicBezTo>
                    <a:pt x="1188" y="276"/>
                    <a:pt x="1188" y="276"/>
                    <a:pt x="1188" y="276"/>
                  </a:cubicBezTo>
                  <a:cubicBezTo>
                    <a:pt x="1224" y="276"/>
                    <a:pt x="1248" y="300"/>
                    <a:pt x="1248" y="336"/>
                  </a:cubicBezTo>
                  <a:close/>
                  <a:moveTo>
                    <a:pt x="1248" y="612"/>
                  </a:moveTo>
                  <a:cubicBezTo>
                    <a:pt x="1248" y="648"/>
                    <a:pt x="1224" y="672"/>
                    <a:pt x="1188" y="672"/>
                  </a:cubicBezTo>
                  <a:cubicBezTo>
                    <a:pt x="288" y="672"/>
                    <a:pt x="288" y="672"/>
                    <a:pt x="288" y="672"/>
                  </a:cubicBezTo>
                  <a:cubicBezTo>
                    <a:pt x="252" y="672"/>
                    <a:pt x="228" y="648"/>
                    <a:pt x="228" y="612"/>
                  </a:cubicBezTo>
                  <a:cubicBezTo>
                    <a:pt x="228" y="576"/>
                    <a:pt x="252" y="552"/>
                    <a:pt x="288" y="552"/>
                  </a:cubicBezTo>
                  <a:cubicBezTo>
                    <a:pt x="1188" y="552"/>
                    <a:pt x="1188" y="552"/>
                    <a:pt x="1188" y="552"/>
                  </a:cubicBezTo>
                  <a:cubicBezTo>
                    <a:pt x="1224" y="552"/>
                    <a:pt x="1248" y="576"/>
                    <a:pt x="1248" y="612"/>
                  </a:cubicBezTo>
                  <a:close/>
                  <a:moveTo>
                    <a:pt x="1248" y="888"/>
                  </a:moveTo>
                  <a:cubicBezTo>
                    <a:pt x="1248" y="924"/>
                    <a:pt x="1224" y="948"/>
                    <a:pt x="1188" y="948"/>
                  </a:cubicBezTo>
                  <a:cubicBezTo>
                    <a:pt x="288" y="948"/>
                    <a:pt x="288" y="948"/>
                    <a:pt x="288" y="948"/>
                  </a:cubicBezTo>
                  <a:cubicBezTo>
                    <a:pt x="252" y="948"/>
                    <a:pt x="228" y="924"/>
                    <a:pt x="228" y="888"/>
                  </a:cubicBezTo>
                  <a:cubicBezTo>
                    <a:pt x="228" y="852"/>
                    <a:pt x="252" y="828"/>
                    <a:pt x="288" y="828"/>
                  </a:cubicBezTo>
                  <a:cubicBezTo>
                    <a:pt x="1188" y="828"/>
                    <a:pt x="1188" y="828"/>
                    <a:pt x="1188" y="828"/>
                  </a:cubicBezTo>
                  <a:cubicBezTo>
                    <a:pt x="1224" y="828"/>
                    <a:pt x="1248" y="852"/>
                    <a:pt x="1248" y="888"/>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grpSp>
      <p:grpSp>
        <p:nvGrpSpPr>
          <p:cNvPr id="188" name="Group 187"/>
          <p:cNvGrpSpPr/>
          <p:nvPr/>
        </p:nvGrpSpPr>
        <p:grpSpPr>
          <a:xfrm>
            <a:off x="7958457" y="6071349"/>
            <a:ext cx="722213" cy="724155"/>
            <a:chOff x="7785485" y="5534963"/>
            <a:chExt cx="708116" cy="710020"/>
          </a:xfrm>
        </p:grpSpPr>
        <p:sp>
          <p:nvSpPr>
            <p:cNvPr id="189" name="Freeform 50"/>
            <p:cNvSpPr>
              <a:spLocks/>
            </p:cNvSpPr>
            <p:nvPr/>
          </p:nvSpPr>
          <p:spPr bwMode="auto">
            <a:xfrm>
              <a:off x="7785485" y="5534963"/>
              <a:ext cx="708116" cy="710020"/>
            </a:xfrm>
            <a:custGeom>
              <a:avLst/>
              <a:gdLst>
                <a:gd name="T0" fmla="*/ 73 w 99"/>
                <a:gd name="T1" fmla="*/ 99 h 99"/>
                <a:gd name="T2" fmla="*/ 26 w 99"/>
                <a:gd name="T3" fmla="*/ 99 h 99"/>
                <a:gd name="T4" fmla="*/ 0 w 99"/>
                <a:gd name="T5" fmla="*/ 74 h 99"/>
                <a:gd name="T6" fmla="*/ 0 w 99"/>
                <a:gd name="T7" fmla="*/ 26 h 99"/>
                <a:gd name="T8" fmla="*/ 26 w 99"/>
                <a:gd name="T9" fmla="*/ 0 h 99"/>
                <a:gd name="T10" fmla="*/ 73 w 99"/>
                <a:gd name="T11" fmla="*/ 0 h 99"/>
                <a:gd name="T12" fmla="*/ 99 w 99"/>
                <a:gd name="T13" fmla="*/ 26 h 99"/>
                <a:gd name="T14" fmla="*/ 99 w 99"/>
                <a:gd name="T15" fmla="*/ 74 h 99"/>
                <a:gd name="T16" fmla="*/ 73 w 99"/>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99">
                  <a:moveTo>
                    <a:pt x="73" y="99"/>
                  </a:moveTo>
                  <a:cubicBezTo>
                    <a:pt x="26" y="99"/>
                    <a:pt x="26" y="99"/>
                    <a:pt x="26" y="99"/>
                  </a:cubicBezTo>
                  <a:cubicBezTo>
                    <a:pt x="12" y="99"/>
                    <a:pt x="0" y="88"/>
                    <a:pt x="0" y="74"/>
                  </a:cubicBezTo>
                  <a:cubicBezTo>
                    <a:pt x="0" y="26"/>
                    <a:pt x="0" y="26"/>
                    <a:pt x="0" y="26"/>
                  </a:cubicBezTo>
                  <a:cubicBezTo>
                    <a:pt x="0" y="12"/>
                    <a:pt x="12" y="0"/>
                    <a:pt x="26" y="0"/>
                  </a:cubicBezTo>
                  <a:cubicBezTo>
                    <a:pt x="73" y="0"/>
                    <a:pt x="73" y="0"/>
                    <a:pt x="73" y="0"/>
                  </a:cubicBezTo>
                  <a:cubicBezTo>
                    <a:pt x="87" y="0"/>
                    <a:pt x="99" y="12"/>
                    <a:pt x="99" y="26"/>
                  </a:cubicBezTo>
                  <a:cubicBezTo>
                    <a:pt x="99" y="74"/>
                    <a:pt x="99" y="74"/>
                    <a:pt x="99" y="74"/>
                  </a:cubicBezTo>
                  <a:cubicBezTo>
                    <a:pt x="99" y="88"/>
                    <a:pt x="87" y="99"/>
                    <a:pt x="73" y="99"/>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grpSp>
          <p:nvGrpSpPr>
            <p:cNvPr id="190" name="Group 189"/>
            <p:cNvGrpSpPr/>
            <p:nvPr/>
          </p:nvGrpSpPr>
          <p:grpSpPr>
            <a:xfrm>
              <a:off x="7785485" y="5584479"/>
              <a:ext cx="708116" cy="610989"/>
              <a:chOff x="7785485" y="5584479"/>
              <a:chExt cx="708116" cy="610989"/>
            </a:xfrm>
          </p:grpSpPr>
          <p:sp>
            <p:nvSpPr>
              <p:cNvPr id="191" name="Freeform 14"/>
              <p:cNvSpPr>
                <a:spLocks noEditPoints="1"/>
              </p:cNvSpPr>
              <p:nvPr/>
            </p:nvSpPr>
            <p:spPr bwMode="auto">
              <a:xfrm>
                <a:off x="7941339" y="5584479"/>
                <a:ext cx="412859" cy="432931"/>
              </a:xfrm>
              <a:custGeom>
                <a:avLst/>
                <a:gdLst>
                  <a:gd name="T0" fmla="*/ 0 w 1834"/>
                  <a:gd name="T1" fmla="*/ 1186 h 2152"/>
                  <a:gd name="T2" fmla="*/ 1834 w 1834"/>
                  <a:gd name="T3" fmla="*/ 1186 h 2152"/>
                  <a:gd name="T4" fmla="*/ 1834 w 1834"/>
                  <a:gd name="T5" fmla="*/ 1962 h 2152"/>
                  <a:gd name="T6" fmla="*/ 1650 w 1834"/>
                  <a:gd name="T7" fmla="*/ 2152 h 2152"/>
                  <a:gd name="T8" fmla="*/ 189 w 1834"/>
                  <a:gd name="T9" fmla="*/ 2152 h 2152"/>
                  <a:gd name="T10" fmla="*/ 0 w 1834"/>
                  <a:gd name="T11" fmla="*/ 1962 h 2152"/>
                  <a:gd name="T12" fmla="*/ 0 w 1834"/>
                  <a:gd name="T13" fmla="*/ 1186 h 2152"/>
                  <a:gd name="T14" fmla="*/ 0 w 1834"/>
                  <a:gd name="T15" fmla="*/ 1186 h 2152"/>
                  <a:gd name="T16" fmla="*/ 543 w 1834"/>
                  <a:gd name="T17" fmla="*/ 832 h 2152"/>
                  <a:gd name="T18" fmla="*/ 234 w 1834"/>
                  <a:gd name="T19" fmla="*/ 832 h 2152"/>
                  <a:gd name="T20" fmla="*/ 79 w 1834"/>
                  <a:gd name="T21" fmla="*/ 1146 h 2152"/>
                  <a:gd name="T22" fmla="*/ 384 w 1834"/>
                  <a:gd name="T23" fmla="*/ 1146 h 2152"/>
                  <a:gd name="T24" fmla="*/ 543 w 1834"/>
                  <a:gd name="T25" fmla="*/ 832 h 2152"/>
                  <a:gd name="T26" fmla="*/ 543 w 1834"/>
                  <a:gd name="T27" fmla="*/ 832 h 2152"/>
                  <a:gd name="T28" fmla="*/ 917 w 1834"/>
                  <a:gd name="T29" fmla="*/ 1146 h 2152"/>
                  <a:gd name="T30" fmla="*/ 1076 w 1834"/>
                  <a:gd name="T31" fmla="*/ 832 h 2152"/>
                  <a:gd name="T32" fmla="*/ 767 w 1834"/>
                  <a:gd name="T33" fmla="*/ 832 h 2152"/>
                  <a:gd name="T34" fmla="*/ 613 w 1834"/>
                  <a:gd name="T35" fmla="*/ 1146 h 2152"/>
                  <a:gd name="T36" fmla="*/ 917 w 1834"/>
                  <a:gd name="T37" fmla="*/ 1146 h 2152"/>
                  <a:gd name="T38" fmla="*/ 917 w 1834"/>
                  <a:gd name="T39" fmla="*/ 1146 h 2152"/>
                  <a:gd name="T40" fmla="*/ 1146 w 1834"/>
                  <a:gd name="T41" fmla="*/ 1146 h 2152"/>
                  <a:gd name="T42" fmla="*/ 1450 w 1834"/>
                  <a:gd name="T43" fmla="*/ 1146 h 2152"/>
                  <a:gd name="T44" fmla="*/ 1610 w 1834"/>
                  <a:gd name="T45" fmla="*/ 832 h 2152"/>
                  <a:gd name="T46" fmla="*/ 1301 w 1834"/>
                  <a:gd name="T47" fmla="*/ 832 h 2152"/>
                  <a:gd name="T48" fmla="*/ 1146 w 1834"/>
                  <a:gd name="T49" fmla="*/ 1146 h 2152"/>
                  <a:gd name="T50" fmla="*/ 1146 w 1834"/>
                  <a:gd name="T51" fmla="*/ 1146 h 2152"/>
                  <a:gd name="T52" fmla="*/ 1680 w 1834"/>
                  <a:gd name="T53" fmla="*/ 1146 h 2152"/>
                  <a:gd name="T54" fmla="*/ 1834 w 1834"/>
                  <a:gd name="T55" fmla="*/ 1146 h 2152"/>
                  <a:gd name="T56" fmla="*/ 1834 w 1834"/>
                  <a:gd name="T57" fmla="*/ 832 h 2152"/>
                  <a:gd name="T58" fmla="*/ 1680 w 1834"/>
                  <a:gd name="T59" fmla="*/ 1146 h 2152"/>
                  <a:gd name="T60" fmla="*/ 1680 w 1834"/>
                  <a:gd name="T61" fmla="*/ 1146 h 2152"/>
                  <a:gd name="T62" fmla="*/ 234 w 1834"/>
                  <a:gd name="T63" fmla="*/ 707 h 2152"/>
                  <a:gd name="T64" fmla="*/ 234 w 1834"/>
                  <a:gd name="T65" fmla="*/ 707 h 2152"/>
                  <a:gd name="T66" fmla="*/ 1530 w 1834"/>
                  <a:gd name="T67" fmla="*/ 369 h 2152"/>
                  <a:gd name="T68" fmla="*/ 1560 w 1834"/>
                  <a:gd name="T69" fmla="*/ 364 h 2152"/>
                  <a:gd name="T70" fmla="*/ 1560 w 1834"/>
                  <a:gd name="T71" fmla="*/ 364 h 2152"/>
                  <a:gd name="T72" fmla="*/ 1779 w 1834"/>
                  <a:gd name="T73" fmla="*/ 304 h 2152"/>
                  <a:gd name="T74" fmla="*/ 1779 w 1834"/>
                  <a:gd name="T75" fmla="*/ 304 h 2152"/>
                  <a:gd name="T76" fmla="*/ 1779 w 1834"/>
                  <a:gd name="T77" fmla="*/ 304 h 2152"/>
                  <a:gd name="T78" fmla="*/ 1700 w 1834"/>
                  <a:gd name="T79" fmla="*/ 0 h 2152"/>
                  <a:gd name="T80" fmla="*/ 1550 w 1834"/>
                  <a:gd name="T81" fmla="*/ 40 h 2152"/>
                  <a:gd name="T82" fmla="*/ 1745 w 1834"/>
                  <a:gd name="T83" fmla="*/ 264 h 2152"/>
                  <a:gd name="T84" fmla="*/ 1525 w 1834"/>
                  <a:gd name="T85" fmla="*/ 324 h 2152"/>
                  <a:gd name="T86" fmla="*/ 1326 w 1834"/>
                  <a:gd name="T87" fmla="*/ 100 h 2152"/>
                  <a:gd name="T88" fmla="*/ 1032 w 1834"/>
                  <a:gd name="T89" fmla="*/ 175 h 2152"/>
                  <a:gd name="T90" fmla="*/ 1226 w 1834"/>
                  <a:gd name="T91" fmla="*/ 399 h 2152"/>
                  <a:gd name="T92" fmla="*/ 1007 w 1834"/>
                  <a:gd name="T93" fmla="*/ 459 h 2152"/>
                  <a:gd name="T94" fmla="*/ 812 w 1834"/>
                  <a:gd name="T95" fmla="*/ 234 h 2152"/>
                  <a:gd name="T96" fmla="*/ 518 w 1834"/>
                  <a:gd name="T97" fmla="*/ 309 h 2152"/>
                  <a:gd name="T98" fmla="*/ 713 w 1834"/>
                  <a:gd name="T99" fmla="*/ 533 h 2152"/>
                  <a:gd name="T100" fmla="*/ 493 w 1834"/>
                  <a:gd name="T101" fmla="*/ 593 h 2152"/>
                  <a:gd name="T102" fmla="*/ 294 w 1834"/>
                  <a:gd name="T103" fmla="*/ 369 h 2152"/>
                  <a:gd name="T104" fmla="*/ 0 w 1834"/>
                  <a:gd name="T105" fmla="*/ 444 h 2152"/>
                  <a:gd name="T106" fmla="*/ 229 w 1834"/>
                  <a:gd name="T107" fmla="*/ 707 h 2152"/>
                  <a:gd name="T108" fmla="*/ 234 w 1834"/>
                  <a:gd name="T109" fmla="*/ 707 h 2152"/>
                  <a:gd name="T110" fmla="*/ 234 w 1834"/>
                  <a:gd name="T111" fmla="*/ 707 h 2152"/>
                  <a:gd name="T112" fmla="*/ 74 w 1834"/>
                  <a:gd name="T113" fmla="*/ 707 h 2152"/>
                  <a:gd name="T114" fmla="*/ 0 w 1834"/>
                  <a:gd name="T115" fmla="*/ 782 h 2152"/>
                  <a:gd name="T116" fmla="*/ 74 w 1834"/>
                  <a:gd name="T117" fmla="*/ 852 h 2152"/>
                  <a:gd name="T118" fmla="*/ 144 w 1834"/>
                  <a:gd name="T119" fmla="*/ 782 h 2152"/>
                  <a:gd name="T120" fmla="*/ 74 w 1834"/>
                  <a:gd name="T121" fmla="*/ 707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4" h="2152">
                    <a:moveTo>
                      <a:pt x="0" y="1186"/>
                    </a:moveTo>
                    <a:cubicBezTo>
                      <a:pt x="1834" y="1186"/>
                      <a:pt x="1834" y="1186"/>
                      <a:pt x="1834" y="1186"/>
                    </a:cubicBezTo>
                    <a:cubicBezTo>
                      <a:pt x="1834" y="1962"/>
                      <a:pt x="1834" y="1962"/>
                      <a:pt x="1834" y="1962"/>
                    </a:cubicBezTo>
                    <a:cubicBezTo>
                      <a:pt x="1834" y="2067"/>
                      <a:pt x="1750" y="2152"/>
                      <a:pt x="1650" y="2152"/>
                    </a:cubicBezTo>
                    <a:cubicBezTo>
                      <a:pt x="189" y="2152"/>
                      <a:pt x="189" y="2152"/>
                      <a:pt x="189" y="2152"/>
                    </a:cubicBezTo>
                    <a:cubicBezTo>
                      <a:pt x="84" y="2152"/>
                      <a:pt x="0" y="2067"/>
                      <a:pt x="0" y="1962"/>
                    </a:cubicBezTo>
                    <a:cubicBezTo>
                      <a:pt x="0" y="1186"/>
                      <a:pt x="0" y="1186"/>
                      <a:pt x="0" y="1186"/>
                    </a:cubicBezTo>
                    <a:cubicBezTo>
                      <a:pt x="0" y="1186"/>
                      <a:pt x="0" y="1186"/>
                      <a:pt x="0" y="1186"/>
                    </a:cubicBezTo>
                    <a:close/>
                    <a:moveTo>
                      <a:pt x="543" y="832"/>
                    </a:moveTo>
                    <a:cubicBezTo>
                      <a:pt x="234" y="832"/>
                      <a:pt x="234" y="832"/>
                      <a:pt x="234" y="832"/>
                    </a:cubicBezTo>
                    <a:cubicBezTo>
                      <a:pt x="79" y="1146"/>
                      <a:pt x="79" y="1146"/>
                      <a:pt x="79" y="1146"/>
                    </a:cubicBezTo>
                    <a:cubicBezTo>
                      <a:pt x="384" y="1146"/>
                      <a:pt x="384" y="1146"/>
                      <a:pt x="384" y="1146"/>
                    </a:cubicBezTo>
                    <a:cubicBezTo>
                      <a:pt x="543" y="832"/>
                      <a:pt x="543" y="832"/>
                      <a:pt x="543" y="832"/>
                    </a:cubicBezTo>
                    <a:cubicBezTo>
                      <a:pt x="543" y="832"/>
                      <a:pt x="543" y="832"/>
                      <a:pt x="543" y="832"/>
                    </a:cubicBezTo>
                    <a:close/>
                    <a:moveTo>
                      <a:pt x="917" y="1146"/>
                    </a:moveTo>
                    <a:cubicBezTo>
                      <a:pt x="1076" y="832"/>
                      <a:pt x="1076" y="832"/>
                      <a:pt x="1076" y="832"/>
                    </a:cubicBezTo>
                    <a:cubicBezTo>
                      <a:pt x="767" y="832"/>
                      <a:pt x="767" y="832"/>
                      <a:pt x="767" y="832"/>
                    </a:cubicBezTo>
                    <a:cubicBezTo>
                      <a:pt x="613" y="1146"/>
                      <a:pt x="613" y="1146"/>
                      <a:pt x="613" y="1146"/>
                    </a:cubicBezTo>
                    <a:cubicBezTo>
                      <a:pt x="917" y="1146"/>
                      <a:pt x="917" y="1146"/>
                      <a:pt x="917" y="1146"/>
                    </a:cubicBezTo>
                    <a:cubicBezTo>
                      <a:pt x="917" y="1146"/>
                      <a:pt x="917" y="1146"/>
                      <a:pt x="917" y="1146"/>
                    </a:cubicBezTo>
                    <a:close/>
                    <a:moveTo>
                      <a:pt x="1146" y="1146"/>
                    </a:moveTo>
                    <a:cubicBezTo>
                      <a:pt x="1450" y="1146"/>
                      <a:pt x="1450" y="1146"/>
                      <a:pt x="1450" y="1146"/>
                    </a:cubicBezTo>
                    <a:cubicBezTo>
                      <a:pt x="1610" y="832"/>
                      <a:pt x="1610" y="832"/>
                      <a:pt x="1610" y="832"/>
                    </a:cubicBezTo>
                    <a:cubicBezTo>
                      <a:pt x="1301" y="832"/>
                      <a:pt x="1301" y="832"/>
                      <a:pt x="1301" y="832"/>
                    </a:cubicBezTo>
                    <a:cubicBezTo>
                      <a:pt x="1146" y="1146"/>
                      <a:pt x="1146" y="1146"/>
                      <a:pt x="1146" y="1146"/>
                    </a:cubicBezTo>
                    <a:cubicBezTo>
                      <a:pt x="1146" y="1146"/>
                      <a:pt x="1146" y="1146"/>
                      <a:pt x="1146" y="1146"/>
                    </a:cubicBezTo>
                    <a:close/>
                    <a:moveTo>
                      <a:pt x="1680" y="1146"/>
                    </a:moveTo>
                    <a:cubicBezTo>
                      <a:pt x="1834" y="1146"/>
                      <a:pt x="1834" y="1146"/>
                      <a:pt x="1834" y="1146"/>
                    </a:cubicBezTo>
                    <a:cubicBezTo>
                      <a:pt x="1834" y="832"/>
                      <a:pt x="1834" y="832"/>
                      <a:pt x="1834" y="832"/>
                    </a:cubicBezTo>
                    <a:cubicBezTo>
                      <a:pt x="1680" y="1146"/>
                      <a:pt x="1680" y="1146"/>
                      <a:pt x="1680" y="1146"/>
                    </a:cubicBezTo>
                    <a:cubicBezTo>
                      <a:pt x="1680" y="1146"/>
                      <a:pt x="1680" y="1146"/>
                      <a:pt x="1680" y="1146"/>
                    </a:cubicBezTo>
                    <a:close/>
                    <a:moveTo>
                      <a:pt x="234" y="707"/>
                    </a:moveTo>
                    <a:cubicBezTo>
                      <a:pt x="234" y="707"/>
                      <a:pt x="234" y="707"/>
                      <a:pt x="234" y="707"/>
                    </a:cubicBezTo>
                    <a:cubicBezTo>
                      <a:pt x="1530" y="369"/>
                      <a:pt x="1530" y="369"/>
                      <a:pt x="1530" y="369"/>
                    </a:cubicBezTo>
                    <a:cubicBezTo>
                      <a:pt x="1560" y="364"/>
                      <a:pt x="1560" y="364"/>
                      <a:pt x="1560" y="364"/>
                    </a:cubicBezTo>
                    <a:cubicBezTo>
                      <a:pt x="1560" y="364"/>
                      <a:pt x="1560" y="364"/>
                      <a:pt x="1560" y="364"/>
                    </a:cubicBezTo>
                    <a:cubicBezTo>
                      <a:pt x="1779" y="304"/>
                      <a:pt x="1779" y="304"/>
                      <a:pt x="1779" y="304"/>
                    </a:cubicBezTo>
                    <a:cubicBezTo>
                      <a:pt x="1779" y="304"/>
                      <a:pt x="1779" y="304"/>
                      <a:pt x="1779" y="304"/>
                    </a:cubicBezTo>
                    <a:cubicBezTo>
                      <a:pt x="1779" y="304"/>
                      <a:pt x="1779" y="304"/>
                      <a:pt x="1779" y="304"/>
                    </a:cubicBezTo>
                    <a:cubicBezTo>
                      <a:pt x="1700" y="0"/>
                      <a:pt x="1700" y="0"/>
                      <a:pt x="1700" y="0"/>
                    </a:cubicBezTo>
                    <a:cubicBezTo>
                      <a:pt x="1550" y="40"/>
                      <a:pt x="1550" y="40"/>
                      <a:pt x="1550" y="40"/>
                    </a:cubicBezTo>
                    <a:cubicBezTo>
                      <a:pt x="1745" y="264"/>
                      <a:pt x="1745" y="264"/>
                      <a:pt x="1745" y="264"/>
                    </a:cubicBezTo>
                    <a:cubicBezTo>
                      <a:pt x="1525" y="324"/>
                      <a:pt x="1525" y="324"/>
                      <a:pt x="1525" y="324"/>
                    </a:cubicBezTo>
                    <a:cubicBezTo>
                      <a:pt x="1326" y="100"/>
                      <a:pt x="1326" y="100"/>
                      <a:pt x="1326" y="100"/>
                    </a:cubicBezTo>
                    <a:cubicBezTo>
                      <a:pt x="1032" y="175"/>
                      <a:pt x="1032" y="175"/>
                      <a:pt x="1032" y="175"/>
                    </a:cubicBezTo>
                    <a:cubicBezTo>
                      <a:pt x="1226" y="399"/>
                      <a:pt x="1226" y="399"/>
                      <a:pt x="1226" y="399"/>
                    </a:cubicBezTo>
                    <a:cubicBezTo>
                      <a:pt x="1007" y="459"/>
                      <a:pt x="1007" y="459"/>
                      <a:pt x="1007" y="459"/>
                    </a:cubicBezTo>
                    <a:cubicBezTo>
                      <a:pt x="812" y="234"/>
                      <a:pt x="812" y="234"/>
                      <a:pt x="812" y="234"/>
                    </a:cubicBezTo>
                    <a:cubicBezTo>
                      <a:pt x="518" y="309"/>
                      <a:pt x="518" y="309"/>
                      <a:pt x="518" y="309"/>
                    </a:cubicBezTo>
                    <a:cubicBezTo>
                      <a:pt x="713" y="533"/>
                      <a:pt x="713" y="533"/>
                      <a:pt x="713" y="533"/>
                    </a:cubicBezTo>
                    <a:cubicBezTo>
                      <a:pt x="493" y="593"/>
                      <a:pt x="493" y="593"/>
                      <a:pt x="493" y="593"/>
                    </a:cubicBezTo>
                    <a:cubicBezTo>
                      <a:pt x="294" y="369"/>
                      <a:pt x="294" y="369"/>
                      <a:pt x="294" y="369"/>
                    </a:cubicBezTo>
                    <a:cubicBezTo>
                      <a:pt x="0" y="444"/>
                      <a:pt x="0" y="444"/>
                      <a:pt x="0" y="444"/>
                    </a:cubicBezTo>
                    <a:cubicBezTo>
                      <a:pt x="229" y="707"/>
                      <a:pt x="229" y="707"/>
                      <a:pt x="229" y="707"/>
                    </a:cubicBezTo>
                    <a:cubicBezTo>
                      <a:pt x="234" y="707"/>
                      <a:pt x="234" y="707"/>
                      <a:pt x="234" y="707"/>
                    </a:cubicBezTo>
                    <a:cubicBezTo>
                      <a:pt x="234" y="707"/>
                      <a:pt x="234" y="707"/>
                      <a:pt x="234" y="707"/>
                    </a:cubicBezTo>
                    <a:close/>
                    <a:moveTo>
                      <a:pt x="74" y="707"/>
                    </a:moveTo>
                    <a:cubicBezTo>
                      <a:pt x="35" y="707"/>
                      <a:pt x="0" y="742"/>
                      <a:pt x="0" y="782"/>
                    </a:cubicBezTo>
                    <a:cubicBezTo>
                      <a:pt x="0" y="822"/>
                      <a:pt x="35" y="852"/>
                      <a:pt x="74" y="852"/>
                    </a:cubicBezTo>
                    <a:cubicBezTo>
                      <a:pt x="114" y="852"/>
                      <a:pt x="144" y="822"/>
                      <a:pt x="144" y="782"/>
                    </a:cubicBezTo>
                    <a:cubicBezTo>
                      <a:pt x="144" y="742"/>
                      <a:pt x="114" y="707"/>
                      <a:pt x="74" y="707"/>
                    </a:cubicBezTo>
                    <a:close/>
                  </a:path>
                </a:pathLst>
              </a:custGeom>
              <a:solidFill>
                <a:schemeClr val="bg1"/>
              </a:solidFill>
              <a:ln>
                <a:noFill/>
              </a:ln>
            </p:spPr>
            <p:txBody>
              <a:bodyPr vert="horz" wrap="square" lIns="91414" tIns="45706" rIns="91414" bIns="45706" numCol="1" anchor="t" anchorCtr="0" compatLnSpc="1">
                <a:prstTxWarp prst="textNoShape">
                  <a:avLst/>
                </a:prstTxWarp>
              </a:bodyPr>
              <a:lstStyle/>
              <a:p>
                <a:pPr marL="0" marR="0" lvl="0" indent="0" algn="l" defTabSz="93238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anose="020B0502040204020203" pitchFamily="34" charset="0"/>
                </a:endParaRPr>
              </a:p>
            </p:txBody>
          </p:sp>
          <p:sp>
            <p:nvSpPr>
              <p:cNvPr id="192" name="TextBox 191"/>
              <p:cNvSpPr txBox="1"/>
              <p:nvPr/>
            </p:nvSpPr>
            <p:spPr>
              <a:xfrm>
                <a:off x="7785485" y="6029218"/>
                <a:ext cx="708116" cy="166250"/>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91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Presentations</a:t>
                </a:r>
              </a:p>
            </p:txBody>
          </p:sp>
        </p:grpSp>
      </p:grpSp>
      <p:grpSp>
        <p:nvGrpSpPr>
          <p:cNvPr id="193" name="Group 192"/>
          <p:cNvGrpSpPr/>
          <p:nvPr/>
        </p:nvGrpSpPr>
        <p:grpSpPr>
          <a:xfrm>
            <a:off x="11609210" y="6146491"/>
            <a:ext cx="589286" cy="589286"/>
            <a:chOff x="11364979" y="5608638"/>
            <a:chExt cx="577784" cy="577784"/>
          </a:xfrm>
        </p:grpSpPr>
        <p:sp>
          <p:nvSpPr>
            <p:cNvPr id="194" name="Freeform 48"/>
            <p:cNvSpPr>
              <a:spLocks/>
            </p:cNvSpPr>
            <p:nvPr/>
          </p:nvSpPr>
          <p:spPr bwMode="auto">
            <a:xfrm>
              <a:off x="11364979" y="5608638"/>
              <a:ext cx="577784" cy="577784"/>
            </a:xfrm>
            <a:custGeom>
              <a:avLst/>
              <a:gdLst>
                <a:gd name="T0" fmla="*/ 63 w 85"/>
                <a:gd name="T1" fmla="*/ 85 h 85"/>
                <a:gd name="T2" fmla="*/ 22 w 85"/>
                <a:gd name="T3" fmla="*/ 85 h 85"/>
                <a:gd name="T4" fmla="*/ 0 w 85"/>
                <a:gd name="T5" fmla="*/ 63 h 85"/>
                <a:gd name="T6" fmla="*/ 0 w 85"/>
                <a:gd name="T7" fmla="*/ 22 h 85"/>
                <a:gd name="T8" fmla="*/ 22 w 85"/>
                <a:gd name="T9" fmla="*/ 0 h 85"/>
                <a:gd name="T10" fmla="*/ 63 w 85"/>
                <a:gd name="T11" fmla="*/ 0 h 85"/>
                <a:gd name="T12" fmla="*/ 85 w 85"/>
                <a:gd name="T13" fmla="*/ 22 h 85"/>
                <a:gd name="T14" fmla="*/ 85 w 85"/>
                <a:gd name="T15" fmla="*/ 63 h 85"/>
                <a:gd name="T16" fmla="*/ 63 w 85"/>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5">
                  <a:moveTo>
                    <a:pt x="63" y="85"/>
                  </a:moveTo>
                  <a:cubicBezTo>
                    <a:pt x="22" y="85"/>
                    <a:pt x="22" y="85"/>
                    <a:pt x="22" y="85"/>
                  </a:cubicBezTo>
                  <a:cubicBezTo>
                    <a:pt x="10" y="85"/>
                    <a:pt x="0" y="75"/>
                    <a:pt x="0" y="63"/>
                  </a:cubicBezTo>
                  <a:cubicBezTo>
                    <a:pt x="0" y="22"/>
                    <a:pt x="0" y="22"/>
                    <a:pt x="0" y="22"/>
                  </a:cubicBezTo>
                  <a:cubicBezTo>
                    <a:pt x="0" y="10"/>
                    <a:pt x="10" y="0"/>
                    <a:pt x="22" y="0"/>
                  </a:cubicBezTo>
                  <a:cubicBezTo>
                    <a:pt x="63" y="0"/>
                    <a:pt x="63" y="0"/>
                    <a:pt x="63" y="0"/>
                  </a:cubicBezTo>
                  <a:cubicBezTo>
                    <a:pt x="75" y="0"/>
                    <a:pt x="85" y="10"/>
                    <a:pt x="85" y="22"/>
                  </a:cubicBezTo>
                  <a:cubicBezTo>
                    <a:pt x="85" y="63"/>
                    <a:pt x="85" y="63"/>
                    <a:pt x="85" y="63"/>
                  </a:cubicBezTo>
                  <a:cubicBezTo>
                    <a:pt x="85" y="75"/>
                    <a:pt x="75" y="85"/>
                    <a:pt x="63" y="85"/>
                  </a:cubicBezTo>
                  <a:close/>
                </a:path>
              </a:pathLst>
            </a:custGeom>
            <a:solidFill>
              <a:srgbClr val="5C2D9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95" name="TextBox 194"/>
            <p:cNvSpPr txBox="1"/>
            <p:nvPr/>
          </p:nvSpPr>
          <p:spPr>
            <a:xfrm>
              <a:off x="11364979" y="6004853"/>
              <a:ext cx="577784" cy="166250"/>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198" b="0" i="0" u="none" strike="noStrike" kern="1200" cap="none" spc="0"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Sites</a:t>
              </a:r>
            </a:p>
          </p:txBody>
        </p:sp>
        <p:sp>
          <p:nvSpPr>
            <p:cNvPr id="196" name="Freeform 13"/>
            <p:cNvSpPr>
              <a:spLocks noEditPoints="1"/>
            </p:cNvSpPr>
            <p:nvPr/>
          </p:nvSpPr>
          <p:spPr bwMode="auto">
            <a:xfrm>
              <a:off x="11492310" y="5633615"/>
              <a:ext cx="323123" cy="323123"/>
            </a:xfrm>
            <a:custGeom>
              <a:avLst/>
              <a:gdLst>
                <a:gd name="T0" fmla="*/ 2997 w 4102"/>
                <a:gd name="T1" fmla="*/ 1984 h 4102"/>
                <a:gd name="T2" fmla="*/ 2597 w 4102"/>
                <a:gd name="T3" fmla="*/ 1491 h 4102"/>
                <a:gd name="T4" fmla="*/ 2095 w 4102"/>
                <a:gd name="T5" fmla="*/ 1094 h 4102"/>
                <a:gd name="T6" fmla="*/ 2597 w 4102"/>
                <a:gd name="T7" fmla="*/ 0 h 4102"/>
                <a:gd name="T8" fmla="*/ 1503 w 4102"/>
                <a:gd name="T9" fmla="*/ 1094 h 4102"/>
                <a:gd name="T10" fmla="*/ 1996 w 4102"/>
                <a:gd name="T11" fmla="*/ 1491 h 4102"/>
                <a:gd name="T12" fmla="*/ 1503 w 4102"/>
                <a:gd name="T13" fmla="*/ 1984 h 4102"/>
                <a:gd name="T14" fmla="*/ 1094 w 4102"/>
                <a:gd name="T15" fmla="*/ 1491 h 4102"/>
                <a:gd name="T16" fmla="*/ 0 w 4102"/>
                <a:gd name="T17" fmla="*/ 2585 h 4102"/>
                <a:gd name="T18" fmla="*/ 490 w 4102"/>
                <a:gd name="T19" fmla="*/ 3009 h 4102"/>
                <a:gd name="T20" fmla="*/ 0 w 4102"/>
                <a:gd name="T21" fmla="*/ 4102 h 4102"/>
                <a:gd name="T22" fmla="*/ 1094 w 4102"/>
                <a:gd name="T23" fmla="*/ 3009 h 4102"/>
                <a:gd name="T24" fmla="*/ 601 w 4102"/>
                <a:gd name="T25" fmla="*/ 2585 h 4102"/>
                <a:gd name="T26" fmla="*/ 1094 w 4102"/>
                <a:gd name="T27" fmla="*/ 2095 h 4102"/>
                <a:gd name="T28" fmla="*/ 1503 w 4102"/>
                <a:gd name="T29" fmla="*/ 2585 h 4102"/>
                <a:gd name="T30" fmla="*/ 1996 w 4102"/>
                <a:gd name="T31" fmla="*/ 3009 h 4102"/>
                <a:gd name="T32" fmla="*/ 1503 w 4102"/>
                <a:gd name="T33" fmla="*/ 4102 h 4102"/>
                <a:gd name="T34" fmla="*/ 2597 w 4102"/>
                <a:gd name="T35" fmla="*/ 3009 h 4102"/>
                <a:gd name="T36" fmla="*/ 2095 w 4102"/>
                <a:gd name="T37" fmla="*/ 2585 h 4102"/>
                <a:gd name="T38" fmla="*/ 2597 w 4102"/>
                <a:gd name="T39" fmla="*/ 2095 h 4102"/>
                <a:gd name="T40" fmla="*/ 2997 w 4102"/>
                <a:gd name="T41" fmla="*/ 2585 h 4102"/>
                <a:gd name="T42" fmla="*/ 4102 w 4102"/>
                <a:gd name="T43" fmla="*/ 1491 h 4102"/>
                <a:gd name="T44" fmla="*/ 2997 w 4102"/>
                <a:gd name="T45" fmla="*/ 1491 h 4102"/>
                <a:gd name="T46" fmla="*/ 1603 w 4102"/>
                <a:gd name="T47" fmla="*/ 97 h 4102"/>
                <a:gd name="T48" fmla="*/ 2504 w 4102"/>
                <a:gd name="T49" fmla="*/ 983 h 4102"/>
                <a:gd name="T50" fmla="*/ 1603 w 4102"/>
                <a:gd name="T51" fmla="*/ 97 h 4102"/>
                <a:gd name="T52" fmla="*/ 1603 w 4102"/>
                <a:gd name="T53" fmla="*/ 97 h 4102"/>
                <a:gd name="T54" fmla="*/ 97 w 4102"/>
                <a:gd name="T55" fmla="*/ 3993 h 4102"/>
                <a:gd name="T56" fmla="*/ 1001 w 4102"/>
                <a:gd name="T57" fmla="*/ 3101 h 4102"/>
                <a:gd name="T58" fmla="*/ 1001 w 4102"/>
                <a:gd name="T59" fmla="*/ 3993 h 4102"/>
                <a:gd name="T60" fmla="*/ 1001 w 4102"/>
                <a:gd name="T61" fmla="*/ 2488 h 4102"/>
                <a:gd name="T62" fmla="*/ 97 w 4102"/>
                <a:gd name="T63" fmla="*/ 1584 h 4102"/>
                <a:gd name="T64" fmla="*/ 1001 w 4102"/>
                <a:gd name="T65" fmla="*/ 2488 h 4102"/>
                <a:gd name="T66" fmla="*/ 1001 w 4102"/>
                <a:gd name="T67" fmla="*/ 2488 h 4102"/>
                <a:gd name="T68" fmla="*/ 1603 w 4102"/>
                <a:gd name="T69" fmla="*/ 3993 h 4102"/>
                <a:gd name="T70" fmla="*/ 2504 w 4102"/>
                <a:gd name="T71" fmla="*/ 3101 h 4102"/>
                <a:gd name="T72" fmla="*/ 2504 w 4102"/>
                <a:gd name="T73" fmla="*/ 3993 h 4102"/>
                <a:gd name="T74" fmla="*/ 2504 w 4102"/>
                <a:gd name="T75" fmla="*/ 2488 h 4102"/>
                <a:gd name="T76" fmla="*/ 1603 w 4102"/>
                <a:gd name="T77" fmla="*/ 1584 h 4102"/>
                <a:gd name="T78" fmla="*/ 2504 w 4102"/>
                <a:gd name="T79" fmla="*/ 2488 h 4102"/>
                <a:gd name="T80" fmla="*/ 2504 w 4102"/>
                <a:gd name="T81" fmla="*/ 2488 h 4102"/>
                <a:gd name="T82" fmla="*/ 3101 w 4102"/>
                <a:gd name="T83" fmla="*/ 2488 h 4102"/>
                <a:gd name="T84" fmla="*/ 3993 w 4102"/>
                <a:gd name="T85" fmla="*/ 1584 h 4102"/>
                <a:gd name="T86" fmla="*/ 3993 w 4102"/>
                <a:gd name="T87" fmla="*/ 2488 h 4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02" h="4102">
                  <a:moveTo>
                    <a:pt x="2997" y="1491"/>
                  </a:moveTo>
                  <a:lnTo>
                    <a:pt x="2997" y="1984"/>
                  </a:lnTo>
                  <a:lnTo>
                    <a:pt x="2597" y="1984"/>
                  </a:lnTo>
                  <a:lnTo>
                    <a:pt x="2597" y="1491"/>
                  </a:lnTo>
                  <a:lnTo>
                    <a:pt x="2095" y="1491"/>
                  </a:lnTo>
                  <a:lnTo>
                    <a:pt x="2095" y="1094"/>
                  </a:lnTo>
                  <a:lnTo>
                    <a:pt x="2597" y="1094"/>
                  </a:lnTo>
                  <a:lnTo>
                    <a:pt x="2597" y="0"/>
                  </a:lnTo>
                  <a:lnTo>
                    <a:pt x="1503" y="0"/>
                  </a:lnTo>
                  <a:lnTo>
                    <a:pt x="1503" y="1094"/>
                  </a:lnTo>
                  <a:lnTo>
                    <a:pt x="1996" y="1094"/>
                  </a:lnTo>
                  <a:lnTo>
                    <a:pt x="1996" y="1491"/>
                  </a:lnTo>
                  <a:lnTo>
                    <a:pt x="1503" y="1491"/>
                  </a:lnTo>
                  <a:lnTo>
                    <a:pt x="1503" y="1984"/>
                  </a:lnTo>
                  <a:lnTo>
                    <a:pt x="1094" y="1984"/>
                  </a:lnTo>
                  <a:lnTo>
                    <a:pt x="1094" y="1491"/>
                  </a:lnTo>
                  <a:lnTo>
                    <a:pt x="0" y="1491"/>
                  </a:lnTo>
                  <a:lnTo>
                    <a:pt x="0" y="2585"/>
                  </a:lnTo>
                  <a:lnTo>
                    <a:pt x="490" y="2585"/>
                  </a:lnTo>
                  <a:lnTo>
                    <a:pt x="490" y="3009"/>
                  </a:lnTo>
                  <a:lnTo>
                    <a:pt x="0" y="3009"/>
                  </a:lnTo>
                  <a:lnTo>
                    <a:pt x="0" y="4102"/>
                  </a:lnTo>
                  <a:lnTo>
                    <a:pt x="1094" y="4102"/>
                  </a:lnTo>
                  <a:lnTo>
                    <a:pt x="1094" y="3009"/>
                  </a:lnTo>
                  <a:lnTo>
                    <a:pt x="601" y="3009"/>
                  </a:lnTo>
                  <a:lnTo>
                    <a:pt x="601" y="2585"/>
                  </a:lnTo>
                  <a:lnTo>
                    <a:pt x="1094" y="2585"/>
                  </a:lnTo>
                  <a:lnTo>
                    <a:pt x="1094" y="2095"/>
                  </a:lnTo>
                  <a:lnTo>
                    <a:pt x="1503" y="2095"/>
                  </a:lnTo>
                  <a:lnTo>
                    <a:pt x="1503" y="2585"/>
                  </a:lnTo>
                  <a:lnTo>
                    <a:pt x="1996" y="2585"/>
                  </a:lnTo>
                  <a:lnTo>
                    <a:pt x="1996" y="3009"/>
                  </a:lnTo>
                  <a:lnTo>
                    <a:pt x="1503" y="3009"/>
                  </a:lnTo>
                  <a:lnTo>
                    <a:pt x="1503" y="4102"/>
                  </a:lnTo>
                  <a:lnTo>
                    <a:pt x="2597" y="4102"/>
                  </a:lnTo>
                  <a:lnTo>
                    <a:pt x="2597" y="3009"/>
                  </a:lnTo>
                  <a:lnTo>
                    <a:pt x="2095" y="3009"/>
                  </a:lnTo>
                  <a:lnTo>
                    <a:pt x="2095" y="2585"/>
                  </a:lnTo>
                  <a:lnTo>
                    <a:pt x="2597" y="2585"/>
                  </a:lnTo>
                  <a:lnTo>
                    <a:pt x="2597" y="2095"/>
                  </a:lnTo>
                  <a:lnTo>
                    <a:pt x="2997" y="2095"/>
                  </a:lnTo>
                  <a:lnTo>
                    <a:pt x="2997" y="2585"/>
                  </a:lnTo>
                  <a:lnTo>
                    <a:pt x="4102" y="2585"/>
                  </a:lnTo>
                  <a:lnTo>
                    <a:pt x="4102" y="1491"/>
                  </a:lnTo>
                  <a:lnTo>
                    <a:pt x="2997" y="1491"/>
                  </a:lnTo>
                  <a:lnTo>
                    <a:pt x="2997" y="1491"/>
                  </a:lnTo>
                  <a:lnTo>
                    <a:pt x="2997" y="1491"/>
                  </a:lnTo>
                  <a:close/>
                  <a:moveTo>
                    <a:pt x="1603" y="97"/>
                  </a:moveTo>
                  <a:lnTo>
                    <a:pt x="2504" y="97"/>
                  </a:lnTo>
                  <a:lnTo>
                    <a:pt x="2504" y="983"/>
                  </a:lnTo>
                  <a:lnTo>
                    <a:pt x="1603" y="983"/>
                  </a:lnTo>
                  <a:lnTo>
                    <a:pt x="1603" y="97"/>
                  </a:lnTo>
                  <a:lnTo>
                    <a:pt x="1603" y="97"/>
                  </a:lnTo>
                  <a:lnTo>
                    <a:pt x="1603" y="97"/>
                  </a:lnTo>
                  <a:close/>
                  <a:moveTo>
                    <a:pt x="1001" y="3993"/>
                  </a:moveTo>
                  <a:lnTo>
                    <a:pt x="97" y="3993"/>
                  </a:lnTo>
                  <a:lnTo>
                    <a:pt x="97" y="3101"/>
                  </a:lnTo>
                  <a:lnTo>
                    <a:pt x="1001" y="3101"/>
                  </a:lnTo>
                  <a:lnTo>
                    <a:pt x="1001" y="3993"/>
                  </a:lnTo>
                  <a:lnTo>
                    <a:pt x="1001" y="3993"/>
                  </a:lnTo>
                  <a:lnTo>
                    <a:pt x="1001" y="3993"/>
                  </a:lnTo>
                  <a:close/>
                  <a:moveTo>
                    <a:pt x="1001" y="2488"/>
                  </a:moveTo>
                  <a:lnTo>
                    <a:pt x="97" y="2488"/>
                  </a:lnTo>
                  <a:lnTo>
                    <a:pt x="97" y="1584"/>
                  </a:lnTo>
                  <a:lnTo>
                    <a:pt x="1001" y="1584"/>
                  </a:lnTo>
                  <a:lnTo>
                    <a:pt x="1001" y="2488"/>
                  </a:lnTo>
                  <a:lnTo>
                    <a:pt x="1001" y="2488"/>
                  </a:lnTo>
                  <a:lnTo>
                    <a:pt x="1001" y="2488"/>
                  </a:lnTo>
                  <a:close/>
                  <a:moveTo>
                    <a:pt x="2504" y="3993"/>
                  </a:moveTo>
                  <a:lnTo>
                    <a:pt x="1603" y="3993"/>
                  </a:lnTo>
                  <a:lnTo>
                    <a:pt x="1603" y="3101"/>
                  </a:lnTo>
                  <a:lnTo>
                    <a:pt x="2504" y="3101"/>
                  </a:lnTo>
                  <a:lnTo>
                    <a:pt x="2504" y="3993"/>
                  </a:lnTo>
                  <a:lnTo>
                    <a:pt x="2504" y="3993"/>
                  </a:lnTo>
                  <a:lnTo>
                    <a:pt x="2504" y="3993"/>
                  </a:lnTo>
                  <a:close/>
                  <a:moveTo>
                    <a:pt x="2504" y="2488"/>
                  </a:moveTo>
                  <a:lnTo>
                    <a:pt x="1603" y="2488"/>
                  </a:lnTo>
                  <a:lnTo>
                    <a:pt x="1603" y="1584"/>
                  </a:lnTo>
                  <a:lnTo>
                    <a:pt x="2504" y="1584"/>
                  </a:lnTo>
                  <a:lnTo>
                    <a:pt x="2504" y="2488"/>
                  </a:lnTo>
                  <a:lnTo>
                    <a:pt x="2504" y="2488"/>
                  </a:lnTo>
                  <a:lnTo>
                    <a:pt x="2504" y="2488"/>
                  </a:lnTo>
                  <a:close/>
                  <a:moveTo>
                    <a:pt x="3993" y="2488"/>
                  </a:moveTo>
                  <a:lnTo>
                    <a:pt x="3101" y="2488"/>
                  </a:lnTo>
                  <a:lnTo>
                    <a:pt x="3101" y="1584"/>
                  </a:lnTo>
                  <a:lnTo>
                    <a:pt x="3993" y="1584"/>
                  </a:lnTo>
                  <a:lnTo>
                    <a:pt x="3993" y="2488"/>
                  </a:lnTo>
                  <a:lnTo>
                    <a:pt x="3993" y="2488"/>
                  </a:lnTo>
                  <a:lnTo>
                    <a:pt x="3993" y="2488"/>
                  </a:ln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97" name="Group 196"/>
          <p:cNvGrpSpPr/>
          <p:nvPr/>
        </p:nvGrpSpPr>
        <p:grpSpPr>
          <a:xfrm>
            <a:off x="11482113" y="4930740"/>
            <a:ext cx="960058" cy="700508"/>
            <a:chOff x="11170512" y="4416617"/>
            <a:chExt cx="941319" cy="686835"/>
          </a:xfrm>
        </p:grpSpPr>
        <p:sp>
          <p:nvSpPr>
            <p:cNvPr id="198" name="Freeform 25"/>
            <p:cNvSpPr>
              <a:spLocks/>
            </p:cNvSpPr>
            <p:nvPr/>
          </p:nvSpPr>
          <p:spPr bwMode="auto">
            <a:xfrm>
              <a:off x="11301446" y="4416617"/>
              <a:ext cx="679450" cy="686835"/>
            </a:xfrm>
            <a:custGeom>
              <a:avLst/>
              <a:gdLst>
                <a:gd name="T0" fmla="*/ 73 w 98"/>
                <a:gd name="T1" fmla="*/ 99 h 99"/>
                <a:gd name="T2" fmla="*/ 26 w 98"/>
                <a:gd name="T3" fmla="*/ 99 h 99"/>
                <a:gd name="T4" fmla="*/ 0 w 98"/>
                <a:gd name="T5" fmla="*/ 73 h 99"/>
                <a:gd name="T6" fmla="*/ 0 w 98"/>
                <a:gd name="T7" fmla="*/ 26 h 99"/>
                <a:gd name="T8" fmla="*/ 26 w 98"/>
                <a:gd name="T9" fmla="*/ 0 h 99"/>
                <a:gd name="T10" fmla="*/ 73 w 98"/>
                <a:gd name="T11" fmla="*/ 0 h 99"/>
                <a:gd name="T12" fmla="*/ 98 w 98"/>
                <a:gd name="T13" fmla="*/ 26 h 99"/>
                <a:gd name="T14" fmla="*/ 98 w 98"/>
                <a:gd name="T15" fmla="*/ 73 h 99"/>
                <a:gd name="T16" fmla="*/ 73 w 98"/>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9">
                  <a:moveTo>
                    <a:pt x="73" y="99"/>
                  </a:moveTo>
                  <a:cubicBezTo>
                    <a:pt x="26" y="99"/>
                    <a:pt x="26" y="99"/>
                    <a:pt x="26" y="99"/>
                  </a:cubicBezTo>
                  <a:cubicBezTo>
                    <a:pt x="12" y="99"/>
                    <a:pt x="0" y="87"/>
                    <a:pt x="0" y="73"/>
                  </a:cubicBezTo>
                  <a:cubicBezTo>
                    <a:pt x="0" y="26"/>
                    <a:pt x="0" y="26"/>
                    <a:pt x="0" y="26"/>
                  </a:cubicBezTo>
                  <a:cubicBezTo>
                    <a:pt x="0" y="12"/>
                    <a:pt x="12" y="0"/>
                    <a:pt x="26" y="0"/>
                  </a:cubicBezTo>
                  <a:cubicBezTo>
                    <a:pt x="73" y="0"/>
                    <a:pt x="73" y="0"/>
                    <a:pt x="73" y="0"/>
                  </a:cubicBezTo>
                  <a:cubicBezTo>
                    <a:pt x="87" y="0"/>
                    <a:pt x="98" y="12"/>
                    <a:pt x="98" y="26"/>
                  </a:cubicBezTo>
                  <a:cubicBezTo>
                    <a:pt x="98" y="73"/>
                    <a:pt x="98" y="73"/>
                    <a:pt x="98" y="73"/>
                  </a:cubicBezTo>
                  <a:cubicBezTo>
                    <a:pt x="98" y="87"/>
                    <a:pt x="87" y="99"/>
                    <a:pt x="73" y="99"/>
                  </a:cubicBezTo>
                  <a:close/>
                </a:path>
              </a:pathLst>
            </a:custGeom>
            <a:solidFill>
              <a:srgbClr val="00188F"/>
            </a:solidFill>
            <a:ln>
              <a:noFill/>
            </a:ln>
          </p:spPr>
          <p:txBody>
            <a:bodyPr vert="horz" wrap="square" lIns="93260" tIns="46630" rIns="93260" bIns="4663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404040"/>
                </a:solidFill>
                <a:effectLst/>
                <a:uLnTx/>
                <a:uFillTx/>
                <a:latin typeface="Segoe UI"/>
                <a:ea typeface="+mn-ea"/>
                <a:cs typeface="+mn-cs"/>
              </a:endParaRPr>
            </a:p>
          </p:txBody>
        </p:sp>
        <p:sp>
          <p:nvSpPr>
            <p:cNvPr id="199" name="TextBox 198"/>
            <p:cNvSpPr txBox="1"/>
            <p:nvPr/>
          </p:nvSpPr>
          <p:spPr>
            <a:xfrm>
              <a:off x="11170512" y="4862130"/>
              <a:ext cx="941319" cy="184814"/>
            </a:xfrm>
            <a:prstGeom prst="rect">
              <a:avLst/>
            </a:prstGeom>
            <a:noFill/>
          </p:spPr>
          <p:txBody>
            <a:bodyPr wrap="square" lIns="0" tIns="0" rIns="0" bIns="0" rtlCol="0">
              <a:no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918" b="0" i="0" u="none" strike="noStrike" kern="1200" cap="none" spc="-41" normalizeH="0" baseline="0" noProof="0" dirty="0">
                  <a:ln>
                    <a:noFill/>
                  </a:ln>
                  <a:gradFill>
                    <a:gsLst>
                      <a:gs pos="50427">
                        <a:srgbClr val="FFFFFF"/>
                      </a:gs>
                      <a:gs pos="30000">
                        <a:srgbClr val="FFFFFF"/>
                      </a:gs>
                    </a:gsLst>
                    <a:lin ang="5400000" scaled="0"/>
                  </a:gradFill>
                  <a:effectLst/>
                  <a:uLnTx/>
                  <a:uFillTx/>
                  <a:latin typeface="Segoe UI"/>
                  <a:ea typeface="+mn-ea"/>
                  <a:cs typeface="Segoe UI" panose="020B0502040204020203" pitchFamily="34" charset="0"/>
                </a:rPr>
                <a:t>Conversations</a:t>
              </a:r>
            </a:p>
          </p:txBody>
        </p:sp>
        <p:sp>
          <p:nvSpPr>
            <p:cNvPr id="200" name="Freeform 5"/>
            <p:cNvSpPr>
              <a:spLocks noChangeAspect="1" noEditPoints="1"/>
            </p:cNvSpPr>
            <p:nvPr/>
          </p:nvSpPr>
          <p:spPr bwMode="black">
            <a:xfrm>
              <a:off x="11428206" y="4475480"/>
              <a:ext cx="425931" cy="359307"/>
            </a:xfrm>
            <a:custGeom>
              <a:avLst/>
              <a:gdLst>
                <a:gd name="T0" fmla="*/ 202 w 389"/>
                <a:gd name="T1" fmla="*/ 6 h 328"/>
                <a:gd name="T2" fmla="*/ 177 w 389"/>
                <a:gd name="T3" fmla="*/ 18 h 328"/>
                <a:gd name="T4" fmla="*/ 177 w 389"/>
                <a:gd name="T5" fmla="*/ 19 h 328"/>
                <a:gd name="T6" fmla="*/ 177 w 389"/>
                <a:gd name="T7" fmla="*/ 20 h 328"/>
                <a:gd name="T8" fmla="*/ 177 w 389"/>
                <a:gd name="T9" fmla="*/ 20 h 328"/>
                <a:gd name="T10" fmla="*/ 113 w 389"/>
                <a:gd name="T11" fmla="*/ 188 h 328"/>
                <a:gd name="T12" fmla="*/ 112 w 389"/>
                <a:gd name="T13" fmla="*/ 188 h 328"/>
                <a:gd name="T14" fmla="*/ 44 w 389"/>
                <a:gd name="T15" fmla="*/ 17 h 328"/>
                <a:gd name="T16" fmla="*/ 44 w 389"/>
                <a:gd name="T17" fmla="*/ 17 h 328"/>
                <a:gd name="T18" fmla="*/ 43 w 389"/>
                <a:gd name="T19" fmla="*/ 14 h 328"/>
                <a:gd name="T20" fmla="*/ 16 w 389"/>
                <a:gd name="T21" fmla="*/ 4 h 328"/>
                <a:gd name="T22" fmla="*/ 4 w 389"/>
                <a:gd name="T23" fmla="*/ 30 h 328"/>
                <a:gd name="T24" fmla="*/ 90 w 389"/>
                <a:gd name="T25" fmla="*/ 241 h 328"/>
                <a:gd name="T26" fmla="*/ 85 w 389"/>
                <a:gd name="T27" fmla="*/ 252 h 328"/>
                <a:gd name="T28" fmla="*/ 41 w 389"/>
                <a:gd name="T29" fmla="*/ 291 h 328"/>
                <a:gd name="T30" fmla="*/ 29 w 389"/>
                <a:gd name="T31" fmla="*/ 291 h 328"/>
                <a:gd name="T32" fmla="*/ 11 w 389"/>
                <a:gd name="T33" fmla="*/ 304 h 328"/>
                <a:gd name="T34" fmla="*/ 23 w 389"/>
                <a:gd name="T35" fmla="*/ 326 h 328"/>
                <a:gd name="T36" fmla="*/ 44 w 389"/>
                <a:gd name="T37" fmla="*/ 328 h 328"/>
                <a:gd name="T38" fmla="*/ 123 w 389"/>
                <a:gd name="T39" fmla="*/ 260 h 328"/>
                <a:gd name="T40" fmla="*/ 213 w 389"/>
                <a:gd name="T41" fmla="*/ 36 h 328"/>
                <a:gd name="T42" fmla="*/ 215 w 389"/>
                <a:gd name="T43" fmla="*/ 32 h 328"/>
                <a:gd name="T44" fmla="*/ 214 w 389"/>
                <a:gd name="T45" fmla="*/ 32 h 328"/>
                <a:gd name="T46" fmla="*/ 215 w 389"/>
                <a:gd name="T47" fmla="*/ 31 h 328"/>
                <a:gd name="T48" fmla="*/ 202 w 389"/>
                <a:gd name="T49" fmla="*/ 6 h 328"/>
                <a:gd name="T50" fmla="*/ 389 w 389"/>
                <a:gd name="T51" fmla="*/ 169 h 328"/>
                <a:gd name="T52" fmla="*/ 370 w 389"/>
                <a:gd name="T53" fmla="*/ 188 h 328"/>
                <a:gd name="T54" fmla="*/ 254 w 389"/>
                <a:gd name="T55" fmla="*/ 170 h 328"/>
                <a:gd name="T56" fmla="*/ 370 w 389"/>
                <a:gd name="T57" fmla="*/ 149 h 328"/>
                <a:gd name="T58" fmla="*/ 389 w 389"/>
                <a:gd name="T59" fmla="*/ 169 h 328"/>
                <a:gd name="T60" fmla="*/ 342 w 389"/>
                <a:gd name="T61" fmla="*/ 52 h 328"/>
                <a:gd name="T62" fmla="*/ 335 w 389"/>
                <a:gd name="T63" fmla="*/ 78 h 328"/>
                <a:gd name="T64" fmla="*/ 225 w 389"/>
                <a:gd name="T65" fmla="*/ 119 h 328"/>
                <a:gd name="T66" fmla="*/ 316 w 389"/>
                <a:gd name="T67" fmla="*/ 44 h 328"/>
                <a:gd name="T68" fmla="*/ 342 w 389"/>
                <a:gd name="T69" fmla="*/ 52 h 328"/>
                <a:gd name="T70" fmla="*/ 316 w 389"/>
                <a:gd name="T71" fmla="*/ 296 h 328"/>
                <a:gd name="T72" fmla="*/ 225 w 389"/>
                <a:gd name="T73" fmla="*/ 221 h 328"/>
                <a:gd name="T74" fmla="*/ 335 w 389"/>
                <a:gd name="T75" fmla="*/ 262 h 328"/>
                <a:gd name="T76" fmla="*/ 342 w 389"/>
                <a:gd name="T77" fmla="*/ 288 h 328"/>
                <a:gd name="T78" fmla="*/ 316 w 389"/>
                <a:gd name="T79" fmla="*/ 29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9" h="328">
                  <a:moveTo>
                    <a:pt x="202" y="6"/>
                  </a:moveTo>
                  <a:cubicBezTo>
                    <a:pt x="192" y="3"/>
                    <a:pt x="181" y="8"/>
                    <a:pt x="177" y="18"/>
                  </a:cubicBezTo>
                  <a:cubicBezTo>
                    <a:pt x="177" y="18"/>
                    <a:pt x="177" y="19"/>
                    <a:pt x="177" y="19"/>
                  </a:cubicBezTo>
                  <a:cubicBezTo>
                    <a:pt x="177" y="20"/>
                    <a:pt x="177" y="20"/>
                    <a:pt x="177" y="20"/>
                  </a:cubicBezTo>
                  <a:cubicBezTo>
                    <a:pt x="177" y="20"/>
                    <a:pt x="177" y="20"/>
                    <a:pt x="177" y="20"/>
                  </a:cubicBezTo>
                  <a:cubicBezTo>
                    <a:pt x="170" y="38"/>
                    <a:pt x="113" y="188"/>
                    <a:pt x="113" y="188"/>
                  </a:cubicBezTo>
                  <a:cubicBezTo>
                    <a:pt x="112" y="188"/>
                    <a:pt x="112" y="188"/>
                    <a:pt x="112" y="188"/>
                  </a:cubicBezTo>
                  <a:cubicBezTo>
                    <a:pt x="44" y="17"/>
                    <a:pt x="44" y="17"/>
                    <a:pt x="44" y="17"/>
                  </a:cubicBezTo>
                  <a:cubicBezTo>
                    <a:pt x="44" y="17"/>
                    <a:pt x="44" y="17"/>
                    <a:pt x="44" y="17"/>
                  </a:cubicBezTo>
                  <a:cubicBezTo>
                    <a:pt x="43" y="14"/>
                    <a:pt x="43" y="14"/>
                    <a:pt x="43" y="14"/>
                  </a:cubicBezTo>
                  <a:cubicBezTo>
                    <a:pt x="38" y="5"/>
                    <a:pt x="27" y="0"/>
                    <a:pt x="16" y="4"/>
                  </a:cubicBezTo>
                  <a:cubicBezTo>
                    <a:pt x="6" y="8"/>
                    <a:pt x="0" y="19"/>
                    <a:pt x="4" y="30"/>
                  </a:cubicBezTo>
                  <a:cubicBezTo>
                    <a:pt x="12" y="51"/>
                    <a:pt x="90" y="241"/>
                    <a:pt x="90" y="241"/>
                  </a:cubicBezTo>
                  <a:cubicBezTo>
                    <a:pt x="85" y="252"/>
                    <a:pt x="85" y="252"/>
                    <a:pt x="85" y="252"/>
                  </a:cubicBezTo>
                  <a:cubicBezTo>
                    <a:pt x="77" y="276"/>
                    <a:pt x="67" y="291"/>
                    <a:pt x="41" y="291"/>
                  </a:cubicBezTo>
                  <a:cubicBezTo>
                    <a:pt x="39" y="291"/>
                    <a:pt x="30" y="291"/>
                    <a:pt x="29" y="291"/>
                  </a:cubicBezTo>
                  <a:cubicBezTo>
                    <a:pt x="21" y="290"/>
                    <a:pt x="13" y="296"/>
                    <a:pt x="11" y="304"/>
                  </a:cubicBezTo>
                  <a:cubicBezTo>
                    <a:pt x="8" y="314"/>
                    <a:pt x="14" y="323"/>
                    <a:pt x="23" y="326"/>
                  </a:cubicBezTo>
                  <a:cubicBezTo>
                    <a:pt x="30" y="327"/>
                    <a:pt x="37" y="328"/>
                    <a:pt x="44" y="328"/>
                  </a:cubicBezTo>
                  <a:cubicBezTo>
                    <a:pt x="91" y="328"/>
                    <a:pt x="107" y="300"/>
                    <a:pt x="123" y="260"/>
                  </a:cubicBezTo>
                  <a:cubicBezTo>
                    <a:pt x="123" y="260"/>
                    <a:pt x="209" y="45"/>
                    <a:pt x="213" y="36"/>
                  </a:cubicBezTo>
                  <a:cubicBezTo>
                    <a:pt x="214" y="34"/>
                    <a:pt x="214" y="33"/>
                    <a:pt x="215" y="32"/>
                  </a:cubicBezTo>
                  <a:cubicBezTo>
                    <a:pt x="214" y="32"/>
                    <a:pt x="214" y="32"/>
                    <a:pt x="214" y="32"/>
                  </a:cubicBezTo>
                  <a:cubicBezTo>
                    <a:pt x="215" y="31"/>
                    <a:pt x="215" y="31"/>
                    <a:pt x="215" y="31"/>
                  </a:cubicBezTo>
                  <a:cubicBezTo>
                    <a:pt x="218" y="20"/>
                    <a:pt x="212" y="9"/>
                    <a:pt x="202" y="6"/>
                  </a:cubicBezTo>
                  <a:close/>
                  <a:moveTo>
                    <a:pt x="389" y="169"/>
                  </a:moveTo>
                  <a:cubicBezTo>
                    <a:pt x="389" y="179"/>
                    <a:pt x="381" y="188"/>
                    <a:pt x="370" y="188"/>
                  </a:cubicBezTo>
                  <a:cubicBezTo>
                    <a:pt x="359" y="188"/>
                    <a:pt x="254" y="181"/>
                    <a:pt x="254" y="170"/>
                  </a:cubicBezTo>
                  <a:cubicBezTo>
                    <a:pt x="254" y="159"/>
                    <a:pt x="359" y="149"/>
                    <a:pt x="370" y="149"/>
                  </a:cubicBezTo>
                  <a:cubicBezTo>
                    <a:pt x="381" y="149"/>
                    <a:pt x="389" y="158"/>
                    <a:pt x="389" y="169"/>
                  </a:cubicBezTo>
                  <a:close/>
                  <a:moveTo>
                    <a:pt x="342" y="52"/>
                  </a:moveTo>
                  <a:cubicBezTo>
                    <a:pt x="348" y="61"/>
                    <a:pt x="344" y="73"/>
                    <a:pt x="335" y="78"/>
                  </a:cubicBezTo>
                  <a:cubicBezTo>
                    <a:pt x="326" y="83"/>
                    <a:pt x="231" y="128"/>
                    <a:pt x="225" y="119"/>
                  </a:cubicBezTo>
                  <a:cubicBezTo>
                    <a:pt x="220" y="109"/>
                    <a:pt x="307" y="49"/>
                    <a:pt x="316" y="44"/>
                  </a:cubicBezTo>
                  <a:cubicBezTo>
                    <a:pt x="325" y="39"/>
                    <a:pt x="337" y="42"/>
                    <a:pt x="342" y="52"/>
                  </a:cubicBezTo>
                  <a:close/>
                  <a:moveTo>
                    <a:pt x="316" y="296"/>
                  </a:moveTo>
                  <a:cubicBezTo>
                    <a:pt x="307" y="290"/>
                    <a:pt x="220" y="230"/>
                    <a:pt x="225" y="221"/>
                  </a:cubicBezTo>
                  <a:cubicBezTo>
                    <a:pt x="231" y="212"/>
                    <a:pt x="326" y="256"/>
                    <a:pt x="335" y="262"/>
                  </a:cubicBezTo>
                  <a:cubicBezTo>
                    <a:pt x="344" y="267"/>
                    <a:pt x="348" y="279"/>
                    <a:pt x="342" y="288"/>
                  </a:cubicBezTo>
                  <a:cubicBezTo>
                    <a:pt x="337" y="298"/>
                    <a:pt x="325" y="301"/>
                    <a:pt x="316" y="296"/>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p>
              <a:pPr marL="0" marR="0" lvl="0" indent="0" algn="l" defTabSz="951304"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dirty="0">
                <a:ln>
                  <a:noFill/>
                </a:ln>
                <a:solidFill>
                  <a:srgbClr val="FFFFFF"/>
                </a:solidFill>
                <a:effectLst/>
                <a:uLnTx/>
                <a:uFillTx/>
                <a:latin typeface="Segoe UI"/>
                <a:ea typeface="+mn-ea"/>
                <a:cs typeface="+mn-cs"/>
              </a:endParaRPr>
            </a:p>
          </p:txBody>
        </p:sp>
      </p:grpSp>
      <p:sp>
        <p:nvSpPr>
          <p:cNvPr id="201" name="Rectangle 146"/>
          <p:cNvSpPr/>
          <p:nvPr/>
        </p:nvSpPr>
        <p:spPr bwMode="auto">
          <a:xfrm>
            <a:off x="4814227" y="4506021"/>
            <a:ext cx="82923" cy="1421892"/>
          </a:xfrm>
          <a:custGeom>
            <a:avLst/>
            <a:gdLst>
              <a:gd name="connsiteX0" fmla="*/ 0 w 81304"/>
              <a:gd name="connsiteY0" fmla="*/ 0 h 1394138"/>
              <a:gd name="connsiteX1" fmla="*/ 81304 w 81304"/>
              <a:gd name="connsiteY1" fmla="*/ 0 h 1394138"/>
              <a:gd name="connsiteX2" fmla="*/ 81304 w 81304"/>
              <a:gd name="connsiteY2" fmla="*/ 1394138 h 1394138"/>
              <a:gd name="connsiteX3" fmla="*/ 0 w 81304"/>
              <a:gd name="connsiteY3" fmla="*/ 1394138 h 1394138"/>
              <a:gd name="connsiteX4" fmla="*/ 0 w 81304"/>
              <a:gd name="connsiteY4" fmla="*/ 0 h 1394138"/>
              <a:gd name="connsiteX0" fmla="*/ 0 w 81304"/>
              <a:gd name="connsiteY0" fmla="*/ 0 h 1394138"/>
              <a:gd name="connsiteX1" fmla="*/ 81304 w 81304"/>
              <a:gd name="connsiteY1" fmla="*/ 0 h 1394138"/>
              <a:gd name="connsiteX2" fmla="*/ 81304 w 81304"/>
              <a:gd name="connsiteY2" fmla="*/ 1394138 h 1394138"/>
              <a:gd name="connsiteX3" fmla="*/ 19050 w 81304"/>
              <a:gd name="connsiteY3" fmla="*/ 1394138 h 1394138"/>
              <a:gd name="connsiteX4" fmla="*/ 0 w 81304"/>
              <a:gd name="connsiteY4" fmla="*/ 0 h 1394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04" h="1394138">
                <a:moveTo>
                  <a:pt x="0" y="0"/>
                </a:moveTo>
                <a:lnTo>
                  <a:pt x="81304" y="0"/>
                </a:lnTo>
                <a:lnTo>
                  <a:pt x="81304" y="1394138"/>
                </a:lnTo>
                <a:lnTo>
                  <a:pt x="19050" y="1394138"/>
                </a:lnTo>
                <a:lnTo>
                  <a:pt x="0" y="0"/>
                </a:lnTo>
                <a:close/>
              </a:path>
            </a:pathLst>
          </a:custGeom>
          <a:solidFill>
            <a:srgbClr val="5C2D9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60" tIns="93260" rIns="34977" bIns="34977" rtlCol="0" anchor="b" anchorCtr="0"/>
          <a:lstStyle/>
          <a:p>
            <a:pPr marL="0" marR="0" lvl="0" indent="0" algn="ctr" defTabSz="950961" rtl="0" eaLnBrk="1" fontAlgn="auto" latinLnBrk="0" hangingPunct="1">
              <a:lnSpc>
                <a:spcPct val="100000"/>
              </a:lnSpc>
              <a:spcBef>
                <a:spcPts val="0"/>
              </a:spcBef>
              <a:spcAft>
                <a:spcPts val="0"/>
              </a:spcAft>
              <a:buClrTx/>
              <a:buSzTx/>
              <a:buFontTx/>
              <a:buNone/>
              <a:tabLst/>
              <a:defRPr/>
            </a:pPr>
            <a:endParaRPr kumimoji="0" lang="en-US" sz="816"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2" name="Rectangle 201"/>
          <p:cNvSpPr/>
          <p:nvPr/>
        </p:nvSpPr>
        <p:spPr bwMode="auto">
          <a:xfrm>
            <a:off x="4489250" y="4468730"/>
            <a:ext cx="407901" cy="8618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60" tIns="93260" rIns="34977" bIns="34977" rtlCol="0" anchor="b" anchorCtr="0"/>
          <a:lstStyle/>
          <a:p>
            <a:pPr marL="0" marR="0" lvl="0" indent="0" algn="ctr" defTabSz="950961" rtl="0" eaLnBrk="1" fontAlgn="auto" latinLnBrk="0" hangingPunct="1">
              <a:lnSpc>
                <a:spcPct val="100000"/>
              </a:lnSpc>
              <a:spcBef>
                <a:spcPts val="0"/>
              </a:spcBef>
              <a:spcAft>
                <a:spcPts val="0"/>
              </a:spcAft>
              <a:buClrTx/>
              <a:buSzTx/>
              <a:buFontTx/>
              <a:buNone/>
              <a:tabLst/>
              <a:defRPr/>
            </a:pPr>
            <a:endParaRPr kumimoji="0" lang="en-US" sz="816"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 name="Text Placeholder 4"/>
          <p:cNvSpPr>
            <a:spLocks noGrp="1"/>
          </p:cNvSpPr>
          <p:nvPr>
            <p:ph type="body" sz="quarter" idx="13"/>
          </p:nvPr>
        </p:nvSpPr>
        <p:spPr/>
        <p:txBody>
          <a:bodyPr/>
          <a:lstStyle/>
          <a:p>
            <a:endParaRPr lang="en-US"/>
          </a:p>
        </p:txBody>
      </p:sp>
    </p:spTree>
    <p:custDataLst>
      <p:custData r:id="rId1"/>
      <p:tags r:id="rId2"/>
    </p:custDataLst>
    <p:extLst>
      <p:ext uri="{BB962C8B-B14F-4D97-AF65-F5344CB8AC3E}">
        <p14:creationId xmlns:p14="http://schemas.microsoft.com/office/powerpoint/2010/main" val="2646394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4173450"/>
          </a:xfrm>
        </p:spPr>
        <p:txBody>
          <a:bodyPr/>
          <a:lstStyle/>
          <a:p>
            <a:pPr marL="0" indent="0">
              <a:buNone/>
            </a:pPr>
            <a:r>
              <a:rPr lang="en-US" sz="2400" dirty="0" smtClean="0"/>
              <a:t>GET https://graph.microsoft.com/beta/</a:t>
            </a:r>
            <a:r>
              <a:rPr lang="en-US" sz="2400" b="1" dirty="0" smtClean="0"/>
              <a:t>me/workingWith</a:t>
            </a:r>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users/yina@contoso.com/</a:t>
            </a:r>
            <a:r>
              <a:rPr lang="en-US" sz="2400" b="1" dirty="0" err="1" smtClean="0"/>
              <a:t>workingWith</a:t>
            </a:r>
            <a:endParaRPr lang="en-US" sz="2400" b="1" dirty="0"/>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users/mary@contoso.com/</a:t>
            </a:r>
            <a:r>
              <a:rPr lang="en-US" sz="2400" b="1" dirty="0" err="1" smtClean="0"/>
              <a:t>workingWith</a:t>
            </a:r>
            <a:endParaRPr lang="en-US" sz="2400" b="1" dirty="0" smtClean="0"/>
          </a:p>
          <a:p>
            <a:pPr marL="0" indent="0">
              <a:buNone/>
            </a:pPr>
            <a:endParaRPr lang="en-US" sz="2400" dirty="0"/>
          </a:p>
          <a:p>
            <a:pPr marL="0" indent="0">
              <a:buNone/>
            </a:pPr>
            <a:endParaRPr lang="en-US" sz="2400" dirty="0" smtClean="0"/>
          </a:p>
          <a:p>
            <a:pPr marL="0" indent="0">
              <a:buNone/>
            </a:pPr>
            <a:endParaRPr lang="en-US" sz="2400" dirty="0"/>
          </a:p>
        </p:txBody>
      </p:sp>
    </p:spTree>
    <p:extLst>
      <p:ext uri="{BB962C8B-B14F-4D97-AF65-F5344CB8AC3E}">
        <p14:creationId xmlns:p14="http://schemas.microsoft.com/office/powerpoint/2010/main" val="2116562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3378140" y="1235446"/>
            <a:ext cx="5356350" cy="4348916"/>
            <a:chOff x="3378140" y="1235446"/>
            <a:chExt cx="5356350" cy="4348916"/>
          </a:xfrm>
        </p:grpSpPr>
        <p:cxnSp>
          <p:nvCxnSpPr>
            <p:cNvPr id="361" name="Straight Connector 360"/>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63" name="Group 362"/>
            <p:cNvGrpSpPr/>
            <p:nvPr/>
          </p:nvGrpSpPr>
          <p:grpSpPr>
            <a:xfrm>
              <a:off x="3378140" y="4790831"/>
              <a:ext cx="1101500" cy="793531"/>
              <a:chOff x="8290358" y="2705101"/>
              <a:chExt cx="1080000" cy="778042"/>
            </a:xfrm>
          </p:grpSpPr>
          <p:sp>
            <p:nvSpPr>
              <p:cNvPr id="364" name="Oval 363"/>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5" name="Diagram 364"/>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nvGrpSpPr>
            <p:cNvPr id="366" name="Group 365"/>
            <p:cNvGrpSpPr/>
            <p:nvPr/>
          </p:nvGrpSpPr>
          <p:grpSpPr>
            <a:xfrm>
              <a:off x="7940959" y="1235446"/>
              <a:ext cx="793531" cy="1101500"/>
              <a:chOff x="7559471" y="2559928"/>
              <a:chExt cx="778042" cy="1080000"/>
            </a:xfrm>
          </p:grpSpPr>
          <p:sp>
            <p:nvSpPr>
              <p:cNvPr id="367" name="Oval 366"/>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8" name="Diagram 367"/>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sp>
          <p:nvSpPr>
            <p:cNvPr id="369" name="Rounded Rectangle 368"/>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0" name="Rounded Rectangle 369"/>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7" name="Group 16"/>
          <p:cNvGrpSpPr/>
          <p:nvPr/>
        </p:nvGrpSpPr>
        <p:grpSpPr>
          <a:xfrm>
            <a:off x="48012" y="1985597"/>
            <a:ext cx="6185895" cy="4532850"/>
            <a:chOff x="48012" y="1985597"/>
            <a:chExt cx="6185895" cy="4532850"/>
          </a:xfrm>
        </p:grpSpPr>
        <p:grpSp>
          <p:nvGrpSpPr>
            <p:cNvPr id="196" name="Group 195"/>
            <p:cNvGrpSpPr/>
            <p:nvPr/>
          </p:nvGrpSpPr>
          <p:grpSpPr>
            <a:xfrm>
              <a:off x="3111377" y="3499059"/>
              <a:ext cx="3058318" cy="2374714"/>
              <a:chOff x="3111377" y="3499059"/>
              <a:chExt cx="3058318" cy="2374714"/>
            </a:xfrm>
          </p:grpSpPr>
          <p:cxnSp>
            <p:nvCxnSpPr>
              <p:cNvPr id="197" name="Straight Connector 196"/>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99" name="Rounded Rectangle 198"/>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00" name="Group 199"/>
            <p:cNvGrpSpPr/>
            <p:nvPr/>
          </p:nvGrpSpPr>
          <p:grpSpPr>
            <a:xfrm>
              <a:off x="2593679" y="4317579"/>
              <a:ext cx="883060" cy="2200868"/>
              <a:chOff x="2593679" y="4317579"/>
              <a:chExt cx="883060" cy="2200868"/>
            </a:xfrm>
          </p:grpSpPr>
          <p:grpSp>
            <p:nvGrpSpPr>
              <p:cNvPr id="201" name="Group 200"/>
              <p:cNvGrpSpPr/>
              <p:nvPr/>
            </p:nvGrpSpPr>
            <p:grpSpPr>
              <a:xfrm>
                <a:off x="2593679" y="4317579"/>
                <a:ext cx="881082" cy="1848377"/>
                <a:chOff x="2593679" y="4317579"/>
                <a:chExt cx="881082" cy="1848377"/>
              </a:xfrm>
            </p:grpSpPr>
            <p:cxnSp>
              <p:nvCxnSpPr>
                <p:cNvPr id="203" name="Straight Connector 202"/>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04" name="Group 203"/>
                <p:cNvGrpSpPr/>
                <p:nvPr/>
              </p:nvGrpSpPr>
              <p:grpSpPr>
                <a:xfrm>
                  <a:off x="2681230" y="5372425"/>
                  <a:ext cx="793531" cy="793531"/>
                  <a:chOff x="3869156" y="3567362"/>
                  <a:chExt cx="778042" cy="778042"/>
                </a:xfrm>
              </p:grpSpPr>
              <p:sp>
                <p:nvSpPr>
                  <p:cNvPr id="272" name="Oval 271"/>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3" name="Picture 27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202"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74" name="Group 273"/>
            <p:cNvGrpSpPr/>
            <p:nvPr/>
          </p:nvGrpSpPr>
          <p:grpSpPr>
            <a:xfrm>
              <a:off x="48012" y="1985597"/>
              <a:ext cx="2570795" cy="2315904"/>
              <a:chOff x="48012" y="1985597"/>
              <a:chExt cx="2570795" cy="2315904"/>
            </a:xfrm>
          </p:grpSpPr>
          <p:cxnSp>
            <p:nvCxnSpPr>
              <p:cNvPr id="275" name="Straight Connector 27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76" name="Group 275"/>
              <p:cNvGrpSpPr/>
              <p:nvPr/>
            </p:nvGrpSpPr>
            <p:grpSpPr>
              <a:xfrm>
                <a:off x="517509" y="2542611"/>
                <a:ext cx="793531" cy="793531"/>
                <a:chOff x="5681540" y="2652588"/>
                <a:chExt cx="778042" cy="778042"/>
              </a:xfrm>
            </p:grpSpPr>
            <p:sp>
              <p:nvSpPr>
                <p:cNvPr id="285" name="Oval 28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6" name="Picture 285"/>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277"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87" name="Group 286"/>
            <p:cNvGrpSpPr/>
            <p:nvPr/>
          </p:nvGrpSpPr>
          <p:grpSpPr>
            <a:xfrm>
              <a:off x="2615444" y="2671843"/>
              <a:ext cx="3556339" cy="837101"/>
              <a:chOff x="2615444" y="2671843"/>
              <a:chExt cx="3556339" cy="837101"/>
            </a:xfrm>
          </p:grpSpPr>
          <p:cxnSp>
            <p:nvCxnSpPr>
              <p:cNvPr id="288" name="Straight Connector 287"/>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2165679" y="2262606"/>
              <a:ext cx="1890027" cy="2034151"/>
              <a:chOff x="2165679" y="2262606"/>
              <a:chExt cx="1890027" cy="2034151"/>
            </a:xfrm>
          </p:grpSpPr>
          <p:cxnSp>
            <p:nvCxnSpPr>
              <p:cNvPr id="297" name="Straight Connector 296"/>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2165679" y="2262606"/>
                <a:ext cx="819857" cy="810653"/>
                <a:chOff x="10113425" y="3530904"/>
                <a:chExt cx="803854" cy="794830"/>
              </a:xfrm>
            </p:grpSpPr>
            <p:sp>
              <p:nvSpPr>
                <p:cNvPr id="300" name="Oval 299"/>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1" name="Picture 30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299"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02" name="Group 301"/>
            <p:cNvGrpSpPr/>
            <p:nvPr/>
          </p:nvGrpSpPr>
          <p:grpSpPr>
            <a:xfrm>
              <a:off x="1604826" y="3281093"/>
              <a:ext cx="4629081" cy="2119373"/>
              <a:chOff x="1605679" y="3284402"/>
              <a:chExt cx="4629081" cy="2119373"/>
            </a:xfrm>
          </p:grpSpPr>
          <p:cxnSp>
            <p:nvCxnSpPr>
              <p:cNvPr id="303" name="Straight Connector 302"/>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4" name="Group 303"/>
              <p:cNvGrpSpPr/>
              <p:nvPr/>
            </p:nvGrpSpPr>
            <p:grpSpPr>
              <a:xfrm>
                <a:off x="1799823" y="3284402"/>
                <a:ext cx="1464350" cy="2086357"/>
                <a:chOff x="636295" y="2518478"/>
                <a:chExt cx="1435768" cy="2045634"/>
              </a:xfrm>
            </p:grpSpPr>
            <p:sp>
              <p:nvSpPr>
                <p:cNvPr id="311" name="Oval 310"/>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2" name="Diagram 311"/>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pSp>
          <p:sp>
            <p:nvSpPr>
              <p:cNvPr id="305"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306" name="Straight Connector 30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10" name="Rounded Rectangle 309"/>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grpSp>
        <p:nvGrpSpPr>
          <p:cNvPr id="11" name="Group 10"/>
          <p:cNvGrpSpPr/>
          <p:nvPr/>
        </p:nvGrpSpPr>
        <p:grpSpPr>
          <a:xfrm>
            <a:off x="6162902" y="803240"/>
            <a:ext cx="5366001" cy="3902594"/>
            <a:chOff x="6162902" y="803240"/>
            <a:chExt cx="5366001" cy="3902594"/>
          </a:xfrm>
        </p:grpSpPr>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8" r:lo="rId29" r:qs="rId30" r:cs="rId31"/>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4" r:lo="rId35" r:qs="rId36" r:cs="rId37"/>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9" r:lo="rId40" r:qs="rId41" r:cs="rId42"/>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3" name="Group 162"/>
          <p:cNvGrpSpPr/>
          <p:nvPr/>
        </p:nvGrpSpPr>
        <p:grpSpPr>
          <a:xfrm>
            <a:off x="3376674" y="1235446"/>
            <a:ext cx="5356350" cy="4348916"/>
            <a:chOff x="3378140" y="1235446"/>
            <a:chExt cx="5356350" cy="4348916"/>
          </a:xfrm>
        </p:grpSpPr>
        <p:cxnSp>
          <p:nvCxnSpPr>
            <p:cNvPr id="164" name="Straight Connector 163"/>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66" name="Group 165"/>
            <p:cNvGrpSpPr/>
            <p:nvPr/>
          </p:nvGrpSpPr>
          <p:grpSpPr>
            <a:xfrm>
              <a:off x="3378140" y="4790831"/>
              <a:ext cx="1101500" cy="793531"/>
              <a:chOff x="8290358" y="2705101"/>
              <a:chExt cx="1080000" cy="778042"/>
            </a:xfrm>
          </p:grpSpPr>
          <p:sp>
            <p:nvSpPr>
              <p:cNvPr id="172" name="Oval 171"/>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73" name="Diagram 172"/>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44" r:lo="rId45" r:qs="rId46" r:cs="rId47"/>
              </a:graphicData>
            </a:graphic>
          </p:graphicFrame>
        </p:grpSp>
        <p:grpSp>
          <p:nvGrpSpPr>
            <p:cNvPr id="167" name="Group 166"/>
            <p:cNvGrpSpPr/>
            <p:nvPr/>
          </p:nvGrpSpPr>
          <p:grpSpPr>
            <a:xfrm>
              <a:off x="7940959" y="1235446"/>
              <a:ext cx="793531" cy="1101500"/>
              <a:chOff x="7559471" y="2559928"/>
              <a:chExt cx="778042" cy="1080000"/>
            </a:xfrm>
          </p:grpSpPr>
          <p:sp>
            <p:nvSpPr>
              <p:cNvPr id="170" name="Oval 169"/>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71" name="Diagram 170"/>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49" r:lo="rId50" r:qs="rId51" r:cs="rId52"/>
              </a:graphicData>
            </a:graphic>
          </p:graphicFrame>
        </p:grpSp>
        <p:sp>
          <p:nvSpPr>
            <p:cNvPr id="168" name="Rounded Rectangle 167"/>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169" name="Rounded Rectangle 168"/>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5" name="Group 4"/>
          <p:cNvGrpSpPr/>
          <p:nvPr/>
        </p:nvGrpSpPr>
        <p:grpSpPr>
          <a:xfrm>
            <a:off x="2411402" y="810729"/>
            <a:ext cx="3760381" cy="2688331"/>
            <a:chOff x="2411402" y="810729"/>
            <a:chExt cx="3760381" cy="2688331"/>
          </a:xfrm>
        </p:grpSpPr>
        <p:cxnSp>
          <p:nvCxnSpPr>
            <p:cNvPr id="174" name="Straight Connector 173"/>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76" name="Group 175"/>
            <p:cNvGrpSpPr/>
            <p:nvPr/>
          </p:nvGrpSpPr>
          <p:grpSpPr>
            <a:xfrm>
              <a:off x="2411402" y="810729"/>
              <a:ext cx="793531" cy="793531"/>
              <a:chOff x="2986088" y="3567362"/>
              <a:chExt cx="778042" cy="778042"/>
            </a:xfrm>
          </p:grpSpPr>
          <p:sp>
            <p:nvSpPr>
              <p:cNvPr id="177" name="Oval 176"/>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78" name="Picture 177"/>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179" name="Rounded Rectangle 178"/>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4" name="Group 13"/>
          <p:cNvGrpSpPr/>
          <p:nvPr/>
        </p:nvGrpSpPr>
        <p:grpSpPr>
          <a:xfrm>
            <a:off x="9833848" y="2697733"/>
            <a:ext cx="1904682" cy="1271452"/>
            <a:chOff x="9833848" y="2697733"/>
            <a:chExt cx="1904682" cy="1271452"/>
          </a:xfrm>
        </p:grpSpPr>
        <p:cxnSp>
          <p:nvCxnSpPr>
            <p:cNvPr id="185" name="Straight Connector 184"/>
            <p:cNvCxnSpPr/>
            <p:nvPr/>
          </p:nvCxnSpPr>
          <p:spPr>
            <a:xfrm>
              <a:off x="9833848" y="2697733"/>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6" name="Rounded Rectangle 185"/>
            <p:cNvSpPr/>
            <p:nvPr/>
          </p:nvSpPr>
          <p:spPr>
            <a:xfrm>
              <a:off x="10343804" y="2867973"/>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87" name="Group 186"/>
            <p:cNvGrpSpPr/>
            <p:nvPr/>
          </p:nvGrpSpPr>
          <p:grpSpPr>
            <a:xfrm>
              <a:off x="10944999" y="3175654"/>
              <a:ext cx="793531" cy="793531"/>
              <a:chOff x="3869156" y="3567362"/>
              <a:chExt cx="778042" cy="778042"/>
            </a:xfrm>
          </p:grpSpPr>
          <p:sp>
            <p:nvSpPr>
              <p:cNvPr id="188" name="Oval 187"/>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89" name="Picture 18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grpSp>
        <p:nvGrpSpPr>
          <p:cNvPr id="13" name="Group 12"/>
          <p:cNvGrpSpPr/>
          <p:nvPr/>
        </p:nvGrpSpPr>
        <p:grpSpPr>
          <a:xfrm>
            <a:off x="6239083" y="2275704"/>
            <a:ext cx="4160158" cy="1192127"/>
            <a:chOff x="6239083" y="2275704"/>
            <a:chExt cx="4160158" cy="1192127"/>
          </a:xfrm>
        </p:grpSpPr>
        <p:grpSp>
          <p:nvGrpSpPr>
            <p:cNvPr id="181" name="Group 180"/>
            <p:cNvGrpSpPr/>
            <p:nvPr/>
          </p:nvGrpSpPr>
          <p:grpSpPr>
            <a:xfrm>
              <a:off x="6239083" y="2551093"/>
              <a:ext cx="3586270" cy="916738"/>
              <a:chOff x="6234760" y="2549762"/>
              <a:chExt cx="3586270" cy="916738"/>
            </a:xfrm>
          </p:grpSpPr>
          <p:cxnSp>
            <p:nvCxnSpPr>
              <p:cNvPr id="182" name="Straight Connector 181"/>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4" name="Rounded Rectangle 183"/>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90" name="Group 189"/>
            <p:cNvGrpSpPr/>
            <p:nvPr/>
          </p:nvGrpSpPr>
          <p:grpSpPr>
            <a:xfrm>
              <a:off x="9297741" y="2275704"/>
              <a:ext cx="1101500" cy="793531"/>
              <a:chOff x="7408118" y="3567362"/>
              <a:chExt cx="1080000" cy="778042"/>
            </a:xfrm>
          </p:grpSpPr>
          <p:sp>
            <p:nvSpPr>
              <p:cNvPr id="191" name="Oval 190"/>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92" name="Diagram 191"/>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54" r:lo="rId55" r:qs="rId56" r:cs="rId57"/>
              </a:graphicData>
            </a:graphic>
          </p:graphicFrame>
        </p:grpSp>
      </p:grpSp>
      <p:sp>
        <p:nvSpPr>
          <p:cNvPr id="8" name="Title 7"/>
          <p:cNvSpPr>
            <a:spLocks noGrp="1"/>
          </p:cNvSpPr>
          <p:nvPr>
            <p:ph type="title"/>
          </p:nvPr>
        </p:nvSpPr>
        <p:spPr/>
        <p:txBody>
          <a:bodyPr/>
          <a:lstStyle/>
          <a:p>
            <a:r>
              <a:rPr lang="en-US" dirty="0" smtClean="0"/>
              <a:t>/trendingAround</a:t>
            </a:r>
            <a:endParaRPr lang="en-US" dirty="0"/>
          </a:p>
        </p:txBody>
      </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9" r:lo="rId60" r:qs="rId61" r:cs="rId62"/>
              </a:graphicData>
            </a:graphic>
          </p:graphicFrame>
        </p:grpSp>
      </p:grpSp>
    </p:spTree>
    <p:extLst>
      <p:ext uri="{BB962C8B-B14F-4D97-AF65-F5344CB8AC3E}">
        <p14:creationId xmlns:p14="http://schemas.microsoft.com/office/powerpoint/2010/main" val="41684798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163"/>
                                        </p:tgtEl>
                                      </p:cBhvr>
                                    </p:animEffect>
                                    <p:set>
                                      <p:cBhvr>
                                        <p:cTn id="7" dur="1" fill="hold">
                                          <p:stCondLst>
                                            <p:cond delay="499"/>
                                          </p:stCondLst>
                                        </p:cTn>
                                        <p:tgtEl>
                                          <p:spTgt spid="163"/>
                                        </p:tgtEl>
                                        <p:attrNameLst>
                                          <p:attrName>style.visibility</p:attrName>
                                        </p:attrNameLst>
                                      </p:cBhvr>
                                      <p:to>
                                        <p:strVal val="hidden"/>
                                      </p:to>
                                    </p:set>
                                  </p:childTnLst>
                                </p:cTn>
                              </p:par>
                              <p:par>
                                <p:cTn id="8" presetID="10" presetClass="entr" presetSubtype="0" fill="hold" nodeType="withEffect">
                                  <p:stCondLst>
                                    <p:cond delay="45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250"/>
                                        <p:tgtEl>
                                          <p:spTgt spid="5"/>
                                        </p:tgtEl>
                                      </p:cBhvr>
                                    </p:animEffect>
                                  </p:childTnLst>
                                </p:cTn>
                              </p:par>
                              <p:par>
                                <p:cTn id="11" presetID="63" presetClass="path" presetSubtype="0" accel="50000" decel="50000" fill="hold" nodeType="withEffect">
                                  <p:stCondLst>
                                    <p:cond delay="200"/>
                                  </p:stCondLst>
                                  <p:childTnLst>
                                    <p:animMotion origin="layout" path="M -4.46515E-6 8.94235E-7 L 0.08898 0.00045 " pathEditMode="relative" rAng="0" ptsTypes="AA">
                                      <p:cBhvr>
                                        <p:cTn id="12" dur="1000" spd="-100000" fill="hold"/>
                                        <p:tgtEl>
                                          <p:spTgt spid="5"/>
                                        </p:tgtEl>
                                        <p:attrNameLst>
                                          <p:attrName>ppt_x</p:attrName>
                                          <p:attrName>ppt_y</p:attrName>
                                        </p:attrNameLst>
                                      </p:cBhvr>
                                      <p:rCtr x="4442" y="23"/>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45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250"/>
                                        <p:tgtEl>
                                          <p:spTgt spid="13"/>
                                        </p:tgtEl>
                                      </p:cBhvr>
                                    </p:animEffect>
                                  </p:childTnLst>
                                </p:cTn>
                              </p:par>
                              <p:par>
                                <p:cTn id="18" presetID="10" presetClass="entr" presetSubtype="0" fill="hold" nodeType="withEffect">
                                  <p:stCondLst>
                                    <p:cond delay="5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50"/>
                                        <p:tgtEl>
                                          <p:spTgt spid="14"/>
                                        </p:tgtEl>
                                      </p:cBhvr>
                                    </p:animEffect>
                                  </p:childTnLst>
                                </p:cTn>
                              </p:par>
                              <p:par>
                                <p:cTn id="21" presetID="42" presetClass="path" presetSubtype="0" accel="50000" decel="50000" fill="hold" nodeType="withEffect">
                                  <p:stCondLst>
                                    <p:cond delay="200"/>
                                  </p:stCondLst>
                                  <p:childTnLst>
                                    <p:animMotion origin="layout" path="M 4.65918E-6 4.17612E-6 L -0.00064 0.14344 " pathEditMode="relative" rAng="0" ptsTypes="AA">
                                      <p:cBhvr>
                                        <p:cTn id="22" dur="1000" spd="-100000" fill="hold"/>
                                        <p:tgtEl>
                                          <p:spTgt spid="14"/>
                                        </p:tgtEl>
                                        <p:attrNameLst>
                                          <p:attrName>ppt_x</p:attrName>
                                          <p:attrName>ppt_y</p:attrName>
                                        </p:attrNameLst>
                                      </p:cBhvr>
                                      <p:rCtr x="-38" y="71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3767185"/>
          </a:xfrm>
        </p:spPr>
        <p:txBody>
          <a:bodyPr/>
          <a:lstStyle/>
          <a:p>
            <a:pPr marL="0" indent="0">
              <a:buNone/>
            </a:pPr>
            <a:r>
              <a:rPr lang="en-US" sz="2400" dirty="0" smtClean="0"/>
              <a:t>GET https://graph.microsoft.com/beta</a:t>
            </a:r>
            <a:r>
              <a:rPr lang="en-US" sz="2400" b="1" dirty="0" smtClean="0"/>
              <a:t>/me/trendingAround</a:t>
            </a:r>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users/yina@contoso.com/</a:t>
            </a:r>
            <a:r>
              <a:rPr lang="en-US" sz="2400" b="1" dirty="0" err="1" smtClean="0"/>
              <a:t>trendingAround</a:t>
            </a:r>
            <a:endParaRPr lang="en-US" sz="2400" b="1" dirty="0"/>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users/mary@contoso.com/</a:t>
            </a:r>
            <a:r>
              <a:rPr lang="en-US" sz="2400" b="1" dirty="0" err="1" smtClean="0"/>
              <a:t>trendingAround</a:t>
            </a:r>
            <a:endParaRPr lang="en-US" sz="2400" b="1" dirty="0"/>
          </a:p>
          <a:p>
            <a:pPr marL="0" indent="0">
              <a:buNone/>
            </a:pPr>
            <a:endParaRPr lang="en-US" sz="2400" dirty="0" smtClean="0"/>
          </a:p>
          <a:p>
            <a:pPr marL="0" indent="0">
              <a:buNone/>
            </a:pPr>
            <a:endParaRPr lang="en-US" sz="2400" dirty="0"/>
          </a:p>
        </p:txBody>
      </p:sp>
    </p:spTree>
    <p:extLst>
      <p:ext uri="{BB962C8B-B14F-4D97-AF65-F5344CB8AC3E}">
        <p14:creationId xmlns:p14="http://schemas.microsoft.com/office/powerpoint/2010/main" val="28835614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2411402" y="810729"/>
            <a:ext cx="9327128" cy="3158456"/>
            <a:chOff x="2411402" y="810729"/>
            <a:chExt cx="9327128" cy="3158456"/>
          </a:xfrm>
        </p:grpSpPr>
        <p:grpSp>
          <p:nvGrpSpPr>
            <p:cNvPr id="5" name="Group 4"/>
            <p:cNvGrpSpPr/>
            <p:nvPr/>
          </p:nvGrpSpPr>
          <p:grpSpPr>
            <a:xfrm>
              <a:off x="2411402" y="810729"/>
              <a:ext cx="3760381" cy="2688331"/>
              <a:chOff x="2411402" y="810729"/>
              <a:chExt cx="3760381" cy="2688331"/>
            </a:xfrm>
          </p:grpSpPr>
          <p:cxnSp>
            <p:nvCxnSpPr>
              <p:cNvPr id="174" name="Straight Connector 173"/>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76" name="Group 175"/>
              <p:cNvGrpSpPr/>
              <p:nvPr/>
            </p:nvGrpSpPr>
            <p:grpSpPr>
              <a:xfrm>
                <a:off x="2411402" y="810729"/>
                <a:ext cx="793531" cy="793531"/>
                <a:chOff x="2986088" y="3567362"/>
                <a:chExt cx="778042" cy="778042"/>
              </a:xfrm>
            </p:grpSpPr>
            <p:sp>
              <p:nvSpPr>
                <p:cNvPr id="177" name="Oval 176"/>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78" name="Picture 1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179" name="Rounded Rectangle 178"/>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4" name="Group 13"/>
            <p:cNvGrpSpPr/>
            <p:nvPr/>
          </p:nvGrpSpPr>
          <p:grpSpPr>
            <a:xfrm>
              <a:off x="9833848" y="2697733"/>
              <a:ext cx="1904682" cy="1271452"/>
              <a:chOff x="9833848" y="2697733"/>
              <a:chExt cx="1904682" cy="1271452"/>
            </a:xfrm>
          </p:grpSpPr>
          <p:cxnSp>
            <p:nvCxnSpPr>
              <p:cNvPr id="185" name="Straight Connector 184"/>
              <p:cNvCxnSpPr/>
              <p:nvPr/>
            </p:nvCxnSpPr>
            <p:spPr>
              <a:xfrm>
                <a:off x="9833848" y="2697733"/>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6" name="Rounded Rectangle 185"/>
              <p:cNvSpPr/>
              <p:nvPr/>
            </p:nvSpPr>
            <p:spPr>
              <a:xfrm>
                <a:off x="10343804" y="2867973"/>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87" name="Group 186"/>
              <p:cNvGrpSpPr/>
              <p:nvPr/>
            </p:nvGrpSpPr>
            <p:grpSpPr>
              <a:xfrm>
                <a:off x="10944999" y="3175654"/>
                <a:ext cx="793531" cy="793531"/>
                <a:chOff x="3869156" y="3567362"/>
                <a:chExt cx="778042" cy="778042"/>
              </a:xfrm>
            </p:grpSpPr>
            <p:sp>
              <p:nvSpPr>
                <p:cNvPr id="188" name="Oval 187"/>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89" name="Picture 18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grpSp>
          <p:nvGrpSpPr>
            <p:cNvPr id="13" name="Group 12"/>
            <p:cNvGrpSpPr/>
            <p:nvPr/>
          </p:nvGrpSpPr>
          <p:grpSpPr>
            <a:xfrm>
              <a:off x="6239083" y="2275704"/>
              <a:ext cx="4160158" cy="1192127"/>
              <a:chOff x="6239083" y="2275704"/>
              <a:chExt cx="4160158" cy="1192127"/>
            </a:xfrm>
          </p:grpSpPr>
          <p:grpSp>
            <p:nvGrpSpPr>
              <p:cNvPr id="181" name="Group 180"/>
              <p:cNvGrpSpPr/>
              <p:nvPr/>
            </p:nvGrpSpPr>
            <p:grpSpPr>
              <a:xfrm>
                <a:off x="6239083" y="2551093"/>
                <a:ext cx="3586270" cy="916738"/>
                <a:chOff x="6234760" y="2549762"/>
                <a:chExt cx="3586270" cy="916738"/>
              </a:xfrm>
            </p:grpSpPr>
            <p:cxnSp>
              <p:nvCxnSpPr>
                <p:cNvPr id="182" name="Straight Connector 181"/>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4" name="Rounded Rectangle 183"/>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90" name="Group 189"/>
              <p:cNvGrpSpPr/>
              <p:nvPr/>
            </p:nvGrpSpPr>
            <p:grpSpPr>
              <a:xfrm>
                <a:off x="9297741" y="2275704"/>
                <a:ext cx="1101500" cy="793531"/>
                <a:chOff x="7408118" y="3567362"/>
                <a:chExt cx="1080000" cy="778042"/>
              </a:xfrm>
            </p:grpSpPr>
            <p:sp>
              <p:nvSpPr>
                <p:cNvPr id="191" name="Oval 190"/>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92" name="Diagram 191"/>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grpSp>
      </p:grpSp>
      <p:grpSp>
        <p:nvGrpSpPr>
          <p:cNvPr id="18" name="Group 17"/>
          <p:cNvGrpSpPr/>
          <p:nvPr/>
        </p:nvGrpSpPr>
        <p:grpSpPr>
          <a:xfrm>
            <a:off x="3378140" y="1235446"/>
            <a:ext cx="5356350" cy="4348916"/>
            <a:chOff x="3378140" y="1235446"/>
            <a:chExt cx="5356350" cy="4348916"/>
          </a:xfrm>
        </p:grpSpPr>
        <p:cxnSp>
          <p:nvCxnSpPr>
            <p:cNvPr id="361" name="Straight Connector 360"/>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63" name="Group 362"/>
            <p:cNvGrpSpPr/>
            <p:nvPr/>
          </p:nvGrpSpPr>
          <p:grpSpPr>
            <a:xfrm>
              <a:off x="3378140" y="4790831"/>
              <a:ext cx="1101500" cy="793531"/>
              <a:chOff x="8290358" y="2705101"/>
              <a:chExt cx="1080000" cy="778042"/>
            </a:xfrm>
          </p:grpSpPr>
          <p:sp>
            <p:nvSpPr>
              <p:cNvPr id="364" name="Oval 363"/>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5" name="Diagram 364"/>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grpSp>
          <p:nvGrpSpPr>
            <p:cNvPr id="366" name="Group 365"/>
            <p:cNvGrpSpPr/>
            <p:nvPr/>
          </p:nvGrpSpPr>
          <p:grpSpPr>
            <a:xfrm>
              <a:off x="7940959" y="1235446"/>
              <a:ext cx="793531" cy="1101500"/>
              <a:chOff x="7559471" y="2559928"/>
              <a:chExt cx="778042" cy="1080000"/>
            </a:xfrm>
          </p:grpSpPr>
          <p:sp>
            <p:nvSpPr>
              <p:cNvPr id="367" name="Oval 366"/>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8" name="Diagram 367"/>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sp>
          <p:nvSpPr>
            <p:cNvPr id="369" name="Rounded Rectangle 368"/>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0" name="Rounded Rectangle 369"/>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7" name="Group 16"/>
          <p:cNvGrpSpPr/>
          <p:nvPr/>
        </p:nvGrpSpPr>
        <p:grpSpPr>
          <a:xfrm>
            <a:off x="48012" y="1985597"/>
            <a:ext cx="6185895" cy="4532850"/>
            <a:chOff x="48012" y="1985597"/>
            <a:chExt cx="6185895" cy="4532850"/>
          </a:xfrm>
        </p:grpSpPr>
        <p:grpSp>
          <p:nvGrpSpPr>
            <p:cNvPr id="196" name="Group 195"/>
            <p:cNvGrpSpPr/>
            <p:nvPr/>
          </p:nvGrpSpPr>
          <p:grpSpPr>
            <a:xfrm>
              <a:off x="3111377" y="3499059"/>
              <a:ext cx="3058318" cy="2374714"/>
              <a:chOff x="3111377" y="3499059"/>
              <a:chExt cx="3058318" cy="2374714"/>
            </a:xfrm>
          </p:grpSpPr>
          <p:cxnSp>
            <p:nvCxnSpPr>
              <p:cNvPr id="197" name="Straight Connector 196"/>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99" name="Rounded Rectangle 198"/>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00" name="Group 199"/>
            <p:cNvGrpSpPr/>
            <p:nvPr/>
          </p:nvGrpSpPr>
          <p:grpSpPr>
            <a:xfrm>
              <a:off x="2593679" y="4317579"/>
              <a:ext cx="883060" cy="2200868"/>
              <a:chOff x="2593679" y="4317579"/>
              <a:chExt cx="883060" cy="2200868"/>
            </a:xfrm>
          </p:grpSpPr>
          <p:grpSp>
            <p:nvGrpSpPr>
              <p:cNvPr id="201" name="Group 200"/>
              <p:cNvGrpSpPr/>
              <p:nvPr/>
            </p:nvGrpSpPr>
            <p:grpSpPr>
              <a:xfrm>
                <a:off x="2593679" y="4317579"/>
                <a:ext cx="881082" cy="1848377"/>
                <a:chOff x="2593679" y="4317579"/>
                <a:chExt cx="881082" cy="1848377"/>
              </a:xfrm>
            </p:grpSpPr>
            <p:cxnSp>
              <p:nvCxnSpPr>
                <p:cNvPr id="203" name="Straight Connector 202"/>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04" name="Group 203"/>
                <p:cNvGrpSpPr/>
                <p:nvPr/>
              </p:nvGrpSpPr>
              <p:grpSpPr>
                <a:xfrm>
                  <a:off x="2681230" y="5372425"/>
                  <a:ext cx="793531" cy="793531"/>
                  <a:chOff x="3869156" y="3567362"/>
                  <a:chExt cx="778042" cy="778042"/>
                </a:xfrm>
              </p:grpSpPr>
              <p:sp>
                <p:nvSpPr>
                  <p:cNvPr id="272" name="Oval 271"/>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3" name="Picture 27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202"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74" name="Group 273"/>
            <p:cNvGrpSpPr/>
            <p:nvPr/>
          </p:nvGrpSpPr>
          <p:grpSpPr>
            <a:xfrm>
              <a:off x="48012" y="1985597"/>
              <a:ext cx="2570795" cy="2315904"/>
              <a:chOff x="48012" y="1985597"/>
              <a:chExt cx="2570795" cy="2315904"/>
            </a:xfrm>
          </p:grpSpPr>
          <p:cxnSp>
            <p:nvCxnSpPr>
              <p:cNvPr id="275" name="Straight Connector 27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76" name="Group 275"/>
              <p:cNvGrpSpPr/>
              <p:nvPr/>
            </p:nvGrpSpPr>
            <p:grpSpPr>
              <a:xfrm>
                <a:off x="517509" y="2542611"/>
                <a:ext cx="793531" cy="793531"/>
                <a:chOff x="5681540" y="2652588"/>
                <a:chExt cx="778042" cy="778042"/>
              </a:xfrm>
            </p:grpSpPr>
            <p:sp>
              <p:nvSpPr>
                <p:cNvPr id="285" name="Oval 28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6" name="Picture 285"/>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277"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87" name="Group 286"/>
            <p:cNvGrpSpPr/>
            <p:nvPr/>
          </p:nvGrpSpPr>
          <p:grpSpPr>
            <a:xfrm>
              <a:off x="2615444" y="2671843"/>
              <a:ext cx="3556339" cy="837101"/>
              <a:chOff x="2615444" y="2671843"/>
              <a:chExt cx="3556339" cy="837101"/>
            </a:xfrm>
          </p:grpSpPr>
          <p:cxnSp>
            <p:nvCxnSpPr>
              <p:cNvPr id="288" name="Straight Connector 287"/>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2165679" y="2262606"/>
              <a:ext cx="1890027" cy="2034151"/>
              <a:chOff x="2165679" y="2262606"/>
              <a:chExt cx="1890027" cy="2034151"/>
            </a:xfrm>
          </p:grpSpPr>
          <p:cxnSp>
            <p:nvCxnSpPr>
              <p:cNvPr id="297" name="Straight Connector 296"/>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2165679" y="2262606"/>
                <a:ext cx="819857" cy="810653"/>
                <a:chOff x="10113425" y="3530904"/>
                <a:chExt cx="803854" cy="794830"/>
              </a:xfrm>
            </p:grpSpPr>
            <p:sp>
              <p:nvSpPr>
                <p:cNvPr id="300" name="Oval 299"/>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1" name="Picture 300"/>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299"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02" name="Group 301"/>
            <p:cNvGrpSpPr/>
            <p:nvPr/>
          </p:nvGrpSpPr>
          <p:grpSpPr>
            <a:xfrm>
              <a:off x="1604826" y="3281093"/>
              <a:ext cx="4629081" cy="2119373"/>
              <a:chOff x="1605679" y="3284402"/>
              <a:chExt cx="4629081" cy="2119373"/>
            </a:xfrm>
          </p:grpSpPr>
          <p:cxnSp>
            <p:nvCxnSpPr>
              <p:cNvPr id="303" name="Straight Connector 302"/>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4" name="Group 303"/>
              <p:cNvGrpSpPr/>
              <p:nvPr/>
            </p:nvGrpSpPr>
            <p:grpSpPr>
              <a:xfrm>
                <a:off x="1799823" y="3284402"/>
                <a:ext cx="1464350" cy="2086357"/>
                <a:chOff x="636295" y="2518478"/>
                <a:chExt cx="1435768" cy="2045634"/>
              </a:xfrm>
            </p:grpSpPr>
            <p:sp>
              <p:nvSpPr>
                <p:cNvPr id="311" name="Oval 310"/>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2" name="Diagram 311"/>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pSp>
          <p:sp>
            <p:nvSpPr>
              <p:cNvPr id="305"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306" name="Straight Connector 30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10" name="Rounded Rectangle 309"/>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grpSp>
        <p:nvGrpSpPr>
          <p:cNvPr id="11" name="Group 10"/>
          <p:cNvGrpSpPr/>
          <p:nvPr/>
        </p:nvGrpSpPr>
        <p:grpSpPr>
          <a:xfrm>
            <a:off x="6162902" y="803240"/>
            <a:ext cx="5366001" cy="3902594"/>
            <a:chOff x="6162902" y="803240"/>
            <a:chExt cx="5366001" cy="3902594"/>
          </a:xfrm>
        </p:grpSpPr>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3" r:lo="rId34" r:qs="rId35" r:cs="rId36"/>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38"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9" r:lo="rId40" r:qs="rId41" r:cs="rId42"/>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4" r:lo="rId45" r:qs="rId46" r:cs="rId47"/>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/tasks (future)</a:t>
            </a:r>
            <a:endParaRPr lang="en-US" dirty="0"/>
          </a:p>
        </p:txBody>
      </p:sp>
      <p:grpSp>
        <p:nvGrpSpPr>
          <p:cNvPr id="221" name="Group 220"/>
          <p:cNvGrpSpPr/>
          <p:nvPr/>
        </p:nvGrpSpPr>
        <p:grpSpPr>
          <a:xfrm>
            <a:off x="6176332" y="3520337"/>
            <a:ext cx="3427621" cy="2047542"/>
            <a:chOff x="6176332" y="3520337"/>
            <a:chExt cx="3427621" cy="2047542"/>
          </a:xfrm>
        </p:grpSpPr>
        <p:cxnSp>
          <p:nvCxnSpPr>
            <p:cNvPr id="222" name="Straight Connector 221"/>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23"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24" name="Group 223"/>
            <p:cNvGrpSpPr/>
            <p:nvPr/>
          </p:nvGrpSpPr>
          <p:grpSpPr>
            <a:xfrm>
              <a:off x="7944573" y="4774348"/>
              <a:ext cx="793531" cy="793531"/>
              <a:chOff x="7944573" y="4774348"/>
              <a:chExt cx="793531" cy="793531"/>
            </a:xfrm>
          </p:grpSpPr>
          <p:sp>
            <p:nvSpPr>
              <p:cNvPr id="225" name="Oval 224"/>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227" name="Group 226"/>
          <p:cNvGrpSpPr/>
          <p:nvPr/>
        </p:nvGrpSpPr>
        <p:grpSpPr>
          <a:xfrm>
            <a:off x="91445" y="3496755"/>
            <a:ext cx="2468904" cy="1180777"/>
            <a:chOff x="91445" y="3496755"/>
            <a:chExt cx="2468904" cy="1180777"/>
          </a:xfrm>
        </p:grpSpPr>
        <p:cxnSp>
          <p:nvCxnSpPr>
            <p:cNvPr id="228" name="Straight Connector 227"/>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29"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30" name="Group 229"/>
            <p:cNvGrpSpPr/>
            <p:nvPr/>
          </p:nvGrpSpPr>
          <p:grpSpPr>
            <a:xfrm>
              <a:off x="300086" y="3884001"/>
              <a:ext cx="793531" cy="793531"/>
              <a:chOff x="300086" y="3884001"/>
              <a:chExt cx="793531" cy="793531"/>
            </a:xfrm>
          </p:grpSpPr>
          <p:sp>
            <p:nvSpPr>
              <p:cNvPr id="231" name="Oval 230"/>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241" name="Group 240"/>
          <p:cNvGrpSpPr/>
          <p:nvPr/>
        </p:nvGrpSpPr>
        <p:grpSpPr>
          <a:xfrm>
            <a:off x="1605471" y="3281476"/>
            <a:ext cx="4629081" cy="2119373"/>
            <a:chOff x="1605679" y="3284402"/>
            <a:chExt cx="4629081" cy="2119373"/>
          </a:xfrm>
        </p:grpSpPr>
        <p:cxnSp>
          <p:nvCxnSpPr>
            <p:cNvPr id="242" name="Straight Connector 241"/>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43" name="Group 242"/>
            <p:cNvGrpSpPr/>
            <p:nvPr/>
          </p:nvGrpSpPr>
          <p:grpSpPr>
            <a:xfrm>
              <a:off x="1799823" y="3284402"/>
              <a:ext cx="1464350" cy="2086357"/>
              <a:chOff x="636295" y="2518478"/>
              <a:chExt cx="1435768" cy="2045634"/>
            </a:xfrm>
          </p:grpSpPr>
          <p:sp>
            <p:nvSpPr>
              <p:cNvPr id="247" name="Oval 246"/>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48" name="Diagram 247"/>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9" r:lo="rId50" r:qs="rId51" r:cs="rId52"/>
              </a:graphicData>
            </a:graphic>
          </p:graphicFrame>
        </p:grpSp>
        <p:sp>
          <p:nvSpPr>
            <p:cNvPr id="244"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245" name="Straight Connector 244"/>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46" name="Rounded Rectangle 245"/>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5" name="Group 14"/>
          <p:cNvGrpSpPr/>
          <p:nvPr/>
        </p:nvGrpSpPr>
        <p:grpSpPr>
          <a:xfrm>
            <a:off x="2405094" y="811058"/>
            <a:ext cx="9327128" cy="3158456"/>
            <a:chOff x="2563802" y="963129"/>
            <a:chExt cx="9327128" cy="3158456"/>
          </a:xfrm>
        </p:grpSpPr>
        <p:grpSp>
          <p:nvGrpSpPr>
            <p:cNvPr id="249" name="Group 248"/>
            <p:cNvGrpSpPr/>
            <p:nvPr/>
          </p:nvGrpSpPr>
          <p:grpSpPr>
            <a:xfrm>
              <a:off x="2563802" y="963129"/>
              <a:ext cx="3760381" cy="2688331"/>
              <a:chOff x="2411402" y="810729"/>
              <a:chExt cx="3760381" cy="2688331"/>
            </a:xfrm>
          </p:grpSpPr>
          <p:cxnSp>
            <p:nvCxnSpPr>
              <p:cNvPr id="250" name="Straight Connector 249"/>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52" name="Group 251"/>
              <p:cNvGrpSpPr/>
              <p:nvPr/>
            </p:nvGrpSpPr>
            <p:grpSpPr>
              <a:xfrm>
                <a:off x="2411402" y="810729"/>
                <a:ext cx="793531" cy="793531"/>
                <a:chOff x="2986088" y="3567362"/>
                <a:chExt cx="778042" cy="778042"/>
              </a:xfrm>
            </p:grpSpPr>
            <p:sp>
              <p:nvSpPr>
                <p:cNvPr id="254" name="Oval 25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55" name="Picture 2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253" name="Rounded Rectangle 252"/>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56" name="Group 255"/>
            <p:cNvGrpSpPr/>
            <p:nvPr/>
          </p:nvGrpSpPr>
          <p:grpSpPr>
            <a:xfrm>
              <a:off x="9986248" y="2850133"/>
              <a:ext cx="1904682" cy="1271452"/>
              <a:chOff x="9833848" y="2697733"/>
              <a:chExt cx="1904682" cy="1271452"/>
            </a:xfrm>
          </p:grpSpPr>
          <p:cxnSp>
            <p:nvCxnSpPr>
              <p:cNvPr id="257" name="Straight Connector 256"/>
              <p:cNvCxnSpPr/>
              <p:nvPr/>
            </p:nvCxnSpPr>
            <p:spPr>
              <a:xfrm>
                <a:off x="9833848" y="2697733"/>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58" name="Rounded Rectangle 257"/>
              <p:cNvSpPr/>
              <p:nvPr/>
            </p:nvSpPr>
            <p:spPr>
              <a:xfrm>
                <a:off x="10343804" y="2867973"/>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59" name="Group 258"/>
              <p:cNvGrpSpPr/>
              <p:nvPr/>
            </p:nvGrpSpPr>
            <p:grpSpPr>
              <a:xfrm>
                <a:off x="10944999" y="3175654"/>
                <a:ext cx="793531" cy="793531"/>
                <a:chOff x="3869156" y="3567362"/>
                <a:chExt cx="778042" cy="778042"/>
              </a:xfrm>
            </p:grpSpPr>
            <p:sp>
              <p:nvSpPr>
                <p:cNvPr id="260" name="Oval 259"/>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61" name="Picture 2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grpSp>
          <p:nvGrpSpPr>
            <p:cNvPr id="262" name="Group 261"/>
            <p:cNvGrpSpPr/>
            <p:nvPr/>
          </p:nvGrpSpPr>
          <p:grpSpPr>
            <a:xfrm>
              <a:off x="6391483" y="2428104"/>
              <a:ext cx="4160158" cy="1192127"/>
              <a:chOff x="6239083" y="2275704"/>
              <a:chExt cx="4160158" cy="1192127"/>
            </a:xfrm>
          </p:grpSpPr>
          <p:grpSp>
            <p:nvGrpSpPr>
              <p:cNvPr id="263" name="Group 262"/>
              <p:cNvGrpSpPr/>
              <p:nvPr/>
            </p:nvGrpSpPr>
            <p:grpSpPr>
              <a:xfrm>
                <a:off x="6239083" y="2551093"/>
                <a:ext cx="3586270" cy="916738"/>
                <a:chOff x="6234760" y="2549762"/>
                <a:chExt cx="3586270" cy="916738"/>
              </a:xfrm>
            </p:grpSpPr>
            <p:cxnSp>
              <p:nvCxnSpPr>
                <p:cNvPr id="267" name="Straight Connector 26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69" name="Rounded Rectangle 268"/>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64" name="Group 263"/>
              <p:cNvGrpSpPr/>
              <p:nvPr/>
            </p:nvGrpSpPr>
            <p:grpSpPr>
              <a:xfrm>
                <a:off x="9297741" y="2275704"/>
                <a:ext cx="1101500" cy="793531"/>
                <a:chOff x="7408118" y="3567362"/>
                <a:chExt cx="1080000" cy="778042"/>
              </a:xfrm>
            </p:grpSpPr>
            <p:sp>
              <p:nvSpPr>
                <p:cNvPr id="265" name="Oval 264"/>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66" name="Diagram 265"/>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54" r:lo="rId55" r:qs="rId56" r:cs="rId57"/>
                </a:graphicData>
              </a:graphic>
            </p:graphicFrame>
          </p:grpSp>
        </p:gr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9" r:lo="rId60" r:qs="rId61" r:cs="rId62"/>
              </a:graphicData>
            </a:graphic>
          </p:graphicFrame>
        </p:grpSp>
      </p:grpSp>
    </p:spTree>
    <p:extLst>
      <p:ext uri="{BB962C8B-B14F-4D97-AF65-F5344CB8AC3E}">
        <p14:creationId xmlns:p14="http://schemas.microsoft.com/office/powerpoint/2010/main" val="381792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10" presetClass="entr" presetSubtype="0" fill="hold" nodeType="withEffect">
                                  <p:stCondLst>
                                    <p:cond delay="250"/>
                                  </p:stCondLst>
                                  <p:childTnLst>
                                    <p:set>
                                      <p:cBhvr>
                                        <p:cTn id="9" dur="1" fill="hold">
                                          <p:stCondLst>
                                            <p:cond delay="0"/>
                                          </p:stCondLst>
                                        </p:cTn>
                                        <p:tgtEl>
                                          <p:spTgt spid="221"/>
                                        </p:tgtEl>
                                        <p:attrNameLst>
                                          <p:attrName>style.visibility</p:attrName>
                                        </p:attrNameLst>
                                      </p:cBhvr>
                                      <p:to>
                                        <p:strVal val="visible"/>
                                      </p:to>
                                    </p:set>
                                    <p:animEffect transition="in" filter="fade">
                                      <p:cBhvr>
                                        <p:cTn id="10" dur="250"/>
                                        <p:tgtEl>
                                          <p:spTgt spid="221"/>
                                        </p:tgtEl>
                                      </p:cBhvr>
                                    </p:animEffect>
                                  </p:childTnLst>
                                </p:cTn>
                              </p:par>
                              <p:par>
                                <p:cTn id="11" presetID="35" presetClass="path" presetSubtype="0" accel="50000" decel="50000" fill="hold" nodeType="withEffect">
                                  <p:stCondLst>
                                    <p:cond delay="200"/>
                                  </p:stCondLst>
                                  <p:childTnLst>
                                    <p:animMotion origin="layout" path="M -4.09242E-6 1.23014E-6 L -0.08705 0.00023 " pathEditMode="relative" rAng="0" ptsTypes="AA">
                                      <p:cBhvr>
                                        <p:cTn id="12" dur="1000" spd="-100000" fill="hold"/>
                                        <p:tgtEl>
                                          <p:spTgt spid="221"/>
                                        </p:tgtEl>
                                        <p:attrNameLst>
                                          <p:attrName>ppt_x</p:attrName>
                                          <p:attrName>ppt_y</p:attrName>
                                        </p:attrNameLst>
                                      </p:cBhvr>
                                      <p:rCtr x="-4353" y="0"/>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400"/>
                                  </p:stCondLst>
                                  <p:childTnLst>
                                    <p:set>
                                      <p:cBhvr>
                                        <p:cTn id="16" dur="1" fill="hold">
                                          <p:stCondLst>
                                            <p:cond delay="0"/>
                                          </p:stCondLst>
                                        </p:cTn>
                                        <p:tgtEl>
                                          <p:spTgt spid="241"/>
                                        </p:tgtEl>
                                        <p:attrNameLst>
                                          <p:attrName>style.visibility</p:attrName>
                                        </p:attrNameLst>
                                      </p:cBhvr>
                                      <p:to>
                                        <p:strVal val="visible"/>
                                      </p:to>
                                    </p:set>
                                    <p:animEffect transition="in" filter="fade">
                                      <p:cBhvr>
                                        <p:cTn id="17" dur="1000"/>
                                        <p:tgtEl>
                                          <p:spTgt spid="241"/>
                                        </p:tgtEl>
                                      </p:cBhvr>
                                    </p:animEffect>
                                  </p:childTnLst>
                                </p:cTn>
                              </p:par>
                              <p:par>
                                <p:cTn id="18" presetID="10" presetClass="entr" presetSubtype="0" fill="hold" nodeType="withEffect">
                                  <p:stCondLst>
                                    <p:cond delay="450"/>
                                  </p:stCondLst>
                                  <p:childTnLst>
                                    <p:set>
                                      <p:cBhvr>
                                        <p:cTn id="19" dur="1" fill="hold">
                                          <p:stCondLst>
                                            <p:cond delay="0"/>
                                          </p:stCondLst>
                                        </p:cTn>
                                        <p:tgtEl>
                                          <p:spTgt spid="227"/>
                                        </p:tgtEl>
                                        <p:attrNameLst>
                                          <p:attrName>style.visibility</p:attrName>
                                        </p:attrNameLst>
                                      </p:cBhvr>
                                      <p:to>
                                        <p:strVal val="visible"/>
                                      </p:to>
                                    </p:set>
                                    <p:animEffect transition="in" filter="fade">
                                      <p:cBhvr>
                                        <p:cTn id="20" dur="250"/>
                                        <p:tgtEl>
                                          <p:spTgt spid="227"/>
                                        </p:tgtEl>
                                      </p:cBhvr>
                                    </p:animEffect>
                                  </p:childTnLst>
                                </p:cTn>
                              </p:par>
                              <p:par>
                                <p:cTn id="21" presetID="42" presetClass="path" presetSubtype="0" accel="50000" decel="50000" fill="hold" nodeType="withEffect">
                                  <p:stCondLst>
                                    <p:cond delay="200"/>
                                  </p:stCondLst>
                                  <p:childTnLst>
                                    <p:animMotion origin="layout" path="M 3.32653E-6 -3.35906E-6 L -0.00026 0.17113 " pathEditMode="relative" rAng="0" ptsTypes="AA">
                                      <p:cBhvr>
                                        <p:cTn id="22" dur="1000" spd="-100000" fill="hold"/>
                                        <p:tgtEl>
                                          <p:spTgt spid="227"/>
                                        </p:tgtEl>
                                        <p:attrNameLst>
                                          <p:attrName>ppt_x</p:attrName>
                                          <p:attrName>ppt_y</p:attrName>
                                        </p:attrNameLst>
                                      </p:cBhvr>
                                      <p:rCtr x="-13" y="85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3360920"/>
          </a:xfrm>
        </p:spPr>
        <p:txBody>
          <a:bodyPr/>
          <a:lstStyle/>
          <a:p>
            <a:pPr marL="0" indent="0">
              <a:buNone/>
            </a:pPr>
            <a:r>
              <a:rPr lang="en-US" sz="2400" dirty="0" smtClean="0"/>
              <a:t>GET https://graph.microsoft.com/beta/me</a:t>
            </a:r>
            <a:r>
              <a:rPr lang="en-US" sz="2400" b="1" dirty="0" smtClean="0"/>
              <a:t>/tasks</a:t>
            </a:r>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dirty="0"/>
              <a:t>	</a:t>
            </a:r>
            <a:r>
              <a:rPr lang="en-US" sz="2400" b="1" dirty="0"/>
              <a:t>/</a:t>
            </a:r>
            <a:r>
              <a:rPr lang="en-US" sz="2400" b="1" dirty="0" smtClean="0"/>
              <a:t>users/yina@contoso.com/tasks</a:t>
            </a:r>
            <a:endParaRPr lang="en-US" sz="2400" b="1" dirty="0"/>
          </a:p>
          <a:p>
            <a:pPr marL="0" indent="0">
              <a:buNone/>
            </a:pPr>
            <a:endParaRPr lang="en-US" sz="2400" dirty="0" smtClean="0"/>
          </a:p>
          <a:p>
            <a:pPr marL="0" indent="0">
              <a:buNone/>
            </a:pPr>
            <a:r>
              <a:rPr lang="en-US" sz="2400" dirty="0" smtClean="0"/>
              <a:t>GET </a:t>
            </a:r>
            <a:r>
              <a:rPr lang="en-US" sz="2400" dirty="0"/>
              <a:t>https://</a:t>
            </a:r>
            <a:r>
              <a:rPr lang="en-US" sz="2400" dirty="0" smtClean="0"/>
              <a:t>graph.microsoft.com/beta/contoso.com</a:t>
            </a:r>
            <a:endParaRPr lang="en-US" sz="2400" dirty="0"/>
          </a:p>
          <a:p>
            <a:pPr marL="0" indent="0">
              <a:buNone/>
            </a:pPr>
            <a:r>
              <a:rPr lang="en-US" sz="2400" dirty="0"/>
              <a:t>	</a:t>
            </a:r>
            <a:r>
              <a:rPr lang="en-US" sz="2400" b="1" dirty="0" smtClean="0"/>
              <a:t>/groups/&lt;id&gt;/tasks</a:t>
            </a:r>
            <a:endParaRPr lang="en-US" sz="2400" b="1" dirty="0"/>
          </a:p>
          <a:p>
            <a:pPr marL="0" indent="0">
              <a:buNone/>
            </a:pPr>
            <a:endParaRPr lang="en-US" sz="2400" dirty="0" smtClean="0"/>
          </a:p>
        </p:txBody>
      </p:sp>
    </p:spTree>
    <p:extLst>
      <p:ext uri="{BB962C8B-B14F-4D97-AF65-F5344CB8AC3E}">
        <p14:creationId xmlns:p14="http://schemas.microsoft.com/office/powerpoint/2010/main" val="36810424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 name="Group 220"/>
          <p:cNvGrpSpPr/>
          <p:nvPr/>
        </p:nvGrpSpPr>
        <p:grpSpPr>
          <a:xfrm>
            <a:off x="6176332" y="3520337"/>
            <a:ext cx="3427621" cy="2047542"/>
            <a:chOff x="6176332" y="3520337"/>
            <a:chExt cx="3427621" cy="2047542"/>
          </a:xfrm>
        </p:grpSpPr>
        <p:cxnSp>
          <p:nvCxnSpPr>
            <p:cNvPr id="222" name="Straight Connector 221"/>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23"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24" name="Group 223"/>
            <p:cNvGrpSpPr/>
            <p:nvPr/>
          </p:nvGrpSpPr>
          <p:grpSpPr>
            <a:xfrm>
              <a:off x="7944573" y="4774348"/>
              <a:ext cx="793531" cy="793531"/>
              <a:chOff x="7944573" y="4774348"/>
              <a:chExt cx="793531" cy="793531"/>
            </a:xfrm>
          </p:grpSpPr>
          <p:sp>
            <p:nvSpPr>
              <p:cNvPr id="225" name="Oval 224"/>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227" name="Group 226"/>
          <p:cNvGrpSpPr/>
          <p:nvPr/>
        </p:nvGrpSpPr>
        <p:grpSpPr>
          <a:xfrm>
            <a:off x="91445" y="3496755"/>
            <a:ext cx="2468904" cy="1180777"/>
            <a:chOff x="91445" y="3496755"/>
            <a:chExt cx="2468904" cy="1180777"/>
          </a:xfrm>
        </p:grpSpPr>
        <p:cxnSp>
          <p:nvCxnSpPr>
            <p:cNvPr id="228" name="Straight Connector 227"/>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29"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30" name="Group 229"/>
            <p:cNvGrpSpPr/>
            <p:nvPr/>
          </p:nvGrpSpPr>
          <p:grpSpPr>
            <a:xfrm>
              <a:off x="300086" y="3884001"/>
              <a:ext cx="793531" cy="793531"/>
              <a:chOff x="300086" y="3884001"/>
              <a:chExt cx="793531" cy="793531"/>
            </a:xfrm>
          </p:grpSpPr>
          <p:sp>
            <p:nvSpPr>
              <p:cNvPr id="231" name="Oval 230"/>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12" name="Group 11"/>
          <p:cNvGrpSpPr/>
          <p:nvPr/>
        </p:nvGrpSpPr>
        <p:grpSpPr>
          <a:xfrm>
            <a:off x="2411402" y="810729"/>
            <a:ext cx="9327128" cy="3158456"/>
            <a:chOff x="2411402" y="810729"/>
            <a:chExt cx="9327128" cy="3158456"/>
          </a:xfrm>
        </p:grpSpPr>
        <p:grpSp>
          <p:nvGrpSpPr>
            <p:cNvPr id="5" name="Group 4"/>
            <p:cNvGrpSpPr/>
            <p:nvPr/>
          </p:nvGrpSpPr>
          <p:grpSpPr>
            <a:xfrm>
              <a:off x="2411402" y="810729"/>
              <a:ext cx="3760381" cy="2688331"/>
              <a:chOff x="2411402" y="810729"/>
              <a:chExt cx="3760381" cy="2688331"/>
            </a:xfrm>
          </p:grpSpPr>
          <p:cxnSp>
            <p:nvCxnSpPr>
              <p:cNvPr id="174" name="Straight Connector 173"/>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76" name="Group 175"/>
              <p:cNvGrpSpPr/>
              <p:nvPr/>
            </p:nvGrpSpPr>
            <p:grpSpPr>
              <a:xfrm>
                <a:off x="2411402" y="810729"/>
                <a:ext cx="793531" cy="793531"/>
                <a:chOff x="2986088" y="3567362"/>
                <a:chExt cx="778042" cy="778042"/>
              </a:xfrm>
            </p:grpSpPr>
            <p:sp>
              <p:nvSpPr>
                <p:cNvPr id="177" name="Oval 176"/>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78" name="Picture 17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179" name="Rounded Rectangle 178"/>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4" name="Group 13"/>
            <p:cNvGrpSpPr/>
            <p:nvPr/>
          </p:nvGrpSpPr>
          <p:grpSpPr>
            <a:xfrm>
              <a:off x="9833848" y="2697733"/>
              <a:ext cx="1904682" cy="1271452"/>
              <a:chOff x="9833848" y="2697733"/>
              <a:chExt cx="1904682" cy="1271452"/>
            </a:xfrm>
          </p:grpSpPr>
          <p:cxnSp>
            <p:nvCxnSpPr>
              <p:cNvPr id="185" name="Straight Connector 184"/>
              <p:cNvCxnSpPr/>
              <p:nvPr/>
            </p:nvCxnSpPr>
            <p:spPr>
              <a:xfrm>
                <a:off x="9833848" y="2697733"/>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6" name="Rounded Rectangle 185"/>
              <p:cNvSpPr/>
              <p:nvPr/>
            </p:nvSpPr>
            <p:spPr>
              <a:xfrm>
                <a:off x="10343804" y="2867973"/>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87" name="Group 186"/>
              <p:cNvGrpSpPr/>
              <p:nvPr/>
            </p:nvGrpSpPr>
            <p:grpSpPr>
              <a:xfrm>
                <a:off x="10944999" y="3175654"/>
                <a:ext cx="793531" cy="793531"/>
                <a:chOff x="3869156" y="3567362"/>
                <a:chExt cx="778042" cy="778042"/>
              </a:xfrm>
            </p:grpSpPr>
            <p:sp>
              <p:nvSpPr>
                <p:cNvPr id="188" name="Oval 187"/>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89" name="Picture 18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grpSp>
          <p:nvGrpSpPr>
            <p:cNvPr id="13" name="Group 12"/>
            <p:cNvGrpSpPr/>
            <p:nvPr/>
          </p:nvGrpSpPr>
          <p:grpSpPr>
            <a:xfrm>
              <a:off x="6239083" y="2275704"/>
              <a:ext cx="4160158" cy="1192127"/>
              <a:chOff x="6239083" y="2275704"/>
              <a:chExt cx="4160158" cy="1192127"/>
            </a:xfrm>
          </p:grpSpPr>
          <p:grpSp>
            <p:nvGrpSpPr>
              <p:cNvPr id="181" name="Group 180"/>
              <p:cNvGrpSpPr/>
              <p:nvPr/>
            </p:nvGrpSpPr>
            <p:grpSpPr>
              <a:xfrm>
                <a:off x="6239083" y="2551093"/>
                <a:ext cx="3586270" cy="916738"/>
                <a:chOff x="6234760" y="2549762"/>
                <a:chExt cx="3586270" cy="916738"/>
              </a:xfrm>
            </p:grpSpPr>
            <p:cxnSp>
              <p:nvCxnSpPr>
                <p:cNvPr id="182" name="Straight Connector 181"/>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84" name="Rounded Rectangle 183"/>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90" name="Group 189"/>
              <p:cNvGrpSpPr/>
              <p:nvPr/>
            </p:nvGrpSpPr>
            <p:grpSpPr>
              <a:xfrm>
                <a:off x="9297741" y="2275704"/>
                <a:ext cx="1101500" cy="793531"/>
                <a:chOff x="7408118" y="3567362"/>
                <a:chExt cx="1080000" cy="778042"/>
              </a:xfrm>
            </p:grpSpPr>
            <p:sp>
              <p:nvSpPr>
                <p:cNvPr id="191" name="Oval 190"/>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92" name="Diagram 191"/>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grpSp>
      </p:grpSp>
      <p:grpSp>
        <p:nvGrpSpPr>
          <p:cNvPr id="18" name="Group 17"/>
          <p:cNvGrpSpPr/>
          <p:nvPr/>
        </p:nvGrpSpPr>
        <p:grpSpPr>
          <a:xfrm>
            <a:off x="3378140" y="1235446"/>
            <a:ext cx="5356350" cy="4348916"/>
            <a:chOff x="3378140" y="1235446"/>
            <a:chExt cx="5356350" cy="4348916"/>
          </a:xfrm>
        </p:grpSpPr>
        <p:cxnSp>
          <p:nvCxnSpPr>
            <p:cNvPr id="361" name="Straight Connector 360"/>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63" name="Group 362"/>
            <p:cNvGrpSpPr/>
            <p:nvPr/>
          </p:nvGrpSpPr>
          <p:grpSpPr>
            <a:xfrm>
              <a:off x="3378140" y="4790831"/>
              <a:ext cx="1101500" cy="793531"/>
              <a:chOff x="8290358" y="2705101"/>
              <a:chExt cx="1080000" cy="778042"/>
            </a:xfrm>
          </p:grpSpPr>
          <p:sp>
            <p:nvSpPr>
              <p:cNvPr id="364" name="Oval 363"/>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5" name="Diagram 364"/>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grpSp>
          <p:nvGrpSpPr>
            <p:cNvPr id="366" name="Group 365"/>
            <p:cNvGrpSpPr/>
            <p:nvPr/>
          </p:nvGrpSpPr>
          <p:grpSpPr>
            <a:xfrm>
              <a:off x="7940959" y="1235446"/>
              <a:ext cx="793531" cy="1101500"/>
              <a:chOff x="7559471" y="2559928"/>
              <a:chExt cx="778042" cy="1080000"/>
            </a:xfrm>
          </p:grpSpPr>
          <p:sp>
            <p:nvSpPr>
              <p:cNvPr id="367" name="Oval 366"/>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68" name="Diagram 367"/>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sp>
          <p:nvSpPr>
            <p:cNvPr id="369" name="Rounded Rectangle 368"/>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0" name="Rounded Rectangle 369"/>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7" name="Group 16"/>
          <p:cNvGrpSpPr/>
          <p:nvPr/>
        </p:nvGrpSpPr>
        <p:grpSpPr>
          <a:xfrm>
            <a:off x="48012" y="1985597"/>
            <a:ext cx="6185895" cy="4532850"/>
            <a:chOff x="48012" y="1985597"/>
            <a:chExt cx="6185895" cy="4532850"/>
          </a:xfrm>
        </p:grpSpPr>
        <p:grpSp>
          <p:nvGrpSpPr>
            <p:cNvPr id="196" name="Group 195"/>
            <p:cNvGrpSpPr/>
            <p:nvPr/>
          </p:nvGrpSpPr>
          <p:grpSpPr>
            <a:xfrm>
              <a:off x="3111377" y="3499059"/>
              <a:ext cx="3058318" cy="2374714"/>
              <a:chOff x="3111377" y="3499059"/>
              <a:chExt cx="3058318" cy="2374714"/>
            </a:xfrm>
          </p:grpSpPr>
          <p:cxnSp>
            <p:nvCxnSpPr>
              <p:cNvPr id="197" name="Straight Connector 196"/>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99" name="Rounded Rectangle 198"/>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00" name="Group 199"/>
            <p:cNvGrpSpPr/>
            <p:nvPr/>
          </p:nvGrpSpPr>
          <p:grpSpPr>
            <a:xfrm>
              <a:off x="2593679" y="4317579"/>
              <a:ext cx="883060" cy="2200868"/>
              <a:chOff x="2593679" y="4317579"/>
              <a:chExt cx="883060" cy="2200868"/>
            </a:xfrm>
          </p:grpSpPr>
          <p:grpSp>
            <p:nvGrpSpPr>
              <p:cNvPr id="201" name="Group 200"/>
              <p:cNvGrpSpPr/>
              <p:nvPr/>
            </p:nvGrpSpPr>
            <p:grpSpPr>
              <a:xfrm>
                <a:off x="2593679" y="4317579"/>
                <a:ext cx="881082" cy="1848377"/>
                <a:chOff x="2593679" y="4317579"/>
                <a:chExt cx="881082" cy="1848377"/>
              </a:xfrm>
            </p:grpSpPr>
            <p:cxnSp>
              <p:nvCxnSpPr>
                <p:cNvPr id="203" name="Straight Connector 202"/>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04" name="Group 203"/>
                <p:cNvGrpSpPr/>
                <p:nvPr/>
              </p:nvGrpSpPr>
              <p:grpSpPr>
                <a:xfrm>
                  <a:off x="2681230" y="5372425"/>
                  <a:ext cx="793531" cy="793531"/>
                  <a:chOff x="3869156" y="3567362"/>
                  <a:chExt cx="778042" cy="778042"/>
                </a:xfrm>
              </p:grpSpPr>
              <p:sp>
                <p:nvSpPr>
                  <p:cNvPr id="272" name="Oval 271"/>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73" name="Picture 27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sp>
            <p:nvSpPr>
              <p:cNvPr id="202"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74" name="Group 273"/>
            <p:cNvGrpSpPr/>
            <p:nvPr/>
          </p:nvGrpSpPr>
          <p:grpSpPr>
            <a:xfrm>
              <a:off x="48012" y="1985597"/>
              <a:ext cx="2570795" cy="2315904"/>
              <a:chOff x="48012" y="1985597"/>
              <a:chExt cx="2570795" cy="2315904"/>
            </a:xfrm>
          </p:grpSpPr>
          <p:cxnSp>
            <p:nvCxnSpPr>
              <p:cNvPr id="275" name="Straight Connector 27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76" name="Group 275"/>
              <p:cNvGrpSpPr/>
              <p:nvPr/>
            </p:nvGrpSpPr>
            <p:grpSpPr>
              <a:xfrm>
                <a:off x="517509" y="2542611"/>
                <a:ext cx="793531" cy="793531"/>
                <a:chOff x="5681540" y="2652588"/>
                <a:chExt cx="778042" cy="778042"/>
              </a:xfrm>
            </p:grpSpPr>
            <p:sp>
              <p:nvSpPr>
                <p:cNvPr id="285" name="Oval 284"/>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6" name="Picture 285"/>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277"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287" name="Group 286"/>
            <p:cNvGrpSpPr/>
            <p:nvPr/>
          </p:nvGrpSpPr>
          <p:grpSpPr>
            <a:xfrm>
              <a:off x="2615444" y="2671843"/>
              <a:ext cx="3556339" cy="837101"/>
              <a:chOff x="2615444" y="2671843"/>
              <a:chExt cx="3556339" cy="837101"/>
            </a:xfrm>
          </p:grpSpPr>
          <p:cxnSp>
            <p:nvCxnSpPr>
              <p:cNvPr id="288" name="Straight Connector 287"/>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2165679" y="2262606"/>
              <a:ext cx="1890027" cy="2034151"/>
              <a:chOff x="2165679" y="2262606"/>
              <a:chExt cx="1890027" cy="2034151"/>
            </a:xfrm>
          </p:grpSpPr>
          <p:cxnSp>
            <p:nvCxnSpPr>
              <p:cNvPr id="297" name="Straight Connector 296"/>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2165679" y="2262606"/>
                <a:ext cx="819857" cy="810653"/>
                <a:chOff x="10113425" y="3530904"/>
                <a:chExt cx="803854" cy="794830"/>
              </a:xfrm>
            </p:grpSpPr>
            <p:sp>
              <p:nvSpPr>
                <p:cNvPr id="300" name="Oval 299"/>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1" name="Picture 300"/>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299" name="Title 1"/>
              <p:cNvSpPr txBox="1">
                <a:spLocks/>
              </p:cNvSpPr>
              <p:nvPr/>
            </p:nvSpPr>
            <p:spPr>
              <a:xfrm>
                <a:off x="2704971" y="2800294"/>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02" name="Group 301"/>
            <p:cNvGrpSpPr/>
            <p:nvPr/>
          </p:nvGrpSpPr>
          <p:grpSpPr>
            <a:xfrm>
              <a:off x="1604826" y="3281093"/>
              <a:ext cx="4629081" cy="2119373"/>
              <a:chOff x="1605679" y="3284402"/>
              <a:chExt cx="4629081" cy="2119373"/>
            </a:xfrm>
          </p:grpSpPr>
          <p:cxnSp>
            <p:nvCxnSpPr>
              <p:cNvPr id="303" name="Straight Connector 302"/>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4" name="Group 303"/>
              <p:cNvGrpSpPr/>
              <p:nvPr/>
            </p:nvGrpSpPr>
            <p:grpSpPr>
              <a:xfrm>
                <a:off x="1799823" y="3284402"/>
                <a:ext cx="1464350" cy="2086357"/>
                <a:chOff x="636295" y="2518478"/>
                <a:chExt cx="1435768" cy="2045634"/>
              </a:xfrm>
            </p:grpSpPr>
            <p:sp>
              <p:nvSpPr>
                <p:cNvPr id="311" name="Oval 310"/>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12" name="Diagram 311"/>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pSp>
          <p:sp>
            <p:nvSpPr>
              <p:cNvPr id="305"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306" name="Straight Connector 30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10" name="Rounded Rectangle 309"/>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grpSp>
        <p:nvGrpSpPr>
          <p:cNvPr id="11" name="Group 10"/>
          <p:cNvGrpSpPr/>
          <p:nvPr/>
        </p:nvGrpSpPr>
        <p:grpSpPr>
          <a:xfrm>
            <a:off x="6162902" y="803240"/>
            <a:ext cx="5366001" cy="3902594"/>
            <a:chOff x="6162902" y="803240"/>
            <a:chExt cx="5366001" cy="3902594"/>
          </a:xfrm>
        </p:grpSpPr>
        <p:grpSp>
          <p:nvGrpSpPr>
            <p:cNvPr id="4" name="Group 3"/>
            <p:cNvGrpSpPr/>
            <p:nvPr/>
          </p:nvGrpSpPr>
          <p:grpSpPr>
            <a:xfrm>
              <a:off x="6234760" y="2274373"/>
              <a:ext cx="4160158" cy="1192127"/>
              <a:chOff x="6234760" y="2274373"/>
              <a:chExt cx="4160158" cy="1192127"/>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pSp>
          <p:sp>
            <p:nvSpPr>
              <p:cNvPr id="122" name="Rounded Rectangle 121"/>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d</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6177590" y="1062865"/>
              <a:ext cx="3013330" cy="2444072"/>
              <a:chOff x="6177590" y="1062865"/>
              <a:chExt cx="3013330" cy="2444072"/>
            </a:xfrm>
          </p:grpSpPr>
          <p:cxnSp>
            <p:nvCxnSpPr>
              <p:cNvPr id="97" name="Straight Connector 9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8" name="Rounded Rectangle 97"/>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10" name="Group 9"/>
            <p:cNvGrpSpPr/>
            <p:nvPr/>
          </p:nvGrpSpPr>
          <p:grpSpPr>
            <a:xfrm>
              <a:off x="9516989" y="2680035"/>
              <a:ext cx="1044647" cy="1655850"/>
              <a:chOff x="9516989" y="2680035"/>
              <a:chExt cx="1044647" cy="1655850"/>
            </a:xfrm>
          </p:grpSpPr>
          <p:cxnSp>
            <p:nvCxnSpPr>
              <p:cNvPr id="99" name="Straight Connector 98"/>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6" name="Group 5"/>
            <p:cNvGrpSpPr/>
            <p:nvPr/>
          </p:nvGrpSpPr>
          <p:grpSpPr>
            <a:xfrm>
              <a:off x="8759315" y="803240"/>
              <a:ext cx="1070210" cy="1882551"/>
              <a:chOff x="8759315" y="803240"/>
              <a:chExt cx="1070210" cy="1882551"/>
            </a:xfrm>
          </p:grpSpPr>
          <p:cxnSp>
            <p:nvCxnSpPr>
              <p:cNvPr id="91" name="Straight Connector 90"/>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8759315" y="803240"/>
                <a:ext cx="793531" cy="793531"/>
                <a:chOff x="3869156" y="2705101"/>
                <a:chExt cx="778042" cy="778042"/>
              </a:xfrm>
            </p:grpSpPr>
            <p:sp>
              <p:nvSpPr>
                <p:cNvPr id="93" name="Oval 9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4" name="Picture 93"/>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grpSp>
        <p:grpSp>
          <p:nvGrpSpPr>
            <p:cNvPr id="55" name="Group 54"/>
            <p:cNvGrpSpPr/>
            <p:nvPr/>
          </p:nvGrpSpPr>
          <p:grpSpPr>
            <a:xfrm>
              <a:off x="6162902" y="3127256"/>
              <a:ext cx="4330245" cy="1578578"/>
              <a:chOff x="6162902" y="3127256"/>
              <a:chExt cx="4330245" cy="1578578"/>
            </a:xfrm>
          </p:grpSpPr>
          <p:cxnSp>
            <p:nvCxnSpPr>
              <p:cNvPr id="56" name="Straight Connector 55"/>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699616" y="3912303"/>
                <a:ext cx="793531" cy="793531"/>
                <a:chOff x="2986088" y="3567362"/>
                <a:chExt cx="778042" cy="778042"/>
              </a:xfrm>
            </p:grpSpPr>
            <p:sp>
              <p:nvSpPr>
                <p:cNvPr id="64" name="Oval 63"/>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5" name="Picture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60" name="Group 59"/>
              <p:cNvGrpSpPr/>
              <p:nvPr/>
            </p:nvGrpSpPr>
            <p:grpSpPr>
              <a:xfrm>
                <a:off x="7961591" y="3127256"/>
                <a:ext cx="793531" cy="793531"/>
                <a:chOff x="3869156" y="2705101"/>
                <a:chExt cx="778042" cy="778042"/>
              </a:xfrm>
            </p:grpSpPr>
            <p:sp>
              <p:nvSpPr>
                <p:cNvPr id="62" name="Oval 61"/>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61"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101" name="Rounded Rectangle 100"/>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02" name="Group 101"/>
            <p:cNvGrpSpPr/>
            <p:nvPr/>
          </p:nvGrpSpPr>
          <p:grpSpPr>
            <a:xfrm>
              <a:off x="9835333" y="1366952"/>
              <a:ext cx="1693570" cy="1318140"/>
              <a:chOff x="9835333" y="1366952"/>
              <a:chExt cx="1693570" cy="1318140"/>
            </a:xfrm>
          </p:grpSpPr>
          <p:cxnSp>
            <p:nvCxnSpPr>
              <p:cNvPr id="103" name="Straight Connector 102"/>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10735372" y="1366952"/>
                <a:ext cx="793531" cy="793531"/>
                <a:chOff x="2986088" y="3567362"/>
                <a:chExt cx="778042" cy="778042"/>
              </a:xfrm>
            </p:grpSpPr>
            <p:sp>
              <p:nvSpPr>
                <p:cNvPr id="106" name="Oval 10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7" name="Picture 10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grpSp>
          <p:nvGrpSpPr>
            <p:cNvPr id="79" name="Group 78"/>
            <p:cNvGrpSpPr/>
            <p:nvPr/>
          </p:nvGrpSpPr>
          <p:grpSpPr>
            <a:xfrm>
              <a:off x="6243043" y="2274997"/>
              <a:ext cx="4160158" cy="1192127"/>
              <a:chOff x="6234760" y="2274373"/>
              <a:chExt cx="4160158" cy="1192127"/>
            </a:xfrm>
          </p:grpSpPr>
          <p:grpSp>
            <p:nvGrpSpPr>
              <p:cNvPr id="82" name="Group 81"/>
              <p:cNvGrpSpPr/>
              <p:nvPr/>
            </p:nvGrpSpPr>
            <p:grpSpPr>
              <a:xfrm>
                <a:off x="6234760" y="2549762"/>
                <a:ext cx="3586270" cy="916738"/>
                <a:chOff x="6234760" y="2549762"/>
                <a:chExt cx="3586270" cy="916738"/>
              </a:xfrm>
            </p:grpSpPr>
            <p:cxnSp>
              <p:nvCxnSpPr>
                <p:cNvPr id="87" name="Straight Connector 86"/>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83" name="Group 82"/>
              <p:cNvGrpSpPr/>
              <p:nvPr/>
            </p:nvGrpSpPr>
            <p:grpSpPr>
              <a:xfrm>
                <a:off x="9293418" y="2274373"/>
                <a:ext cx="1101500" cy="793531"/>
                <a:chOff x="7408118" y="3567362"/>
                <a:chExt cx="1080000" cy="778042"/>
              </a:xfrm>
            </p:grpSpPr>
            <p:sp>
              <p:nvSpPr>
                <p:cNvPr id="84" name="Oval 83"/>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85" name="Diagram 84"/>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3" r:lo="rId34" r:qs="rId35" r:cs="rId36"/>
                </a:graphicData>
              </a:graphic>
            </p:graphicFrame>
          </p:grpSp>
        </p:grpSp>
        <p:sp>
          <p:nvSpPr>
            <p:cNvPr id="108" name="Rounded Rectangle 107"/>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37" name="Group 36"/>
          <p:cNvGrpSpPr/>
          <p:nvPr/>
        </p:nvGrpSpPr>
        <p:grpSpPr>
          <a:xfrm>
            <a:off x="2707535" y="2805099"/>
            <a:ext cx="3462160" cy="1070662"/>
            <a:chOff x="2707535" y="2805099"/>
            <a:chExt cx="3462160" cy="1070662"/>
          </a:xfrm>
        </p:grpSpPr>
        <p:cxnSp>
          <p:nvCxnSpPr>
            <p:cNvPr id="38" name="Straight Connector 37"/>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9"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40" name="Group 39"/>
            <p:cNvGrpSpPr/>
            <p:nvPr/>
          </p:nvGrpSpPr>
          <p:grpSpPr>
            <a:xfrm>
              <a:off x="3681653" y="3080825"/>
              <a:ext cx="811999" cy="794936"/>
              <a:chOff x="10113425" y="2651210"/>
              <a:chExt cx="796150" cy="779420"/>
            </a:xfrm>
          </p:grpSpPr>
          <p:sp>
            <p:nvSpPr>
              <p:cNvPr id="41" name="Oval 40"/>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41"/>
              <p:cNvPicPr>
                <a:picLocks noChangeAspect="1"/>
              </p:cNvPicPr>
              <p:nvPr/>
            </p:nvPicPr>
            <p:blipFill>
              <a:blip r:embed="rId38"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grpSp>
        <p:nvGrpSpPr>
          <p:cNvPr id="43" name="Group 42"/>
          <p:cNvGrpSpPr/>
          <p:nvPr/>
        </p:nvGrpSpPr>
        <p:grpSpPr>
          <a:xfrm>
            <a:off x="5387148" y="3497878"/>
            <a:ext cx="1471286" cy="2676396"/>
            <a:chOff x="5385413" y="3499060"/>
            <a:chExt cx="1471286" cy="2676396"/>
          </a:xfrm>
        </p:grpSpPr>
        <p:cxnSp>
          <p:nvCxnSpPr>
            <p:cNvPr id="44" name="Straight Connector 43"/>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761037" y="5027783"/>
              <a:ext cx="793531" cy="793531"/>
              <a:chOff x="5681540" y="2652588"/>
              <a:chExt cx="778042" cy="778042"/>
            </a:xfrm>
          </p:grpSpPr>
          <p:sp>
            <p:nvSpPr>
              <p:cNvPr id="47" name="Oval 4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8" name="Picture 4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4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3395234" y="1349441"/>
            <a:ext cx="2774461" cy="2157496"/>
            <a:chOff x="3395234" y="1349441"/>
            <a:chExt cx="2774461" cy="2157496"/>
          </a:xfrm>
        </p:grpSpPr>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9" r:lo="rId40" r:qs="rId41" r:cs="rId42"/>
              </a:graphicData>
            </a:graphic>
          </p:graphicFrame>
        </p:grpSp>
        <p:sp>
          <p:nvSpPr>
            <p:cNvPr id="121" name="Rounded Rectangle 120"/>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7" name="Group 6"/>
          <p:cNvGrpSpPr/>
          <p:nvPr/>
        </p:nvGrpSpPr>
        <p:grpSpPr>
          <a:xfrm>
            <a:off x="1605679" y="3284402"/>
            <a:ext cx="4629081" cy="2119373"/>
            <a:chOff x="1605679" y="3284402"/>
            <a:chExt cx="4629081" cy="2119373"/>
          </a:xfrm>
        </p:grpSpPr>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117" name="Group 116"/>
            <p:cNvGrpSpPr/>
            <p:nvPr/>
          </p:nvGrpSpPr>
          <p:grpSpPr>
            <a:xfrm>
              <a:off x="1799823" y="3284402"/>
              <a:ext cx="1464350" cy="2086357"/>
              <a:chOff x="636295" y="2518478"/>
              <a:chExt cx="1435768" cy="2045634"/>
            </a:xfrm>
          </p:grpSpPr>
          <p:sp>
            <p:nvSpPr>
              <p:cNvPr id="118" name="Oval 11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19" name="Diagram 11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4" r:lo="rId45" r:qs="rId46" r:cs="rId47"/>
              </a:graphicData>
            </a:graphic>
          </p:graphicFrame>
        </p:grpSp>
        <p:sp>
          <p:nvSpPr>
            <p:cNvPr id="120"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23" name="Rounded Rectangle 122"/>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0" name="Rectangle 29"/>
          <p:cNvSpPr/>
          <p:nvPr/>
        </p:nvSpPr>
        <p:spPr bwMode="auto">
          <a:xfrm>
            <a:off x="30162" y="-7938"/>
            <a:ext cx="12436475" cy="6994525"/>
          </a:xfrm>
          <a:prstGeom prst="rect">
            <a:avLst/>
          </a:prstGeom>
          <a:solidFill>
            <a:schemeClr val="bg1">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itle 7"/>
          <p:cNvSpPr>
            <a:spLocks noGrp="1"/>
          </p:cNvSpPr>
          <p:nvPr>
            <p:ph type="title"/>
          </p:nvPr>
        </p:nvSpPr>
        <p:spPr/>
        <p:txBody>
          <a:bodyPr/>
          <a:lstStyle/>
          <a:p>
            <a:r>
              <a:rPr lang="en-US" dirty="0" smtClean="0"/>
              <a:t>/notes (future)</a:t>
            </a:r>
            <a:endParaRPr lang="en-US" dirty="0"/>
          </a:p>
        </p:txBody>
      </p:sp>
      <p:grpSp>
        <p:nvGrpSpPr>
          <p:cNvPr id="193" name="Group 192"/>
          <p:cNvGrpSpPr/>
          <p:nvPr/>
        </p:nvGrpSpPr>
        <p:grpSpPr>
          <a:xfrm>
            <a:off x="6162902" y="3499060"/>
            <a:ext cx="4703535" cy="2714276"/>
            <a:chOff x="6162902" y="3499060"/>
            <a:chExt cx="4703535" cy="2714276"/>
          </a:xfrm>
        </p:grpSpPr>
        <p:cxnSp>
          <p:nvCxnSpPr>
            <p:cNvPr id="194" name="Straight Connector 193"/>
            <p:cNvCxnSpPr/>
            <p:nvPr/>
          </p:nvCxnSpPr>
          <p:spPr>
            <a:xfrm flipH="1" flipV="1">
              <a:off x="6162902" y="3499060"/>
              <a:ext cx="1458219" cy="2284202"/>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7621121" y="5783262"/>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05" name="Title 1"/>
            <p:cNvSpPr txBox="1">
              <a:spLocks/>
            </p:cNvSpPr>
            <p:nvPr/>
          </p:nvSpPr>
          <p:spPr>
            <a:xfrm>
              <a:off x="9829525" y="5588448"/>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06" name="Group 205"/>
            <p:cNvGrpSpPr/>
            <p:nvPr/>
          </p:nvGrpSpPr>
          <p:grpSpPr>
            <a:xfrm>
              <a:off x="8955980" y="5419805"/>
              <a:ext cx="793531" cy="793531"/>
              <a:chOff x="8955980" y="5419805"/>
              <a:chExt cx="793531" cy="793531"/>
            </a:xfrm>
          </p:grpSpPr>
          <p:sp>
            <p:nvSpPr>
              <p:cNvPr id="207" name="Oval 206"/>
              <p:cNvSpPr/>
              <p:nvPr/>
            </p:nvSpPr>
            <p:spPr>
              <a:xfrm>
                <a:off x="8955980" y="5419805"/>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08" name="Picture 207"/>
              <p:cNvPicPr>
                <a:picLocks noChangeAspect="1"/>
              </p:cNvPicPr>
              <p:nvPr/>
            </p:nvPicPr>
            <p:blipFill>
              <a:blip r:embed="rId49">
                <a:extLst>
                  <a:ext uri="{28A0092B-C50C-407E-A947-70E740481C1C}">
                    <a14:useLocalDpi xmlns:a14="http://schemas.microsoft.com/office/drawing/2010/main" val="0"/>
                  </a:ext>
                </a:extLst>
              </a:blip>
              <a:stretch>
                <a:fillRect/>
              </a:stretch>
            </p:blipFill>
            <p:spPr>
              <a:xfrm>
                <a:off x="9113837" y="5560807"/>
                <a:ext cx="521013" cy="521013"/>
              </a:xfrm>
              <a:prstGeom prst="rect">
                <a:avLst/>
              </a:prstGeom>
            </p:spPr>
          </p:pic>
        </p:grpSp>
      </p:grpSp>
      <p:grpSp>
        <p:nvGrpSpPr>
          <p:cNvPr id="209" name="Group 208"/>
          <p:cNvGrpSpPr/>
          <p:nvPr/>
        </p:nvGrpSpPr>
        <p:grpSpPr>
          <a:xfrm>
            <a:off x="194613" y="4310988"/>
            <a:ext cx="2419947" cy="1941578"/>
            <a:chOff x="194613" y="4310988"/>
            <a:chExt cx="2419947" cy="1941578"/>
          </a:xfrm>
        </p:grpSpPr>
        <p:cxnSp>
          <p:nvCxnSpPr>
            <p:cNvPr id="210" name="Straight Connector 209"/>
            <p:cNvCxnSpPr/>
            <p:nvPr/>
          </p:nvCxnSpPr>
          <p:spPr>
            <a:xfrm flipH="1">
              <a:off x="1053360" y="4310988"/>
              <a:ext cx="1561200" cy="115812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11" name="Title 1"/>
            <p:cNvSpPr txBox="1">
              <a:spLocks/>
            </p:cNvSpPr>
            <p:nvPr/>
          </p:nvSpPr>
          <p:spPr>
            <a:xfrm>
              <a:off x="194613" y="5891080"/>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12" name="Group 211"/>
            <p:cNvGrpSpPr/>
            <p:nvPr/>
          </p:nvGrpSpPr>
          <p:grpSpPr>
            <a:xfrm>
              <a:off x="519369" y="5047253"/>
              <a:ext cx="793531" cy="793531"/>
              <a:chOff x="519369" y="5047253"/>
              <a:chExt cx="793531" cy="793531"/>
            </a:xfrm>
          </p:grpSpPr>
          <p:sp>
            <p:nvSpPr>
              <p:cNvPr id="213" name="Oval 212"/>
              <p:cNvSpPr/>
              <p:nvPr/>
            </p:nvSpPr>
            <p:spPr>
              <a:xfrm rot="5400000">
                <a:off x="519369" y="50472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4" name="Picture 213"/>
              <p:cNvPicPr>
                <a:picLocks noChangeAspect="1"/>
              </p:cNvPicPr>
              <p:nvPr/>
            </p:nvPicPr>
            <p:blipFill>
              <a:blip r:embed="rId49">
                <a:extLst>
                  <a:ext uri="{28A0092B-C50C-407E-A947-70E740481C1C}">
                    <a14:useLocalDpi xmlns:a14="http://schemas.microsoft.com/office/drawing/2010/main" val="0"/>
                  </a:ext>
                </a:extLst>
              </a:blip>
              <a:stretch>
                <a:fillRect/>
              </a:stretch>
            </p:blipFill>
            <p:spPr>
              <a:xfrm>
                <a:off x="658265" y="5173662"/>
                <a:ext cx="521013" cy="521013"/>
              </a:xfrm>
              <a:prstGeom prst="rect">
                <a:avLst/>
              </a:prstGeom>
            </p:spPr>
          </p:pic>
        </p:grpSp>
      </p:grpSp>
      <p:grpSp>
        <p:nvGrpSpPr>
          <p:cNvPr id="215" name="Group 214"/>
          <p:cNvGrpSpPr/>
          <p:nvPr/>
        </p:nvGrpSpPr>
        <p:grpSpPr>
          <a:xfrm>
            <a:off x="6176332" y="3519062"/>
            <a:ext cx="3427621" cy="2047542"/>
            <a:chOff x="6176332" y="3520337"/>
            <a:chExt cx="3427621" cy="2047542"/>
          </a:xfrm>
        </p:grpSpPr>
        <p:cxnSp>
          <p:nvCxnSpPr>
            <p:cNvPr id="216" name="Straight Connector 215"/>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17"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18" name="Group 217"/>
            <p:cNvGrpSpPr/>
            <p:nvPr/>
          </p:nvGrpSpPr>
          <p:grpSpPr>
            <a:xfrm>
              <a:off x="7944573" y="4774348"/>
              <a:ext cx="793531" cy="793531"/>
              <a:chOff x="7944573" y="4774348"/>
              <a:chExt cx="793531" cy="793531"/>
            </a:xfrm>
          </p:grpSpPr>
          <p:sp>
            <p:nvSpPr>
              <p:cNvPr id="219" name="Oval 218"/>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233" name="Group 232"/>
          <p:cNvGrpSpPr/>
          <p:nvPr/>
        </p:nvGrpSpPr>
        <p:grpSpPr>
          <a:xfrm>
            <a:off x="91445" y="3495480"/>
            <a:ext cx="2468904" cy="1180777"/>
            <a:chOff x="91445" y="3496755"/>
            <a:chExt cx="2468904" cy="1180777"/>
          </a:xfrm>
        </p:grpSpPr>
        <p:cxnSp>
          <p:nvCxnSpPr>
            <p:cNvPr id="234" name="Straight Connector 233"/>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35"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36" name="Group 235"/>
            <p:cNvGrpSpPr/>
            <p:nvPr/>
          </p:nvGrpSpPr>
          <p:grpSpPr>
            <a:xfrm>
              <a:off x="300086" y="3884001"/>
              <a:ext cx="793531" cy="793531"/>
              <a:chOff x="300086" y="3884001"/>
              <a:chExt cx="793531" cy="793531"/>
            </a:xfrm>
          </p:grpSpPr>
          <p:sp>
            <p:nvSpPr>
              <p:cNvPr id="237" name="Oval 236"/>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241" name="Group 240"/>
          <p:cNvGrpSpPr/>
          <p:nvPr/>
        </p:nvGrpSpPr>
        <p:grpSpPr>
          <a:xfrm>
            <a:off x="1605471" y="3281476"/>
            <a:ext cx="4629081" cy="2119373"/>
            <a:chOff x="1605679" y="3284402"/>
            <a:chExt cx="4629081" cy="2119373"/>
          </a:xfrm>
        </p:grpSpPr>
        <p:cxnSp>
          <p:nvCxnSpPr>
            <p:cNvPr id="242" name="Straight Connector 241"/>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43" name="Group 242"/>
            <p:cNvGrpSpPr/>
            <p:nvPr/>
          </p:nvGrpSpPr>
          <p:grpSpPr>
            <a:xfrm>
              <a:off x="1799823" y="3284402"/>
              <a:ext cx="1464350" cy="2086357"/>
              <a:chOff x="636295" y="2518478"/>
              <a:chExt cx="1435768" cy="2045634"/>
            </a:xfrm>
          </p:grpSpPr>
          <p:sp>
            <p:nvSpPr>
              <p:cNvPr id="247" name="Oval 246"/>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48" name="Diagram 247"/>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0" r:lo="rId51" r:qs="rId52" r:cs="rId53"/>
              </a:graphicData>
            </a:graphic>
          </p:graphicFrame>
        </p:grpSp>
        <p:sp>
          <p:nvSpPr>
            <p:cNvPr id="244"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cxnSp>
          <p:nvCxnSpPr>
            <p:cNvPr id="245" name="Straight Connector 244"/>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46" name="Rounded Rectangle 245"/>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5" r:lo="rId56" r:qs="rId57" r:cs="rId58"/>
              </a:graphicData>
            </a:graphic>
          </p:graphicFrame>
        </p:grpSp>
      </p:grpSp>
    </p:spTree>
    <p:extLst>
      <p:ext uri="{BB962C8B-B14F-4D97-AF65-F5344CB8AC3E}">
        <p14:creationId xmlns:p14="http://schemas.microsoft.com/office/powerpoint/2010/main" val="29958278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215"/>
                                        </p:tgtEl>
                                      </p:cBhvr>
                                    </p:animEffect>
                                    <p:set>
                                      <p:cBhvr>
                                        <p:cTn id="7" dur="1" fill="hold">
                                          <p:stCondLst>
                                            <p:cond delay="499"/>
                                          </p:stCondLst>
                                        </p:cTn>
                                        <p:tgtEl>
                                          <p:spTgt spid="215"/>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233"/>
                                        </p:tgtEl>
                                      </p:cBhvr>
                                    </p:animEffect>
                                    <p:set>
                                      <p:cBhvr>
                                        <p:cTn id="10" dur="1" fill="hold">
                                          <p:stCondLst>
                                            <p:cond delay="499"/>
                                          </p:stCondLst>
                                        </p:cTn>
                                        <p:tgtEl>
                                          <p:spTgt spid="233"/>
                                        </p:tgtEl>
                                        <p:attrNameLst>
                                          <p:attrName>style.visibility</p:attrName>
                                        </p:attrNameLst>
                                      </p:cBhvr>
                                      <p:to>
                                        <p:strVal val="hidden"/>
                                      </p:to>
                                    </p:set>
                                  </p:childTnLst>
                                </p:cTn>
                              </p:par>
                              <p:par>
                                <p:cTn id="11" presetID="10" presetClass="entr" presetSubtype="0" fill="hold" nodeType="withEffect">
                                  <p:stCondLst>
                                    <p:cond delay="400"/>
                                  </p:stCondLst>
                                  <p:childTnLst>
                                    <p:set>
                                      <p:cBhvr>
                                        <p:cTn id="12" dur="1" fill="hold">
                                          <p:stCondLst>
                                            <p:cond delay="0"/>
                                          </p:stCondLst>
                                        </p:cTn>
                                        <p:tgtEl>
                                          <p:spTgt spid="193"/>
                                        </p:tgtEl>
                                        <p:attrNameLst>
                                          <p:attrName>style.visibility</p:attrName>
                                        </p:attrNameLst>
                                      </p:cBhvr>
                                      <p:to>
                                        <p:strVal val="visible"/>
                                      </p:to>
                                    </p:set>
                                    <p:animEffect transition="in" filter="fade">
                                      <p:cBhvr>
                                        <p:cTn id="13" dur="500"/>
                                        <p:tgtEl>
                                          <p:spTgt spid="193"/>
                                        </p:tgtEl>
                                      </p:cBhvr>
                                    </p:animEffect>
                                  </p:childTnLst>
                                </p:cTn>
                              </p:par>
                              <p:par>
                                <p:cTn id="14" presetID="10" presetClass="entr" presetSubtype="0" fill="hold" nodeType="withEffect">
                                  <p:stCondLst>
                                    <p:cond delay="400"/>
                                  </p:stCondLst>
                                  <p:childTnLst>
                                    <p:set>
                                      <p:cBhvr>
                                        <p:cTn id="15" dur="1" fill="hold">
                                          <p:stCondLst>
                                            <p:cond delay="0"/>
                                          </p:stCondLst>
                                        </p:cTn>
                                        <p:tgtEl>
                                          <p:spTgt spid="209"/>
                                        </p:tgtEl>
                                        <p:attrNameLst>
                                          <p:attrName>style.visibility</p:attrName>
                                        </p:attrNameLst>
                                      </p:cBhvr>
                                      <p:to>
                                        <p:strVal val="visible"/>
                                      </p:to>
                                    </p:set>
                                    <p:animEffect transition="in" filter="fade">
                                      <p:cBhvr>
                                        <p:cTn id="16"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Code</a:t>
            </a:r>
            <a:endParaRPr lang="en-US" dirty="0"/>
          </a:p>
        </p:txBody>
      </p:sp>
      <p:sp>
        <p:nvSpPr>
          <p:cNvPr id="3" name="Content Placeholder 2"/>
          <p:cNvSpPr>
            <a:spLocks noGrp="1"/>
          </p:cNvSpPr>
          <p:nvPr>
            <p:ph type="body" sz="quarter" idx="10"/>
          </p:nvPr>
        </p:nvSpPr>
        <p:spPr>
          <a:xfrm>
            <a:off x="274639" y="1221158"/>
            <a:ext cx="11887199" cy="4579715"/>
          </a:xfrm>
        </p:spPr>
        <p:txBody>
          <a:bodyPr/>
          <a:lstStyle/>
          <a:p>
            <a:pPr marL="0" indent="0">
              <a:buNone/>
            </a:pPr>
            <a:r>
              <a:rPr lang="en-US" sz="2400" dirty="0" smtClean="0"/>
              <a:t>GET </a:t>
            </a:r>
            <a:r>
              <a:rPr lang="en-US" sz="2400" dirty="0"/>
              <a:t>https://</a:t>
            </a:r>
            <a:r>
              <a:rPr lang="en-US" sz="2400" dirty="0" smtClean="0"/>
              <a:t>graph.microsoft.com/beta</a:t>
            </a:r>
            <a:r>
              <a:rPr lang="en-US" sz="2400" b="1" dirty="0" smtClean="0"/>
              <a:t>/me/notes/notebooks</a:t>
            </a:r>
          </a:p>
          <a:p>
            <a:pPr marL="0" indent="0">
              <a:buNone/>
            </a:pPr>
            <a:endParaRPr lang="en-US" sz="2400" dirty="0" smtClean="0"/>
          </a:p>
          <a:p>
            <a:pPr marL="0" indent="0">
              <a:buNone/>
            </a:pPr>
            <a:r>
              <a:rPr lang="en-US" sz="2400" dirty="0"/>
              <a:t>GET https://</a:t>
            </a:r>
            <a:r>
              <a:rPr lang="en-US" sz="2400" dirty="0" smtClean="0"/>
              <a:t>graph.microsoft.com/beta</a:t>
            </a:r>
            <a:r>
              <a:rPr lang="en-US" sz="2400" b="1" dirty="0" smtClean="0"/>
              <a:t>/me/notes/pages</a:t>
            </a:r>
            <a:endParaRPr lang="en-US" sz="2400" b="1" dirty="0"/>
          </a:p>
          <a:p>
            <a:pPr marL="0" indent="0">
              <a:buNone/>
            </a:pPr>
            <a:endParaRPr lang="en-US" sz="2400" dirty="0" smtClean="0"/>
          </a:p>
          <a:p>
            <a:pPr marL="0" indent="0">
              <a:buNone/>
            </a:pPr>
            <a:r>
              <a:rPr lang="en-US" sz="2400" dirty="0"/>
              <a:t>GET https://</a:t>
            </a:r>
            <a:r>
              <a:rPr lang="en-US" sz="2400" dirty="0" smtClean="0"/>
              <a:t>graph.microsoft.com/beta/contoso.com</a:t>
            </a:r>
            <a:endParaRPr lang="en-US" sz="2400" dirty="0"/>
          </a:p>
          <a:p>
            <a:pPr marL="0" indent="0">
              <a:buNone/>
            </a:pPr>
            <a:r>
              <a:rPr lang="en-US" sz="2400" b="1" dirty="0"/>
              <a:t>	/</a:t>
            </a:r>
            <a:r>
              <a:rPr lang="en-US" sz="2400" b="1" dirty="0" smtClean="0"/>
              <a:t>users/yina@contoso.com/notes/sections</a:t>
            </a:r>
            <a:endParaRPr lang="en-US" sz="2400" b="1" dirty="0"/>
          </a:p>
          <a:p>
            <a:pPr marL="0" indent="0">
              <a:buNone/>
            </a:pPr>
            <a:endParaRPr lang="en-US" sz="2400" dirty="0" smtClean="0"/>
          </a:p>
          <a:p>
            <a:pPr marL="0" indent="0">
              <a:buNone/>
            </a:pPr>
            <a:r>
              <a:rPr lang="en-US" sz="2400" dirty="0" smtClean="0"/>
              <a:t>GET </a:t>
            </a:r>
            <a:r>
              <a:rPr lang="en-US" sz="2400" dirty="0"/>
              <a:t>https://</a:t>
            </a:r>
            <a:r>
              <a:rPr lang="en-US" sz="2400" dirty="0" smtClean="0"/>
              <a:t>graph.microsoft.com/beta/contoso.com</a:t>
            </a:r>
            <a:endParaRPr lang="en-US" sz="2400" dirty="0"/>
          </a:p>
          <a:p>
            <a:pPr marL="0" indent="0">
              <a:buNone/>
            </a:pPr>
            <a:r>
              <a:rPr lang="en-US" sz="2400" b="1" dirty="0"/>
              <a:t>	</a:t>
            </a:r>
            <a:r>
              <a:rPr lang="en-US" sz="2400" b="1" dirty="0" smtClean="0"/>
              <a:t>/groups/&lt;id&gt;/notes/notebooks</a:t>
            </a:r>
            <a:endParaRPr lang="en-US" sz="2400" b="1" dirty="0"/>
          </a:p>
          <a:p>
            <a:pPr marL="0" indent="0">
              <a:buNone/>
            </a:pPr>
            <a:endParaRPr lang="en-US" sz="2400" dirty="0" smtClean="0"/>
          </a:p>
          <a:p>
            <a:pPr marL="0" indent="0">
              <a:buNone/>
            </a:pPr>
            <a:endParaRPr lang="en-US" sz="2400" dirty="0"/>
          </a:p>
        </p:txBody>
      </p:sp>
    </p:spTree>
    <p:extLst>
      <p:ext uri="{BB962C8B-B14F-4D97-AF65-F5344CB8AC3E}">
        <p14:creationId xmlns:p14="http://schemas.microsoft.com/office/powerpoint/2010/main" val="8330246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5" y="3496755"/>
            <a:ext cx="2468904" cy="1180777"/>
            <a:chOff x="91445" y="3496755"/>
            <a:chExt cx="2468904" cy="1180777"/>
          </a:xfrm>
        </p:grpSpPr>
        <p:cxnSp>
          <p:nvCxnSpPr>
            <p:cNvPr id="197" name="Straight Connector 196"/>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1"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2" name="Group 361"/>
            <p:cNvGrpSpPr/>
            <p:nvPr/>
          </p:nvGrpSpPr>
          <p:grpSpPr>
            <a:xfrm>
              <a:off x="300086" y="3884001"/>
              <a:ext cx="793531" cy="793531"/>
              <a:chOff x="300086" y="3884001"/>
              <a:chExt cx="793531" cy="793531"/>
            </a:xfrm>
          </p:grpSpPr>
          <p:sp>
            <p:nvSpPr>
              <p:cNvPr id="363" name="Oval 362"/>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cxnSp>
        <p:nvCxnSpPr>
          <p:cNvPr id="282" name="Straight Connector 281"/>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3378140" y="4790831"/>
            <a:ext cx="1101500" cy="793531"/>
            <a:chOff x="8290358" y="2705101"/>
            <a:chExt cx="1080000" cy="778042"/>
          </a:xfrm>
        </p:grpSpPr>
        <p:sp>
          <p:nvSpPr>
            <p:cNvPr id="299" name="Oval 298"/>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0" name="Diagram 299"/>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nvGrpSpPr>
          <p:cNvPr id="304" name="Group 303"/>
          <p:cNvGrpSpPr/>
          <p:nvPr/>
        </p:nvGrpSpPr>
        <p:grpSpPr>
          <a:xfrm>
            <a:off x="7940959" y="1235446"/>
            <a:ext cx="793531" cy="1101500"/>
            <a:chOff x="7559471" y="2559928"/>
            <a:chExt cx="778042" cy="1080000"/>
          </a:xfrm>
        </p:grpSpPr>
        <p:sp>
          <p:nvSpPr>
            <p:cNvPr id="305" name="Oval 304"/>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6" name="Diagram 305"/>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grpSp>
        <p:nvGrpSpPr>
          <p:cNvPr id="310" name="Group 309"/>
          <p:cNvGrpSpPr/>
          <p:nvPr/>
        </p:nvGrpSpPr>
        <p:grpSpPr>
          <a:xfrm>
            <a:off x="2411402" y="810729"/>
            <a:ext cx="793531" cy="793531"/>
            <a:chOff x="2986088" y="3567362"/>
            <a:chExt cx="778042" cy="778042"/>
          </a:xfrm>
        </p:grpSpPr>
        <p:sp>
          <p:nvSpPr>
            <p:cNvPr id="311" name="Oval 310"/>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2" name="Picture 31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13" name="Group 312"/>
          <p:cNvGrpSpPr/>
          <p:nvPr/>
        </p:nvGrpSpPr>
        <p:grpSpPr>
          <a:xfrm>
            <a:off x="2165679" y="2262606"/>
            <a:ext cx="819857" cy="810653"/>
            <a:chOff x="10113425" y="3530904"/>
            <a:chExt cx="803854" cy="794830"/>
          </a:xfrm>
        </p:grpSpPr>
        <p:sp>
          <p:nvSpPr>
            <p:cNvPr id="314" name="Oval 31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5" name="Picture 314"/>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316" name="Group 315"/>
          <p:cNvGrpSpPr/>
          <p:nvPr/>
        </p:nvGrpSpPr>
        <p:grpSpPr>
          <a:xfrm>
            <a:off x="517509" y="2542611"/>
            <a:ext cx="793531" cy="793531"/>
            <a:chOff x="5681540" y="2652588"/>
            <a:chExt cx="778042" cy="778042"/>
          </a:xfrm>
        </p:grpSpPr>
        <p:sp>
          <p:nvSpPr>
            <p:cNvPr id="317" name="Oval 31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8" name="Picture 31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19" name="Rounded Rectangle 318"/>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21" name="Rounded Rectangle 320"/>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5" name="Group 4"/>
          <p:cNvGrpSpPr/>
          <p:nvPr/>
        </p:nvGrpSpPr>
        <p:grpSpPr>
          <a:xfrm>
            <a:off x="6162902" y="3127256"/>
            <a:ext cx="4330245" cy="1578578"/>
            <a:chOff x="6162902" y="3127256"/>
            <a:chExt cx="4330245" cy="1578578"/>
          </a:xfrm>
        </p:grpSpPr>
        <p:cxnSp>
          <p:nvCxnSpPr>
            <p:cNvPr id="82" name="Straight Connector 81"/>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699616" y="3912303"/>
              <a:ext cx="793531" cy="793531"/>
              <a:chOff x="2986088" y="3567362"/>
              <a:chExt cx="778042" cy="778042"/>
            </a:xfrm>
          </p:grpSpPr>
          <p:sp>
            <p:nvSpPr>
              <p:cNvPr id="296" name="Oval 29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7" name="Picture 29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22" name="Group 321"/>
            <p:cNvGrpSpPr/>
            <p:nvPr/>
          </p:nvGrpSpPr>
          <p:grpSpPr>
            <a:xfrm>
              <a:off x="7961591" y="3127256"/>
              <a:ext cx="793531" cy="793531"/>
              <a:chOff x="3869156" y="2705101"/>
              <a:chExt cx="778042" cy="778042"/>
            </a:xfrm>
          </p:grpSpPr>
          <p:sp>
            <p:nvSpPr>
              <p:cNvPr id="323" name="Oval 32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24" name="Picture 32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25"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5385413" y="3499060"/>
            <a:ext cx="1471286" cy="2676396"/>
            <a:chOff x="5385413" y="3499060"/>
            <a:chExt cx="1471286" cy="2676396"/>
          </a:xfrm>
        </p:grpSpPr>
        <p:cxnSp>
          <p:nvCxnSpPr>
            <p:cNvPr id="52" name="Straight Connector 5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1" name="Group 300"/>
            <p:cNvGrpSpPr/>
            <p:nvPr/>
          </p:nvGrpSpPr>
          <p:grpSpPr>
            <a:xfrm>
              <a:off x="5761037" y="5027783"/>
              <a:ext cx="793531" cy="793531"/>
              <a:chOff x="5681540" y="2652588"/>
              <a:chExt cx="778042" cy="778042"/>
            </a:xfrm>
          </p:grpSpPr>
          <p:sp>
            <p:nvSpPr>
              <p:cNvPr id="302" name="Oval 301"/>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3" name="Picture 30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2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330" name="Rounded Rectangle 329"/>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31" name="Rounded Rectangle 330"/>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7" name="Group 6"/>
          <p:cNvGrpSpPr/>
          <p:nvPr/>
        </p:nvGrpSpPr>
        <p:grpSpPr>
          <a:xfrm>
            <a:off x="6234760" y="2549762"/>
            <a:ext cx="3586270" cy="916738"/>
            <a:chOff x="6234760" y="2549762"/>
            <a:chExt cx="3586270" cy="916738"/>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0" name="Rounded Rectangle 31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8759315" y="803240"/>
            <a:ext cx="1212968" cy="1882551"/>
            <a:chOff x="8759315" y="803240"/>
            <a:chExt cx="1212968" cy="1882551"/>
          </a:xfrm>
        </p:grpSpPr>
        <p:cxnSp>
          <p:nvCxnSpPr>
            <p:cNvPr id="94" name="Straight Connector 93"/>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5" name="Group 334"/>
            <p:cNvGrpSpPr/>
            <p:nvPr/>
          </p:nvGrpSpPr>
          <p:grpSpPr>
            <a:xfrm>
              <a:off x="8759315" y="803240"/>
              <a:ext cx="793531" cy="793531"/>
              <a:chOff x="3869156" y="2705101"/>
              <a:chExt cx="778042" cy="778042"/>
            </a:xfrm>
          </p:grpSpPr>
          <p:sp>
            <p:nvSpPr>
              <p:cNvPr id="336" name="Oval 335"/>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7" name="Picture 33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38" name="Rounded Rectangle 337"/>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39"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2"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3" name="Rounded Rectangle 342"/>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44" name="Rounded Rectangle 343"/>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345" name="Group 344"/>
          <p:cNvGrpSpPr/>
          <p:nvPr/>
        </p:nvGrpSpPr>
        <p:grpSpPr>
          <a:xfrm>
            <a:off x="2681230" y="5372425"/>
            <a:ext cx="793531" cy="793531"/>
            <a:chOff x="3869156" y="3567362"/>
            <a:chExt cx="778042" cy="778042"/>
          </a:xfrm>
        </p:grpSpPr>
        <p:sp>
          <p:nvSpPr>
            <p:cNvPr id="346" name="Oval 345"/>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7" name="Picture 34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cxnSp>
        <p:nvCxnSpPr>
          <p:cNvPr id="59" name="Straight Connector 58"/>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7"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48" name="Group 347"/>
          <p:cNvGrpSpPr/>
          <p:nvPr/>
        </p:nvGrpSpPr>
        <p:grpSpPr>
          <a:xfrm>
            <a:off x="3681653" y="3080825"/>
            <a:ext cx="811999" cy="794936"/>
            <a:chOff x="10113425" y="2651210"/>
            <a:chExt cx="796150" cy="779420"/>
          </a:xfrm>
        </p:grpSpPr>
        <p:sp>
          <p:nvSpPr>
            <p:cNvPr id="349" name="Oval 348"/>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0" name="Picture 349"/>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sp>
        <p:nvSpPr>
          <p:cNvPr id="354" name="Rounded Rectangle 353"/>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58"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6" name="Group 5"/>
          <p:cNvGrpSpPr/>
          <p:nvPr/>
        </p:nvGrpSpPr>
        <p:grpSpPr>
          <a:xfrm>
            <a:off x="6176332" y="3520337"/>
            <a:ext cx="3427621" cy="2047542"/>
            <a:chOff x="6176332" y="3520337"/>
            <a:chExt cx="3427621" cy="2047542"/>
          </a:xfrm>
        </p:grpSpPr>
        <p:cxnSp>
          <p:nvCxnSpPr>
            <p:cNvPr id="61" name="Straight Connector 60"/>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8"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59" name="Group 358"/>
            <p:cNvGrpSpPr/>
            <p:nvPr/>
          </p:nvGrpSpPr>
          <p:grpSpPr>
            <a:xfrm>
              <a:off x="7944573" y="4774348"/>
              <a:ext cx="793531" cy="793531"/>
              <a:chOff x="7944573" y="4774348"/>
              <a:chExt cx="793531" cy="793531"/>
            </a:xfrm>
          </p:grpSpPr>
          <p:sp>
            <p:nvSpPr>
              <p:cNvPr id="360" name="Oval 359"/>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10" name="Group 9"/>
          <p:cNvGrpSpPr/>
          <p:nvPr/>
        </p:nvGrpSpPr>
        <p:grpSpPr>
          <a:xfrm>
            <a:off x="6162902" y="3499060"/>
            <a:ext cx="4703535" cy="2714276"/>
            <a:chOff x="6162902" y="3499060"/>
            <a:chExt cx="4703535" cy="2714276"/>
          </a:xfrm>
        </p:grpSpPr>
        <p:cxnSp>
          <p:nvCxnSpPr>
            <p:cNvPr id="91" name="Straight Connector 90"/>
            <p:cNvCxnSpPr/>
            <p:nvPr/>
          </p:nvCxnSpPr>
          <p:spPr>
            <a:xfrm flipH="1" flipV="1">
              <a:off x="6162902" y="3499060"/>
              <a:ext cx="1458219" cy="2284202"/>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621121" y="5783262"/>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9" name="Title 1"/>
            <p:cNvSpPr txBox="1">
              <a:spLocks/>
            </p:cNvSpPr>
            <p:nvPr/>
          </p:nvSpPr>
          <p:spPr>
            <a:xfrm>
              <a:off x="9829525" y="5588448"/>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5" name="Group 364"/>
            <p:cNvGrpSpPr/>
            <p:nvPr/>
          </p:nvGrpSpPr>
          <p:grpSpPr>
            <a:xfrm>
              <a:off x="8955980" y="5419805"/>
              <a:ext cx="793531" cy="793531"/>
              <a:chOff x="8955980" y="5419805"/>
              <a:chExt cx="793531" cy="793531"/>
            </a:xfrm>
          </p:grpSpPr>
          <p:sp>
            <p:nvSpPr>
              <p:cNvPr id="366" name="Oval 365"/>
              <p:cNvSpPr/>
              <p:nvPr/>
            </p:nvSpPr>
            <p:spPr>
              <a:xfrm>
                <a:off x="8955980" y="5419805"/>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7" name="Picture 366"/>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9113837" y="5560807"/>
                <a:ext cx="521013" cy="521013"/>
              </a:xfrm>
              <a:prstGeom prst="rect">
                <a:avLst/>
              </a:prstGeom>
            </p:spPr>
          </p:pic>
        </p:grpSp>
      </p:grpSp>
      <p:grpSp>
        <p:nvGrpSpPr>
          <p:cNvPr id="8" name="Group 7"/>
          <p:cNvGrpSpPr/>
          <p:nvPr/>
        </p:nvGrpSpPr>
        <p:grpSpPr>
          <a:xfrm>
            <a:off x="194613" y="4310988"/>
            <a:ext cx="2419947" cy="1941578"/>
            <a:chOff x="194613" y="4310988"/>
            <a:chExt cx="2419947" cy="1941578"/>
          </a:xfrm>
        </p:grpSpPr>
        <p:cxnSp>
          <p:nvCxnSpPr>
            <p:cNvPr id="167" name="Straight Connector 166"/>
            <p:cNvCxnSpPr/>
            <p:nvPr/>
          </p:nvCxnSpPr>
          <p:spPr>
            <a:xfrm flipH="1">
              <a:off x="1053360" y="4310988"/>
              <a:ext cx="1561200" cy="115812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0" name="Title 1"/>
            <p:cNvSpPr txBox="1">
              <a:spLocks/>
            </p:cNvSpPr>
            <p:nvPr/>
          </p:nvSpPr>
          <p:spPr>
            <a:xfrm>
              <a:off x="194613" y="5891080"/>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8" name="Group 367"/>
            <p:cNvGrpSpPr/>
            <p:nvPr/>
          </p:nvGrpSpPr>
          <p:grpSpPr>
            <a:xfrm>
              <a:off x="519369" y="5047253"/>
              <a:ext cx="793531" cy="793531"/>
              <a:chOff x="519369" y="5047253"/>
              <a:chExt cx="793531" cy="793531"/>
            </a:xfrm>
          </p:grpSpPr>
          <p:sp>
            <p:nvSpPr>
              <p:cNvPr id="369" name="Oval 368"/>
              <p:cNvSpPr/>
              <p:nvPr/>
            </p:nvSpPr>
            <p:spPr>
              <a:xfrm rot="5400000">
                <a:off x="519369" y="50472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70" name="Picture 369"/>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658265" y="5173662"/>
                <a:ext cx="521013" cy="521013"/>
              </a:xfrm>
              <a:prstGeom prst="rect">
                <a:avLst/>
              </a:prstGeom>
            </p:spPr>
          </p:pic>
        </p:grpSp>
      </p:grpSp>
      <p:cxnSp>
        <p:nvCxnSpPr>
          <p:cNvPr id="134" name="Straight Connector 133"/>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55" name="Group 354"/>
          <p:cNvGrpSpPr/>
          <p:nvPr/>
        </p:nvGrpSpPr>
        <p:grpSpPr>
          <a:xfrm>
            <a:off x="10735372" y="1366952"/>
            <a:ext cx="793531" cy="793531"/>
            <a:chOff x="2986088" y="3567362"/>
            <a:chExt cx="778042" cy="778042"/>
          </a:xfrm>
        </p:grpSpPr>
        <p:sp>
          <p:nvSpPr>
            <p:cNvPr id="356" name="Oval 35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7" name="Picture 35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371" name="Rounded Rectangle 370"/>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2" name="Rounded Rectangle 371"/>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cxnSp>
        <p:nvCxnSpPr>
          <p:cNvPr id="135" name="Straight Connector 134"/>
          <p:cNvCxnSpPr/>
          <p:nvPr/>
        </p:nvCxnSpPr>
        <p:spPr>
          <a:xfrm>
            <a:off x="9829525" y="2696402"/>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37" name="Rounded Rectangle 136"/>
          <p:cNvSpPr/>
          <p:nvPr/>
        </p:nvSpPr>
        <p:spPr>
          <a:xfrm>
            <a:off x="10339481" y="2866642"/>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38" name="Group 137"/>
          <p:cNvGrpSpPr/>
          <p:nvPr/>
        </p:nvGrpSpPr>
        <p:grpSpPr>
          <a:xfrm>
            <a:off x="10940676" y="3174323"/>
            <a:ext cx="793531" cy="793531"/>
            <a:chOff x="3869156" y="3567362"/>
            <a:chExt cx="778042" cy="778042"/>
          </a:xfrm>
        </p:grpSpPr>
        <p:sp>
          <p:nvSpPr>
            <p:cNvPr id="139" name="Oval 138"/>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40" name="Picture 13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grpSp>
        <p:nvGrpSpPr>
          <p:cNvPr id="351" name="Group 350"/>
          <p:cNvGrpSpPr/>
          <p:nvPr/>
        </p:nvGrpSpPr>
        <p:grpSpPr>
          <a:xfrm>
            <a:off x="1799823" y="3284402"/>
            <a:ext cx="1464350" cy="2086357"/>
            <a:chOff x="636295" y="2518478"/>
            <a:chExt cx="1435768" cy="2045634"/>
          </a:xfrm>
        </p:grpSpPr>
        <p:sp>
          <p:nvSpPr>
            <p:cNvPr id="352" name="Oval 351"/>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53" name="Diagram 352"/>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5" r:lo="rId36" r:qs="rId37" r:cs="rId38"/>
            </a:graphicData>
          </a:graphic>
        </p:graphicFrame>
      </p:grpSp>
      <p:sp>
        <p:nvSpPr>
          <p:cNvPr id="11" name="Title 10"/>
          <p:cNvSpPr>
            <a:spLocks noGrp="1"/>
          </p:cNvSpPr>
          <p:nvPr>
            <p:ph type="title"/>
          </p:nvPr>
        </p:nvSpPr>
        <p:spPr/>
        <p:txBody>
          <a:bodyPr/>
          <a:lstStyle/>
          <a:p>
            <a:r>
              <a:rPr lang="en-US" dirty="0" smtClean="0"/>
              <a:t>API</a:t>
            </a:r>
            <a:endParaRPr lang="en-US" dirty="0"/>
          </a:p>
        </p:txBody>
      </p:sp>
    </p:spTree>
    <p:extLst>
      <p:ext uri="{BB962C8B-B14F-4D97-AF65-F5344CB8AC3E}">
        <p14:creationId xmlns:p14="http://schemas.microsoft.com/office/powerpoint/2010/main" val="185955245"/>
      </p:ext>
    </p:extLst>
  </p:cSld>
  <p:clrMapOvr>
    <a:masterClrMapping/>
  </p:clrMapOvr>
  <p:transition spd="slow">
    <p:wip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5" y="3496755"/>
            <a:ext cx="2468904" cy="1180777"/>
            <a:chOff x="91445" y="3496755"/>
            <a:chExt cx="2468904" cy="1180777"/>
          </a:xfrm>
        </p:grpSpPr>
        <p:cxnSp>
          <p:nvCxnSpPr>
            <p:cNvPr id="197" name="Straight Connector 196"/>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1"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2" name="Group 361"/>
            <p:cNvGrpSpPr/>
            <p:nvPr/>
          </p:nvGrpSpPr>
          <p:grpSpPr>
            <a:xfrm>
              <a:off x="300086" y="3884001"/>
              <a:ext cx="793531" cy="793531"/>
              <a:chOff x="300086" y="3884001"/>
              <a:chExt cx="793531" cy="793531"/>
            </a:xfrm>
          </p:grpSpPr>
          <p:sp>
            <p:nvSpPr>
              <p:cNvPr id="363" name="Oval 362"/>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cxnSp>
        <p:nvCxnSpPr>
          <p:cNvPr id="282" name="Straight Connector 281"/>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3378140" y="4790831"/>
            <a:ext cx="1101500" cy="793531"/>
            <a:chOff x="8290358" y="2705101"/>
            <a:chExt cx="1080000" cy="778042"/>
          </a:xfrm>
        </p:grpSpPr>
        <p:sp>
          <p:nvSpPr>
            <p:cNvPr id="299" name="Oval 298"/>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0" name="Diagram 299"/>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nvGrpSpPr>
          <p:cNvPr id="304" name="Group 303"/>
          <p:cNvGrpSpPr/>
          <p:nvPr/>
        </p:nvGrpSpPr>
        <p:grpSpPr>
          <a:xfrm>
            <a:off x="7940959" y="1235446"/>
            <a:ext cx="793531" cy="1101500"/>
            <a:chOff x="7559471" y="2559928"/>
            <a:chExt cx="778042" cy="1080000"/>
          </a:xfrm>
        </p:grpSpPr>
        <p:sp>
          <p:nvSpPr>
            <p:cNvPr id="305" name="Oval 304"/>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6" name="Diagram 305"/>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grpSp>
        <p:nvGrpSpPr>
          <p:cNvPr id="310" name="Group 309"/>
          <p:cNvGrpSpPr/>
          <p:nvPr/>
        </p:nvGrpSpPr>
        <p:grpSpPr>
          <a:xfrm>
            <a:off x="2411402" y="810729"/>
            <a:ext cx="793531" cy="793531"/>
            <a:chOff x="2986088" y="3567362"/>
            <a:chExt cx="778042" cy="778042"/>
          </a:xfrm>
        </p:grpSpPr>
        <p:sp>
          <p:nvSpPr>
            <p:cNvPr id="311" name="Oval 310"/>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2" name="Picture 31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13" name="Group 312"/>
          <p:cNvGrpSpPr/>
          <p:nvPr/>
        </p:nvGrpSpPr>
        <p:grpSpPr>
          <a:xfrm>
            <a:off x="2165679" y="2262606"/>
            <a:ext cx="819857" cy="810653"/>
            <a:chOff x="10113425" y="3530904"/>
            <a:chExt cx="803854" cy="794830"/>
          </a:xfrm>
        </p:grpSpPr>
        <p:sp>
          <p:nvSpPr>
            <p:cNvPr id="314" name="Oval 31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5" name="Picture 314"/>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316" name="Group 315"/>
          <p:cNvGrpSpPr/>
          <p:nvPr/>
        </p:nvGrpSpPr>
        <p:grpSpPr>
          <a:xfrm>
            <a:off x="517509" y="2542611"/>
            <a:ext cx="793531" cy="793531"/>
            <a:chOff x="5681540" y="2652588"/>
            <a:chExt cx="778042" cy="778042"/>
          </a:xfrm>
        </p:grpSpPr>
        <p:sp>
          <p:nvSpPr>
            <p:cNvPr id="317" name="Oval 31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8" name="Picture 31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19" name="Rounded Rectangle 318"/>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21" name="Rounded Rectangle 320"/>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5" name="Group 4"/>
          <p:cNvGrpSpPr/>
          <p:nvPr/>
        </p:nvGrpSpPr>
        <p:grpSpPr>
          <a:xfrm>
            <a:off x="6162902" y="3127256"/>
            <a:ext cx="4330245" cy="1578578"/>
            <a:chOff x="6162902" y="3127256"/>
            <a:chExt cx="4330245" cy="1578578"/>
          </a:xfrm>
        </p:grpSpPr>
        <p:cxnSp>
          <p:nvCxnSpPr>
            <p:cNvPr id="82" name="Straight Connector 81"/>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699616" y="3912303"/>
              <a:ext cx="793531" cy="793531"/>
              <a:chOff x="2986088" y="3567362"/>
              <a:chExt cx="778042" cy="778042"/>
            </a:xfrm>
          </p:grpSpPr>
          <p:sp>
            <p:nvSpPr>
              <p:cNvPr id="296" name="Oval 29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7" name="Picture 29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22" name="Group 321"/>
            <p:cNvGrpSpPr/>
            <p:nvPr/>
          </p:nvGrpSpPr>
          <p:grpSpPr>
            <a:xfrm>
              <a:off x="7961591" y="3127256"/>
              <a:ext cx="793531" cy="793531"/>
              <a:chOff x="3869156" y="2705101"/>
              <a:chExt cx="778042" cy="778042"/>
            </a:xfrm>
          </p:grpSpPr>
          <p:sp>
            <p:nvSpPr>
              <p:cNvPr id="323" name="Oval 32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24" name="Picture 32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25"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5385413" y="3499060"/>
            <a:ext cx="1471286" cy="2676396"/>
            <a:chOff x="5385413" y="3499060"/>
            <a:chExt cx="1471286" cy="2676396"/>
          </a:xfrm>
        </p:grpSpPr>
        <p:cxnSp>
          <p:nvCxnSpPr>
            <p:cNvPr id="52" name="Straight Connector 5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1" name="Group 300"/>
            <p:cNvGrpSpPr/>
            <p:nvPr/>
          </p:nvGrpSpPr>
          <p:grpSpPr>
            <a:xfrm>
              <a:off x="5761037" y="5027783"/>
              <a:ext cx="793531" cy="793531"/>
              <a:chOff x="5681540" y="2652588"/>
              <a:chExt cx="778042" cy="778042"/>
            </a:xfrm>
          </p:grpSpPr>
          <p:sp>
            <p:nvSpPr>
              <p:cNvPr id="302" name="Oval 301"/>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3" name="Picture 30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2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330" name="Rounded Rectangle 329"/>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31" name="Rounded Rectangle 330"/>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7" name="Group 6"/>
          <p:cNvGrpSpPr/>
          <p:nvPr/>
        </p:nvGrpSpPr>
        <p:grpSpPr>
          <a:xfrm>
            <a:off x="6234760" y="2549762"/>
            <a:ext cx="3586270" cy="916738"/>
            <a:chOff x="6234760" y="2549762"/>
            <a:chExt cx="3586270" cy="916738"/>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0" name="Rounded Rectangle 31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8759315" y="803240"/>
            <a:ext cx="1212968" cy="1882551"/>
            <a:chOff x="8759315" y="803240"/>
            <a:chExt cx="1212968" cy="1882551"/>
          </a:xfrm>
        </p:grpSpPr>
        <p:cxnSp>
          <p:nvCxnSpPr>
            <p:cNvPr id="94" name="Straight Connector 93"/>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5" name="Group 334"/>
            <p:cNvGrpSpPr/>
            <p:nvPr/>
          </p:nvGrpSpPr>
          <p:grpSpPr>
            <a:xfrm>
              <a:off x="8759315" y="803240"/>
              <a:ext cx="793531" cy="793531"/>
              <a:chOff x="3869156" y="2705101"/>
              <a:chExt cx="778042" cy="778042"/>
            </a:xfrm>
          </p:grpSpPr>
          <p:sp>
            <p:nvSpPr>
              <p:cNvPr id="336" name="Oval 335"/>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7" name="Picture 33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38" name="Rounded Rectangle 337"/>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39"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2"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3" name="Rounded Rectangle 342"/>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44" name="Rounded Rectangle 343"/>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345" name="Group 344"/>
          <p:cNvGrpSpPr/>
          <p:nvPr/>
        </p:nvGrpSpPr>
        <p:grpSpPr>
          <a:xfrm>
            <a:off x="2681230" y="5372425"/>
            <a:ext cx="793531" cy="793531"/>
            <a:chOff x="3869156" y="3567362"/>
            <a:chExt cx="778042" cy="778042"/>
          </a:xfrm>
        </p:grpSpPr>
        <p:sp>
          <p:nvSpPr>
            <p:cNvPr id="346" name="Oval 345"/>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7" name="Picture 34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cxnSp>
        <p:nvCxnSpPr>
          <p:cNvPr id="59" name="Straight Connector 58"/>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7"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48" name="Group 347"/>
          <p:cNvGrpSpPr/>
          <p:nvPr/>
        </p:nvGrpSpPr>
        <p:grpSpPr>
          <a:xfrm>
            <a:off x="3681653" y="3080825"/>
            <a:ext cx="811999" cy="794936"/>
            <a:chOff x="10113425" y="2651210"/>
            <a:chExt cx="796150" cy="779420"/>
          </a:xfrm>
        </p:grpSpPr>
        <p:sp>
          <p:nvSpPr>
            <p:cNvPr id="349" name="Oval 348"/>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0" name="Picture 349"/>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sp>
        <p:nvSpPr>
          <p:cNvPr id="354" name="Rounded Rectangle 353"/>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58"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6" name="Group 5"/>
          <p:cNvGrpSpPr/>
          <p:nvPr/>
        </p:nvGrpSpPr>
        <p:grpSpPr>
          <a:xfrm>
            <a:off x="6176332" y="3520337"/>
            <a:ext cx="3427621" cy="2047542"/>
            <a:chOff x="6176332" y="3520337"/>
            <a:chExt cx="3427621" cy="2047542"/>
          </a:xfrm>
        </p:grpSpPr>
        <p:cxnSp>
          <p:nvCxnSpPr>
            <p:cNvPr id="61" name="Straight Connector 60"/>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8"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59" name="Group 358"/>
            <p:cNvGrpSpPr/>
            <p:nvPr/>
          </p:nvGrpSpPr>
          <p:grpSpPr>
            <a:xfrm>
              <a:off x="7944573" y="4774348"/>
              <a:ext cx="793531" cy="793531"/>
              <a:chOff x="7944573" y="4774348"/>
              <a:chExt cx="793531" cy="793531"/>
            </a:xfrm>
          </p:grpSpPr>
          <p:sp>
            <p:nvSpPr>
              <p:cNvPr id="360" name="Oval 359"/>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10" name="Group 9"/>
          <p:cNvGrpSpPr/>
          <p:nvPr/>
        </p:nvGrpSpPr>
        <p:grpSpPr>
          <a:xfrm>
            <a:off x="6162902" y="3499060"/>
            <a:ext cx="4703535" cy="2714276"/>
            <a:chOff x="6162902" y="3499060"/>
            <a:chExt cx="4703535" cy="2714276"/>
          </a:xfrm>
        </p:grpSpPr>
        <p:cxnSp>
          <p:nvCxnSpPr>
            <p:cNvPr id="91" name="Straight Connector 90"/>
            <p:cNvCxnSpPr/>
            <p:nvPr/>
          </p:nvCxnSpPr>
          <p:spPr>
            <a:xfrm flipH="1" flipV="1">
              <a:off x="6162902" y="3499060"/>
              <a:ext cx="1458219" cy="2284202"/>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621121" y="5783262"/>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9" name="Title 1"/>
            <p:cNvSpPr txBox="1">
              <a:spLocks/>
            </p:cNvSpPr>
            <p:nvPr/>
          </p:nvSpPr>
          <p:spPr>
            <a:xfrm>
              <a:off x="9829525" y="5588448"/>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5" name="Group 364"/>
            <p:cNvGrpSpPr/>
            <p:nvPr/>
          </p:nvGrpSpPr>
          <p:grpSpPr>
            <a:xfrm>
              <a:off x="8955980" y="5419805"/>
              <a:ext cx="793531" cy="793531"/>
              <a:chOff x="8955980" y="5419805"/>
              <a:chExt cx="793531" cy="793531"/>
            </a:xfrm>
          </p:grpSpPr>
          <p:sp>
            <p:nvSpPr>
              <p:cNvPr id="366" name="Oval 365"/>
              <p:cNvSpPr/>
              <p:nvPr/>
            </p:nvSpPr>
            <p:spPr>
              <a:xfrm>
                <a:off x="8955980" y="5419805"/>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7" name="Picture 366"/>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9113837" y="5560807"/>
                <a:ext cx="521013" cy="521013"/>
              </a:xfrm>
              <a:prstGeom prst="rect">
                <a:avLst/>
              </a:prstGeom>
            </p:spPr>
          </p:pic>
        </p:grpSp>
      </p:grpSp>
      <p:grpSp>
        <p:nvGrpSpPr>
          <p:cNvPr id="8" name="Group 7"/>
          <p:cNvGrpSpPr/>
          <p:nvPr/>
        </p:nvGrpSpPr>
        <p:grpSpPr>
          <a:xfrm>
            <a:off x="194613" y="4310988"/>
            <a:ext cx="2419947" cy="1941578"/>
            <a:chOff x="194613" y="4310988"/>
            <a:chExt cx="2419947" cy="1941578"/>
          </a:xfrm>
        </p:grpSpPr>
        <p:cxnSp>
          <p:nvCxnSpPr>
            <p:cNvPr id="167" name="Straight Connector 166"/>
            <p:cNvCxnSpPr/>
            <p:nvPr/>
          </p:nvCxnSpPr>
          <p:spPr>
            <a:xfrm flipH="1">
              <a:off x="1053360" y="4310988"/>
              <a:ext cx="1561200" cy="115812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0" name="Title 1"/>
            <p:cNvSpPr txBox="1">
              <a:spLocks/>
            </p:cNvSpPr>
            <p:nvPr/>
          </p:nvSpPr>
          <p:spPr>
            <a:xfrm>
              <a:off x="194613" y="5891080"/>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8" name="Group 367"/>
            <p:cNvGrpSpPr/>
            <p:nvPr/>
          </p:nvGrpSpPr>
          <p:grpSpPr>
            <a:xfrm>
              <a:off x="519369" y="5047253"/>
              <a:ext cx="793531" cy="793531"/>
              <a:chOff x="519369" y="5047253"/>
              <a:chExt cx="793531" cy="793531"/>
            </a:xfrm>
          </p:grpSpPr>
          <p:sp>
            <p:nvSpPr>
              <p:cNvPr id="369" name="Oval 368"/>
              <p:cNvSpPr/>
              <p:nvPr/>
            </p:nvSpPr>
            <p:spPr>
              <a:xfrm rot="5400000">
                <a:off x="519369" y="50472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70" name="Picture 369"/>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658265" y="5173662"/>
                <a:ext cx="521013" cy="521013"/>
              </a:xfrm>
              <a:prstGeom prst="rect">
                <a:avLst/>
              </a:prstGeom>
            </p:spPr>
          </p:pic>
        </p:grpSp>
      </p:grpSp>
      <p:cxnSp>
        <p:nvCxnSpPr>
          <p:cNvPr id="134" name="Straight Connector 133"/>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55" name="Group 354"/>
          <p:cNvGrpSpPr/>
          <p:nvPr/>
        </p:nvGrpSpPr>
        <p:grpSpPr>
          <a:xfrm>
            <a:off x="10735372" y="1366952"/>
            <a:ext cx="793531" cy="793531"/>
            <a:chOff x="2986088" y="3567362"/>
            <a:chExt cx="778042" cy="778042"/>
          </a:xfrm>
        </p:grpSpPr>
        <p:sp>
          <p:nvSpPr>
            <p:cNvPr id="356" name="Oval 35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7" name="Picture 35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371" name="Rounded Rectangle 370"/>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2" name="Rounded Rectangle 371"/>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cxnSp>
        <p:nvCxnSpPr>
          <p:cNvPr id="135" name="Straight Connector 134"/>
          <p:cNvCxnSpPr/>
          <p:nvPr/>
        </p:nvCxnSpPr>
        <p:spPr>
          <a:xfrm>
            <a:off x="9829525" y="2696402"/>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37" name="Rounded Rectangle 136"/>
          <p:cNvSpPr/>
          <p:nvPr/>
        </p:nvSpPr>
        <p:spPr>
          <a:xfrm>
            <a:off x="10339481" y="2866642"/>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38" name="Group 137"/>
          <p:cNvGrpSpPr/>
          <p:nvPr/>
        </p:nvGrpSpPr>
        <p:grpSpPr>
          <a:xfrm>
            <a:off x="10940676" y="3174323"/>
            <a:ext cx="793531" cy="793531"/>
            <a:chOff x="3869156" y="3567362"/>
            <a:chExt cx="778042" cy="778042"/>
          </a:xfrm>
        </p:grpSpPr>
        <p:sp>
          <p:nvSpPr>
            <p:cNvPr id="139" name="Oval 138"/>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40" name="Picture 13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grpSp>
        <p:nvGrpSpPr>
          <p:cNvPr id="351" name="Group 350"/>
          <p:cNvGrpSpPr/>
          <p:nvPr/>
        </p:nvGrpSpPr>
        <p:grpSpPr>
          <a:xfrm>
            <a:off x="1799823" y="3284402"/>
            <a:ext cx="1464350" cy="2086357"/>
            <a:chOff x="636295" y="2518478"/>
            <a:chExt cx="1435768" cy="2045634"/>
          </a:xfrm>
        </p:grpSpPr>
        <p:sp>
          <p:nvSpPr>
            <p:cNvPr id="352" name="Oval 351"/>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53" name="Diagram 352"/>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5" r:lo="rId36" r:qs="rId37" r:cs="rId38"/>
            </a:graphicData>
          </a:graphic>
        </p:graphicFrame>
      </p:grpSp>
      <p:sp>
        <p:nvSpPr>
          <p:cNvPr id="11" name="Title 10"/>
          <p:cNvSpPr>
            <a:spLocks noGrp="1"/>
          </p:cNvSpPr>
          <p:nvPr>
            <p:ph type="title"/>
          </p:nvPr>
        </p:nvSpPr>
        <p:spPr/>
        <p:txBody>
          <a:bodyPr/>
          <a:lstStyle/>
          <a:p>
            <a:r>
              <a:rPr lang="en-US" dirty="0" smtClean="0"/>
              <a:t>API</a:t>
            </a:r>
            <a:endParaRPr lang="en-US" dirty="0"/>
          </a:p>
        </p:txBody>
      </p:sp>
      <p:sp>
        <p:nvSpPr>
          <p:cNvPr id="133" name="Rectangle 132"/>
          <p:cNvSpPr/>
          <p:nvPr/>
        </p:nvSpPr>
        <p:spPr bwMode="auto">
          <a:xfrm>
            <a:off x="-13555" y="29142"/>
            <a:ext cx="12436475" cy="6994525"/>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Title 5"/>
          <p:cNvSpPr txBox="1">
            <a:spLocks/>
          </p:cNvSpPr>
          <p:nvPr/>
        </p:nvSpPr>
        <p:spPr>
          <a:xfrm>
            <a:off x="2842510" y="3110424"/>
            <a:ext cx="6751454" cy="773676"/>
          </a:xfrm>
          <a:prstGeom prst="rect">
            <a:avLst/>
          </a:prstGeom>
          <a:solidFill>
            <a:srgbClr val="7030A0"/>
          </a:solidFill>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102" normalizeH="0" baseline="0" noProof="0" dirty="0" smtClean="0">
                <a:ln w="3175">
                  <a:noFill/>
                </a:ln>
                <a:solidFill>
                  <a:srgbClr val="FFFFFF"/>
                </a:solidFill>
                <a:effectLst/>
                <a:uLnTx/>
                <a:uFillTx/>
                <a:latin typeface="Segoe UI Light"/>
                <a:ea typeface="+mn-ea"/>
                <a:cs typeface="Segoe UI" pitchFamily="34" charset="0"/>
              </a:rPr>
              <a:t>https://graph.microsoft.com/</a:t>
            </a:r>
          </a:p>
          <a:p>
            <a:pPr marL="0" marR="0" lvl="0" indent="0" algn="l" defTabSz="932742" rtl="0" eaLnBrk="1" fontAlgn="auto" latinLnBrk="0" hangingPunct="1">
              <a:lnSpc>
                <a:spcPct val="90000"/>
              </a:lnSpc>
              <a:spcBef>
                <a:spcPct val="0"/>
              </a:spcBef>
              <a:spcAft>
                <a:spcPts val="0"/>
              </a:spcAft>
              <a:buClrTx/>
              <a:buSzTx/>
              <a:buFontTx/>
              <a:buNone/>
              <a:tabLst/>
              <a:defRPr/>
            </a:pPr>
            <a:endParaRPr kumimoji="0" lang="en-US" sz="4400" b="0" i="0" u="none" strike="noStrike" kern="1200" cap="none" spc="-102" normalizeH="0" baseline="0" noProof="0" dirty="0">
              <a:ln w="3175">
                <a:noFill/>
              </a:ln>
              <a:solidFill>
                <a:srgbClr val="FFFFFF"/>
              </a:solidFill>
              <a:effectLst/>
              <a:uLnTx/>
              <a:uFillTx/>
              <a:latin typeface="Segoe UI Light"/>
              <a:ea typeface="+mn-ea"/>
              <a:cs typeface="Segoe UI" pitchFamily="34" charset="0"/>
            </a:endParaRPr>
          </a:p>
        </p:txBody>
      </p:sp>
    </p:spTree>
    <p:extLst>
      <p:ext uri="{BB962C8B-B14F-4D97-AF65-F5344CB8AC3E}">
        <p14:creationId xmlns:p14="http://schemas.microsoft.com/office/powerpoint/2010/main" val="3432663661"/>
      </p:ext>
    </p:extLst>
  </p:cSld>
  <p:clrMapOvr>
    <a:masterClrMapping/>
  </p:clrMapOvr>
  <p:transition>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456237" y="2125663"/>
            <a:ext cx="5791200" cy="1828800"/>
          </a:xfrm>
        </p:spPr>
        <p:txBody>
          <a:bodyPr/>
          <a:lstStyle/>
          <a:p>
            <a:r>
              <a:rPr lang="en-US" sz="6000" b="1" dirty="0"/>
              <a:t>Demos</a:t>
            </a:r>
            <a:r>
              <a:rPr lang="en-US" dirty="0"/>
              <a:t/>
            </a:r>
            <a:br>
              <a:rPr lang="en-US" dirty="0"/>
            </a:br>
            <a:r>
              <a:rPr lang="en-US" smtClean="0"/>
              <a:t>REST calls </a:t>
            </a:r>
            <a:r>
              <a:rPr lang="en-US" dirty="0" smtClean="0"/>
              <a:t>in action</a:t>
            </a:r>
            <a:endParaRPr lang="en-US" sz="4000" dirty="0"/>
          </a:p>
        </p:txBody>
      </p:sp>
      <p:pic>
        <p:nvPicPr>
          <p:cNvPr id="183" name="Picture 182"/>
          <p:cNvPicPr>
            <a:picLocks noChangeAspect="1"/>
          </p:cNvPicPr>
          <p:nvPr/>
        </p:nvPicPr>
        <p:blipFill rotWithShape="1">
          <a:blip r:embed="rId3"/>
          <a:srcRect l="25843" t="3119" r="1124" b="97"/>
          <a:stretch/>
        </p:blipFill>
        <p:spPr>
          <a:xfrm>
            <a:off x="0" y="1363662"/>
            <a:ext cx="4953000" cy="4729163"/>
          </a:xfrm>
          <a:prstGeom prst="rect">
            <a:avLst/>
          </a:prstGeom>
        </p:spPr>
      </p:pic>
    </p:spTree>
    <p:extLst>
      <p:ext uri="{BB962C8B-B14F-4D97-AF65-F5344CB8AC3E}">
        <p14:creationId xmlns:p14="http://schemas.microsoft.com/office/powerpoint/2010/main" val="4003718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5"/>
          </p:nvPr>
        </p:nvSpPr>
        <p:spPr>
          <a:xfrm>
            <a:off x="5456237" y="3138393"/>
            <a:ext cx="7315203" cy="914400"/>
          </a:xfrm>
        </p:spPr>
        <p:txBody>
          <a:bodyPr/>
          <a:lstStyle/>
          <a:p>
            <a:r>
              <a:rPr lang="en-US" dirty="0" smtClean="0"/>
              <a:t>Why? </a:t>
            </a:r>
            <a:r>
              <a:rPr lang="en-US" dirty="0"/>
              <a:t>What? </a:t>
            </a:r>
            <a:r>
              <a:rPr lang="en-US" dirty="0" smtClean="0"/>
              <a:t>How? </a:t>
            </a:r>
          </a:p>
          <a:p>
            <a:r>
              <a:rPr lang="en-US" dirty="0" smtClean="0"/>
              <a:t>Demos, demos, demos</a:t>
            </a:r>
            <a:endParaRPr lang="en-US" dirty="0"/>
          </a:p>
          <a:p>
            <a:r>
              <a:rPr lang="en-US" dirty="0" smtClean="0"/>
              <a:t>What’s supported now</a:t>
            </a:r>
            <a:r>
              <a:rPr lang="en-US" dirty="0"/>
              <a:t>? </a:t>
            </a:r>
          </a:p>
          <a:p>
            <a:r>
              <a:rPr lang="en-US" dirty="0" smtClean="0"/>
              <a:t>What’s </a:t>
            </a:r>
            <a:r>
              <a:rPr lang="en-US" dirty="0"/>
              <a:t>coming next? </a:t>
            </a:r>
            <a:endParaRPr lang="en-US" dirty="0" smtClean="0"/>
          </a:p>
          <a:p>
            <a:r>
              <a:rPr lang="en-US" dirty="0"/>
              <a:t>Partner showcase</a:t>
            </a:r>
          </a:p>
          <a:p>
            <a:r>
              <a:rPr lang="en-US" dirty="0" smtClean="0"/>
              <a:t>Call to action</a:t>
            </a:r>
            <a:endParaRPr lang="en-US" dirty="0"/>
          </a:p>
        </p:txBody>
      </p:sp>
      <p:sp>
        <p:nvSpPr>
          <p:cNvPr id="5" name="Title 4"/>
          <p:cNvSpPr>
            <a:spLocks noGrp="1"/>
          </p:cNvSpPr>
          <p:nvPr>
            <p:ph type="title"/>
          </p:nvPr>
        </p:nvSpPr>
        <p:spPr/>
        <p:txBody>
          <a:bodyPr/>
          <a:lstStyle/>
          <a:p>
            <a:r>
              <a:rPr lang="en-US" dirty="0" smtClean="0"/>
              <a:t>Agenda</a:t>
            </a:r>
            <a:endParaRPr lang="en-US" dirty="0"/>
          </a:p>
        </p:txBody>
      </p:sp>
      <p:sp>
        <p:nvSpPr>
          <p:cNvPr id="3" name="Picture Placeholder 2"/>
          <p:cNvSpPr>
            <a:spLocks noGrp="1"/>
          </p:cNvSpPr>
          <p:nvPr>
            <p:ph type="pic" sz="quarter" idx="16"/>
          </p:nvPr>
        </p:nvSpPr>
        <p:spPr/>
      </p:sp>
      <p:pic>
        <p:nvPicPr>
          <p:cNvPr id="4" name="Picture 3"/>
          <p:cNvPicPr>
            <a:picLocks noChangeAspect="1"/>
          </p:cNvPicPr>
          <p:nvPr/>
        </p:nvPicPr>
        <p:blipFill rotWithShape="1">
          <a:blip r:embed="rId5"/>
          <a:srcRect l="25843" t="3119" r="1124" b="97"/>
          <a:stretch/>
        </p:blipFill>
        <p:spPr>
          <a:xfrm>
            <a:off x="0" y="1363662"/>
            <a:ext cx="4953000" cy="4729163"/>
          </a:xfrm>
          <a:prstGeom prst="rect">
            <a:avLst/>
          </a:prstGeom>
        </p:spPr>
      </p:pic>
    </p:spTree>
    <p:custDataLst>
      <p:custData r:id="rId1"/>
      <p:tags r:id="rId2"/>
    </p:custDataLst>
    <p:extLst>
      <p:ext uri="{BB962C8B-B14F-4D97-AF65-F5344CB8AC3E}">
        <p14:creationId xmlns:p14="http://schemas.microsoft.com/office/powerpoint/2010/main" val="3653495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smtClean="0"/>
              <a:t>How?</a:t>
            </a:r>
            <a:endParaRPr lang="en-US" sz="6000" b="1" dirty="0"/>
          </a:p>
        </p:txBody>
      </p:sp>
      <p:grpSp>
        <p:nvGrpSpPr>
          <p:cNvPr id="3" name="Group 2"/>
          <p:cNvGrpSpPr/>
          <p:nvPr/>
        </p:nvGrpSpPr>
        <p:grpSpPr>
          <a:xfrm>
            <a:off x="5269465" y="5723453"/>
            <a:ext cx="7167010" cy="1271072"/>
            <a:chOff x="5269465" y="5723453"/>
            <a:chExt cx="7167010" cy="1271072"/>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5" name="Rectangle 4"/>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1498860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5"/>
          </p:nvPr>
        </p:nvSpPr>
        <p:spPr>
          <a:xfrm>
            <a:off x="4846637" y="3344862"/>
            <a:ext cx="7315203" cy="914400"/>
          </a:xfrm>
        </p:spPr>
        <p:txBody>
          <a:bodyPr/>
          <a:lstStyle/>
          <a:p>
            <a:r>
              <a:rPr lang="en-US" dirty="0" smtClean="0"/>
              <a:t>Abstraction layer</a:t>
            </a:r>
          </a:p>
          <a:p>
            <a:r>
              <a:rPr lang="en-US" dirty="0" smtClean="0"/>
              <a:t>Same</a:t>
            </a:r>
          </a:p>
          <a:p>
            <a:pPr lvl="1"/>
            <a:r>
              <a:rPr lang="en-US" dirty="0" smtClean="0"/>
              <a:t>App registration</a:t>
            </a:r>
          </a:p>
          <a:p>
            <a:pPr lvl="1"/>
            <a:r>
              <a:rPr lang="en-US" dirty="0" smtClean="0"/>
              <a:t>Permission scopes and security</a:t>
            </a:r>
          </a:p>
          <a:p>
            <a:pPr lvl="1"/>
            <a:r>
              <a:rPr lang="en-US" dirty="0" smtClean="0"/>
              <a:t>OAuth2.0 and </a:t>
            </a:r>
            <a:r>
              <a:rPr lang="en-US" dirty="0" err="1" smtClean="0"/>
              <a:t>OpenID</a:t>
            </a:r>
            <a:r>
              <a:rPr lang="en-US" dirty="0" smtClean="0"/>
              <a:t> Connect</a:t>
            </a:r>
          </a:p>
          <a:p>
            <a:r>
              <a:rPr lang="en-US" dirty="0" smtClean="0"/>
              <a:t>Simpler</a:t>
            </a:r>
          </a:p>
          <a:p>
            <a:pPr lvl="1"/>
            <a:r>
              <a:rPr lang="en-US" dirty="0" smtClean="0"/>
              <a:t>Single </a:t>
            </a:r>
            <a:r>
              <a:rPr lang="en-US" dirty="0"/>
              <a:t>endpoint</a:t>
            </a:r>
          </a:p>
          <a:p>
            <a:pPr lvl="1"/>
            <a:r>
              <a:rPr lang="en-US" dirty="0" smtClean="0"/>
              <a:t>Single access token</a:t>
            </a:r>
          </a:p>
          <a:p>
            <a:r>
              <a:rPr lang="en-US" dirty="0" smtClean="0"/>
              <a:t>Powerful </a:t>
            </a:r>
          </a:p>
          <a:p>
            <a:pPr lvl="1"/>
            <a:r>
              <a:rPr lang="en-US" dirty="0" smtClean="0"/>
              <a:t>Get to all data, connections and relationships</a:t>
            </a:r>
            <a:endParaRPr lang="en-US" dirty="0"/>
          </a:p>
        </p:txBody>
      </p:sp>
      <p:sp>
        <p:nvSpPr>
          <p:cNvPr id="6" name="Text Placeholder 5"/>
          <p:cNvSpPr>
            <a:spLocks noGrp="1"/>
          </p:cNvSpPr>
          <p:nvPr>
            <p:ph type="body" sz="quarter" idx="16"/>
          </p:nvPr>
        </p:nvSpPr>
        <p:spPr/>
        <p:txBody>
          <a:bodyPr/>
          <a:lstStyle/>
          <a:p>
            <a:r>
              <a:rPr lang="en-US" dirty="0"/>
              <a:t>Same platform, just simpler</a:t>
            </a:r>
          </a:p>
        </p:txBody>
      </p:sp>
      <p:sp>
        <p:nvSpPr>
          <p:cNvPr id="3" name="Title 2"/>
          <p:cNvSpPr>
            <a:spLocks noGrp="1"/>
          </p:cNvSpPr>
          <p:nvPr>
            <p:ph type="ctrTitle"/>
          </p:nvPr>
        </p:nvSpPr>
        <p:spPr>
          <a:solidFill>
            <a:srgbClr val="7030A0"/>
          </a:solidFill>
        </p:spPr>
        <p:txBody>
          <a:bodyPr/>
          <a:lstStyle/>
          <a:p>
            <a:r>
              <a:rPr lang="en-US" dirty="0"/>
              <a:t>Get to all data, connections and </a:t>
            </a:r>
            <a:r>
              <a:rPr lang="en-US" dirty="0" smtClean="0"/>
              <a:t>relationships in Office 365</a:t>
            </a:r>
            <a:endParaRPr lang="en-US" dirty="0"/>
          </a:p>
        </p:txBody>
      </p:sp>
      <p:sp>
        <p:nvSpPr>
          <p:cNvPr id="5"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1309241"/>
      </p:ext>
    </p:extLst>
  </p:cSld>
  <p:clrMapOvr>
    <a:masterClrMapping/>
  </p:clrMapOvr>
  <p:transition>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37917" y="1162720"/>
            <a:ext cx="4138427" cy="2486942"/>
          </a:xfrm>
          <a:prstGeom prst="rect">
            <a:avLst/>
          </a:prstGeom>
        </p:spPr>
      </p:pic>
      <p:grpSp>
        <p:nvGrpSpPr>
          <p:cNvPr id="6" name="Group 5"/>
          <p:cNvGrpSpPr/>
          <p:nvPr/>
        </p:nvGrpSpPr>
        <p:grpSpPr>
          <a:xfrm>
            <a:off x="7476344" y="1325476"/>
            <a:ext cx="2524125" cy="1556049"/>
            <a:chOff x="6794301" y="1084248"/>
            <a:chExt cx="2524125" cy="1556049"/>
          </a:xfrm>
        </p:grpSpPr>
        <p:pic>
          <p:nvPicPr>
            <p:cNvPr id="7" name="Picture 5"/>
            <p:cNvPicPr>
              <a:picLocks noChangeAspect="1"/>
            </p:cNvPicPr>
            <p:nvPr/>
          </p:nvPicPr>
          <p:blipFill>
            <a:blip r:embed="rId4"/>
            <a:stretch>
              <a:fillRect/>
            </a:stretch>
          </p:blipFill>
          <p:spPr>
            <a:xfrm>
              <a:off x="6794301" y="1084248"/>
              <a:ext cx="2524125" cy="1556049"/>
            </a:xfrm>
            <a:prstGeom prst="rect">
              <a:avLst/>
            </a:prstGeom>
          </p:spPr>
        </p:pic>
        <p:sp>
          <p:nvSpPr>
            <p:cNvPr id="8" name="TextBox 12"/>
            <p:cNvSpPr txBox="1"/>
            <p:nvPr/>
          </p:nvSpPr>
          <p:spPr>
            <a:xfrm>
              <a:off x="6940239" y="1382140"/>
              <a:ext cx="2232248" cy="1071062"/>
            </a:xfrm>
            <a:prstGeom prst="rect">
              <a:avLst/>
            </a:prstGeom>
            <a:solidFill>
              <a:srgbClr val="FFFFFF">
                <a:alpha val="74000"/>
              </a:srgbClr>
            </a:solid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nb-NO" sz="28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a:ea typeface="+mn-ea"/>
                  <a:cs typeface="+mn-cs"/>
                </a:rPr>
                <a:t>Your </a:t>
              </a:r>
              <a:br>
                <a:rPr kumimoji="0" lang="nb-NO" sz="28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a:ea typeface="+mn-ea"/>
                  <a:cs typeface="+mn-cs"/>
                </a:rPr>
              </a:br>
              <a:r>
                <a:rPr kumimoji="0" lang="nb-NO" sz="28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a:ea typeface="+mn-ea"/>
                  <a:cs typeface="+mn-cs"/>
                </a:rPr>
                <a:t>App</a:t>
              </a:r>
            </a:p>
          </p:txBody>
        </p:sp>
      </p:grpSp>
      <p:sp>
        <p:nvSpPr>
          <p:cNvPr id="3" name="Title 2"/>
          <p:cNvSpPr>
            <a:spLocks noGrp="1"/>
          </p:cNvSpPr>
          <p:nvPr>
            <p:ph type="title"/>
          </p:nvPr>
        </p:nvSpPr>
        <p:spPr/>
        <p:txBody>
          <a:bodyPr/>
          <a:lstStyle/>
          <a:p>
            <a:r>
              <a:rPr lang="en-US" dirty="0" smtClean="0"/>
              <a:t>Office 365 unified API</a:t>
            </a:r>
            <a:endParaRPr lang="en-US" dirty="0"/>
          </a:p>
        </p:txBody>
      </p:sp>
      <p:pic>
        <p:nvPicPr>
          <p:cNvPr id="4" name="Picture 3"/>
          <p:cNvPicPr>
            <a:picLocks noChangeAspect="1"/>
          </p:cNvPicPr>
          <p:nvPr/>
        </p:nvPicPr>
        <p:blipFill>
          <a:blip r:embed="rId5">
            <a:clrChange>
              <a:clrFrom>
                <a:srgbClr val="FFFFFF"/>
              </a:clrFrom>
              <a:clrTo>
                <a:srgbClr val="FFFFFF">
                  <a:alpha val="0"/>
                </a:srgbClr>
              </a:clrTo>
            </a:clrChange>
          </a:blip>
          <a:stretch>
            <a:fillRect/>
          </a:stretch>
        </p:blipFill>
        <p:spPr>
          <a:xfrm>
            <a:off x="198437" y="3268662"/>
            <a:ext cx="12132906" cy="3581400"/>
          </a:xfrm>
          <a:prstGeom prst="rect">
            <a:avLst/>
          </a:prstGeom>
        </p:spPr>
      </p:pic>
      <p:sp>
        <p:nvSpPr>
          <p:cNvPr id="10" name="Title 5"/>
          <p:cNvSpPr txBox="1">
            <a:spLocks/>
          </p:cNvSpPr>
          <p:nvPr/>
        </p:nvSpPr>
        <p:spPr>
          <a:xfrm>
            <a:off x="1064617" y="3802062"/>
            <a:ext cx="10335220" cy="657703"/>
          </a:xfrm>
          <a:prstGeom prst="rect">
            <a:avLst/>
          </a:prstGeom>
          <a:solidFill>
            <a:srgbClr val="7030A0"/>
          </a:solidFill>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ctr" defTabSz="932742"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102" normalizeH="0" baseline="0" noProof="0" dirty="0" smtClean="0">
                <a:ln w="3175">
                  <a:noFill/>
                </a:ln>
                <a:solidFill>
                  <a:srgbClr val="FFFFFF"/>
                </a:solidFill>
                <a:effectLst/>
                <a:uLnTx/>
                <a:uFillTx/>
                <a:latin typeface="Segoe UI Light"/>
                <a:ea typeface="+mn-ea"/>
                <a:cs typeface="Segoe UI" pitchFamily="34" charset="0"/>
              </a:rPr>
              <a:t>https://graph.microsoft.com/</a:t>
            </a:r>
            <a:endParaRPr kumimoji="0" lang="en-US" sz="4400" b="0" i="0" u="none" strike="noStrike" kern="1200" cap="none" spc="-102" normalizeH="0" baseline="0" noProof="0" dirty="0">
              <a:ln w="3175">
                <a:noFill/>
              </a:ln>
              <a:solidFill>
                <a:srgbClr val="FFFFFF"/>
              </a:solidFill>
              <a:effectLst/>
              <a:uLnTx/>
              <a:uFillTx/>
              <a:latin typeface="Segoe UI Light"/>
              <a:ea typeface="+mn-ea"/>
              <a:cs typeface="Segoe UI" pitchFamily="34" charset="0"/>
            </a:endParaRPr>
          </a:p>
        </p:txBody>
      </p:sp>
    </p:spTree>
    <p:extLst>
      <p:ext uri="{BB962C8B-B14F-4D97-AF65-F5344CB8AC3E}">
        <p14:creationId xmlns:p14="http://schemas.microsoft.com/office/powerpoint/2010/main" val="1715543422"/>
      </p:ext>
    </p:extLst>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274638" y="1246195"/>
            <a:ext cx="11887200" cy="5444567"/>
          </a:xfrm>
        </p:spPr>
        <p:txBody>
          <a:bodyPr/>
          <a:lstStyle/>
          <a:p>
            <a:pPr marL="241300" lvl="1" indent="0">
              <a:buNone/>
            </a:pPr>
            <a:endParaRPr lang="en-US" dirty="0" smtClean="0"/>
          </a:p>
          <a:p>
            <a:pPr marL="241300" lvl="1" indent="0">
              <a:buNone/>
            </a:pPr>
            <a:endParaRPr lang="en-US" dirty="0"/>
          </a:p>
          <a:p>
            <a:pPr marL="241300" lvl="1" indent="0">
              <a:buNone/>
            </a:pPr>
            <a:endParaRPr lang="en-US" dirty="0" smtClean="0"/>
          </a:p>
          <a:p>
            <a:pPr marL="241300" lvl="1" indent="0">
              <a:buNone/>
            </a:pPr>
            <a:endParaRPr lang="en-US" dirty="0" smtClean="0"/>
          </a:p>
          <a:p>
            <a:pPr marL="574675" lvl="1" indent="-457200">
              <a:spcAft>
                <a:spcPts val="600"/>
              </a:spcAft>
              <a:buFont typeface="+mj-lt"/>
              <a:buAutoNum type="arabicPeriod"/>
            </a:pPr>
            <a:r>
              <a:rPr lang="en-US" dirty="0" smtClean="0"/>
              <a:t>Get a tenant-level </a:t>
            </a:r>
            <a:r>
              <a:rPr lang="en-US" b="1" dirty="0"/>
              <a:t>entity </a:t>
            </a:r>
            <a:r>
              <a:rPr lang="en-US" b="1" dirty="0" smtClean="0"/>
              <a:t>set</a:t>
            </a:r>
            <a:r>
              <a:rPr lang="en-US" dirty="0" smtClean="0"/>
              <a:t>: </a:t>
            </a:r>
          </a:p>
          <a:p>
            <a:pPr marL="117475" lvl="1" indent="0">
              <a:spcAft>
                <a:spcPts val="600"/>
              </a:spcAft>
              <a:buNone/>
            </a:pPr>
            <a:r>
              <a:rPr lang="en-US" dirty="0">
                <a:solidFill>
                  <a:srgbClr val="107C10"/>
                </a:solidFill>
                <a:latin typeface="Consolas" pitchFamily="49" charset="0"/>
                <a:cs typeface="Consolas" pitchFamily="49" charset="0"/>
              </a:rPr>
              <a:t>	</a:t>
            </a:r>
            <a:r>
              <a:rPr lang="en-US" dirty="0" smtClean="0">
                <a:solidFill>
                  <a:srgbClr val="107C10"/>
                </a:solidFill>
                <a:latin typeface="Consolas" pitchFamily="49" charset="0"/>
                <a:cs typeface="Consolas" pitchFamily="49" charset="0"/>
              </a:rPr>
              <a:t>/user</a:t>
            </a:r>
            <a:endParaRPr lang="en-US" sz="900" dirty="0" smtClean="0"/>
          </a:p>
          <a:p>
            <a:pPr marL="574675" lvl="1" indent="-457200">
              <a:buFont typeface="+mj-lt"/>
              <a:buAutoNum type="arabicPeriod" startAt="2"/>
            </a:pPr>
            <a:r>
              <a:rPr lang="en-US" dirty="0" smtClean="0"/>
              <a:t>Select </a:t>
            </a:r>
            <a:r>
              <a:rPr lang="en-US" dirty="0"/>
              <a:t>a member from the entity </a:t>
            </a:r>
            <a:r>
              <a:rPr lang="en-US" dirty="0" smtClean="0"/>
              <a:t>set: </a:t>
            </a:r>
          </a:p>
          <a:p>
            <a:pPr marL="333375" lvl="2" indent="0">
              <a:buNone/>
            </a:pPr>
            <a:r>
              <a:rPr lang="en-US" dirty="0" smtClean="0">
                <a:solidFill>
                  <a:srgbClr val="107C10"/>
                </a:solidFill>
                <a:latin typeface="Consolas" pitchFamily="49" charset="0"/>
                <a:cs typeface="Consolas" pitchFamily="49" charset="0"/>
              </a:rPr>
              <a:t>	/user</a:t>
            </a:r>
            <a:r>
              <a:rPr lang="en-US" dirty="0">
                <a:solidFill>
                  <a:srgbClr val="DE4D2D"/>
                </a:solidFill>
                <a:latin typeface="Consolas" pitchFamily="49" charset="0"/>
                <a:cs typeface="Consolas" pitchFamily="49" charset="0"/>
              </a:rPr>
              <a:t>/{id}</a:t>
            </a:r>
          </a:p>
          <a:p>
            <a:pPr marL="117475" lvl="1" indent="0">
              <a:buNone/>
            </a:pPr>
            <a:endParaRPr lang="en-US" sz="900" dirty="0">
              <a:solidFill>
                <a:srgbClr val="107C10"/>
              </a:solidFill>
              <a:latin typeface="Consolas" pitchFamily="49" charset="0"/>
              <a:cs typeface="Consolas" pitchFamily="49" charset="0"/>
            </a:endParaRPr>
          </a:p>
          <a:p>
            <a:pPr marL="574675" lvl="1" indent="-457200">
              <a:buFont typeface="+mj-lt"/>
              <a:buAutoNum type="arabicPeriod" startAt="3"/>
            </a:pPr>
            <a:r>
              <a:rPr lang="en-US" dirty="0" smtClean="0"/>
              <a:t>Get an </a:t>
            </a:r>
            <a:r>
              <a:rPr lang="en-US" dirty="0"/>
              <a:t>entity </a:t>
            </a:r>
            <a:r>
              <a:rPr lang="en-US" b="1" dirty="0" smtClean="0"/>
              <a:t>property</a:t>
            </a:r>
            <a:r>
              <a:rPr lang="en-US" dirty="0" smtClean="0"/>
              <a:t>:</a:t>
            </a:r>
          </a:p>
          <a:p>
            <a:pPr marL="117475" lvl="1" indent="0">
              <a:buNone/>
            </a:pPr>
            <a:r>
              <a:rPr lang="en-US" dirty="0">
                <a:solidFill>
                  <a:srgbClr val="107C10"/>
                </a:solidFill>
                <a:latin typeface="Consolas" pitchFamily="49" charset="0"/>
                <a:cs typeface="Consolas" pitchFamily="49" charset="0"/>
              </a:rPr>
              <a:t>	</a:t>
            </a:r>
            <a:r>
              <a:rPr lang="en-US" dirty="0" smtClean="0">
                <a:solidFill>
                  <a:srgbClr val="107C10"/>
                </a:solidFill>
                <a:latin typeface="Consolas" pitchFamily="49" charset="0"/>
                <a:cs typeface="Consolas" pitchFamily="49" charset="0"/>
              </a:rPr>
              <a:t>/user</a:t>
            </a:r>
            <a:r>
              <a:rPr lang="en-US" dirty="0">
                <a:solidFill>
                  <a:srgbClr val="DE4D2D"/>
                </a:solidFill>
                <a:latin typeface="Consolas" pitchFamily="49" charset="0"/>
                <a:cs typeface="Consolas" pitchFamily="49" charset="0"/>
              </a:rPr>
              <a:t>/{id</a:t>
            </a:r>
            <a:r>
              <a:rPr lang="en-US" dirty="0" smtClean="0">
                <a:solidFill>
                  <a:srgbClr val="DE4D2D"/>
                </a:solidFill>
                <a:latin typeface="Consolas" pitchFamily="49" charset="0"/>
                <a:cs typeface="Consolas" pitchFamily="49" charset="0"/>
              </a:rPr>
              <a:t>}</a:t>
            </a:r>
            <a:r>
              <a:rPr lang="en-US" dirty="0" smtClean="0">
                <a:solidFill>
                  <a:srgbClr val="FF33CC"/>
                </a:solidFill>
                <a:latin typeface="Consolas" pitchFamily="49" charset="0"/>
                <a:cs typeface="Consolas" pitchFamily="49" charset="0"/>
              </a:rPr>
              <a:t>/department</a:t>
            </a:r>
          </a:p>
          <a:p>
            <a:pPr marL="117475" lvl="1" indent="0">
              <a:buNone/>
            </a:pPr>
            <a:endParaRPr lang="en-US" sz="900" dirty="0" smtClean="0">
              <a:solidFill>
                <a:srgbClr val="FF33CC"/>
              </a:solidFill>
              <a:latin typeface="Consolas" pitchFamily="49" charset="0"/>
              <a:cs typeface="Consolas" pitchFamily="49" charset="0"/>
            </a:endParaRPr>
          </a:p>
          <a:p>
            <a:pPr marL="574675" lvl="1" indent="-457200">
              <a:buFont typeface="+mj-lt"/>
              <a:buAutoNum type="arabicPeriod" startAt="4"/>
            </a:pPr>
            <a:r>
              <a:rPr lang="en-US" dirty="0"/>
              <a:t>Traverse to related </a:t>
            </a:r>
            <a:r>
              <a:rPr lang="en-US" b="1" dirty="0"/>
              <a:t>entity type </a:t>
            </a:r>
            <a:r>
              <a:rPr lang="en-US" dirty="0"/>
              <a:t>via </a:t>
            </a:r>
            <a:r>
              <a:rPr lang="en-US" b="1" dirty="0"/>
              <a:t>navigation properties</a:t>
            </a:r>
            <a:r>
              <a:rPr lang="en-US" dirty="0"/>
              <a:t>: </a:t>
            </a:r>
          </a:p>
          <a:p>
            <a:pPr marL="117475" lvl="1" indent="0">
              <a:buNone/>
            </a:pPr>
            <a:r>
              <a:rPr lang="en-US" dirty="0">
                <a:solidFill>
                  <a:srgbClr val="107C10"/>
                </a:solidFill>
                <a:latin typeface="Consolas" pitchFamily="49" charset="0"/>
                <a:cs typeface="Consolas" pitchFamily="49" charset="0"/>
              </a:rPr>
              <a:t>	/user</a:t>
            </a:r>
            <a:r>
              <a:rPr lang="en-US" dirty="0">
                <a:solidFill>
                  <a:srgbClr val="DE4D2D"/>
                </a:solidFill>
                <a:latin typeface="Consolas" pitchFamily="49" charset="0"/>
                <a:cs typeface="Consolas" pitchFamily="49" charset="0"/>
              </a:rPr>
              <a:t>/{id}</a:t>
            </a:r>
            <a:r>
              <a:rPr lang="en-US" dirty="0">
                <a:solidFill>
                  <a:srgbClr val="FF33CC"/>
                </a:solidFill>
                <a:latin typeface="Consolas" pitchFamily="49" charset="0"/>
                <a:cs typeface="Consolas" pitchFamily="49" charset="0"/>
              </a:rPr>
              <a:t>/</a:t>
            </a:r>
            <a:r>
              <a:rPr lang="en-US" dirty="0" smtClean="0">
                <a:solidFill>
                  <a:srgbClr val="FF33CC"/>
                </a:solidFill>
                <a:latin typeface="Consolas" pitchFamily="49" charset="0"/>
                <a:cs typeface="Consolas" pitchFamily="49" charset="0"/>
              </a:rPr>
              <a:t>files</a:t>
            </a:r>
            <a:endParaRPr lang="en-US" sz="900" dirty="0">
              <a:solidFill>
                <a:srgbClr val="107C10"/>
              </a:solidFill>
              <a:latin typeface="Consolas" pitchFamily="49" charset="0"/>
              <a:cs typeface="Consolas" pitchFamily="49" charset="0"/>
            </a:endParaRPr>
          </a:p>
        </p:txBody>
      </p:sp>
      <p:sp>
        <p:nvSpPr>
          <p:cNvPr id="3" name="Title 2"/>
          <p:cNvSpPr>
            <a:spLocks noGrp="1"/>
          </p:cNvSpPr>
          <p:nvPr>
            <p:ph type="title"/>
          </p:nvPr>
        </p:nvSpPr>
        <p:spPr/>
        <p:txBody>
          <a:bodyPr/>
          <a:lstStyle/>
          <a:p>
            <a:r>
              <a:rPr lang="en-US" dirty="0" smtClean="0"/>
              <a:t>Navigating the API</a:t>
            </a:r>
            <a:endParaRPr lang="en-US" dirty="0"/>
          </a:p>
        </p:txBody>
      </p:sp>
      <p:sp>
        <p:nvSpPr>
          <p:cNvPr id="4" name="TextBox 3"/>
          <p:cNvSpPr txBox="1"/>
          <p:nvPr/>
        </p:nvSpPr>
        <p:spPr>
          <a:xfrm>
            <a:off x="272273" y="1363662"/>
            <a:ext cx="4957126" cy="1037207"/>
          </a:xfrm>
          <a:prstGeom prst="rect">
            <a:avLst/>
          </a:prstGeom>
          <a:noFill/>
        </p:spPr>
        <p:txBody>
          <a:bodyPr wrap="non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gradFill>
                  <a:gsLst>
                    <a:gs pos="100000">
                      <a:srgbClr val="404040"/>
                    </a:gs>
                    <a:gs pos="0">
                      <a:srgbClr val="404040"/>
                    </a:gs>
                  </a:gsLst>
                  <a:lin ang="5400000" scaled="0"/>
                </a:gradFill>
                <a:effectLst/>
                <a:uLnTx/>
                <a:uFillTx/>
                <a:latin typeface="Consolas" pitchFamily="49" charset="0"/>
                <a:ea typeface="+mn-ea"/>
                <a:cs typeface="Consolas" pitchFamily="49" charset="0"/>
              </a:rPr>
              <a:t>https://</a:t>
            </a:r>
            <a:r>
              <a:rPr kumimoji="0" lang="en-US" sz="2400" b="0" i="0" u="none" strike="noStrike" kern="1200" cap="none" spc="0" normalizeH="0" baseline="0" noProof="0" dirty="0" smtClean="0">
                <a:ln>
                  <a:noFill/>
                </a:ln>
                <a:gradFill>
                  <a:gsLst>
                    <a:gs pos="100000">
                      <a:srgbClr val="404040"/>
                    </a:gs>
                    <a:gs pos="0">
                      <a:srgbClr val="404040"/>
                    </a:gs>
                  </a:gsLst>
                  <a:lin ang="5400000" scaled="0"/>
                </a:gradFill>
                <a:effectLst/>
                <a:uLnTx/>
                <a:uFillTx/>
                <a:latin typeface="Consolas" pitchFamily="49" charset="0"/>
                <a:ea typeface="+mn-ea"/>
                <a:cs typeface="Consolas" pitchFamily="49" charset="0"/>
              </a:rPr>
              <a:t>graph.microsoft.com</a:t>
            </a:r>
          </a:p>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gradFill>
                  <a:gsLst>
                    <a:gs pos="100000">
                      <a:srgbClr val="404040"/>
                    </a:gs>
                    <a:gs pos="0">
                      <a:srgbClr val="404040"/>
                    </a:gs>
                  </a:gsLst>
                  <a:lin ang="5400000" scaled="0"/>
                </a:gradFill>
                <a:effectLst/>
                <a:uLnTx/>
                <a:uFillTx/>
                <a:latin typeface="Consolas" pitchFamily="49" charset="0"/>
                <a:ea typeface="+mn-ea"/>
                <a:cs typeface="Consolas" pitchFamily="49" charset="0"/>
              </a:rPr>
              <a:t>	</a:t>
            </a:r>
            <a:r>
              <a:rPr kumimoji="0" lang="en-US" sz="2400" b="0" i="0" u="none" strike="noStrike" kern="1200" cap="none" spc="0" normalizeH="0" baseline="0" noProof="0" dirty="0" smtClean="0">
                <a:ln>
                  <a:noFill/>
                </a:ln>
                <a:gradFill>
                  <a:gsLst>
                    <a:gs pos="100000">
                      <a:srgbClr val="404040"/>
                    </a:gs>
                    <a:gs pos="0">
                      <a:srgbClr val="404040"/>
                    </a:gs>
                  </a:gsLst>
                  <a:lin ang="5400000" scaled="0"/>
                </a:gradFill>
                <a:effectLst/>
                <a:uLnTx/>
                <a:uFillTx/>
                <a:latin typeface="Consolas" pitchFamily="49" charset="0"/>
                <a:ea typeface="+mn-ea"/>
                <a:cs typeface="Consolas" pitchFamily="49" charset="0"/>
              </a:rPr>
              <a:t>/</a:t>
            </a:r>
            <a:endParaRPr kumimoji="0" lang="en-US" sz="2400" b="0" i="0" u="none" strike="noStrike" kern="1200" cap="none" spc="0" normalizeH="0" baseline="0" noProof="0" dirty="0">
              <a:ln>
                <a:noFill/>
              </a:ln>
              <a:gradFill>
                <a:gsLst>
                  <a:gs pos="100000">
                    <a:srgbClr val="404040"/>
                  </a:gs>
                  <a:gs pos="0">
                    <a:srgbClr val="404040"/>
                  </a:gs>
                </a:gsLst>
                <a:lin ang="5400000" scaled="0"/>
              </a:gradFill>
              <a:effectLst/>
              <a:uLnTx/>
              <a:uFillTx/>
              <a:latin typeface="Consolas" pitchFamily="49" charset="0"/>
              <a:ea typeface="+mn-ea"/>
              <a:cs typeface="Consolas" pitchFamily="49" charset="0"/>
            </a:endParaRPr>
          </a:p>
        </p:txBody>
      </p:sp>
      <p:sp>
        <p:nvSpPr>
          <p:cNvPr id="5" name="Rectangle 4"/>
          <p:cNvSpPr/>
          <p:nvPr/>
        </p:nvSpPr>
        <p:spPr>
          <a:xfrm>
            <a:off x="1189037" y="1802598"/>
            <a:ext cx="2068515" cy="627864"/>
          </a:xfrm>
          <a:prstGeom prst="rect">
            <a:avLst/>
          </a:prstGeom>
          <a:noFill/>
        </p:spPr>
        <p:txBody>
          <a:bodyPr wrap="non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a:ln>
                  <a:noFill/>
                </a:ln>
                <a:solidFill>
                  <a:srgbClr val="7030A0"/>
                </a:solidFill>
                <a:effectLst/>
                <a:uLnTx/>
                <a:uFillTx/>
                <a:latin typeface="Consolas" pitchFamily="49" charset="0"/>
                <a:ea typeface="+mn-ea"/>
                <a:cs typeface="Consolas" pitchFamily="49" charset="0"/>
              </a:rPr>
              <a:t>/{</a:t>
            </a:r>
            <a:r>
              <a:rPr kumimoji="0" lang="en-US" sz="2400" b="0" i="0" u="none" strike="noStrike" kern="1200" cap="none" spc="0" normalizeH="0" baseline="0" noProof="0" dirty="0" smtClean="0">
                <a:ln>
                  <a:noFill/>
                </a:ln>
                <a:solidFill>
                  <a:srgbClr val="7030A0"/>
                </a:solidFill>
                <a:effectLst/>
                <a:uLnTx/>
                <a:uFillTx/>
                <a:latin typeface="Consolas" pitchFamily="49" charset="0"/>
                <a:ea typeface="+mn-ea"/>
                <a:cs typeface="Consolas" pitchFamily="49" charset="0"/>
              </a:rPr>
              <a:t>version}</a:t>
            </a:r>
            <a:endParaRPr kumimoji="0" lang="en-US" sz="2400" b="0" i="0" u="none" strike="noStrike" kern="1200" cap="none" spc="0" normalizeH="0" baseline="0" noProof="0" dirty="0">
              <a:ln>
                <a:noFill/>
              </a:ln>
              <a:solidFill>
                <a:srgbClr val="7030A0"/>
              </a:solidFill>
              <a:effectLst/>
              <a:uLnTx/>
              <a:uFillTx/>
              <a:latin typeface="Consolas" pitchFamily="49" charset="0"/>
              <a:ea typeface="+mn-ea"/>
              <a:cs typeface="Consolas" pitchFamily="49" charset="0"/>
            </a:endParaRPr>
          </a:p>
        </p:txBody>
      </p:sp>
      <p:sp>
        <p:nvSpPr>
          <p:cNvPr id="6" name="Rectangle 5"/>
          <p:cNvSpPr/>
          <p:nvPr/>
        </p:nvSpPr>
        <p:spPr>
          <a:xfrm>
            <a:off x="2892422" y="1802598"/>
            <a:ext cx="2028846" cy="627864"/>
          </a:xfrm>
          <a:prstGeom prst="rect">
            <a:avLst/>
          </a:prstGeom>
          <a:noFill/>
        </p:spPr>
        <p:txBody>
          <a:bodyPr wrap="squar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solidFill>
                  <a:srgbClr val="0078D7"/>
                </a:solidFill>
                <a:effectLst/>
                <a:uLnTx/>
                <a:uFillTx/>
                <a:latin typeface="Consolas" pitchFamily="49" charset="0"/>
                <a:ea typeface="+mn-ea"/>
                <a:cs typeface="Consolas" pitchFamily="49" charset="0"/>
              </a:rPr>
              <a:t>/{tenant}</a:t>
            </a:r>
            <a:endParaRPr kumimoji="0" lang="en-US" sz="2400" b="0" i="0" u="none" strike="noStrike" kern="1200" cap="none" spc="0" normalizeH="0" baseline="0" noProof="0" dirty="0">
              <a:ln>
                <a:noFill/>
              </a:ln>
              <a:solidFill>
                <a:srgbClr val="0078D7"/>
              </a:solidFill>
              <a:effectLst/>
              <a:uLnTx/>
              <a:uFillTx/>
              <a:latin typeface="Consolas" pitchFamily="49" charset="0"/>
              <a:ea typeface="+mn-ea"/>
              <a:cs typeface="Consolas" pitchFamily="49" charset="0"/>
            </a:endParaRPr>
          </a:p>
        </p:txBody>
      </p:sp>
      <p:sp>
        <p:nvSpPr>
          <p:cNvPr id="7" name="Rectangle 6"/>
          <p:cNvSpPr/>
          <p:nvPr/>
        </p:nvSpPr>
        <p:spPr>
          <a:xfrm>
            <a:off x="4465637" y="1802598"/>
            <a:ext cx="2743200" cy="627864"/>
          </a:xfrm>
          <a:prstGeom prst="rect">
            <a:avLst/>
          </a:prstGeom>
          <a:noFill/>
        </p:spPr>
        <p:txBody>
          <a:bodyPr wrap="squar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solidFill>
                  <a:srgbClr val="107C10"/>
                </a:solidFill>
                <a:effectLst/>
                <a:uLnTx/>
                <a:uFillTx/>
                <a:latin typeface="Consolas" pitchFamily="49" charset="0"/>
                <a:ea typeface="+mn-ea"/>
                <a:cs typeface="Consolas" pitchFamily="49" charset="0"/>
              </a:rPr>
              <a:t>/{entity-set}</a:t>
            </a:r>
            <a:endParaRPr kumimoji="0" lang="en-US" sz="2400" b="0" i="0" u="none" strike="noStrike" kern="1200" cap="none" spc="0" normalizeH="0" baseline="0" noProof="0" dirty="0">
              <a:ln>
                <a:noFill/>
              </a:ln>
              <a:solidFill>
                <a:srgbClr val="107C10"/>
              </a:solidFill>
              <a:effectLst/>
              <a:uLnTx/>
              <a:uFillTx/>
              <a:latin typeface="Consolas" pitchFamily="49" charset="0"/>
              <a:ea typeface="+mn-ea"/>
              <a:cs typeface="Consolas" pitchFamily="49" charset="0"/>
            </a:endParaRPr>
          </a:p>
        </p:txBody>
      </p:sp>
      <p:sp>
        <p:nvSpPr>
          <p:cNvPr id="8" name="Rectangle 7"/>
          <p:cNvSpPr/>
          <p:nvPr/>
        </p:nvSpPr>
        <p:spPr>
          <a:xfrm>
            <a:off x="6688093" y="1802598"/>
            <a:ext cx="1282744" cy="627864"/>
          </a:xfrm>
          <a:prstGeom prst="rect">
            <a:avLst/>
          </a:prstGeom>
          <a:noFill/>
        </p:spPr>
        <p:txBody>
          <a:bodyPr wrap="squar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solidFill>
                  <a:srgbClr val="DE4D2D"/>
                </a:solidFill>
                <a:effectLst/>
                <a:uLnTx/>
                <a:uFillTx/>
                <a:latin typeface="Consolas" pitchFamily="49" charset="0"/>
                <a:ea typeface="+mn-ea"/>
                <a:cs typeface="Consolas" pitchFamily="49" charset="0"/>
              </a:rPr>
              <a:t>/{id}</a:t>
            </a:r>
            <a:endParaRPr kumimoji="0" lang="en-US" sz="2400" b="0" i="0" u="none" strike="noStrike" kern="1200" cap="none" spc="0" normalizeH="0" baseline="0" noProof="0" dirty="0">
              <a:ln>
                <a:noFill/>
              </a:ln>
              <a:solidFill>
                <a:srgbClr val="DE4D2D"/>
              </a:solidFill>
              <a:effectLst/>
              <a:uLnTx/>
              <a:uFillTx/>
              <a:latin typeface="Consolas" pitchFamily="49" charset="0"/>
              <a:ea typeface="+mn-ea"/>
              <a:cs typeface="Consolas" pitchFamily="49" charset="0"/>
            </a:endParaRPr>
          </a:p>
        </p:txBody>
      </p:sp>
      <p:sp>
        <p:nvSpPr>
          <p:cNvPr id="9" name="Rectangle 8"/>
          <p:cNvSpPr/>
          <p:nvPr/>
        </p:nvSpPr>
        <p:spPr>
          <a:xfrm>
            <a:off x="7513636" y="1802598"/>
            <a:ext cx="2224025" cy="627864"/>
          </a:xfrm>
          <a:prstGeom prst="rect">
            <a:avLst/>
          </a:prstGeom>
          <a:noFill/>
        </p:spPr>
        <p:txBody>
          <a:bodyPr wrap="square" lIns="182880" tIns="146304" rIns="182880" bIns="146304" rtlCol="0">
            <a:spAutoFit/>
          </a:bodyPr>
          <a:lstStyle/>
          <a:p>
            <a:pPr marL="0" marR="0" lvl="1"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solidFill>
                  <a:srgbClr val="FF33CC"/>
                </a:solidFill>
                <a:effectLst/>
                <a:uLnTx/>
                <a:uFillTx/>
                <a:latin typeface="Consolas" pitchFamily="49" charset="0"/>
                <a:ea typeface="+mn-ea"/>
                <a:cs typeface="Consolas" pitchFamily="49" charset="0"/>
              </a:rPr>
              <a:t>/{property}</a:t>
            </a:r>
            <a:endParaRPr kumimoji="0" lang="en-US" sz="2400" b="0" i="0" u="none" strike="noStrike" kern="1200" cap="none" spc="0" normalizeH="0" baseline="0" noProof="0" dirty="0">
              <a:ln>
                <a:noFill/>
              </a:ln>
              <a:solidFill>
                <a:srgbClr val="FF33CC"/>
              </a:solidFill>
              <a:effectLst/>
              <a:uLnTx/>
              <a:uFillTx/>
              <a:latin typeface="Consolas" pitchFamily="49" charset="0"/>
              <a:ea typeface="+mn-ea"/>
              <a:cs typeface="Consolas" pitchFamily="49" charset="0"/>
            </a:endParaRPr>
          </a:p>
        </p:txBody>
      </p:sp>
    </p:spTree>
    <p:extLst>
      <p:ext uri="{BB962C8B-B14F-4D97-AF65-F5344CB8AC3E}">
        <p14:creationId xmlns:p14="http://schemas.microsoft.com/office/powerpoint/2010/main" val="3815388422"/>
      </p:ext>
    </p:extLst>
  </p:cSld>
  <p:clrMapOvr>
    <a:masterClrMapping/>
  </p:clrMapOvr>
  <p:transition>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456237" y="2125663"/>
            <a:ext cx="5791200" cy="1828800"/>
          </a:xfrm>
        </p:spPr>
        <p:txBody>
          <a:bodyPr/>
          <a:lstStyle/>
          <a:p>
            <a:r>
              <a:rPr lang="en-US" sz="6000" b="1" dirty="0" smtClean="0"/>
              <a:t>Demos</a:t>
            </a:r>
            <a:r>
              <a:rPr lang="en-US" dirty="0" smtClean="0"/>
              <a:t/>
            </a:r>
            <a:br>
              <a:rPr lang="en-US" dirty="0" smtClean="0"/>
            </a:br>
            <a:r>
              <a:rPr lang="en-US" dirty="0" smtClean="0"/>
              <a:t>App registration, permission scopes, </a:t>
            </a:r>
            <a:br>
              <a:rPr lang="en-US" dirty="0" smtClean="0"/>
            </a:br>
            <a:r>
              <a:rPr lang="en-US" dirty="0" err="1" smtClean="0"/>
              <a:t>OpenId</a:t>
            </a:r>
            <a:r>
              <a:rPr lang="en-US" dirty="0" smtClean="0"/>
              <a:t> Connect, CORS…</a:t>
            </a:r>
            <a:endParaRPr lang="en-US" dirty="0"/>
          </a:p>
        </p:txBody>
      </p:sp>
      <p:pic>
        <p:nvPicPr>
          <p:cNvPr id="183" name="Picture 182"/>
          <p:cNvPicPr>
            <a:picLocks noChangeAspect="1"/>
          </p:cNvPicPr>
          <p:nvPr/>
        </p:nvPicPr>
        <p:blipFill rotWithShape="1">
          <a:blip r:embed="rId3"/>
          <a:srcRect l="25843" t="3119" r="1124" b="97"/>
          <a:stretch/>
        </p:blipFill>
        <p:spPr>
          <a:xfrm>
            <a:off x="0" y="1363662"/>
            <a:ext cx="4953000" cy="4729163"/>
          </a:xfrm>
          <a:prstGeom prst="rect">
            <a:avLst/>
          </a:prstGeom>
        </p:spPr>
      </p:pic>
    </p:spTree>
    <p:extLst>
      <p:ext uri="{BB962C8B-B14F-4D97-AF65-F5344CB8AC3E}">
        <p14:creationId xmlns:p14="http://schemas.microsoft.com/office/powerpoint/2010/main" val="1674374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smtClean="0"/>
              <a:t>What is supported now?</a:t>
            </a:r>
            <a:endParaRPr lang="en-US" sz="6000" b="1" dirty="0"/>
          </a:p>
        </p:txBody>
      </p:sp>
      <p:grpSp>
        <p:nvGrpSpPr>
          <p:cNvPr id="8" name="Group 7"/>
          <p:cNvGrpSpPr/>
          <p:nvPr/>
        </p:nvGrpSpPr>
        <p:grpSpPr>
          <a:xfrm>
            <a:off x="5269465" y="5723453"/>
            <a:ext cx="7167010" cy="1271072"/>
            <a:chOff x="5269465" y="5723453"/>
            <a:chExt cx="7167010" cy="1271072"/>
          </a:xfrm>
        </p:grpSpPr>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4" name="Rectangle 3"/>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32553986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274638" y="1212850"/>
            <a:ext cx="11887200" cy="4801314"/>
          </a:xfrm>
        </p:spPr>
        <p:txBody>
          <a:bodyPr/>
          <a:lstStyle/>
          <a:p>
            <a:r>
              <a:rPr lang="en-US" dirty="0" smtClean="0"/>
              <a:t>Users</a:t>
            </a:r>
          </a:p>
          <a:p>
            <a:r>
              <a:rPr lang="en-US" dirty="0" smtClean="0"/>
              <a:t>Files</a:t>
            </a:r>
          </a:p>
          <a:p>
            <a:r>
              <a:rPr lang="en-US" dirty="0" smtClean="0"/>
              <a:t>Mail</a:t>
            </a:r>
          </a:p>
          <a:p>
            <a:r>
              <a:rPr lang="en-US" dirty="0" smtClean="0"/>
              <a:t>Calendar</a:t>
            </a:r>
          </a:p>
          <a:p>
            <a:r>
              <a:rPr lang="en-US" dirty="0" smtClean="0"/>
              <a:t>Org. Contacts</a:t>
            </a:r>
          </a:p>
          <a:p>
            <a:r>
              <a:rPr lang="en-US" dirty="0" smtClean="0"/>
              <a:t>Groups*</a:t>
            </a:r>
            <a:endParaRPr lang="en-US" dirty="0"/>
          </a:p>
          <a:p>
            <a:r>
              <a:rPr lang="en-US" dirty="0" smtClean="0"/>
              <a:t>Social Activity*</a:t>
            </a:r>
            <a:endParaRPr lang="en-US" dirty="0"/>
          </a:p>
        </p:txBody>
      </p:sp>
      <p:sp>
        <p:nvSpPr>
          <p:cNvPr id="3" name="Title 2"/>
          <p:cNvSpPr>
            <a:spLocks noGrp="1"/>
          </p:cNvSpPr>
          <p:nvPr>
            <p:ph type="title"/>
          </p:nvPr>
        </p:nvSpPr>
        <p:spPr/>
        <p:txBody>
          <a:bodyPr/>
          <a:lstStyle/>
          <a:p>
            <a:r>
              <a:rPr lang="en-US" dirty="0"/>
              <a:t>Supported functionality</a:t>
            </a:r>
          </a:p>
        </p:txBody>
      </p:sp>
      <p:sp>
        <p:nvSpPr>
          <p:cNvPr id="11" name="Text Placeholder 1"/>
          <p:cNvSpPr txBox="1">
            <a:spLocks/>
          </p:cNvSpPr>
          <p:nvPr/>
        </p:nvSpPr>
        <p:spPr>
          <a:xfrm>
            <a:off x="5608637" y="1212850"/>
            <a:ext cx="6324599" cy="5478423"/>
          </a:xfrm>
          <a:prstGeom prst="rect">
            <a:avLst/>
          </a:prstGeom>
        </p:spPr>
        <p:txBody>
          <a:bodyPr vert="horz" wrap="square" lIns="146304" tIns="91440" rIns="146304" bIns="91440" rtlCol="0">
            <a:spAutoFit/>
          </a:bodyPr>
          <a:lst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a:ln>
                  <a:noFill/>
                </a:ln>
                <a:gradFill>
                  <a:gsLst>
                    <a:gs pos="1250">
                      <a:srgbClr val="404040"/>
                    </a:gs>
                    <a:gs pos="100000">
                      <a:srgbClr val="404040"/>
                    </a:gs>
                  </a:gsLst>
                  <a:lin ang="5400000" scaled="0"/>
                </a:gradFill>
                <a:effectLst/>
                <a:uLnTx/>
                <a:uFillTx/>
                <a:latin typeface="Segoe UI Light"/>
                <a:ea typeface="+mn-ea"/>
                <a:cs typeface="+mn-cs"/>
              </a:rPr>
              <a:t>Commercial </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a:ln>
                  <a:noFill/>
                </a:ln>
                <a:gradFill>
                  <a:gsLst>
                    <a:gs pos="1250">
                      <a:srgbClr val="404040"/>
                    </a:gs>
                    <a:gs pos="100000">
                      <a:srgbClr val="404040"/>
                    </a:gs>
                  </a:gsLst>
                  <a:lin ang="5400000" scaled="0"/>
                </a:gradFill>
                <a:effectLst/>
                <a:uLnTx/>
                <a:uFillTx/>
                <a:latin typeface="Segoe UI Light"/>
                <a:ea typeface="+mn-ea"/>
                <a:cs typeface="+mn-cs"/>
              </a:rPr>
              <a:t>OAuth2.0</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a:ln>
                  <a:noFill/>
                </a:ln>
                <a:gradFill>
                  <a:gsLst>
                    <a:gs pos="1250">
                      <a:srgbClr val="404040"/>
                    </a:gs>
                    <a:gs pos="100000">
                      <a:srgbClr val="404040"/>
                    </a:gs>
                  </a:gsLst>
                  <a:lin ang="5400000" scaled="0"/>
                </a:gradFill>
                <a:effectLst/>
                <a:uLnTx/>
                <a:uFillTx/>
                <a:latin typeface="Segoe UI Light"/>
                <a:ea typeface="+mn-ea"/>
                <a:cs typeface="+mn-cs"/>
              </a:rPr>
              <a:t>CORS</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smtClean="0">
                <a:ln>
                  <a:noFill/>
                </a:ln>
                <a:gradFill>
                  <a:gsLst>
                    <a:gs pos="1250">
                      <a:srgbClr val="404040"/>
                    </a:gs>
                    <a:gs pos="100000">
                      <a:srgbClr val="404040"/>
                    </a:gs>
                  </a:gsLst>
                  <a:lin ang="5400000" scaled="0"/>
                </a:gradFill>
                <a:effectLst/>
                <a:uLnTx/>
                <a:uFillTx/>
                <a:latin typeface="Segoe UI Light"/>
                <a:ea typeface="+mn-ea"/>
                <a:cs typeface="+mn-cs"/>
              </a:rPr>
              <a:t>CRUD</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smtClean="0">
                <a:ln>
                  <a:noFill/>
                </a:ln>
                <a:gradFill>
                  <a:gsLst>
                    <a:gs pos="1250">
                      <a:srgbClr val="404040"/>
                    </a:gs>
                    <a:gs pos="100000">
                      <a:srgbClr val="404040"/>
                    </a:gs>
                  </a:gsLst>
                  <a:lin ang="5400000" scaled="0"/>
                </a:gradFill>
                <a:effectLst/>
                <a:uLnTx/>
                <a:uFillTx/>
                <a:latin typeface="Segoe UI Light"/>
                <a:ea typeface="+mn-ea"/>
                <a:cs typeface="+mn-cs"/>
              </a:rPr>
              <a:t>OData query operations</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smtClean="0">
                <a:ln>
                  <a:noFill/>
                </a:ln>
                <a:gradFill>
                  <a:gsLst>
                    <a:gs pos="1250">
                      <a:srgbClr val="404040"/>
                    </a:gs>
                    <a:gs pos="100000">
                      <a:srgbClr val="404040"/>
                    </a:gs>
                  </a:gsLst>
                  <a:lin ang="5400000" scaled="0"/>
                </a:gradFill>
                <a:effectLst/>
                <a:uLnTx/>
                <a:uFillTx/>
                <a:latin typeface="Segoe UI Light"/>
                <a:ea typeface="+mn-ea"/>
                <a:cs typeface="+mn-cs"/>
              </a:rPr>
              <a:t>Actions and functions</a:t>
            </a:r>
            <a:endParaRPr kumimoji="0" lang="en-US" sz="4000" b="0" i="0" u="none" strike="noStrike" kern="1200" cap="none" spc="0" normalizeH="0" baseline="0" noProof="0" dirty="0">
              <a:ln>
                <a:noFill/>
              </a:ln>
              <a:gradFill>
                <a:gsLst>
                  <a:gs pos="1250">
                    <a:srgbClr val="404040"/>
                  </a:gs>
                  <a:gs pos="100000">
                    <a:srgbClr val="404040"/>
                  </a:gs>
                </a:gsLst>
                <a:lin ang="5400000" scaled="0"/>
              </a:gradFill>
              <a:effectLst/>
              <a:uLnTx/>
              <a:uFillTx/>
              <a:latin typeface="Segoe UI Light"/>
              <a:ea typeface="+mn-ea"/>
              <a:cs typeface="+mn-cs"/>
            </a:endParaRP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r>
              <a:rPr kumimoji="0" lang="en-US" sz="4000" b="0" i="0" u="none" strike="noStrike" kern="1200" cap="none" spc="0" normalizeH="0" baseline="0" noProof="0" dirty="0" smtClean="0">
                <a:ln>
                  <a:noFill/>
                </a:ln>
                <a:gradFill>
                  <a:gsLst>
                    <a:gs pos="1250">
                      <a:srgbClr val="404040"/>
                    </a:gs>
                    <a:gs pos="100000">
                      <a:srgbClr val="404040"/>
                    </a:gs>
                  </a:gsLst>
                  <a:lin ang="5400000" scaled="0"/>
                </a:gradFill>
                <a:effectLst/>
                <a:uLnTx/>
                <a:uFillTx/>
                <a:latin typeface="Segoe UI Light"/>
                <a:ea typeface="+mn-ea"/>
                <a:cs typeface="+mn-cs"/>
              </a:rPr>
              <a:t>Client libraries </a:t>
            </a:r>
            <a:r>
              <a:rPr kumimoji="0" lang="en-US" sz="2400" b="0" i="0" u="none" strike="noStrike" kern="1200" cap="none" spc="0" normalizeH="0" baseline="0" noProof="0" dirty="0" err="1" smtClean="0">
                <a:ln>
                  <a:noFill/>
                </a:ln>
                <a:gradFill>
                  <a:gsLst>
                    <a:gs pos="1250">
                      <a:srgbClr val="404040"/>
                    </a:gs>
                    <a:gs pos="100000">
                      <a:srgbClr val="404040"/>
                    </a:gs>
                  </a:gsLst>
                  <a:lin ang="5400000" scaled="0"/>
                </a:gradFill>
                <a:effectLst/>
                <a:uLnTx/>
                <a:uFillTx/>
                <a:latin typeface="Segoe UI"/>
                <a:ea typeface="+mn-ea"/>
                <a:cs typeface="+mn-cs"/>
              </a:rPr>
              <a:t>.Net</a:t>
            </a:r>
            <a:r>
              <a:rPr kumimoji="0" lang="en-US" sz="2400" b="0" i="0" u="none" strike="noStrike" kern="1200" cap="none" spc="0" normalizeH="0" baseline="0" noProof="0" dirty="0" smtClean="0">
                <a:ln>
                  <a:noFill/>
                </a:ln>
                <a:gradFill>
                  <a:gsLst>
                    <a:gs pos="1250">
                      <a:srgbClr val="404040"/>
                    </a:gs>
                    <a:gs pos="100000">
                      <a:srgbClr val="404040"/>
                    </a:gs>
                  </a:gsLst>
                  <a:lin ang="5400000" scaled="0"/>
                </a:gradFill>
                <a:effectLst/>
                <a:uLnTx/>
                <a:uFillTx/>
                <a:latin typeface="Segoe UI"/>
                <a:ea typeface="+mn-ea"/>
                <a:cs typeface="+mn-cs"/>
              </a:rPr>
              <a:t>, Android, iOS</a:t>
            </a:r>
          </a:p>
          <a:p>
            <a:pPr marL="342900" marR="0" lvl="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a:pPr>
            <a:endParaRPr kumimoji="0" lang="en-US" sz="4000" b="0" i="0" u="none" strike="noStrike" kern="1200" cap="none" spc="0" normalizeH="0" baseline="0" noProof="0" dirty="0">
              <a:ln>
                <a:noFill/>
              </a:ln>
              <a:gradFill>
                <a:gsLst>
                  <a:gs pos="1250">
                    <a:srgbClr val="404040"/>
                  </a:gs>
                  <a:gs pos="100000">
                    <a:srgbClr val="404040"/>
                  </a:gs>
                </a:gsLst>
                <a:lin ang="5400000" scaled="0"/>
              </a:gradFill>
              <a:effectLst/>
              <a:uLnTx/>
              <a:uFillTx/>
              <a:latin typeface="Segoe UI Light"/>
              <a:ea typeface="+mn-ea"/>
              <a:cs typeface="+mn-cs"/>
            </a:endParaRPr>
          </a:p>
        </p:txBody>
      </p:sp>
    </p:spTree>
    <p:extLst>
      <p:ext uri="{BB962C8B-B14F-4D97-AF65-F5344CB8AC3E}">
        <p14:creationId xmlns:p14="http://schemas.microsoft.com/office/powerpoint/2010/main" val="32546677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5" y="3496755"/>
            <a:ext cx="2468904" cy="1180777"/>
            <a:chOff x="91445" y="3496755"/>
            <a:chExt cx="2468904" cy="1180777"/>
          </a:xfrm>
        </p:grpSpPr>
        <p:cxnSp>
          <p:nvCxnSpPr>
            <p:cNvPr id="197" name="Straight Connector 196"/>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1"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2" name="Group 361"/>
            <p:cNvGrpSpPr/>
            <p:nvPr/>
          </p:nvGrpSpPr>
          <p:grpSpPr>
            <a:xfrm>
              <a:off x="300086" y="3884001"/>
              <a:ext cx="793531" cy="793531"/>
              <a:chOff x="300086" y="3884001"/>
              <a:chExt cx="793531" cy="793531"/>
            </a:xfrm>
          </p:grpSpPr>
          <p:sp>
            <p:nvSpPr>
              <p:cNvPr id="363" name="Oval 362"/>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cxnSp>
        <p:nvCxnSpPr>
          <p:cNvPr id="282" name="Straight Connector 281"/>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3378140" y="4790831"/>
            <a:ext cx="1101500" cy="793531"/>
            <a:chOff x="8290358" y="2705101"/>
            <a:chExt cx="1080000" cy="778042"/>
          </a:xfrm>
        </p:grpSpPr>
        <p:sp>
          <p:nvSpPr>
            <p:cNvPr id="299" name="Oval 298"/>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0" name="Diagram 299"/>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nvGrpSpPr>
          <p:cNvPr id="304" name="Group 303"/>
          <p:cNvGrpSpPr/>
          <p:nvPr/>
        </p:nvGrpSpPr>
        <p:grpSpPr>
          <a:xfrm>
            <a:off x="7940959" y="1235446"/>
            <a:ext cx="793531" cy="1101500"/>
            <a:chOff x="7559471" y="2559928"/>
            <a:chExt cx="778042" cy="1080000"/>
          </a:xfrm>
        </p:grpSpPr>
        <p:sp>
          <p:nvSpPr>
            <p:cNvPr id="305" name="Oval 304"/>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6" name="Diagram 305"/>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grpSp>
        <p:nvGrpSpPr>
          <p:cNvPr id="310" name="Group 309"/>
          <p:cNvGrpSpPr/>
          <p:nvPr/>
        </p:nvGrpSpPr>
        <p:grpSpPr>
          <a:xfrm>
            <a:off x="2411402" y="810729"/>
            <a:ext cx="793531" cy="793531"/>
            <a:chOff x="2986088" y="3567362"/>
            <a:chExt cx="778042" cy="778042"/>
          </a:xfrm>
        </p:grpSpPr>
        <p:sp>
          <p:nvSpPr>
            <p:cNvPr id="311" name="Oval 310"/>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2" name="Picture 31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13" name="Group 312"/>
          <p:cNvGrpSpPr/>
          <p:nvPr/>
        </p:nvGrpSpPr>
        <p:grpSpPr>
          <a:xfrm>
            <a:off x="2165679" y="2262606"/>
            <a:ext cx="819857" cy="810653"/>
            <a:chOff x="10113425" y="3530904"/>
            <a:chExt cx="803854" cy="794830"/>
          </a:xfrm>
        </p:grpSpPr>
        <p:sp>
          <p:nvSpPr>
            <p:cNvPr id="314" name="Oval 31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5" name="Picture 314"/>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316" name="Group 315"/>
          <p:cNvGrpSpPr/>
          <p:nvPr/>
        </p:nvGrpSpPr>
        <p:grpSpPr>
          <a:xfrm>
            <a:off x="517509" y="2542611"/>
            <a:ext cx="793531" cy="793531"/>
            <a:chOff x="5681540" y="2652588"/>
            <a:chExt cx="778042" cy="778042"/>
          </a:xfrm>
        </p:grpSpPr>
        <p:sp>
          <p:nvSpPr>
            <p:cNvPr id="317" name="Oval 31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8" name="Picture 31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19" name="Rounded Rectangle 318"/>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21" name="Rounded Rectangle 320"/>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5" name="Group 4"/>
          <p:cNvGrpSpPr/>
          <p:nvPr/>
        </p:nvGrpSpPr>
        <p:grpSpPr>
          <a:xfrm>
            <a:off x="6162902" y="3127256"/>
            <a:ext cx="4330245" cy="1578578"/>
            <a:chOff x="6162902" y="3127256"/>
            <a:chExt cx="4330245" cy="1578578"/>
          </a:xfrm>
        </p:grpSpPr>
        <p:cxnSp>
          <p:nvCxnSpPr>
            <p:cNvPr id="82" name="Straight Connector 81"/>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699616" y="3912303"/>
              <a:ext cx="793531" cy="793531"/>
              <a:chOff x="2986088" y="3567362"/>
              <a:chExt cx="778042" cy="778042"/>
            </a:xfrm>
          </p:grpSpPr>
          <p:sp>
            <p:nvSpPr>
              <p:cNvPr id="296" name="Oval 29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7" name="Picture 29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22" name="Group 321"/>
            <p:cNvGrpSpPr/>
            <p:nvPr/>
          </p:nvGrpSpPr>
          <p:grpSpPr>
            <a:xfrm>
              <a:off x="7961591" y="3127256"/>
              <a:ext cx="793531" cy="793531"/>
              <a:chOff x="3869156" y="2705101"/>
              <a:chExt cx="778042" cy="778042"/>
            </a:xfrm>
          </p:grpSpPr>
          <p:sp>
            <p:nvSpPr>
              <p:cNvPr id="323" name="Oval 32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24" name="Picture 32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25"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5385413" y="3499060"/>
            <a:ext cx="1471286" cy="2676396"/>
            <a:chOff x="5385413" y="3499060"/>
            <a:chExt cx="1471286" cy="2676396"/>
          </a:xfrm>
        </p:grpSpPr>
        <p:cxnSp>
          <p:nvCxnSpPr>
            <p:cNvPr id="52" name="Straight Connector 5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1" name="Group 300"/>
            <p:cNvGrpSpPr/>
            <p:nvPr/>
          </p:nvGrpSpPr>
          <p:grpSpPr>
            <a:xfrm>
              <a:off x="5761037" y="5027783"/>
              <a:ext cx="793531" cy="793531"/>
              <a:chOff x="5681540" y="2652588"/>
              <a:chExt cx="778042" cy="778042"/>
            </a:xfrm>
          </p:grpSpPr>
          <p:sp>
            <p:nvSpPr>
              <p:cNvPr id="302" name="Oval 301"/>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3" name="Picture 30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2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330" name="Rounded Rectangle 329"/>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31" name="Rounded Rectangle 330"/>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7" name="Group 6"/>
          <p:cNvGrpSpPr/>
          <p:nvPr/>
        </p:nvGrpSpPr>
        <p:grpSpPr>
          <a:xfrm>
            <a:off x="6234760" y="2549762"/>
            <a:ext cx="3586270" cy="916738"/>
            <a:chOff x="6234760" y="2549762"/>
            <a:chExt cx="3586270" cy="916738"/>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0" name="Rounded Rectangle 31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8759315" y="803240"/>
            <a:ext cx="1212968" cy="1882551"/>
            <a:chOff x="8759315" y="803240"/>
            <a:chExt cx="1212968" cy="1882551"/>
          </a:xfrm>
        </p:grpSpPr>
        <p:cxnSp>
          <p:nvCxnSpPr>
            <p:cNvPr id="94" name="Straight Connector 93"/>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5" name="Group 334"/>
            <p:cNvGrpSpPr/>
            <p:nvPr/>
          </p:nvGrpSpPr>
          <p:grpSpPr>
            <a:xfrm>
              <a:off x="8759315" y="803240"/>
              <a:ext cx="793531" cy="793531"/>
              <a:chOff x="3869156" y="2705101"/>
              <a:chExt cx="778042" cy="778042"/>
            </a:xfrm>
          </p:grpSpPr>
          <p:sp>
            <p:nvSpPr>
              <p:cNvPr id="336" name="Oval 335"/>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7" name="Picture 33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38" name="Rounded Rectangle 337"/>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39"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2"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3" name="Rounded Rectangle 342"/>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44" name="Rounded Rectangle 343"/>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345" name="Group 344"/>
          <p:cNvGrpSpPr/>
          <p:nvPr/>
        </p:nvGrpSpPr>
        <p:grpSpPr>
          <a:xfrm>
            <a:off x="2681230" y="5372425"/>
            <a:ext cx="793531" cy="793531"/>
            <a:chOff x="3869156" y="3567362"/>
            <a:chExt cx="778042" cy="778042"/>
          </a:xfrm>
        </p:grpSpPr>
        <p:sp>
          <p:nvSpPr>
            <p:cNvPr id="346" name="Oval 345"/>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7" name="Picture 34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cxnSp>
        <p:nvCxnSpPr>
          <p:cNvPr id="59" name="Straight Connector 58"/>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7"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48" name="Group 347"/>
          <p:cNvGrpSpPr/>
          <p:nvPr/>
        </p:nvGrpSpPr>
        <p:grpSpPr>
          <a:xfrm>
            <a:off x="3681653" y="3080825"/>
            <a:ext cx="811999" cy="794936"/>
            <a:chOff x="10113425" y="2651210"/>
            <a:chExt cx="796150" cy="779420"/>
          </a:xfrm>
        </p:grpSpPr>
        <p:sp>
          <p:nvSpPr>
            <p:cNvPr id="349" name="Oval 348"/>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0" name="Picture 349"/>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sp>
        <p:nvSpPr>
          <p:cNvPr id="354" name="Rounded Rectangle 353"/>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58"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6" name="Group 5"/>
          <p:cNvGrpSpPr/>
          <p:nvPr/>
        </p:nvGrpSpPr>
        <p:grpSpPr>
          <a:xfrm>
            <a:off x="6176332" y="3520337"/>
            <a:ext cx="3427621" cy="2047542"/>
            <a:chOff x="6176332" y="3520337"/>
            <a:chExt cx="3427621" cy="2047542"/>
          </a:xfrm>
        </p:grpSpPr>
        <p:cxnSp>
          <p:nvCxnSpPr>
            <p:cNvPr id="61" name="Straight Connector 60"/>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8"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59" name="Group 358"/>
            <p:cNvGrpSpPr/>
            <p:nvPr/>
          </p:nvGrpSpPr>
          <p:grpSpPr>
            <a:xfrm>
              <a:off x="7944573" y="4774348"/>
              <a:ext cx="793531" cy="793531"/>
              <a:chOff x="7944573" y="4774348"/>
              <a:chExt cx="793531" cy="793531"/>
            </a:xfrm>
          </p:grpSpPr>
          <p:sp>
            <p:nvSpPr>
              <p:cNvPr id="360" name="Oval 359"/>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10" name="Group 9"/>
          <p:cNvGrpSpPr/>
          <p:nvPr/>
        </p:nvGrpSpPr>
        <p:grpSpPr>
          <a:xfrm>
            <a:off x="6162902" y="3499060"/>
            <a:ext cx="4703535" cy="2714276"/>
            <a:chOff x="6162902" y="3499060"/>
            <a:chExt cx="4703535" cy="2714276"/>
          </a:xfrm>
        </p:grpSpPr>
        <p:cxnSp>
          <p:nvCxnSpPr>
            <p:cNvPr id="91" name="Straight Connector 90"/>
            <p:cNvCxnSpPr/>
            <p:nvPr/>
          </p:nvCxnSpPr>
          <p:spPr>
            <a:xfrm flipH="1" flipV="1">
              <a:off x="6162902" y="3499060"/>
              <a:ext cx="1458219" cy="2284202"/>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621121" y="5783262"/>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9" name="Title 1"/>
            <p:cNvSpPr txBox="1">
              <a:spLocks/>
            </p:cNvSpPr>
            <p:nvPr/>
          </p:nvSpPr>
          <p:spPr>
            <a:xfrm>
              <a:off x="9829525" y="5588448"/>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5" name="Group 364"/>
            <p:cNvGrpSpPr/>
            <p:nvPr/>
          </p:nvGrpSpPr>
          <p:grpSpPr>
            <a:xfrm>
              <a:off x="8955980" y="5419805"/>
              <a:ext cx="793531" cy="793531"/>
              <a:chOff x="8955980" y="5419805"/>
              <a:chExt cx="793531" cy="793531"/>
            </a:xfrm>
          </p:grpSpPr>
          <p:sp>
            <p:nvSpPr>
              <p:cNvPr id="366" name="Oval 365"/>
              <p:cNvSpPr/>
              <p:nvPr/>
            </p:nvSpPr>
            <p:spPr>
              <a:xfrm>
                <a:off x="8955980" y="5419805"/>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7" name="Picture 366"/>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9113837" y="5560807"/>
                <a:ext cx="521013" cy="521013"/>
              </a:xfrm>
              <a:prstGeom prst="rect">
                <a:avLst/>
              </a:prstGeom>
            </p:spPr>
          </p:pic>
        </p:grpSp>
      </p:grpSp>
      <p:grpSp>
        <p:nvGrpSpPr>
          <p:cNvPr id="8" name="Group 7"/>
          <p:cNvGrpSpPr/>
          <p:nvPr/>
        </p:nvGrpSpPr>
        <p:grpSpPr>
          <a:xfrm>
            <a:off x="194613" y="4310988"/>
            <a:ext cx="2419947" cy="1941578"/>
            <a:chOff x="194613" y="4310988"/>
            <a:chExt cx="2419947" cy="1941578"/>
          </a:xfrm>
        </p:grpSpPr>
        <p:cxnSp>
          <p:nvCxnSpPr>
            <p:cNvPr id="167" name="Straight Connector 166"/>
            <p:cNvCxnSpPr/>
            <p:nvPr/>
          </p:nvCxnSpPr>
          <p:spPr>
            <a:xfrm flipH="1">
              <a:off x="1053360" y="4310988"/>
              <a:ext cx="1561200" cy="115812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0" name="Title 1"/>
            <p:cNvSpPr txBox="1">
              <a:spLocks/>
            </p:cNvSpPr>
            <p:nvPr/>
          </p:nvSpPr>
          <p:spPr>
            <a:xfrm>
              <a:off x="194613" y="5891080"/>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8" name="Group 367"/>
            <p:cNvGrpSpPr/>
            <p:nvPr/>
          </p:nvGrpSpPr>
          <p:grpSpPr>
            <a:xfrm>
              <a:off x="519369" y="5047253"/>
              <a:ext cx="793531" cy="793531"/>
              <a:chOff x="519369" y="5047253"/>
              <a:chExt cx="793531" cy="793531"/>
            </a:xfrm>
          </p:grpSpPr>
          <p:sp>
            <p:nvSpPr>
              <p:cNvPr id="369" name="Oval 368"/>
              <p:cNvSpPr/>
              <p:nvPr/>
            </p:nvSpPr>
            <p:spPr>
              <a:xfrm rot="5400000">
                <a:off x="519369" y="50472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70" name="Picture 369"/>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658265" y="5173662"/>
                <a:ext cx="521013" cy="521013"/>
              </a:xfrm>
              <a:prstGeom prst="rect">
                <a:avLst/>
              </a:prstGeom>
            </p:spPr>
          </p:pic>
        </p:grpSp>
      </p:grpSp>
      <p:cxnSp>
        <p:nvCxnSpPr>
          <p:cNvPr id="134" name="Straight Connector 133"/>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55" name="Group 354"/>
          <p:cNvGrpSpPr/>
          <p:nvPr/>
        </p:nvGrpSpPr>
        <p:grpSpPr>
          <a:xfrm>
            <a:off x="10735372" y="1366952"/>
            <a:ext cx="793531" cy="793531"/>
            <a:chOff x="2986088" y="3567362"/>
            <a:chExt cx="778042" cy="778042"/>
          </a:xfrm>
        </p:grpSpPr>
        <p:sp>
          <p:nvSpPr>
            <p:cNvPr id="356" name="Oval 35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7" name="Picture 35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371" name="Rounded Rectangle 370"/>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2" name="Rounded Rectangle 371"/>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cxnSp>
        <p:nvCxnSpPr>
          <p:cNvPr id="135" name="Straight Connector 134"/>
          <p:cNvCxnSpPr/>
          <p:nvPr/>
        </p:nvCxnSpPr>
        <p:spPr>
          <a:xfrm>
            <a:off x="9829525" y="2696402"/>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37" name="Rounded Rectangle 136"/>
          <p:cNvSpPr/>
          <p:nvPr/>
        </p:nvSpPr>
        <p:spPr>
          <a:xfrm>
            <a:off x="10339481" y="2866642"/>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38" name="Group 137"/>
          <p:cNvGrpSpPr/>
          <p:nvPr/>
        </p:nvGrpSpPr>
        <p:grpSpPr>
          <a:xfrm>
            <a:off x="10940676" y="3174323"/>
            <a:ext cx="793531" cy="793531"/>
            <a:chOff x="3869156" y="3567362"/>
            <a:chExt cx="778042" cy="778042"/>
          </a:xfrm>
        </p:grpSpPr>
        <p:sp>
          <p:nvSpPr>
            <p:cNvPr id="139" name="Oval 138"/>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40" name="Picture 13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grpSp>
        <p:nvGrpSpPr>
          <p:cNvPr id="351" name="Group 350"/>
          <p:cNvGrpSpPr/>
          <p:nvPr/>
        </p:nvGrpSpPr>
        <p:grpSpPr>
          <a:xfrm>
            <a:off x="1799823" y="3284402"/>
            <a:ext cx="1464350" cy="2086357"/>
            <a:chOff x="636295" y="2518478"/>
            <a:chExt cx="1435768" cy="2045634"/>
          </a:xfrm>
        </p:grpSpPr>
        <p:sp>
          <p:nvSpPr>
            <p:cNvPr id="352" name="Oval 351"/>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53" name="Diagram 352"/>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5" r:lo="rId36" r:qs="rId37" r:cs="rId38"/>
            </a:graphicData>
          </a:graphic>
        </p:graphicFrame>
      </p:grpSp>
      <p:sp>
        <p:nvSpPr>
          <p:cNvPr id="11" name="Title 10"/>
          <p:cNvSpPr>
            <a:spLocks noGrp="1"/>
          </p:cNvSpPr>
          <p:nvPr>
            <p:ph type="title"/>
          </p:nvPr>
        </p:nvSpPr>
        <p:spPr/>
        <p:txBody>
          <a:bodyPr/>
          <a:lstStyle/>
          <a:p>
            <a:r>
              <a:rPr lang="en-US" dirty="0" smtClean="0"/>
              <a:t>API</a:t>
            </a:r>
            <a:endParaRPr lang="en-US" dirty="0"/>
          </a:p>
        </p:txBody>
      </p:sp>
      <p:sp>
        <p:nvSpPr>
          <p:cNvPr id="133" name="Rectangle 132"/>
          <p:cNvSpPr/>
          <p:nvPr/>
        </p:nvSpPr>
        <p:spPr bwMode="auto">
          <a:xfrm>
            <a:off x="-13555" y="29142"/>
            <a:ext cx="12436475" cy="6994525"/>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Title 5"/>
          <p:cNvSpPr txBox="1">
            <a:spLocks/>
          </p:cNvSpPr>
          <p:nvPr/>
        </p:nvSpPr>
        <p:spPr>
          <a:xfrm>
            <a:off x="1090007" y="3110424"/>
            <a:ext cx="10256461" cy="773676"/>
          </a:xfrm>
          <a:prstGeom prst="rect">
            <a:avLst/>
          </a:prstGeom>
          <a:solidFill>
            <a:srgbClr val="7030A0"/>
          </a:solidFill>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102" normalizeH="0" baseline="0" noProof="0" dirty="0" smtClean="0">
                <a:ln w="3175">
                  <a:noFill/>
                </a:ln>
                <a:solidFill>
                  <a:srgbClr val="FFFFFF"/>
                </a:solidFill>
                <a:effectLst/>
                <a:uLnTx/>
                <a:uFillTx/>
                <a:latin typeface="Segoe UI Light"/>
                <a:ea typeface="+mn-ea"/>
                <a:cs typeface="Segoe UI" pitchFamily="34" charset="0"/>
              </a:rPr>
              <a:t>https://graph.microsoft.com/beta/$metadata</a:t>
            </a:r>
          </a:p>
          <a:p>
            <a:pPr marL="0" marR="0" lvl="0" indent="0" algn="l" defTabSz="932742" rtl="0" eaLnBrk="1" fontAlgn="auto" latinLnBrk="0" hangingPunct="1">
              <a:lnSpc>
                <a:spcPct val="90000"/>
              </a:lnSpc>
              <a:spcBef>
                <a:spcPct val="0"/>
              </a:spcBef>
              <a:spcAft>
                <a:spcPts val="0"/>
              </a:spcAft>
              <a:buClrTx/>
              <a:buSzTx/>
              <a:buFontTx/>
              <a:buNone/>
              <a:tabLst/>
              <a:defRPr/>
            </a:pPr>
            <a:endParaRPr kumimoji="0" lang="en-US" sz="4400" b="0" i="0" u="none" strike="noStrike" kern="1200" cap="none" spc="-102" normalizeH="0" baseline="0" noProof="0" dirty="0">
              <a:ln w="3175">
                <a:noFill/>
              </a:ln>
              <a:solidFill>
                <a:srgbClr val="FFFFFF"/>
              </a:solidFill>
              <a:effectLst/>
              <a:uLnTx/>
              <a:uFillTx/>
              <a:latin typeface="Segoe UI Light"/>
              <a:ea typeface="+mn-ea"/>
              <a:cs typeface="Segoe UI" pitchFamily="34" charset="0"/>
            </a:endParaRPr>
          </a:p>
        </p:txBody>
      </p:sp>
    </p:spTree>
    <p:extLst>
      <p:ext uri="{BB962C8B-B14F-4D97-AF65-F5344CB8AC3E}">
        <p14:creationId xmlns:p14="http://schemas.microsoft.com/office/powerpoint/2010/main" val="1757853259"/>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456237" y="2125663"/>
            <a:ext cx="5791200" cy="1828800"/>
          </a:xfrm>
        </p:spPr>
        <p:txBody>
          <a:bodyPr/>
          <a:lstStyle/>
          <a:p>
            <a:r>
              <a:rPr lang="en-US" sz="6000" b="1" dirty="0"/>
              <a:t>Demos</a:t>
            </a:r>
            <a:r>
              <a:rPr lang="en-US" dirty="0"/>
              <a:t/>
            </a:r>
            <a:br>
              <a:rPr lang="en-US" dirty="0"/>
            </a:br>
            <a:r>
              <a:rPr lang="en-US" dirty="0"/>
              <a:t>Client library, CRUD, Actions…</a:t>
            </a:r>
            <a:endParaRPr lang="en-US" sz="4000" dirty="0"/>
          </a:p>
        </p:txBody>
      </p:sp>
      <p:pic>
        <p:nvPicPr>
          <p:cNvPr id="183" name="Picture 182"/>
          <p:cNvPicPr>
            <a:picLocks noChangeAspect="1"/>
          </p:cNvPicPr>
          <p:nvPr/>
        </p:nvPicPr>
        <p:blipFill rotWithShape="1">
          <a:blip r:embed="rId3"/>
          <a:srcRect l="25843" t="3119" r="1124" b="97"/>
          <a:stretch/>
        </p:blipFill>
        <p:spPr>
          <a:xfrm>
            <a:off x="0" y="1363662"/>
            <a:ext cx="4953000" cy="4729163"/>
          </a:xfrm>
          <a:prstGeom prst="rect">
            <a:avLst/>
          </a:prstGeom>
        </p:spPr>
      </p:pic>
    </p:spTree>
    <p:extLst>
      <p:ext uri="{BB962C8B-B14F-4D97-AF65-F5344CB8AC3E}">
        <p14:creationId xmlns:p14="http://schemas.microsoft.com/office/powerpoint/2010/main" val="2083649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smtClean="0"/>
              <a:t>What’s coming next?</a:t>
            </a:r>
            <a:endParaRPr lang="en-US" sz="6000" b="1" dirty="0"/>
          </a:p>
        </p:txBody>
      </p:sp>
      <p:grpSp>
        <p:nvGrpSpPr>
          <p:cNvPr id="3" name="Group 2"/>
          <p:cNvGrpSpPr/>
          <p:nvPr/>
        </p:nvGrpSpPr>
        <p:grpSpPr>
          <a:xfrm>
            <a:off x="5269465" y="5723453"/>
            <a:ext cx="7167010" cy="1271072"/>
            <a:chOff x="5269465" y="5723453"/>
            <a:chExt cx="7167010" cy="1271072"/>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5" name="Rectangle 4"/>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7544113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5"/>
          <a:stretch>
            <a:fillRect/>
          </a:stretch>
        </p:blipFill>
        <p:spPr>
          <a:xfrm>
            <a:off x="5269465" y="5723453"/>
            <a:ext cx="7167010" cy="1271072"/>
          </a:xfrm>
          <a:prstGeom prst="rect">
            <a:avLst/>
          </a:prstGeom>
        </p:spPr>
      </p:pic>
      <p:grpSp>
        <p:nvGrpSpPr>
          <p:cNvPr id="10" name="Group 9"/>
          <p:cNvGrpSpPr/>
          <p:nvPr/>
        </p:nvGrpSpPr>
        <p:grpSpPr>
          <a:xfrm>
            <a:off x="274638" y="1579925"/>
            <a:ext cx="8229600" cy="2780933"/>
            <a:chOff x="274638" y="1579925"/>
            <a:chExt cx="8229600" cy="2780933"/>
          </a:xfrm>
        </p:grpSpPr>
        <p:sp>
          <p:nvSpPr>
            <p:cNvPr id="9" name="Title 1"/>
            <p:cNvSpPr txBox="1">
              <a:spLocks/>
            </p:cNvSpPr>
            <p:nvPr/>
          </p:nvSpPr>
          <p:spPr>
            <a:xfrm>
              <a:off x="655637" y="1820862"/>
              <a:ext cx="7848601" cy="1828800"/>
            </a:xfrm>
            <a:prstGeom prst="rect">
              <a:avLst/>
            </a:prstGeom>
          </p:spPr>
          <p:txBody>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1200"/>
                </a:spcAft>
                <a:buClrTx/>
                <a:buSzTx/>
                <a:buFontTx/>
                <a:buNone/>
                <a:tabLst/>
                <a:defRPr/>
              </a:pPr>
              <a:r>
                <a:rPr kumimoji="0" lang="en-US" sz="6000" b="0" i="0" u="none" strike="noStrike" kern="1200" cap="none" spc="-102"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The most strategic developer surface area for us is Office 365 </a:t>
              </a:r>
              <a:endParaRPr kumimoji="0" lang="en-US" sz="4800" b="0" i="0" u="none" strike="noStrike" kern="1200" cap="none" spc="-102"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endParaRPr>
            </a:p>
            <a:p>
              <a:pPr marL="0" marR="0" lvl="0" indent="0" algn="l" defTabSz="932742" rtl="0" eaLnBrk="1" fontAlgn="auto" latinLnBrk="0" hangingPunct="1">
                <a:lnSpc>
                  <a:spcPct val="90000"/>
                </a:lnSpc>
                <a:spcBef>
                  <a:spcPct val="0"/>
                </a:spcBef>
                <a:spcAft>
                  <a:spcPts val="600"/>
                </a:spcAft>
                <a:buClrTx/>
                <a:buSzTx/>
                <a:buFontTx/>
                <a:buNone/>
                <a:tabLst/>
                <a:defRPr/>
              </a:pPr>
              <a:r>
                <a:rPr kumimoji="0" lang="en-US" sz="4800" b="0" i="0" u="none" strike="noStrike" kern="1200" cap="none" spc="-102"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
              </a:r>
              <a:br>
                <a:rPr kumimoji="0" lang="en-US" sz="4800" b="0" i="0" u="none" strike="noStrike" kern="1200" cap="none" spc="-102"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br>
              <a:endParaRPr kumimoji="0" lang="en-US" sz="4800" b="0" i="0" u="none" strike="noStrike" kern="1200" cap="none" spc="-102"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endParaRPr>
            </a:p>
          </p:txBody>
        </p:sp>
        <p:sp>
          <p:nvSpPr>
            <p:cNvPr id="8" name="TextBox 7"/>
            <p:cNvSpPr txBox="1"/>
            <p:nvPr/>
          </p:nvSpPr>
          <p:spPr>
            <a:xfrm>
              <a:off x="274638" y="1579925"/>
              <a:ext cx="614335" cy="1126462"/>
            </a:xfrm>
            <a:prstGeom prst="rect">
              <a:avLst/>
            </a:prstGeom>
            <a:noFill/>
          </p:spPr>
          <p:txBody>
            <a:bodyPr wrap="non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6000" b="0" i="0" u="none" strike="noStrike" kern="1200" cap="none" spc="-102"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a:t>
              </a:r>
              <a:endParaRPr kumimoji="0" lang="en-US" sz="6000" b="0" i="0" u="none" strike="noStrike" kern="1200" cap="none" spc="-102"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endParaRPr>
            </a:p>
          </p:txBody>
        </p:sp>
        <p:sp>
          <p:nvSpPr>
            <p:cNvPr id="11" name="TextBox 10"/>
            <p:cNvSpPr txBox="1"/>
            <p:nvPr/>
          </p:nvSpPr>
          <p:spPr>
            <a:xfrm>
              <a:off x="6294437" y="3234396"/>
              <a:ext cx="614335" cy="1126462"/>
            </a:xfrm>
            <a:prstGeom prst="rect">
              <a:avLst/>
            </a:prstGeom>
            <a:noFill/>
          </p:spPr>
          <p:txBody>
            <a:bodyPr wrap="non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6000" b="0" i="0" u="none" strike="noStrike" kern="1200" cap="none" spc="-102"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a:t>
              </a:r>
              <a:endParaRPr kumimoji="0" lang="en-US" sz="6000" b="0" i="0" u="none" strike="noStrike" kern="1200" cap="none" spc="-102"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endParaRPr>
            </a:p>
          </p:txBody>
        </p:sp>
      </p:grpSp>
      <p:sp>
        <p:nvSpPr>
          <p:cNvPr id="13" name="Title 1"/>
          <p:cNvSpPr txBox="1">
            <a:spLocks/>
          </p:cNvSpPr>
          <p:nvPr/>
        </p:nvSpPr>
        <p:spPr>
          <a:xfrm>
            <a:off x="655636" y="4487862"/>
            <a:ext cx="7848601" cy="1828800"/>
          </a:xfrm>
          <a:prstGeom prst="rect">
            <a:avLst/>
          </a:prstGeom>
        </p:spPr>
        <p:txBody>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600"/>
              </a:spcAft>
              <a:buClrTx/>
              <a:buSzTx/>
              <a:buFontTx/>
              <a:buNone/>
              <a:tabLst/>
              <a:defRPr/>
            </a:pPr>
            <a:r>
              <a:rPr kumimoji="0" lang="en-US" sz="3198" b="0" i="0" u="none" strike="noStrike" kern="1200" cap="none" spc="0"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rPr>
              <a:t>—</a:t>
            </a:r>
            <a:r>
              <a:rPr kumimoji="0" lang="en-US" sz="3198" b="0" i="0" u="none" strike="noStrike" kern="1200" cap="none" spc="0"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Satya Nadella</a:t>
            </a:r>
            <a:r>
              <a:rPr kumimoji="0" lang="en-US" sz="4800" b="0" i="0" u="none" strike="noStrike" kern="1200" cap="none" spc="0"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t/>
            </a:r>
            <a:br>
              <a:rPr kumimoji="0" lang="en-US" sz="4800" b="0" i="0" u="none" strike="noStrike" kern="1200" cap="none" spc="0" normalizeH="0" baseline="0" noProof="0" dirty="0" smtClean="0">
                <a:ln w="3175">
                  <a:noFill/>
                </a:ln>
                <a:gradFill>
                  <a:gsLst>
                    <a:gs pos="1250">
                      <a:srgbClr val="404040"/>
                    </a:gs>
                    <a:gs pos="100000">
                      <a:srgbClr val="404040"/>
                    </a:gs>
                  </a:gsLst>
                  <a:lin ang="5400000" scaled="0"/>
                </a:gradFill>
                <a:effectLst/>
                <a:uLnTx/>
                <a:uFillTx/>
                <a:latin typeface="Segoe UI Light"/>
                <a:ea typeface="+mn-ea"/>
                <a:cs typeface="Segoe UI" pitchFamily="34" charset="0"/>
              </a:rPr>
            </a:br>
            <a:endParaRPr kumimoji="0" lang="en-US" sz="4800" b="0" i="0" u="none" strike="noStrike" kern="1200" cap="none" spc="0" normalizeH="0" baseline="0" noProof="0" dirty="0">
              <a:ln w="3175">
                <a:noFill/>
              </a:ln>
              <a:gradFill>
                <a:gsLst>
                  <a:gs pos="1250">
                    <a:srgbClr val="404040"/>
                  </a:gs>
                  <a:gs pos="100000">
                    <a:srgbClr val="404040"/>
                  </a:gs>
                </a:gsLst>
                <a:lin ang="5400000" scaled="0"/>
              </a:gradFill>
              <a:effectLst/>
              <a:uLnTx/>
              <a:uFillTx/>
              <a:latin typeface="Segoe UI Light"/>
              <a:ea typeface="+mn-ea"/>
              <a:cs typeface="Segoe UI" pitchFamily="34" charset="0"/>
            </a:endParaRPr>
          </a:p>
        </p:txBody>
      </p:sp>
      <p:pic>
        <p:nvPicPr>
          <p:cNvPr id="1028" name="Picture 4"/>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7796265" y="602748"/>
            <a:ext cx="4261871" cy="6389758"/>
          </a:xfrm>
          <a:prstGeom prst="rect">
            <a:avLst/>
          </a:prstGeom>
          <a:noFill/>
          <a:extLst>
            <a:ext uri="{909E8E84-426E-40DD-AFC4-6F175D3DCCD1}">
              <a14:hiddenFill xmlns:a14="http://schemas.microsoft.com/office/drawing/2010/main">
                <a:solidFill>
                  <a:srgbClr val="FFFFFF"/>
                </a:solidFill>
              </a14:hiddenFill>
            </a:ext>
          </a:extLst>
        </p:spPr>
      </p:pic>
    </p:spTree>
    <p:custDataLst>
      <p:custData r:id="rId1"/>
      <p:tags r:id="rId2"/>
    </p:custDataLst>
    <p:extLst>
      <p:ext uri="{BB962C8B-B14F-4D97-AF65-F5344CB8AC3E}">
        <p14:creationId xmlns:p14="http://schemas.microsoft.com/office/powerpoint/2010/main" val="23989593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50"/>
                                        <p:tgtEl>
                                          <p:spTgt spid="10"/>
                                        </p:tgtEl>
                                      </p:cBhvr>
                                    </p:animEffect>
                                  </p:childTnLst>
                                </p:cTn>
                              </p:par>
                              <p:par>
                                <p:cTn id="8" presetID="63" presetClass="path" presetSubtype="0" decel="100000" fill="hold" nodeType="withEffect">
                                  <p:stCondLst>
                                    <p:cond delay="0"/>
                                  </p:stCondLst>
                                  <p:childTnLst>
                                    <p:animMotion origin="layout" path="M -1.13607E-6 9.21471E-7 L 0.0831 9.21471E-7 " pathEditMode="relative" rAng="0" ptsTypes="AA">
                                      <p:cBhvr>
                                        <p:cTn id="9" dur="1000" spd="-100000" fill="hold"/>
                                        <p:tgtEl>
                                          <p:spTgt spid="10"/>
                                        </p:tgtEl>
                                        <p:attrNameLst>
                                          <p:attrName>ppt_x</p:attrName>
                                          <p:attrName>ppt_y</p:attrName>
                                        </p:attrNameLst>
                                      </p:cBhvr>
                                      <p:rCtr x="4149" y="0"/>
                                    </p:animMotion>
                                  </p:childTnLst>
                                </p:cTn>
                              </p:par>
                              <p:par>
                                <p:cTn id="10" presetID="10" presetClass="entr" presetSubtype="0" fill="hold" nodeType="withEffect">
                                  <p:stCondLst>
                                    <p:cond delay="250"/>
                                  </p:stCondLst>
                                  <p:childTnLst>
                                    <p:set>
                                      <p:cBhvr>
                                        <p:cTn id="11" dur="1" fill="hold">
                                          <p:stCondLst>
                                            <p:cond delay="0"/>
                                          </p:stCondLst>
                                        </p:cTn>
                                        <p:tgtEl>
                                          <p:spTgt spid="1028"/>
                                        </p:tgtEl>
                                        <p:attrNameLst>
                                          <p:attrName>style.visibility</p:attrName>
                                        </p:attrNameLst>
                                      </p:cBhvr>
                                      <p:to>
                                        <p:strVal val="visible"/>
                                      </p:to>
                                    </p:set>
                                    <p:animEffect transition="in" filter="fade">
                                      <p:cBhvr>
                                        <p:cTn id="12" dur="250"/>
                                        <p:tgtEl>
                                          <p:spTgt spid="1028"/>
                                        </p:tgtEl>
                                      </p:cBhvr>
                                    </p:animEffect>
                                  </p:childTnLst>
                                </p:cTn>
                              </p:par>
                              <p:par>
                                <p:cTn id="13" presetID="63" presetClass="path" presetSubtype="0" decel="100000" fill="hold" nodeType="withEffect">
                                  <p:stCondLst>
                                    <p:cond delay="0"/>
                                  </p:stCondLst>
                                  <p:childTnLst>
                                    <p:animMotion origin="layout" path="M 3.11718E-6 2.43305E-6 L 0.1856 2.43305E-6 " pathEditMode="relative" rAng="0" ptsTypes="AA">
                                      <p:cBhvr>
                                        <p:cTn id="14" dur="1000" spd="-100000" fill="hold"/>
                                        <p:tgtEl>
                                          <p:spTgt spid="1028"/>
                                        </p:tgtEl>
                                        <p:attrNameLst>
                                          <p:attrName>ppt_x</p:attrName>
                                          <p:attrName>ppt_y</p:attrName>
                                        </p:attrNameLst>
                                      </p:cBhvr>
                                      <p:rCtr x="9280" y="0"/>
                                    </p:animMotion>
                                  </p:childTnLst>
                                </p:cTn>
                              </p:par>
                              <p:par>
                                <p:cTn id="15" presetID="10" presetClass="entr" presetSubtype="0" fill="hold" grpId="0" nodeType="withEffect">
                                  <p:stCondLst>
                                    <p:cond delay="25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250"/>
                                        <p:tgtEl>
                                          <p:spTgt spid="13"/>
                                        </p:tgtEl>
                                      </p:cBhvr>
                                    </p:animEffect>
                                  </p:childTnLst>
                                </p:cTn>
                              </p:par>
                              <p:par>
                                <p:cTn id="18" presetID="63" presetClass="path" presetSubtype="0" decel="100000" fill="hold" grpId="1" nodeType="withEffect">
                                  <p:stCondLst>
                                    <p:cond delay="0"/>
                                  </p:stCondLst>
                                  <p:childTnLst>
                                    <p:animMotion origin="layout" path="M -2.23641E-6 -7.48979E-7 L 0.13697 -7.48979E-7 " pathEditMode="relative" rAng="0" ptsTypes="AA">
                                      <p:cBhvr>
                                        <p:cTn id="19" dur="1000" spd="-100000" fill="hold"/>
                                        <p:tgtEl>
                                          <p:spTgt spid="13"/>
                                        </p:tgtEl>
                                        <p:attrNameLst>
                                          <p:attrName>ppt_x</p:attrName>
                                          <p:attrName>ppt_y</p:attrName>
                                        </p:attrNameLst>
                                      </p:cBhvr>
                                      <p:rCtr x="68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5151437" y="1212850"/>
            <a:ext cx="7010400" cy="5503045"/>
          </a:xfrm>
        </p:spPr>
        <p:txBody>
          <a:bodyPr/>
          <a:lstStyle/>
          <a:p>
            <a:r>
              <a:rPr lang="en-US" sz="3200" dirty="0">
                <a:gradFill>
                  <a:gsLst>
                    <a:gs pos="28302">
                      <a:schemeClr val="tx1"/>
                    </a:gs>
                    <a:gs pos="67000">
                      <a:schemeClr val="tx1"/>
                    </a:gs>
                  </a:gsLst>
                  <a:lin ang="5400000" scaled="0"/>
                </a:gradFill>
              </a:rPr>
              <a:t>Notifications / web hooks </a:t>
            </a:r>
          </a:p>
          <a:p>
            <a:r>
              <a:rPr lang="en-US" sz="3200" dirty="0">
                <a:gradFill>
                  <a:gsLst>
                    <a:gs pos="28302">
                      <a:schemeClr val="tx1"/>
                    </a:gs>
                    <a:gs pos="67000">
                      <a:schemeClr val="tx1"/>
                    </a:gs>
                  </a:gsLst>
                  <a:lin ang="5400000" scaled="0"/>
                </a:gradFill>
              </a:rPr>
              <a:t>Consumer </a:t>
            </a:r>
          </a:p>
          <a:p>
            <a:r>
              <a:rPr lang="en-US" sz="3200" dirty="0">
                <a:gradFill>
                  <a:gsLst>
                    <a:gs pos="28302">
                      <a:schemeClr val="tx1"/>
                    </a:gs>
                    <a:gs pos="67000">
                      <a:schemeClr val="tx1"/>
                    </a:gs>
                  </a:gsLst>
                  <a:lin ang="5400000" scaled="0"/>
                </a:gradFill>
              </a:rPr>
              <a:t>Instant-on</a:t>
            </a:r>
          </a:p>
          <a:p>
            <a:r>
              <a:rPr lang="en-US" sz="3200" dirty="0">
                <a:gradFill>
                  <a:gsLst>
                    <a:gs pos="28302">
                      <a:schemeClr val="tx1"/>
                    </a:gs>
                    <a:gs pos="67000">
                      <a:schemeClr val="tx1"/>
                    </a:gs>
                  </a:gsLst>
                  <a:lin ang="5400000" scaled="0"/>
                </a:gradFill>
              </a:rPr>
              <a:t>Personal contacts</a:t>
            </a:r>
          </a:p>
          <a:p>
            <a:r>
              <a:rPr lang="en-US" sz="3200" dirty="0">
                <a:gradFill>
                  <a:gsLst>
                    <a:gs pos="28302">
                      <a:schemeClr val="tx1"/>
                    </a:gs>
                    <a:gs pos="67000">
                      <a:schemeClr val="tx1"/>
                    </a:gs>
                  </a:gsLst>
                  <a:lin ang="5400000" scaled="0"/>
                </a:gradFill>
              </a:rPr>
              <a:t>Tasks</a:t>
            </a:r>
          </a:p>
          <a:p>
            <a:r>
              <a:rPr lang="en-US" sz="3200" dirty="0">
                <a:gradFill>
                  <a:gsLst>
                    <a:gs pos="28302">
                      <a:schemeClr val="tx1"/>
                    </a:gs>
                    <a:gs pos="67000">
                      <a:schemeClr val="tx1"/>
                    </a:gs>
                  </a:gsLst>
                  <a:lin ang="5400000" scaled="0"/>
                </a:gradFill>
              </a:rPr>
              <a:t>Notes</a:t>
            </a:r>
          </a:p>
          <a:p>
            <a:r>
              <a:rPr lang="en-US" sz="3200" dirty="0">
                <a:gradFill>
                  <a:gsLst>
                    <a:gs pos="28302">
                      <a:schemeClr val="tx1"/>
                    </a:gs>
                    <a:gs pos="67000">
                      <a:schemeClr val="tx1"/>
                    </a:gs>
                  </a:gsLst>
                  <a:lin ang="5400000" scaled="0"/>
                </a:gradFill>
              </a:rPr>
              <a:t>Skype</a:t>
            </a:r>
          </a:p>
          <a:p>
            <a:r>
              <a:rPr lang="en-US" sz="3200" dirty="0">
                <a:gradFill>
                  <a:gsLst>
                    <a:gs pos="28302">
                      <a:schemeClr val="tx1"/>
                    </a:gs>
                    <a:gs pos="67000">
                      <a:schemeClr val="tx1"/>
                    </a:gs>
                  </a:gsLst>
                  <a:lin ang="5400000" scaled="0"/>
                </a:gradFill>
              </a:rPr>
              <a:t>Additional insights and relationships </a:t>
            </a:r>
          </a:p>
          <a:p>
            <a:r>
              <a:rPr lang="en-US" sz="3200" dirty="0">
                <a:gradFill>
                  <a:gsLst>
                    <a:gs pos="28302">
                      <a:schemeClr val="tx1"/>
                    </a:gs>
                    <a:gs pos="67000">
                      <a:schemeClr val="tx1"/>
                    </a:gs>
                  </a:gsLst>
                  <a:lin ang="5400000" scaled="0"/>
                </a:gradFill>
              </a:rPr>
              <a:t>Extensibility</a:t>
            </a:r>
          </a:p>
          <a:p>
            <a:endParaRPr lang="en-US" sz="3200" dirty="0"/>
          </a:p>
        </p:txBody>
      </p:sp>
      <p:sp>
        <p:nvSpPr>
          <p:cNvPr id="3" name="Title 2"/>
          <p:cNvSpPr>
            <a:spLocks noGrp="1"/>
          </p:cNvSpPr>
          <p:nvPr>
            <p:ph type="title"/>
          </p:nvPr>
        </p:nvSpPr>
        <p:spPr/>
        <p:txBody>
          <a:bodyPr/>
          <a:lstStyle/>
          <a:p>
            <a:r>
              <a:rPr lang="en-US" dirty="0" smtClean="0"/>
              <a:t>Roadmap</a:t>
            </a:r>
            <a:endParaRPr lang="en-US" dirty="0"/>
          </a:p>
        </p:txBody>
      </p:sp>
      <p:pic>
        <p:nvPicPr>
          <p:cNvPr id="4" name="Picture 3"/>
          <p:cNvPicPr>
            <a:picLocks noChangeAspect="1"/>
          </p:cNvPicPr>
          <p:nvPr/>
        </p:nvPicPr>
        <p:blipFill rotWithShape="1">
          <a:blip r:embed="rId2"/>
          <a:srcRect l="25843" t="3119" r="1124" b="97"/>
          <a:stretch/>
        </p:blipFill>
        <p:spPr>
          <a:xfrm>
            <a:off x="0" y="1363662"/>
            <a:ext cx="4953000" cy="4729163"/>
          </a:xfrm>
          <a:prstGeom prst="rect">
            <a:avLst/>
          </a:prstGeom>
        </p:spPr>
      </p:pic>
    </p:spTree>
    <p:extLst>
      <p:ext uri="{BB962C8B-B14F-4D97-AF65-F5344CB8AC3E}">
        <p14:creationId xmlns:p14="http://schemas.microsoft.com/office/powerpoint/2010/main" val="800714793"/>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a:t>Partner showcase</a:t>
            </a:r>
            <a:br>
              <a:rPr lang="en-US" sz="6000" b="1" dirty="0"/>
            </a:br>
            <a:r>
              <a:rPr lang="en-US" sz="6000" b="1" dirty="0"/>
              <a:t>Smartsheet.com</a:t>
            </a:r>
            <a:br>
              <a:rPr lang="en-US" sz="6000" b="1" dirty="0"/>
            </a:br>
            <a:endParaRPr lang="en-US" sz="6000" b="1" dirty="0"/>
          </a:p>
        </p:txBody>
      </p:sp>
      <p:grpSp>
        <p:nvGrpSpPr>
          <p:cNvPr id="3" name="Group 2"/>
          <p:cNvGrpSpPr/>
          <p:nvPr/>
        </p:nvGrpSpPr>
        <p:grpSpPr>
          <a:xfrm>
            <a:off x="7950200" y="3685976"/>
            <a:ext cx="3919537" cy="2683304"/>
            <a:chOff x="7358491" y="3026584"/>
            <a:chExt cx="3584146" cy="2453696"/>
          </a:xfrm>
        </p:grpSpPr>
        <p:grpSp>
          <p:nvGrpSpPr>
            <p:cNvPr id="4" name="Group 3"/>
            <p:cNvGrpSpPr/>
            <p:nvPr/>
          </p:nvGrpSpPr>
          <p:grpSpPr>
            <a:xfrm rot="10800000">
              <a:off x="7358491" y="3026584"/>
              <a:ext cx="3584146" cy="2453696"/>
              <a:chOff x="2710505" y="-1295919"/>
              <a:chExt cx="2257847" cy="1545715"/>
            </a:xfrm>
          </p:grpSpPr>
          <p:sp>
            <p:nvSpPr>
              <p:cNvPr id="6" name="Rounded Rectangle 5"/>
              <p:cNvSpPr/>
              <p:nvPr/>
            </p:nvSpPr>
            <p:spPr bwMode="auto">
              <a:xfrm>
                <a:off x="2710505" y="-1295919"/>
                <a:ext cx="2257847" cy="1545715"/>
              </a:xfrm>
              <a:prstGeom prst="roundRect">
                <a:avLst>
                  <a:gd name="adj" fmla="val 5986"/>
                </a:avLst>
              </a:prstGeom>
              <a:solidFill>
                <a:srgbClr val="333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Rounded Rectangle 6"/>
              <p:cNvSpPr/>
              <p:nvPr/>
            </p:nvSpPr>
            <p:spPr bwMode="auto">
              <a:xfrm>
                <a:off x="2834203" y="-1200535"/>
                <a:ext cx="1944020" cy="1354947"/>
              </a:xfrm>
              <a:prstGeom prst="roundRect">
                <a:avLst>
                  <a:gd name="adj" fmla="val 3643"/>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Oval 7"/>
              <p:cNvSpPr/>
              <p:nvPr/>
            </p:nvSpPr>
            <p:spPr bwMode="auto">
              <a:xfrm>
                <a:off x="4814416" y="-568782"/>
                <a:ext cx="91440" cy="91440"/>
              </a:xfrm>
              <a:prstGeom prst="ellipse">
                <a:avLst/>
              </a:pr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 name="Picture 4"/>
            <p:cNvPicPr>
              <a:picLocks noChangeAspect="1"/>
            </p:cNvPicPr>
            <p:nvPr/>
          </p:nvPicPr>
          <p:blipFill>
            <a:blip r:embed="rId3"/>
            <a:stretch>
              <a:fillRect/>
            </a:stretch>
          </p:blipFill>
          <p:spPr>
            <a:xfrm>
              <a:off x="7782486" y="3827328"/>
              <a:ext cx="2841610" cy="641914"/>
            </a:xfrm>
            <a:prstGeom prst="rect">
              <a:avLst/>
            </a:prstGeom>
          </p:spPr>
        </p:pic>
      </p:grpSp>
    </p:spTree>
    <p:extLst>
      <p:ext uri="{BB962C8B-B14F-4D97-AF65-F5344CB8AC3E}">
        <p14:creationId xmlns:p14="http://schemas.microsoft.com/office/powerpoint/2010/main" val="17910481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smtClean="0"/>
              <a:t>Call to action</a:t>
            </a:r>
            <a:endParaRPr lang="en-US" sz="6000" b="1" dirty="0"/>
          </a:p>
        </p:txBody>
      </p:sp>
      <p:grpSp>
        <p:nvGrpSpPr>
          <p:cNvPr id="3" name="Group 2"/>
          <p:cNvGrpSpPr/>
          <p:nvPr/>
        </p:nvGrpSpPr>
        <p:grpSpPr>
          <a:xfrm>
            <a:off x="5269465" y="5723453"/>
            <a:ext cx="7167010" cy="1271072"/>
            <a:chOff x="5269465" y="5723453"/>
            <a:chExt cx="7167010" cy="1271072"/>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5" name="Rectangle 4"/>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6882422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 Placeholder 1"/>
          <p:cNvSpPr>
            <a:spLocks noGrp="1"/>
          </p:cNvSpPr>
          <p:nvPr>
            <p:ph type="body" sz="quarter" idx="10"/>
          </p:nvPr>
        </p:nvSpPr>
        <p:spPr>
          <a:xfrm>
            <a:off x="274638" y="1212850"/>
            <a:ext cx="11887200" cy="5219891"/>
          </a:xfrm>
        </p:spPr>
        <p:txBody>
          <a:bodyPr/>
          <a:lstStyle/>
          <a:p>
            <a:r>
              <a:rPr lang="en-US" sz="3600" b="1" dirty="0" smtClean="0"/>
              <a:t>Try it NOW!</a:t>
            </a:r>
          </a:p>
          <a:p>
            <a:pPr marL="576263" lvl="2" indent="-238125"/>
            <a:r>
              <a:rPr lang="en-US" sz="2000" dirty="0">
                <a:hlinkClick r:id="rId3"/>
              </a:rPr>
              <a:t>http://apisandbox.msdn.com/</a:t>
            </a:r>
            <a:r>
              <a:rPr lang="en-US" sz="2000" dirty="0"/>
              <a:t>  </a:t>
            </a:r>
          </a:p>
          <a:p>
            <a:pPr marL="576263" lvl="2" indent="-238125"/>
            <a:r>
              <a:rPr lang="en-US" sz="2000" dirty="0" smtClean="0">
                <a:hlinkClick r:id="rId4"/>
              </a:rPr>
              <a:t>https://graphexplorer2.azurewebsites.net/</a:t>
            </a:r>
            <a:r>
              <a:rPr lang="en-US" sz="2000" dirty="0" smtClean="0"/>
              <a:t> </a:t>
            </a:r>
          </a:p>
          <a:p>
            <a:pPr marL="338138" lvl="2" indent="0">
              <a:buNone/>
            </a:pPr>
            <a:endParaRPr lang="en-US" sz="2000" dirty="0" smtClean="0"/>
          </a:p>
          <a:p>
            <a:r>
              <a:rPr lang="en-US" sz="3600" b="1" dirty="0" smtClean="0"/>
              <a:t>Get</a:t>
            </a:r>
            <a:r>
              <a:rPr lang="en-US" sz="3600" dirty="0" smtClean="0"/>
              <a:t> the client libraries</a:t>
            </a:r>
          </a:p>
          <a:p>
            <a:pPr marL="576263" lvl="2" indent="-238125"/>
            <a:r>
              <a:rPr lang="en-US" sz="2000" dirty="0">
                <a:hlinkClick r:id="rId5"/>
              </a:rPr>
              <a:t>http://</a:t>
            </a:r>
            <a:r>
              <a:rPr lang="en-US" sz="2000" dirty="0" smtClean="0">
                <a:hlinkClick r:id="rId5"/>
              </a:rPr>
              <a:t>dev.office.com/unifiedAPIs</a:t>
            </a:r>
            <a:endParaRPr lang="en-US" sz="2000" dirty="0" smtClean="0"/>
          </a:p>
          <a:p>
            <a:pPr marL="338138" lvl="2" indent="0">
              <a:buNone/>
            </a:pPr>
            <a:endParaRPr lang="en-US" sz="2000" dirty="0" smtClean="0"/>
          </a:p>
          <a:p>
            <a:r>
              <a:rPr lang="en-US" sz="3600" b="1" dirty="0" smtClean="0"/>
              <a:t>Run</a:t>
            </a:r>
            <a:r>
              <a:rPr lang="en-US" sz="3600" dirty="0" smtClean="0"/>
              <a:t> the sample code</a:t>
            </a:r>
          </a:p>
          <a:p>
            <a:pPr marL="576263" lvl="2" indent="-238125"/>
            <a:r>
              <a:rPr lang="en-US" sz="2000" dirty="0">
                <a:hlinkClick r:id="rId5"/>
              </a:rPr>
              <a:t>http://</a:t>
            </a:r>
            <a:r>
              <a:rPr lang="en-US" sz="2000" dirty="0" smtClean="0">
                <a:hlinkClick r:id="rId5"/>
              </a:rPr>
              <a:t>dev.office.com/unifiedAPIs</a:t>
            </a:r>
            <a:endParaRPr lang="en-US" sz="2000" dirty="0" smtClean="0"/>
          </a:p>
          <a:p>
            <a:pPr marL="576263" lvl="2" indent="-238125"/>
            <a:endParaRPr lang="en-US" sz="2000" dirty="0" smtClean="0"/>
          </a:p>
          <a:p>
            <a:r>
              <a:rPr lang="en-US" sz="3600" b="1" dirty="0" smtClean="0"/>
              <a:t>Read</a:t>
            </a:r>
            <a:r>
              <a:rPr lang="en-US" sz="3600" dirty="0" smtClean="0"/>
              <a:t> our documentation</a:t>
            </a:r>
          </a:p>
          <a:p>
            <a:pPr marL="576263" lvl="2" indent="-238125"/>
            <a:r>
              <a:rPr lang="en-US" sz="2000" dirty="0">
                <a:hlinkClick r:id="rId5"/>
              </a:rPr>
              <a:t>http://dev.office.com/unifiedAPIs</a:t>
            </a:r>
            <a:endParaRPr lang="en-US" sz="2000" dirty="0"/>
          </a:p>
        </p:txBody>
      </p:sp>
      <p:sp>
        <p:nvSpPr>
          <p:cNvPr id="3" name="Title 2"/>
          <p:cNvSpPr>
            <a:spLocks noGrp="1"/>
          </p:cNvSpPr>
          <p:nvPr>
            <p:ph type="title"/>
          </p:nvPr>
        </p:nvSpPr>
        <p:spPr/>
        <p:txBody>
          <a:bodyPr/>
          <a:lstStyle/>
          <a:p>
            <a:r>
              <a:rPr lang="en-US" dirty="0"/>
              <a:t>Call to action - </a:t>
            </a:r>
            <a:r>
              <a:rPr lang="en-US" dirty="0">
                <a:hlinkClick r:id="rId5"/>
              </a:rPr>
              <a:t>http://</a:t>
            </a:r>
            <a:r>
              <a:rPr lang="en-US" dirty="0" smtClean="0">
                <a:hlinkClick r:id="rId5"/>
              </a:rPr>
              <a:t>dev.office.com/unifiedAPIs</a:t>
            </a:r>
            <a:r>
              <a:rPr lang="en-US" dirty="0" smtClean="0"/>
              <a:t>  </a:t>
            </a:r>
            <a:r>
              <a:rPr lang="en-US" dirty="0"/>
              <a:t/>
            </a:r>
            <a:br>
              <a:rPr lang="en-US" dirty="0"/>
            </a:br>
            <a:endParaRPr lang="en-US" dirty="0"/>
          </a:p>
        </p:txBody>
      </p:sp>
      <p:grpSp>
        <p:nvGrpSpPr>
          <p:cNvPr id="6" name="Group 4"/>
          <p:cNvGrpSpPr>
            <a:grpSpLocks noChangeAspect="1"/>
          </p:cNvGrpSpPr>
          <p:nvPr/>
        </p:nvGrpSpPr>
        <p:grpSpPr bwMode="auto">
          <a:xfrm>
            <a:off x="7778750" y="1209675"/>
            <a:ext cx="4352925" cy="5487988"/>
            <a:chOff x="4900" y="762"/>
            <a:chExt cx="2742" cy="3457"/>
          </a:xfrm>
        </p:grpSpPr>
        <p:sp>
          <p:nvSpPr>
            <p:cNvPr id="7" name="AutoShape 3"/>
            <p:cNvSpPr>
              <a:spLocks noChangeAspect="1" noChangeArrowheads="1" noTextEdit="1"/>
            </p:cNvSpPr>
            <p:nvPr/>
          </p:nvSpPr>
          <p:spPr bwMode="auto">
            <a:xfrm>
              <a:off x="4900" y="762"/>
              <a:ext cx="2742" cy="3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5938" y="1222"/>
              <a:ext cx="548" cy="115"/>
            </a:xfrm>
            <a:custGeom>
              <a:avLst/>
              <a:gdLst>
                <a:gd name="T0" fmla="*/ 181 w 181"/>
                <a:gd name="T1" fmla="*/ 29 h 38"/>
                <a:gd name="T2" fmla="*/ 172 w 181"/>
                <a:gd name="T3" fmla="*/ 38 h 38"/>
                <a:gd name="T4" fmla="*/ 9 w 181"/>
                <a:gd name="T5" fmla="*/ 38 h 38"/>
                <a:gd name="T6" fmla="*/ 0 w 181"/>
                <a:gd name="T7" fmla="*/ 29 h 38"/>
                <a:gd name="T8" fmla="*/ 0 w 181"/>
                <a:gd name="T9" fmla="*/ 9 h 38"/>
                <a:gd name="T10" fmla="*/ 9 w 181"/>
                <a:gd name="T11" fmla="*/ 0 h 38"/>
                <a:gd name="T12" fmla="*/ 172 w 181"/>
                <a:gd name="T13" fmla="*/ 0 h 38"/>
                <a:gd name="T14" fmla="*/ 181 w 181"/>
                <a:gd name="T15" fmla="*/ 9 h 38"/>
                <a:gd name="T16" fmla="*/ 181 w 181"/>
                <a:gd name="T1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8">
                  <a:moveTo>
                    <a:pt x="181" y="29"/>
                  </a:moveTo>
                  <a:cubicBezTo>
                    <a:pt x="181" y="34"/>
                    <a:pt x="177" y="38"/>
                    <a:pt x="172" y="38"/>
                  </a:cubicBezTo>
                  <a:cubicBezTo>
                    <a:pt x="9" y="38"/>
                    <a:pt x="9" y="38"/>
                    <a:pt x="9" y="38"/>
                  </a:cubicBezTo>
                  <a:cubicBezTo>
                    <a:pt x="4" y="38"/>
                    <a:pt x="0" y="34"/>
                    <a:pt x="0" y="29"/>
                  </a:cubicBezTo>
                  <a:cubicBezTo>
                    <a:pt x="0" y="9"/>
                    <a:pt x="0" y="9"/>
                    <a:pt x="0" y="9"/>
                  </a:cubicBezTo>
                  <a:cubicBezTo>
                    <a:pt x="0" y="4"/>
                    <a:pt x="4" y="0"/>
                    <a:pt x="9" y="0"/>
                  </a:cubicBezTo>
                  <a:cubicBezTo>
                    <a:pt x="172" y="0"/>
                    <a:pt x="172" y="0"/>
                    <a:pt x="172" y="0"/>
                  </a:cubicBezTo>
                  <a:cubicBezTo>
                    <a:pt x="177" y="0"/>
                    <a:pt x="181" y="4"/>
                    <a:pt x="181" y="9"/>
                  </a:cubicBezTo>
                  <a:lnTo>
                    <a:pt x="181" y="29"/>
                  </a:lnTo>
                  <a:close/>
                </a:path>
              </a:pathLst>
            </a:custGeom>
            <a:solidFill>
              <a:srgbClr val="C69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6"/>
            <p:cNvSpPr>
              <a:spLocks noChangeArrowheads="1"/>
            </p:cNvSpPr>
            <p:nvPr/>
          </p:nvSpPr>
          <p:spPr bwMode="auto">
            <a:xfrm>
              <a:off x="5911" y="2728"/>
              <a:ext cx="602" cy="197"/>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Rectangle 7"/>
            <p:cNvSpPr>
              <a:spLocks noChangeArrowheads="1"/>
            </p:cNvSpPr>
            <p:nvPr/>
          </p:nvSpPr>
          <p:spPr bwMode="auto">
            <a:xfrm>
              <a:off x="5911" y="2728"/>
              <a:ext cx="154" cy="1304"/>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5705" y="4010"/>
              <a:ext cx="363" cy="188"/>
            </a:xfrm>
            <a:custGeom>
              <a:avLst/>
              <a:gdLst>
                <a:gd name="T0" fmla="*/ 68 w 120"/>
                <a:gd name="T1" fmla="*/ 0 h 62"/>
                <a:gd name="T2" fmla="*/ 0 w 120"/>
                <a:gd name="T3" fmla="*/ 62 h 62"/>
                <a:gd name="T4" fmla="*/ 68 w 120"/>
                <a:gd name="T5" fmla="*/ 62 h 62"/>
                <a:gd name="T6" fmla="*/ 120 w 120"/>
                <a:gd name="T7" fmla="*/ 62 h 62"/>
                <a:gd name="T8" fmla="*/ 120 w 120"/>
                <a:gd name="T9" fmla="*/ 0 h 62"/>
                <a:gd name="T10" fmla="*/ 68 w 120"/>
                <a:gd name="T11" fmla="*/ 0 h 62"/>
              </a:gdLst>
              <a:ahLst/>
              <a:cxnLst>
                <a:cxn ang="0">
                  <a:pos x="T0" y="T1"/>
                </a:cxn>
                <a:cxn ang="0">
                  <a:pos x="T2" y="T3"/>
                </a:cxn>
                <a:cxn ang="0">
                  <a:pos x="T4" y="T5"/>
                </a:cxn>
                <a:cxn ang="0">
                  <a:pos x="T6" y="T7"/>
                </a:cxn>
                <a:cxn ang="0">
                  <a:pos x="T8" y="T9"/>
                </a:cxn>
                <a:cxn ang="0">
                  <a:pos x="T10" y="T11"/>
                </a:cxn>
              </a:cxnLst>
              <a:rect l="0" t="0" r="r" b="b"/>
              <a:pathLst>
                <a:path w="120" h="62">
                  <a:moveTo>
                    <a:pt x="68" y="0"/>
                  </a:moveTo>
                  <a:cubicBezTo>
                    <a:pt x="33" y="0"/>
                    <a:pt x="4" y="27"/>
                    <a:pt x="0" y="62"/>
                  </a:cubicBezTo>
                  <a:cubicBezTo>
                    <a:pt x="68" y="62"/>
                    <a:pt x="68" y="62"/>
                    <a:pt x="68" y="62"/>
                  </a:cubicBezTo>
                  <a:cubicBezTo>
                    <a:pt x="120" y="62"/>
                    <a:pt x="120" y="62"/>
                    <a:pt x="120" y="62"/>
                  </a:cubicBezTo>
                  <a:cubicBezTo>
                    <a:pt x="120" y="0"/>
                    <a:pt x="120" y="0"/>
                    <a:pt x="120" y="0"/>
                  </a:cubicBezTo>
                  <a:lnTo>
                    <a:pt x="68" y="0"/>
                  </a:lnTo>
                  <a:close/>
                </a:path>
              </a:pathLst>
            </a:custGeom>
            <a:solidFill>
              <a:srgbClr val="563F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Rectangle 9"/>
            <p:cNvSpPr>
              <a:spLocks noChangeArrowheads="1"/>
            </p:cNvSpPr>
            <p:nvPr/>
          </p:nvSpPr>
          <p:spPr bwMode="auto">
            <a:xfrm>
              <a:off x="6356" y="2728"/>
              <a:ext cx="157" cy="1304"/>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6153" y="4010"/>
              <a:ext cx="360" cy="188"/>
            </a:xfrm>
            <a:custGeom>
              <a:avLst/>
              <a:gdLst>
                <a:gd name="T0" fmla="*/ 68 w 119"/>
                <a:gd name="T1" fmla="*/ 0 h 62"/>
                <a:gd name="T2" fmla="*/ 0 w 119"/>
                <a:gd name="T3" fmla="*/ 62 h 62"/>
                <a:gd name="T4" fmla="*/ 68 w 119"/>
                <a:gd name="T5" fmla="*/ 62 h 62"/>
                <a:gd name="T6" fmla="*/ 119 w 119"/>
                <a:gd name="T7" fmla="*/ 62 h 62"/>
                <a:gd name="T8" fmla="*/ 119 w 119"/>
                <a:gd name="T9" fmla="*/ 0 h 62"/>
                <a:gd name="T10" fmla="*/ 68 w 119"/>
                <a:gd name="T11" fmla="*/ 0 h 62"/>
              </a:gdLst>
              <a:ahLst/>
              <a:cxnLst>
                <a:cxn ang="0">
                  <a:pos x="T0" y="T1"/>
                </a:cxn>
                <a:cxn ang="0">
                  <a:pos x="T2" y="T3"/>
                </a:cxn>
                <a:cxn ang="0">
                  <a:pos x="T4" y="T5"/>
                </a:cxn>
                <a:cxn ang="0">
                  <a:pos x="T6" y="T7"/>
                </a:cxn>
                <a:cxn ang="0">
                  <a:pos x="T8" y="T9"/>
                </a:cxn>
                <a:cxn ang="0">
                  <a:pos x="T10" y="T11"/>
                </a:cxn>
              </a:cxnLst>
              <a:rect l="0" t="0" r="r" b="b"/>
              <a:pathLst>
                <a:path w="119" h="62">
                  <a:moveTo>
                    <a:pt x="68" y="0"/>
                  </a:moveTo>
                  <a:cubicBezTo>
                    <a:pt x="32" y="0"/>
                    <a:pt x="3" y="27"/>
                    <a:pt x="0" y="62"/>
                  </a:cubicBezTo>
                  <a:cubicBezTo>
                    <a:pt x="68" y="62"/>
                    <a:pt x="68" y="62"/>
                    <a:pt x="68" y="62"/>
                  </a:cubicBezTo>
                  <a:cubicBezTo>
                    <a:pt x="119" y="62"/>
                    <a:pt x="119" y="62"/>
                    <a:pt x="119" y="62"/>
                  </a:cubicBezTo>
                  <a:cubicBezTo>
                    <a:pt x="119" y="0"/>
                    <a:pt x="119" y="0"/>
                    <a:pt x="119" y="0"/>
                  </a:cubicBezTo>
                  <a:lnTo>
                    <a:pt x="68" y="0"/>
                  </a:lnTo>
                  <a:close/>
                </a:path>
              </a:pathLst>
            </a:custGeom>
            <a:solidFill>
              <a:srgbClr val="563F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690" y="1648"/>
              <a:ext cx="1044" cy="1080"/>
            </a:xfrm>
            <a:custGeom>
              <a:avLst/>
              <a:gdLst>
                <a:gd name="T0" fmla="*/ 272 w 345"/>
                <a:gd name="T1" fmla="*/ 0 h 357"/>
                <a:gd name="T2" fmla="*/ 73 w 345"/>
                <a:gd name="T3" fmla="*/ 0 h 357"/>
                <a:gd name="T4" fmla="*/ 0 w 345"/>
                <a:gd name="T5" fmla="*/ 73 h 357"/>
                <a:gd name="T6" fmla="*/ 0 w 345"/>
                <a:gd name="T7" fmla="*/ 134 h 357"/>
                <a:gd name="T8" fmla="*/ 73 w 345"/>
                <a:gd name="T9" fmla="*/ 134 h 357"/>
                <a:gd name="T10" fmla="*/ 73 w 345"/>
                <a:gd name="T11" fmla="*/ 357 h 357"/>
                <a:gd name="T12" fmla="*/ 272 w 345"/>
                <a:gd name="T13" fmla="*/ 357 h 357"/>
                <a:gd name="T14" fmla="*/ 272 w 345"/>
                <a:gd name="T15" fmla="*/ 134 h 357"/>
                <a:gd name="T16" fmla="*/ 345 w 345"/>
                <a:gd name="T17" fmla="*/ 134 h 357"/>
                <a:gd name="T18" fmla="*/ 345 w 345"/>
                <a:gd name="T19" fmla="*/ 73 h 357"/>
                <a:gd name="T20" fmla="*/ 272 w 345"/>
                <a:gd name="T2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57">
                  <a:moveTo>
                    <a:pt x="272" y="0"/>
                  </a:moveTo>
                  <a:cubicBezTo>
                    <a:pt x="73" y="0"/>
                    <a:pt x="73" y="0"/>
                    <a:pt x="73" y="0"/>
                  </a:cubicBezTo>
                  <a:cubicBezTo>
                    <a:pt x="33" y="0"/>
                    <a:pt x="0" y="32"/>
                    <a:pt x="0" y="73"/>
                  </a:cubicBezTo>
                  <a:cubicBezTo>
                    <a:pt x="0" y="134"/>
                    <a:pt x="0" y="134"/>
                    <a:pt x="0" y="134"/>
                  </a:cubicBezTo>
                  <a:cubicBezTo>
                    <a:pt x="73" y="134"/>
                    <a:pt x="73" y="134"/>
                    <a:pt x="73" y="134"/>
                  </a:cubicBezTo>
                  <a:cubicBezTo>
                    <a:pt x="73" y="357"/>
                    <a:pt x="73" y="357"/>
                    <a:pt x="73" y="357"/>
                  </a:cubicBezTo>
                  <a:cubicBezTo>
                    <a:pt x="272" y="357"/>
                    <a:pt x="272" y="357"/>
                    <a:pt x="272" y="357"/>
                  </a:cubicBezTo>
                  <a:cubicBezTo>
                    <a:pt x="272" y="134"/>
                    <a:pt x="272" y="134"/>
                    <a:pt x="272" y="134"/>
                  </a:cubicBezTo>
                  <a:cubicBezTo>
                    <a:pt x="345" y="134"/>
                    <a:pt x="345" y="134"/>
                    <a:pt x="345" y="134"/>
                  </a:cubicBezTo>
                  <a:cubicBezTo>
                    <a:pt x="345" y="73"/>
                    <a:pt x="345" y="73"/>
                    <a:pt x="345" y="73"/>
                  </a:cubicBezTo>
                  <a:cubicBezTo>
                    <a:pt x="345" y="32"/>
                    <a:pt x="312" y="0"/>
                    <a:pt x="272"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511" y="2053"/>
              <a:ext cx="370" cy="557"/>
            </a:xfrm>
            <a:custGeom>
              <a:avLst/>
              <a:gdLst>
                <a:gd name="T0" fmla="*/ 76 w 122"/>
                <a:gd name="T1" fmla="*/ 184 h 184"/>
                <a:gd name="T2" fmla="*/ 0 w 122"/>
                <a:gd name="T3" fmla="*/ 184 h 184"/>
                <a:gd name="T4" fmla="*/ 0 w 122"/>
                <a:gd name="T5" fmla="*/ 130 h 184"/>
                <a:gd name="T6" fmla="*/ 69 w 122"/>
                <a:gd name="T7" fmla="*/ 130 h 184"/>
                <a:gd name="T8" fmla="*/ 69 w 122"/>
                <a:gd name="T9" fmla="*/ 0 h 184"/>
                <a:gd name="T10" fmla="*/ 122 w 122"/>
                <a:gd name="T11" fmla="*/ 0 h 184"/>
                <a:gd name="T12" fmla="*/ 122 w 122"/>
                <a:gd name="T13" fmla="*/ 138 h 184"/>
                <a:gd name="T14" fmla="*/ 76 w 122"/>
                <a:gd name="T15" fmla="*/ 184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84">
                  <a:moveTo>
                    <a:pt x="76" y="184"/>
                  </a:moveTo>
                  <a:cubicBezTo>
                    <a:pt x="0" y="184"/>
                    <a:pt x="0" y="184"/>
                    <a:pt x="0" y="184"/>
                  </a:cubicBezTo>
                  <a:cubicBezTo>
                    <a:pt x="0" y="130"/>
                    <a:pt x="0" y="130"/>
                    <a:pt x="0" y="130"/>
                  </a:cubicBezTo>
                  <a:cubicBezTo>
                    <a:pt x="69" y="130"/>
                    <a:pt x="69" y="130"/>
                    <a:pt x="69" y="130"/>
                  </a:cubicBezTo>
                  <a:cubicBezTo>
                    <a:pt x="69" y="0"/>
                    <a:pt x="69" y="0"/>
                    <a:pt x="69" y="0"/>
                  </a:cubicBezTo>
                  <a:cubicBezTo>
                    <a:pt x="122" y="0"/>
                    <a:pt x="122" y="0"/>
                    <a:pt x="122" y="0"/>
                  </a:cubicBezTo>
                  <a:cubicBezTo>
                    <a:pt x="122" y="138"/>
                    <a:pt x="122" y="138"/>
                    <a:pt x="122" y="138"/>
                  </a:cubicBezTo>
                  <a:cubicBezTo>
                    <a:pt x="122" y="163"/>
                    <a:pt x="102" y="184"/>
                    <a:pt x="76" y="184"/>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Rectangle 13"/>
            <p:cNvSpPr>
              <a:spLocks noChangeArrowheads="1"/>
            </p:cNvSpPr>
            <p:nvPr/>
          </p:nvSpPr>
          <p:spPr bwMode="auto">
            <a:xfrm>
              <a:off x="6543" y="2053"/>
              <a:ext cx="161" cy="965"/>
            </a:xfrm>
            <a:prstGeom prst="rect">
              <a:avLst/>
            </a:prstGeom>
            <a:solidFill>
              <a:srgbClr val="E2BE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543" y="2852"/>
              <a:ext cx="161" cy="327"/>
            </a:xfrm>
            <a:custGeom>
              <a:avLst/>
              <a:gdLst>
                <a:gd name="T0" fmla="*/ 0 w 53"/>
                <a:gd name="T1" fmla="*/ 0 h 108"/>
                <a:gd name="T2" fmla="*/ 0 w 53"/>
                <a:gd name="T3" fmla="*/ 108 h 108"/>
                <a:gd name="T4" fmla="*/ 53 w 53"/>
                <a:gd name="T5" fmla="*/ 54 h 108"/>
                <a:gd name="T6" fmla="*/ 0 w 53"/>
                <a:gd name="T7" fmla="*/ 0 h 108"/>
              </a:gdLst>
              <a:ahLst/>
              <a:cxnLst>
                <a:cxn ang="0">
                  <a:pos x="T0" y="T1"/>
                </a:cxn>
                <a:cxn ang="0">
                  <a:pos x="T2" y="T3"/>
                </a:cxn>
                <a:cxn ang="0">
                  <a:pos x="T4" y="T5"/>
                </a:cxn>
                <a:cxn ang="0">
                  <a:pos x="T6" y="T7"/>
                </a:cxn>
              </a:cxnLst>
              <a:rect l="0" t="0" r="r" b="b"/>
              <a:pathLst>
                <a:path w="53" h="108">
                  <a:moveTo>
                    <a:pt x="0" y="0"/>
                  </a:moveTo>
                  <a:cubicBezTo>
                    <a:pt x="0" y="108"/>
                    <a:pt x="0" y="108"/>
                    <a:pt x="0" y="108"/>
                  </a:cubicBezTo>
                  <a:cubicBezTo>
                    <a:pt x="29" y="108"/>
                    <a:pt x="53" y="84"/>
                    <a:pt x="53" y="54"/>
                  </a:cubicBezTo>
                  <a:cubicBezTo>
                    <a:pt x="53" y="24"/>
                    <a:pt x="29" y="0"/>
                    <a:pt x="0"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5348" y="2444"/>
              <a:ext cx="327" cy="166"/>
            </a:xfrm>
            <a:custGeom>
              <a:avLst/>
              <a:gdLst>
                <a:gd name="T0" fmla="*/ 108 w 108"/>
                <a:gd name="T1" fmla="*/ 0 h 55"/>
                <a:gd name="T2" fmla="*/ 0 w 108"/>
                <a:gd name="T3" fmla="*/ 0 h 55"/>
                <a:gd name="T4" fmla="*/ 54 w 108"/>
                <a:gd name="T5" fmla="*/ 55 h 55"/>
                <a:gd name="T6" fmla="*/ 108 w 108"/>
                <a:gd name="T7" fmla="*/ 0 h 55"/>
              </a:gdLst>
              <a:ahLst/>
              <a:cxnLst>
                <a:cxn ang="0">
                  <a:pos x="T0" y="T1"/>
                </a:cxn>
                <a:cxn ang="0">
                  <a:pos x="T2" y="T3"/>
                </a:cxn>
                <a:cxn ang="0">
                  <a:pos x="T4" y="T5"/>
                </a:cxn>
                <a:cxn ang="0">
                  <a:pos x="T6" y="T7"/>
                </a:cxn>
              </a:cxnLst>
              <a:rect l="0" t="0" r="r" b="b"/>
              <a:pathLst>
                <a:path w="108" h="55">
                  <a:moveTo>
                    <a:pt x="108" y="0"/>
                  </a:moveTo>
                  <a:cubicBezTo>
                    <a:pt x="0" y="0"/>
                    <a:pt x="0" y="0"/>
                    <a:pt x="0" y="0"/>
                  </a:cubicBezTo>
                  <a:cubicBezTo>
                    <a:pt x="0" y="30"/>
                    <a:pt x="24" y="55"/>
                    <a:pt x="54" y="55"/>
                  </a:cubicBezTo>
                  <a:cubicBezTo>
                    <a:pt x="84" y="55"/>
                    <a:pt x="108" y="30"/>
                    <a:pt x="108" y="0"/>
                  </a:cubicBez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Rectangle 16"/>
            <p:cNvSpPr>
              <a:spLocks noChangeArrowheads="1"/>
            </p:cNvSpPr>
            <p:nvPr/>
          </p:nvSpPr>
          <p:spPr bwMode="auto">
            <a:xfrm>
              <a:off x="6543" y="2813"/>
              <a:ext cx="164" cy="87"/>
            </a:xfrm>
            <a:prstGeom prst="rect">
              <a:avLst/>
            </a:prstGeom>
            <a:solidFill>
              <a:srgbClr val="E811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p:cNvSpPr>
              <a:spLocks noChangeArrowheads="1"/>
            </p:cNvSpPr>
            <p:nvPr/>
          </p:nvSpPr>
          <p:spPr bwMode="auto">
            <a:xfrm>
              <a:off x="5091" y="2371"/>
              <a:ext cx="717" cy="73"/>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4897" y="2008"/>
              <a:ext cx="748" cy="363"/>
            </a:xfrm>
            <a:custGeom>
              <a:avLst/>
              <a:gdLst>
                <a:gd name="T0" fmla="*/ 554 w 748"/>
                <a:gd name="T1" fmla="*/ 0 h 363"/>
                <a:gd name="T2" fmla="*/ 0 w 748"/>
                <a:gd name="T3" fmla="*/ 0 h 363"/>
                <a:gd name="T4" fmla="*/ 194 w 748"/>
                <a:gd name="T5" fmla="*/ 363 h 363"/>
                <a:gd name="T6" fmla="*/ 748 w 748"/>
                <a:gd name="T7" fmla="*/ 363 h 363"/>
                <a:gd name="T8" fmla="*/ 554 w 748"/>
                <a:gd name="T9" fmla="*/ 0 h 363"/>
              </a:gdLst>
              <a:ahLst/>
              <a:cxnLst>
                <a:cxn ang="0">
                  <a:pos x="T0" y="T1"/>
                </a:cxn>
                <a:cxn ang="0">
                  <a:pos x="T2" y="T3"/>
                </a:cxn>
                <a:cxn ang="0">
                  <a:pos x="T4" y="T5"/>
                </a:cxn>
                <a:cxn ang="0">
                  <a:pos x="T6" y="T7"/>
                </a:cxn>
                <a:cxn ang="0">
                  <a:pos x="T8" y="T9"/>
                </a:cxn>
              </a:cxnLst>
              <a:rect l="0" t="0" r="r" b="b"/>
              <a:pathLst>
                <a:path w="748" h="363">
                  <a:moveTo>
                    <a:pt x="554" y="0"/>
                  </a:moveTo>
                  <a:lnTo>
                    <a:pt x="0" y="0"/>
                  </a:lnTo>
                  <a:lnTo>
                    <a:pt x="194" y="363"/>
                  </a:lnTo>
                  <a:lnTo>
                    <a:pt x="748" y="363"/>
                  </a:lnTo>
                  <a:lnTo>
                    <a:pt x="5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19"/>
            <p:cNvSpPr>
              <a:spLocks noChangeArrowheads="1"/>
            </p:cNvSpPr>
            <p:nvPr/>
          </p:nvSpPr>
          <p:spPr bwMode="auto">
            <a:xfrm>
              <a:off x="5645" y="2371"/>
              <a:ext cx="163" cy="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6117" y="1424"/>
              <a:ext cx="190" cy="318"/>
            </a:xfrm>
            <a:custGeom>
              <a:avLst/>
              <a:gdLst>
                <a:gd name="T0" fmla="*/ 97 w 190"/>
                <a:gd name="T1" fmla="*/ 318 h 318"/>
                <a:gd name="T2" fmla="*/ 0 w 190"/>
                <a:gd name="T3" fmla="*/ 224 h 318"/>
                <a:gd name="T4" fmla="*/ 0 w 190"/>
                <a:gd name="T5" fmla="*/ 0 h 318"/>
                <a:gd name="T6" fmla="*/ 190 w 190"/>
                <a:gd name="T7" fmla="*/ 0 h 318"/>
                <a:gd name="T8" fmla="*/ 190 w 190"/>
                <a:gd name="T9" fmla="*/ 224 h 318"/>
                <a:gd name="T10" fmla="*/ 97 w 190"/>
                <a:gd name="T11" fmla="*/ 318 h 318"/>
              </a:gdLst>
              <a:ahLst/>
              <a:cxnLst>
                <a:cxn ang="0">
                  <a:pos x="T0" y="T1"/>
                </a:cxn>
                <a:cxn ang="0">
                  <a:pos x="T2" y="T3"/>
                </a:cxn>
                <a:cxn ang="0">
                  <a:pos x="T4" y="T5"/>
                </a:cxn>
                <a:cxn ang="0">
                  <a:pos x="T6" y="T7"/>
                </a:cxn>
                <a:cxn ang="0">
                  <a:pos x="T8" y="T9"/>
                </a:cxn>
                <a:cxn ang="0">
                  <a:pos x="T10" y="T11"/>
                </a:cxn>
              </a:cxnLst>
              <a:rect l="0" t="0" r="r" b="b"/>
              <a:pathLst>
                <a:path w="190" h="318">
                  <a:moveTo>
                    <a:pt x="97" y="318"/>
                  </a:moveTo>
                  <a:lnTo>
                    <a:pt x="0" y="224"/>
                  </a:lnTo>
                  <a:lnTo>
                    <a:pt x="0" y="0"/>
                  </a:lnTo>
                  <a:lnTo>
                    <a:pt x="190" y="0"/>
                  </a:lnTo>
                  <a:lnTo>
                    <a:pt x="190" y="224"/>
                  </a:lnTo>
                  <a:lnTo>
                    <a:pt x="97" y="318"/>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6117" y="1424"/>
              <a:ext cx="190" cy="170"/>
            </a:xfrm>
            <a:custGeom>
              <a:avLst/>
              <a:gdLst>
                <a:gd name="T0" fmla="*/ 0 w 63"/>
                <a:gd name="T1" fmla="*/ 51 h 56"/>
                <a:gd name="T2" fmla="*/ 31 w 63"/>
                <a:gd name="T3" fmla="*/ 56 h 56"/>
                <a:gd name="T4" fmla="*/ 63 w 63"/>
                <a:gd name="T5" fmla="*/ 51 h 56"/>
                <a:gd name="T6" fmla="*/ 63 w 63"/>
                <a:gd name="T7" fmla="*/ 0 h 56"/>
                <a:gd name="T8" fmla="*/ 0 w 63"/>
                <a:gd name="T9" fmla="*/ 0 h 56"/>
                <a:gd name="T10" fmla="*/ 0 w 63"/>
                <a:gd name="T11" fmla="*/ 51 h 56"/>
              </a:gdLst>
              <a:ahLst/>
              <a:cxnLst>
                <a:cxn ang="0">
                  <a:pos x="T0" y="T1"/>
                </a:cxn>
                <a:cxn ang="0">
                  <a:pos x="T2" y="T3"/>
                </a:cxn>
                <a:cxn ang="0">
                  <a:pos x="T4" y="T5"/>
                </a:cxn>
                <a:cxn ang="0">
                  <a:pos x="T6" y="T7"/>
                </a:cxn>
                <a:cxn ang="0">
                  <a:pos x="T8" y="T9"/>
                </a:cxn>
                <a:cxn ang="0">
                  <a:pos x="T10" y="T11"/>
                </a:cxn>
              </a:cxnLst>
              <a:rect l="0" t="0" r="r" b="b"/>
              <a:pathLst>
                <a:path w="63" h="56">
                  <a:moveTo>
                    <a:pt x="0" y="51"/>
                  </a:moveTo>
                  <a:cubicBezTo>
                    <a:pt x="10" y="54"/>
                    <a:pt x="20" y="56"/>
                    <a:pt x="31" y="56"/>
                  </a:cubicBezTo>
                  <a:cubicBezTo>
                    <a:pt x="42" y="56"/>
                    <a:pt x="53" y="54"/>
                    <a:pt x="63" y="51"/>
                  </a:cubicBezTo>
                  <a:cubicBezTo>
                    <a:pt x="63" y="0"/>
                    <a:pt x="63" y="0"/>
                    <a:pt x="63" y="0"/>
                  </a:cubicBezTo>
                  <a:cubicBezTo>
                    <a:pt x="0" y="0"/>
                    <a:pt x="0" y="0"/>
                    <a:pt x="0" y="0"/>
                  </a:cubicBezTo>
                  <a:lnTo>
                    <a:pt x="0" y="51"/>
                  </a:lnTo>
                  <a:close/>
                </a:path>
              </a:pathLst>
            </a:custGeom>
            <a:solidFill>
              <a:srgbClr val="C69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926" y="1070"/>
              <a:ext cx="569" cy="61"/>
            </a:xfrm>
            <a:custGeom>
              <a:avLst/>
              <a:gdLst>
                <a:gd name="T0" fmla="*/ 188 w 188"/>
                <a:gd name="T1" fmla="*/ 10 h 20"/>
                <a:gd name="T2" fmla="*/ 179 w 188"/>
                <a:gd name="T3" fmla="*/ 20 h 20"/>
                <a:gd name="T4" fmla="*/ 10 w 188"/>
                <a:gd name="T5" fmla="*/ 20 h 20"/>
                <a:gd name="T6" fmla="*/ 0 w 188"/>
                <a:gd name="T7" fmla="*/ 10 h 20"/>
                <a:gd name="T8" fmla="*/ 0 w 188"/>
                <a:gd name="T9" fmla="*/ 10 h 20"/>
                <a:gd name="T10" fmla="*/ 10 w 188"/>
                <a:gd name="T11" fmla="*/ 0 h 20"/>
                <a:gd name="T12" fmla="*/ 179 w 188"/>
                <a:gd name="T13" fmla="*/ 0 h 20"/>
                <a:gd name="T14" fmla="*/ 188 w 188"/>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20">
                  <a:moveTo>
                    <a:pt x="188" y="10"/>
                  </a:moveTo>
                  <a:cubicBezTo>
                    <a:pt x="188" y="15"/>
                    <a:pt x="184" y="20"/>
                    <a:pt x="179" y="20"/>
                  </a:cubicBezTo>
                  <a:cubicBezTo>
                    <a:pt x="10" y="20"/>
                    <a:pt x="10" y="20"/>
                    <a:pt x="10" y="20"/>
                  </a:cubicBezTo>
                  <a:cubicBezTo>
                    <a:pt x="5" y="20"/>
                    <a:pt x="0" y="15"/>
                    <a:pt x="0" y="10"/>
                  </a:cubicBezTo>
                  <a:cubicBezTo>
                    <a:pt x="0" y="10"/>
                    <a:pt x="0" y="10"/>
                    <a:pt x="0" y="10"/>
                  </a:cubicBezTo>
                  <a:cubicBezTo>
                    <a:pt x="0" y="5"/>
                    <a:pt x="5" y="0"/>
                    <a:pt x="10" y="0"/>
                  </a:cubicBezTo>
                  <a:cubicBezTo>
                    <a:pt x="179" y="0"/>
                    <a:pt x="179" y="0"/>
                    <a:pt x="179" y="0"/>
                  </a:cubicBezTo>
                  <a:cubicBezTo>
                    <a:pt x="184" y="0"/>
                    <a:pt x="188" y="5"/>
                    <a:pt x="188"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5987" y="765"/>
              <a:ext cx="450" cy="309"/>
            </a:xfrm>
            <a:custGeom>
              <a:avLst/>
              <a:gdLst>
                <a:gd name="T0" fmla="*/ 75 w 149"/>
                <a:gd name="T1" fmla="*/ 0 h 102"/>
                <a:gd name="T2" fmla="*/ 0 w 149"/>
                <a:gd name="T3" fmla="*/ 75 h 102"/>
                <a:gd name="T4" fmla="*/ 0 w 149"/>
                <a:gd name="T5" fmla="*/ 102 h 102"/>
                <a:gd name="T6" fmla="*/ 149 w 149"/>
                <a:gd name="T7" fmla="*/ 102 h 102"/>
                <a:gd name="T8" fmla="*/ 149 w 149"/>
                <a:gd name="T9" fmla="*/ 75 h 102"/>
                <a:gd name="T10" fmla="*/ 75 w 149"/>
                <a:gd name="T11" fmla="*/ 0 h 102"/>
              </a:gdLst>
              <a:ahLst/>
              <a:cxnLst>
                <a:cxn ang="0">
                  <a:pos x="T0" y="T1"/>
                </a:cxn>
                <a:cxn ang="0">
                  <a:pos x="T2" y="T3"/>
                </a:cxn>
                <a:cxn ang="0">
                  <a:pos x="T4" y="T5"/>
                </a:cxn>
                <a:cxn ang="0">
                  <a:pos x="T6" y="T7"/>
                </a:cxn>
                <a:cxn ang="0">
                  <a:pos x="T8" y="T9"/>
                </a:cxn>
                <a:cxn ang="0">
                  <a:pos x="T10" y="T11"/>
                </a:cxn>
              </a:cxnLst>
              <a:rect l="0" t="0" r="r" b="b"/>
              <a:pathLst>
                <a:path w="149" h="102">
                  <a:moveTo>
                    <a:pt x="75" y="0"/>
                  </a:moveTo>
                  <a:cubicBezTo>
                    <a:pt x="33" y="0"/>
                    <a:pt x="0" y="34"/>
                    <a:pt x="0" y="75"/>
                  </a:cubicBezTo>
                  <a:cubicBezTo>
                    <a:pt x="0" y="102"/>
                    <a:pt x="0" y="102"/>
                    <a:pt x="0" y="102"/>
                  </a:cubicBezTo>
                  <a:cubicBezTo>
                    <a:pt x="149" y="102"/>
                    <a:pt x="149" y="102"/>
                    <a:pt x="149" y="102"/>
                  </a:cubicBezTo>
                  <a:cubicBezTo>
                    <a:pt x="149" y="75"/>
                    <a:pt x="149" y="75"/>
                    <a:pt x="149" y="75"/>
                  </a:cubicBezTo>
                  <a:cubicBezTo>
                    <a:pt x="149" y="34"/>
                    <a:pt x="116" y="0"/>
                    <a:pt x="7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4"/>
            <p:cNvSpPr>
              <a:spLocks noChangeArrowheads="1"/>
            </p:cNvSpPr>
            <p:nvPr/>
          </p:nvSpPr>
          <p:spPr bwMode="auto">
            <a:xfrm>
              <a:off x="5987" y="992"/>
              <a:ext cx="450" cy="78"/>
            </a:xfrm>
            <a:prstGeom prst="rect">
              <a:avLst/>
            </a:prstGeom>
            <a:solidFill>
              <a:srgbClr val="E811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987" y="1131"/>
              <a:ext cx="450" cy="423"/>
            </a:xfrm>
            <a:custGeom>
              <a:avLst/>
              <a:gdLst>
                <a:gd name="T0" fmla="*/ 0 w 149"/>
                <a:gd name="T1" fmla="*/ 0 h 140"/>
                <a:gd name="T2" fmla="*/ 0 w 149"/>
                <a:gd name="T3" fmla="*/ 116 h 140"/>
                <a:gd name="T4" fmla="*/ 1 w 149"/>
                <a:gd name="T5" fmla="*/ 116 h 140"/>
                <a:gd name="T6" fmla="*/ 74 w 149"/>
                <a:gd name="T7" fmla="*/ 140 h 140"/>
                <a:gd name="T8" fmla="*/ 149 w 149"/>
                <a:gd name="T9" fmla="*/ 116 h 140"/>
                <a:gd name="T10" fmla="*/ 149 w 149"/>
                <a:gd name="T11" fmla="*/ 0 h 140"/>
                <a:gd name="T12" fmla="*/ 0 w 149"/>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49" h="140">
                  <a:moveTo>
                    <a:pt x="0" y="0"/>
                  </a:moveTo>
                  <a:cubicBezTo>
                    <a:pt x="0" y="116"/>
                    <a:pt x="0" y="116"/>
                    <a:pt x="0" y="116"/>
                  </a:cubicBezTo>
                  <a:cubicBezTo>
                    <a:pt x="1" y="116"/>
                    <a:pt x="1" y="116"/>
                    <a:pt x="1" y="116"/>
                  </a:cubicBezTo>
                  <a:cubicBezTo>
                    <a:pt x="21" y="131"/>
                    <a:pt x="47" y="140"/>
                    <a:pt x="74" y="140"/>
                  </a:cubicBezTo>
                  <a:cubicBezTo>
                    <a:pt x="117" y="140"/>
                    <a:pt x="149" y="116"/>
                    <a:pt x="149" y="116"/>
                  </a:cubicBezTo>
                  <a:cubicBezTo>
                    <a:pt x="149" y="0"/>
                    <a:pt x="149" y="0"/>
                    <a:pt x="149" y="0"/>
                  </a:cubicBezTo>
                  <a:lnTo>
                    <a:pt x="0" y="0"/>
                  </a:lnTo>
                  <a:close/>
                </a:path>
              </a:pathLst>
            </a:custGeom>
            <a:solidFill>
              <a:srgbClr val="E2B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6"/>
            <p:cNvSpPr>
              <a:spLocks noChangeArrowheads="1"/>
            </p:cNvSpPr>
            <p:nvPr/>
          </p:nvSpPr>
          <p:spPr bwMode="auto">
            <a:xfrm>
              <a:off x="6543" y="2053"/>
              <a:ext cx="161" cy="46"/>
            </a:xfrm>
            <a:prstGeom prst="rect">
              <a:avLst/>
            </a:prstGeom>
            <a:solidFill>
              <a:srgbClr val="C69B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27"/>
            <p:cNvSpPr>
              <a:spLocks noChangeArrowheads="1"/>
            </p:cNvSpPr>
            <p:nvPr/>
          </p:nvSpPr>
          <p:spPr bwMode="auto">
            <a:xfrm>
              <a:off x="5720" y="2053"/>
              <a:ext cx="161" cy="46"/>
            </a:xfrm>
            <a:prstGeom prst="rect">
              <a:avLst/>
            </a:prstGeom>
            <a:solidFill>
              <a:srgbClr val="C69B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6056" y="1346"/>
              <a:ext cx="312" cy="69"/>
            </a:xfrm>
            <a:custGeom>
              <a:avLst/>
              <a:gdLst>
                <a:gd name="T0" fmla="*/ 93 w 103"/>
                <a:gd name="T1" fmla="*/ 0 h 23"/>
                <a:gd name="T2" fmla="*/ 92 w 103"/>
                <a:gd name="T3" fmla="*/ 0 h 23"/>
                <a:gd name="T4" fmla="*/ 99 w 103"/>
                <a:gd name="T5" fmla="*/ 9 h 23"/>
                <a:gd name="T6" fmla="*/ 93 w 103"/>
                <a:gd name="T7" fmla="*/ 17 h 23"/>
                <a:gd name="T8" fmla="*/ 67 w 103"/>
                <a:gd name="T9" fmla="*/ 7 h 23"/>
                <a:gd name="T10" fmla="*/ 52 w 103"/>
                <a:gd name="T11" fmla="*/ 16 h 23"/>
                <a:gd name="T12" fmla="*/ 36 w 103"/>
                <a:gd name="T13" fmla="*/ 7 h 23"/>
                <a:gd name="T14" fmla="*/ 10 w 103"/>
                <a:gd name="T15" fmla="*/ 17 h 23"/>
                <a:gd name="T16" fmla="*/ 4 w 103"/>
                <a:gd name="T17" fmla="*/ 9 h 23"/>
                <a:gd name="T18" fmla="*/ 12 w 103"/>
                <a:gd name="T19" fmla="*/ 0 h 23"/>
                <a:gd name="T20" fmla="*/ 10 w 103"/>
                <a:gd name="T21" fmla="*/ 0 h 23"/>
                <a:gd name="T22" fmla="*/ 0 w 103"/>
                <a:gd name="T23" fmla="*/ 11 h 23"/>
                <a:gd name="T24" fmla="*/ 10 w 103"/>
                <a:gd name="T25" fmla="*/ 23 h 23"/>
                <a:gd name="T26" fmla="*/ 50 w 103"/>
                <a:gd name="T27" fmla="*/ 23 h 23"/>
                <a:gd name="T28" fmla="*/ 54 w 103"/>
                <a:gd name="T29" fmla="*/ 23 h 23"/>
                <a:gd name="T30" fmla="*/ 93 w 103"/>
                <a:gd name="T31" fmla="*/ 23 h 23"/>
                <a:gd name="T32" fmla="*/ 103 w 103"/>
                <a:gd name="T33" fmla="*/ 11 h 23"/>
                <a:gd name="T34" fmla="*/ 93 w 103"/>
                <a:gd name="T3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3">
                  <a:moveTo>
                    <a:pt x="93" y="0"/>
                  </a:moveTo>
                  <a:cubicBezTo>
                    <a:pt x="92" y="0"/>
                    <a:pt x="92" y="0"/>
                    <a:pt x="92" y="0"/>
                  </a:cubicBezTo>
                  <a:cubicBezTo>
                    <a:pt x="96" y="0"/>
                    <a:pt x="99" y="4"/>
                    <a:pt x="99" y="9"/>
                  </a:cubicBezTo>
                  <a:cubicBezTo>
                    <a:pt x="99" y="13"/>
                    <a:pt x="97" y="17"/>
                    <a:pt x="93" y="17"/>
                  </a:cubicBezTo>
                  <a:cubicBezTo>
                    <a:pt x="80" y="17"/>
                    <a:pt x="78" y="7"/>
                    <a:pt x="67" y="7"/>
                  </a:cubicBezTo>
                  <a:cubicBezTo>
                    <a:pt x="58" y="7"/>
                    <a:pt x="54" y="12"/>
                    <a:pt x="52" y="16"/>
                  </a:cubicBezTo>
                  <a:cubicBezTo>
                    <a:pt x="49" y="12"/>
                    <a:pt x="45" y="7"/>
                    <a:pt x="36" y="7"/>
                  </a:cubicBezTo>
                  <a:cubicBezTo>
                    <a:pt x="25" y="7"/>
                    <a:pt x="23" y="17"/>
                    <a:pt x="10" y="17"/>
                  </a:cubicBezTo>
                  <a:cubicBezTo>
                    <a:pt x="6" y="17"/>
                    <a:pt x="4" y="13"/>
                    <a:pt x="4" y="9"/>
                  </a:cubicBezTo>
                  <a:cubicBezTo>
                    <a:pt x="4" y="4"/>
                    <a:pt x="8" y="0"/>
                    <a:pt x="12" y="0"/>
                  </a:cubicBezTo>
                  <a:cubicBezTo>
                    <a:pt x="11" y="0"/>
                    <a:pt x="11" y="0"/>
                    <a:pt x="10" y="0"/>
                  </a:cubicBezTo>
                  <a:cubicBezTo>
                    <a:pt x="4" y="0"/>
                    <a:pt x="0" y="5"/>
                    <a:pt x="0" y="11"/>
                  </a:cubicBezTo>
                  <a:cubicBezTo>
                    <a:pt x="0" y="18"/>
                    <a:pt x="4" y="23"/>
                    <a:pt x="10" y="23"/>
                  </a:cubicBezTo>
                  <a:cubicBezTo>
                    <a:pt x="16" y="23"/>
                    <a:pt x="40" y="23"/>
                    <a:pt x="50" y="23"/>
                  </a:cubicBezTo>
                  <a:cubicBezTo>
                    <a:pt x="52" y="23"/>
                    <a:pt x="54" y="23"/>
                    <a:pt x="54" y="23"/>
                  </a:cubicBezTo>
                  <a:cubicBezTo>
                    <a:pt x="63" y="23"/>
                    <a:pt x="87" y="23"/>
                    <a:pt x="93" y="23"/>
                  </a:cubicBezTo>
                  <a:cubicBezTo>
                    <a:pt x="99" y="23"/>
                    <a:pt x="103" y="18"/>
                    <a:pt x="103" y="11"/>
                  </a:cubicBezTo>
                  <a:cubicBezTo>
                    <a:pt x="103" y="5"/>
                    <a:pt x="99" y="0"/>
                    <a:pt x="9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noEditPoints="1"/>
            </p:cNvSpPr>
            <p:nvPr/>
          </p:nvSpPr>
          <p:spPr bwMode="auto">
            <a:xfrm>
              <a:off x="6038" y="1194"/>
              <a:ext cx="348" cy="124"/>
            </a:xfrm>
            <a:custGeom>
              <a:avLst/>
              <a:gdLst>
                <a:gd name="T0" fmla="*/ 63 w 115"/>
                <a:gd name="T1" fmla="*/ 4 h 41"/>
                <a:gd name="T2" fmla="*/ 57 w 115"/>
                <a:gd name="T3" fmla="*/ 4 h 41"/>
                <a:gd name="T4" fmla="*/ 51 w 115"/>
                <a:gd name="T5" fmla="*/ 4 h 41"/>
                <a:gd name="T6" fmla="*/ 0 w 115"/>
                <a:gd name="T7" fmla="*/ 5 h 41"/>
                <a:gd name="T8" fmla="*/ 6 w 115"/>
                <a:gd name="T9" fmla="*/ 29 h 41"/>
                <a:gd name="T10" fmla="*/ 10 w 115"/>
                <a:gd name="T11" fmla="*/ 36 h 41"/>
                <a:gd name="T12" fmla="*/ 57 w 115"/>
                <a:gd name="T13" fmla="*/ 13 h 41"/>
                <a:gd name="T14" fmla="*/ 109 w 115"/>
                <a:gd name="T15" fmla="*/ 29 h 41"/>
                <a:gd name="T16" fmla="*/ 115 w 115"/>
                <a:gd name="T17" fmla="*/ 5 h 41"/>
                <a:gd name="T18" fmla="*/ 42 w 115"/>
                <a:gd name="T19" fmla="*/ 5 h 41"/>
                <a:gd name="T20" fmla="*/ 9 w 115"/>
                <a:gd name="T21" fmla="*/ 7 h 41"/>
                <a:gd name="T22" fmla="*/ 7 w 115"/>
                <a:gd name="T23" fmla="*/ 9 h 41"/>
                <a:gd name="T24" fmla="*/ 1 w 115"/>
                <a:gd name="T25" fmla="*/ 7 h 41"/>
                <a:gd name="T26" fmla="*/ 4 w 115"/>
                <a:gd name="T27" fmla="*/ 8 h 41"/>
                <a:gd name="T28" fmla="*/ 36 w 115"/>
                <a:gd name="T29" fmla="*/ 36 h 41"/>
                <a:gd name="T30" fmla="*/ 12 w 115"/>
                <a:gd name="T31" fmla="*/ 34 h 41"/>
                <a:gd name="T32" fmla="*/ 42 w 115"/>
                <a:gd name="T33" fmla="*/ 32 h 41"/>
                <a:gd name="T34" fmla="*/ 9 w 115"/>
                <a:gd name="T35" fmla="*/ 30 h 41"/>
                <a:gd name="T36" fmla="*/ 43 w 115"/>
                <a:gd name="T37" fmla="*/ 30 h 41"/>
                <a:gd name="T38" fmla="*/ 7 w 115"/>
                <a:gd name="T39" fmla="*/ 23 h 41"/>
                <a:gd name="T40" fmla="*/ 48 w 115"/>
                <a:gd name="T41" fmla="*/ 22 h 41"/>
                <a:gd name="T42" fmla="*/ 48 w 115"/>
                <a:gd name="T43" fmla="*/ 19 h 41"/>
                <a:gd name="T44" fmla="*/ 6 w 115"/>
                <a:gd name="T45" fmla="*/ 18 h 41"/>
                <a:gd name="T46" fmla="*/ 49 w 115"/>
                <a:gd name="T47" fmla="*/ 15 h 41"/>
                <a:gd name="T48" fmla="*/ 6 w 115"/>
                <a:gd name="T49" fmla="*/ 13 h 41"/>
                <a:gd name="T50" fmla="*/ 49 w 115"/>
                <a:gd name="T51" fmla="*/ 13 h 41"/>
                <a:gd name="T52" fmla="*/ 104 w 115"/>
                <a:gd name="T53" fmla="*/ 5 h 41"/>
                <a:gd name="T54" fmla="*/ 70 w 115"/>
                <a:gd name="T55" fmla="*/ 7 h 41"/>
                <a:gd name="T56" fmla="*/ 67 w 115"/>
                <a:gd name="T57" fmla="*/ 9 h 41"/>
                <a:gd name="T58" fmla="*/ 66 w 115"/>
                <a:gd name="T59" fmla="*/ 11 h 41"/>
                <a:gd name="T60" fmla="*/ 66 w 115"/>
                <a:gd name="T61" fmla="*/ 13 h 41"/>
                <a:gd name="T62" fmla="*/ 79 w 115"/>
                <a:gd name="T63" fmla="*/ 36 h 41"/>
                <a:gd name="T64" fmla="*/ 105 w 115"/>
                <a:gd name="T65" fmla="*/ 32 h 41"/>
                <a:gd name="T66" fmla="*/ 73 w 115"/>
                <a:gd name="T67" fmla="*/ 32 h 41"/>
                <a:gd name="T68" fmla="*/ 106 w 115"/>
                <a:gd name="T69" fmla="*/ 30 h 41"/>
                <a:gd name="T70" fmla="*/ 107 w 115"/>
                <a:gd name="T71" fmla="*/ 28 h 41"/>
                <a:gd name="T72" fmla="*/ 69 w 115"/>
                <a:gd name="T73" fmla="*/ 26 h 41"/>
                <a:gd name="T74" fmla="*/ 108 w 115"/>
                <a:gd name="T75" fmla="*/ 26 h 41"/>
                <a:gd name="T76" fmla="*/ 67 w 115"/>
                <a:gd name="T77" fmla="*/ 19 h 41"/>
                <a:gd name="T78" fmla="*/ 109 w 115"/>
                <a:gd name="T79" fmla="*/ 18 h 41"/>
                <a:gd name="T80" fmla="*/ 109 w 115"/>
                <a:gd name="T81" fmla="*/ 15 h 41"/>
                <a:gd name="T82" fmla="*/ 111 w 115"/>
                <a:gd name="T83" fmla="*/ 8 h 41"/>
                <a:gd name="T84" fmla="*/ 114 w 115"/>
                <a:gd name="T8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41">
                  <a:moveTo>
                    <a:pt x="114" y="3"/>
                  </a:moveTo>
                  <a:cubicBezTo>
                    <a:pt x="114" y="3"/>
                    <a:pt x="101" y="0"/>
                    <a:pt x="90" y="0"/>
                  </a:cubicBezTo>
                  <a:cubicBezTo>
                    <a:pt x="79" y="0"/>
                    <a:pt x="63" y="4"/>
                    <a:pt x="63"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1" y="4"/>
                    <a:pt x="51" y="4"/>
                    <a:pt x="51" y="4"/>
                  </a:cubicBezTo>
                  <a:cubicBezTo>
                    <a:pt x="51" y="4"/>
                    <a:pt x="35" y="0"/>
                    <a:pt x="24" y="0"/>
                  </a:cubicBezTo>
                  <a:cubicBezTo>
                    <a:pt x="14" y="0"/>
                    <a:pt x="1" y="3"/>
                    <a:pt x="1" y="3"/>
                  </a:cubicBezTo>
                  <a:cubicBezTo>
                    <a:pt x="1" y="3"/>
                    <a:pt x="0" y="3"/>
                    <a:pt x="0" y="5"/>
                  </a:cubicBezTo>
                  <a:cubicBezTo>
                    <a:pt x="0" y="5"/>
                    <a:pt x="0" y="9"/>
                    <a:pt x="0" y="11"/>
                  </a:cubicBezTo>
                  <a:cubicBezTo>
                    <a:pt x="0" y="12"/>
                    <a:pt x="2" y="12"/>
                    <a:pt x="3" y="13"/>
                  </a:cubicBezTo>
                  <a:cubicBezTo>
                    <a:pt x="4" y="15"/>
                    <a:pt x="5" y="23"/>
                    <a:pt x="6" y="29"/>
                  </a:cubicBezTo>
                  <a:cubicBezTo>
                    <a:pt x="6" y="31"/>
                    <a:pt x="7" y="34"/>
                    <a:pt x="10" y="36"/>
                  </a:cubicBezTo>
                  <a:cubicBezTo>
                    <a:pt x="10" y="36"/>
                    <a:pt x="10" y="36"/>
                    <a:pt x="10" y="36"/>
                  </a:cubicBezTo>
                  <a:cubicBezTo>
                    <a:pt x="10" y="36"/>
                    <a:pt x="10" y="36"/>
                    <a:pt x="10" y="36"/>
                  </a:cubicBezTo>
                  <a:cubicBezTo>
                    <a:pt x="13" y="39"/>
                    <a:pt x="17" y="41"/>
                    <a:pt x="25" y="41"/>
                  </a:cubicBezTo>
                  <a:cubicBezTo>
                    <a:pt x="36" y="41"/>
                    <a:pt x="41" y="38"/>
                    <a:pt x="46" y="30"/>
                  </a:cubicBezTo>
                  <a:cubicBezTo>
                    <a:pt x="51" y="22"/>
                    <a:pt x="52" y="13"/>
                    <a:pt x="57" y="13"/>
                  </a:cubicBezTo>
                  <a:cubicBezTo>
                    <a:pt x="62" y="13"/>
                    <a:pt x="63" y="22"/>
                    <a:pt x="68" y="30"/>
                  </a:cubicBezTo>
                  <a:cubicBezTo>
                    <a:pt x="73" y="38"/>
                    <a:pt x="79" y="41"/>
                    <a:pt x="90" y="41"/>
                  </a:cubicBezTo>
                  <a:cubicBezTo>
                    <a:pt x="103" y="41"/>
                    <a:pt x="108" y="35"/>
                    <a:pt x="109" y="29"/>
                  </a:cubicBezTo>
                  <a:cubicBezTo>
                    <a:pt x="110" y="23"/>
                    <a:pt x="111" y="15"/>
                    <a:pt x="112" y="13"/>
                  </a:cubicBezTo>
                  <a:cubicBezTo>
                    <a:pt x="113" y="12"/>
                    <a:pt x="115" y="12"/>
                    <a:pt x="115" y="11"/>
                  </a:cubicBezTo>
                  <a:cubicBezTo>
                    <a:pt x="115" y="9"/>
                    <a:pt x="115" y="5"/>
                    <a:pt x="115" y="5"/>
                  </a:cubicBezTo>
                  <a:cubicBezTo>
                    <a:pt x="115" y="3"/>
                    <a:pt x="114" y="3"/>
                    <a:pt x="114" y="3"/>
                  </a:cubicBezTo>
                  <a:close/>
                  <a:moveTo>
                    <a:pt x="24" y="2"/>
                  </a:moveTo>
                  <a:cubicBezTo>
                    <a:pt x="30" y="2"/>
                    <a:pt x="37" y="3"/>
                    <a:pt x="42" y="5"/>
                  </a:cubicBezTo>
                  <a:cubicBezTo>
                    <a:pt x="11" y="5"/>
                    <a:pt x="11" y="5"/>
                    <a:pt x="11" y="5"/>
                  </a:cubicBezTo>
                  <a:cubicBezTo>
                    <a:pt x="14" y="3"/>
                    <a:pt x="18" y="2"/>
                    <a:pt x="24" y="2"/>
                  </a:cubicBezTo>
                  <a:close/>
                  <a:moveTo>
                    <a:pt x="9" y="7"/>
                  </a:moveTo>
                  <a:cubicBezTo>
                    <a:pt x="45" y="7"/>
                    <a:pt x="45" y="7"/>
                    <a:pt x="45" y="7"/>
                  </a:cubicBezTo>
                  <a:cubicBezTo>
                    <a:pt x="46" y="7"/>
                    <a:pt x="47" y="8"/>
                    <a:pt x="48" y="9"/>
                  </a:cubicBezTo>
                  <a:cubicBezTo>
                    <a:pt x="7" y="9"/>
                    <a:pt x="7" y="9"/>
                    <a:pt x="7" y="9"/>
                  </a:cubicBezTo>
                  <a:cubicBezTo>
                    <a:pt x="8" y="8"/>
                    <a:pt x="8" y="7"/>
                    <a:pt x="9" y="7"/>
                  </a:cubicBezTo>
                  <a:close/>
                  <a:moveTo>
                    <a:pt x="4" y="8"/>
                  </a:moveTo>
                  <a:cubicBezTo>
                    <a:pt x="3" y="8"/>
                    <a:pt x="2" y="8"/>
                    <a:pt x="1" y="7"/>
                  </a:cubicBezTo>
                  <a:cubicBezTo>
                    <a:pt x="2" y="7"/>
                    <a:pt x="3" y="7"/>
                    <a:pt x="4" y="7"/>
                  </a:cubicBezTo>
                  <a:cubicBezTo>
                    <a:pt x="4" y="7"/>
                    <a:pt x="5" y="7"/>
                    <a:pt x="6" y="7"/>
                  </a:cubicBezTo>
                  <a:cubicBezTo>
                    <a:pt x="5" y="8"/>
                    <a:pt x="4" y="8"/>
                    <a:pt x="4" y="8"/>
                  </a:cubicBezTo>
                  <a:close/>
                  <a:moveTo>
                    <a:pt x="26" y="39"/>
                  </a:moveTo>
                  <a:cubicBezTo>
                    <a:pt x="21" y="39"/>
                    <a:pt x="18" y="38"/>
                    <a:pt x="15" y="36"/>
                  </a:cubicBezTo>
                  <a:cubicBezTo>
                    <a:pt x="36" y="36"/>
                    <a:pt x="36" y="36"/>
                    <a:pt x="36" y="36"/>
                  </a:cubicBezTo>
                  <a:cubicBezTo>
                    <a:pt x="33" y="38"/>
                    <a:pt x="29" y="39"/>
                    <a:pt x="26" y="39"/>
                  </a:cubicBezTo>
                  <a:close/>
                  <a:moveTo>
                    <a:pt x="39" y="34"/>
                  </a:moveTo>
                  <a:cubicBezTo>
                    <a:pt x="12" y="34"/>
                    <a:pt x="12" y="34"/>
                    <a:pt x="12" y="34"/>
                  </a:cubicBezTo>
                  <a:cubicBezTo>
                    <a:pt x="11" y="34"/>
                    <a:pt x="11" y="33"/>
                    <a:pt x="10" y="32"/>
                  </a:cubicBezTo>
                  <a:cubicBezTo>
                    <a:pt x="10" y="32"/>
                    <a:pt x="10" y="32"/>
                    <a:pt x="10" y="32"/>
                  </a:cubicBezTo>
                  <a:cubicBezTo>
                    <a:pt x="42" y="32"/>
                    <a:pt x="42" y="32"/>
                    <a:pt x="42" y="32"/>
                  </a:cubicBezTo>
                  <a:cubicBezTo>
                    <a:pt x="41" y="33"/>
                    <a:pt x="40" y="34"/>
                    <a:pt x="39" y="34"/>
                  </a:cubicBezTo>
                  <a:close/>
                  <a:moveTo>
                    <a:pt x="43" y="30"/>
                  </a:moveTo>
                  <a:cubicBezTo>
                    <a:pt x="9" y="30"/>
                    <a:pt x="9" y="30"/>
                    <a:pt x="9" y="30"/>
                  </a:cubicBezTo>
                  <a:cubicBezTo>
                    <a:pt x="8" y="29"/>
                    <a:pt x="8" y="29"/>
                    <a:pt x="8" y="28"/>
                  </a:cubicBezTo>
                  <a:cubicBezTo>
                    <a:pt x="45" y="28"/>
                    <a:pt x="45" y="28"/>
                    <a:pt x="45" y="28"/>
                  </a:cubicBezTo>
                  <a:cubicBezTo>
                    <a:pt x="45" y="29"/>
                    <a:pt x="44" y="29"/>
                    <a:pt x="43" y="30"/>
                  </a:cubicBezTo>
                  <a:close/>
                  <a:moveTo>
                    <a:pt x="46" y="26"/>
                  </a:moveTo>
                  <a:cubicBezTo>
                    <a:pt x="7" y="26"/>
                    <a:pt x="7" y="26"/>
                    <a:pt x="7" y="26"/>
                  </a:cubicBezTo>
                  <a:cubicBezTo>
                    <a:pt x="7" y="25"/>
                    <a:pt x="7" y="24"/>
                    <a:pt x="7" y="23"/>
                  </a:cubicBezTo>
                  <a:cubicBezTo>
                    <a:pt x="47" y="23"/>
                    <a:pt x="47" y="23"/>
                    <a:pt x="47" y="23"/>
                  </a:cubicBezTo>
                  <a:cubicBezTo>
                    <a:pt x="47" y="24"/>
                    <a:pt x="46" y="25"/>
                    <a:pt x="46" y="26"/>
                  </a:cubicBezTo>
                  <a:close/>
                  <a:moveTo>
                    <a:pt x="48" y="22"/>
                  </a:moveTo>
                  <a:cubicBezTo>
                    <a:pt x="7" y="22"/>
                    <a:pt x="7" y="22"/>
                    <a:pt x="7" y="22"/>
                  </a:cubicBezTo>
                  <a:cubicBezTo>
                    <a:pt x="6" y="21"/>
                    <a:pt x="6" y="20"/>
                    <a:pt x="6" y="19"/>
                  </a:cubicBezTo>
                  <a:cubicBezTo>
                    <a:pt x="48" y="19"/>
                    <a:pt x="48" y="19"/>
                    <a:pt x="48" y="19"/>
                  </a:cubicBezTo>
                  <a:cubicBezTo>
                    <a:pt x="48" y="20"/>
                    <a:pt x="48" y="21"/>
                    <a:pt x="48" y="22"/>
                  </a:cubicBezTo>
                  <a:close/>
                  <a:moveTo>
                    <a:pt x="49" y="18"/>
                  </a:moveTo>
                  <a:cubicBezTo>
                    <a:pt x="6" y="18"/>
                    <a:pt x="6" y="18"/>
                    <a:pt x="6" y="18"/>
                  </a:cubicBezTo>
                  <a:cubicBezTo>
                    <a:pt x="6" y="17"/>
                    <a:pt x="6" y="16"/>
                    <a:pt x="6" y="16"/>
                  </a:cubicBezTo>
                  <a:cubicBezTo>
                    <a:pt x="6" y="16"/>
                    <a:pt x="6" y="15"/>
                    <a:pt x="6" y="15"/>
                  </a:cubicBezTo>
                  <a:cubicBezTo>
                    <a:pt x="49" y="15"/>
                    <a:pt x="49" y="15"/>
                    <a:pt x="49" y="15"/>
                  </a:cubicBezTo>
                  <a:cubicBezTo>
                    <a:pt x="49" y="16"/>
                    <a:pt x="49" y="17"/>
                    <a:pt x="49" y="18"/>
                  </a:cubicBezTo>
                  <a:close/>
                  <a:moveTo>
                    <a:pt x="49" y="13"/>
                  </a:moveTo>
                  <a:cubicBezTo>
                    <a:pt x="6" y="13"/>
                    <a:pt x="6" y="13"/>
                    <a:pt x="6" y="13"/>
                  </a:cubicBezTo>
                  <a:cubicBezTo>
                    <a:pt x="6" y="12"/>
                    <a:pt x="7" y="12"/>
                    <a:pt x="7" y="11"/>
                  </a:cubicBezTo>
                  <a:cubicBezTo>
                    <a:pt x="49" y="11"/>
                    <a:pt x="49" y="11"/>
                    <a:pt x="49" y="11"/>
                  </a:cubicBezTo>
                  <a:cubicBezTo>
                    <a:pt x="49" y="11"/>
                    <a:pt x="49" y="12"/>
                    <a:pt x="49" y="13"/>
                  </a:cubicBezTo>
                  <a:cubicBezTo>
                    <a:pt x="49" y="13"/>
                    <a:pt x="49" y="13"/>
                    <a:pt x="49" y="13"/>
                  </a:cubicBezTo>
                  <a:close/>
                  <a:moveTo>
                    <a:pt x="91" y="2"/>
                  </a:moveTo>
                  <a:cubicBezTo>
                    <a:pt x="97" y="2"/>
                    <a:pt x="101" y="3"/>
                    <a:pt x="104" y="5"/>
                  </a:cubicBezTo>
                  <a:cubicBezTo>
                    <a:pt x="73" y="5"/>
                    <a:pt x="73" y="5"/>
                    <a:pt x="73" y="5"/>
                  </a:cubicBezTo>
                  <a:cubicBezTo>
                    <a:pt x="78" y="3"/>
                    <a:pt x="85" y="2"/>
                    <a:pt x="91" y="2"/>
                  </a:cubicBezTo>
                  <a:close/>
                  <a:moveTo>
                    <a:pt x="70" y="7"/>
                  </a:moveTo>
                  <a:cubicBezTo>
                    <a:pt x="106" y="7"/>
                    <a:pt x="106" y="7"/>
                    <a:pt x="106" y="7"/>
                  </a:cubicBezTo>
                  <a:cubicBezTo>
                    <a:pt x="107" y="7"/>
                    <a:pt x="107" y="8"/>
                    <a:pt x="108" y="9"/>
                  </a:cubicBezTo>
                  <a:cubicBezTo>
                    <a:pt x="67" y="9"/>
                    <a:pt x="67" y="9"/>
                    <a:pt x="67" y="9"/>
                  </a:cubicBezTo>
                  <a:cubicBezTo>
                    <a:pt x="68" y="8"/>
                    <a:pt x="69" y="7"/>
                    <a:pt x="70" y="7"/>
                  </a:cubicBezTo>
                  <a:close/>
                  <a:moveTo>
                    <a:pt x="66" y="13"/>
                  </a:moveTo>
                  <a:cubicBezTo>
                    <a:pt x="66" y="12"/>
                    <a:pt x="66" y="11"/>
                    <a:pt x="66" y="11"/>
                  </a:cubicBezTo>
                  <a:cubicBezTo>
                    <a:pt x="108" y="11"/>
                    <a:pt x="108" y="11"/>
                    <a:pt x="108" y="11"/>
                  </a:cubicBezTo>
                  <a:cubicBezTo>
                    <a:pt x="108" y="12"/>
                    <a:pt x="108" y="12"/>
                    <a:pt x="109" y="13"/>
                  </a:cubicBezTo>
                  <a:cubicBezTo>
                    <a:pt x="66" y="13"/>
                    <a:pt x="66" y="13"/>
                    <a:pt x="66" y="13"/>
                  </a:cubicBezTo>
                  <a:cubicBezTo>
                    <a:pt x="66" y="13"/>
                    <a:pt x="66" y="13"/>
                    <a:pt x="66" y="13"/>
                  </a:cubicBezTo>
                  <a:close/>
                  <a:moveTo>
                    <a:pt x="89" y="39"/>
                  </a:moveTo>
                  <a:cubicBezTo>
                    <a:pt x="86" y="39"/>
                    <a:pt x="82" y="38"/>
                    <a:pt x="79" y="36"/>
                  </a:cubicBezTo>
                  <a:cubicBezTo>
                    <a:pt x="100" y="36"/>
                    <a:pt x="100" y="36"/>
                    <a:pt x="100" y="36"/>
                  </a:cubicBezTo>
                  <a:cubicBezTo>
                    <a:pt x="97" y="38"/>
                    <a:pt x="93" y="39"/>
                    <a:pt x="89" y="39"/>
                  </a:cubicBezTo>
                  <a:close/>
                  <a:moveTo>
                    <a:pt x="105" y="32"/>
                  </a:moveTo>
                  <a:cubicBezTo>
                    <a:pt x="104" y="33"/>
                    <a:pt x="104" y="34"/>
                    <a:pt x="103" y="34"/>
                  </a:cubicBezTo>
                  <a:cubicBezTo>
                    <a:pt x="76" y="34"/>
                    <a:pt x="76" y="34"/>
                    <a:pt x="76" y="34"/>
                  </a:cubicBezTo>
                  <a:cubicBezTo>
                    <a:pt x="75" y="34"/>
                    <a:pt x="74" y="33"/>
                    <a:pt x="73" y="32"/>
                  </a:cubicBezTo>
                  <a:cubicBezTo>
                    <a:pt x="105" y="32"/>
                    <a:pt x="105" y="32"/>
                    <a:pt x="105" y="32"/>
                  </a:cubicBezTo>
                  <a:cubicBezTo>
                    <a:pt x="105" y="32"/>
                    <a:pt x="105" y="32"/>
                    <a:pt x="105" y="32"/>
                  </a:cubicBezTo>
                  <a:close/>
                  <a:moveTo>
                    <a:pt x="106" y="30"/>
                  </a:moveTo>
                  <a:cubicBezTo>
                    <a:pt x="72" y="30"/>
                    <a:pt x="72" y="30"/>
                    <a:pt x="72" y="30"/>
                  </a:cubicBezTo>
                  <a:cubicBezTo>
                    <a:pt x="71" y="29"/>
                    <a:pt x="70" y="29"/>
                    <a:pt x="70" y="28"/>
                  </a:cubicBezTo>
                  <a:cubicBezTo>
                    <a:pt x="107" y="28"/>
                    <a:pt x="107" y="28"/>
                    <a:pt x="107" y="28"/>
                  </a:cubicBezTo>
                  <a:cubicBezTo>
                    <a:pt x="107" y="29"/>
                    <a:pt x="107" y="29"/>
                    <a:pt x="106" y="30"/>
                  </a:cubicBezTo>
                  <a:close/>
                  <a:moveTo>
                    <a:pt x="108" y="26"/>
                  </a:moveTo>
                  <a:cubicBezTo>
                    <a:pt x="69" y="26"/>
                    <a:pt x="69" y="26"/>
                    <a:pt x="69" y="26"/>
                  </a:cubicBezTo>
                  <a:cubicBezTo>
                    <a:pt x="68" y="25"/>
                    <a:pt x="68" y="24"/>
                    <a:pt x="68" y="23"/>
                  </a:cubicBezTo>
                  <a:cubicBezTo>
                    <a:pt x="108" y="23"/>
                    <a:pt x="108" y="23"/>
                    <a:pt x="108" y="23"/>
                  </a:cubicBezTo>
                  <a:cubicBezTo>
                    <a:pt x="108" y="24"/>
                    <a:pt x="108" y="25"/>
                    <a:pt x="108" y="26"/>
                  </a:cubicBezTo>
                  <a:close/>
                  <a:moveTo>
                    <a:pt x="108" y="22"/>
                  </a:moveTo>
                  <a:cubicBezTo>
                    <a:pt x="67" y="22"/>
                    <a:pt x="67" y="22"/>
                    <a:pt x="67" y="22"/>
                  </a:cubicBezTo>
                  <a:cubicBezTo>
                    <a:pt x="67" y="21"/>
                    <a:pt x="67" y="20"/>
                    <a:pt x="67" y="19"/>
                  </a:cubicBezTo>
                  <a:cubicBezTo>
                    <a:pt x="109" y="19"/>
                    <a:pt x="109" y="19"/>
                    <a:pt x="109" y="19"/>
                  </a:cubicBezTo>
                  <a:cubicBezTo>
                    <a:pt x="108" y="20"/>
                    <a:pt x="108" y="21"/>
                    <a:pt x="108" y="22"/>
                  </a:cubicBezTo>
                  <a:close/>
                  <a:moveTo>
                    <a:pt x="109" y="18"/>
                  </a:moveTo>
                  <a:cubicBezTo>
                    <a:pt x="66" y="18"/>
                    <a:pt x="66" y="18"/>
                    <a:pt x="66" y="18"/>
                  </a:cubicBezTo>
                  <a:cubicBezTo>
                    <a:pt x="66" y="17"/>
                    <a:pt x="66" y="16"/>
                    <a:pt x="66" y="15"/>
                  </a:cubicBezTo>
                  <a:cubicBezTo>
                    <a:pt x="109" y="15"/>
                    <a:pt x="109" y="15"/>
                    <a:pt x="109" y="15"/>
                  </a:cubicBezTo>
                  <a:cubicBezTo>
                    <a:pt x="109" y="15"/>
                    <a:pt x="109" y="16"/>
                    <a:pt x="109" y="16"/>
                  </a:cubicBezTo>
                  <a:cubicBezTo>
                    <a:pt x="109" y="16"/>
                    <a:pt x="109" y="17"/>
                    <a:pt x="109" y="18"/>
                  </a:cubicBezTo>
                  <a:close/>
                  <a:moveTo>
                    <a:pt x="111" y="8"/>
                  </a:moveTo>
                  <a:cubicBezTo>
                    <a:pt x="110" y="8"/>
                    <a:pt x="109" y="8"/>
                    <a:pt x="109" y="7"/>
                  </a:cubicBezTo>
                  <a:cubicBezTo>
                    <a:pt x="109" y="7"/>
                    <a:pt x="110" y="7"/>
                    <a:pt x="111" y="7"/>
                  </a:cubicBezTo>
                  <a:cubicBezTo>
                    <a:pt x="112" y="7"/>
                    <a:pt x="113" y="7"/>
                    <a:pt x="114" y="7"/>
                  </a:cubicBezTo>
                  <a:cubicBezTo>
                    <a:pt x="113" y="8"/>
                    <a:pt x="112" y="8"/>
                    <a:pt x="111" y="8"/>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0"/>
            <p:cNvSpPr>
              <a:spLocks noChangeArrowheads="1"/>
            </p:cNvSpPr>
            <p:nvPr/>
          </p:nvSpPr>
          <p:spPr bwMode="auto">
            <a:xfrm>
              <a:off x="5987" y="1131"/>
              <a:ext cx="450" cy="18"/>
            </a:xfrm>
            <a:prstGeom prst="rect">
              <a:avLst/>
            </a:prstGeom>
            <a:solidFill>
              <a:srgbClr val="C69B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6135" y="1415"/>
              <a:ext cx="154" cy="61"/>
            </a:xfrm>
            <a:custGeom>
              <a:avLst/>
              <a:gdLst>
                <a:gd name="T0" fmla="*/ 0 w 51"/>
                <a:gd name="T1" fmla="*/ 0 h 20"/>
                <a:gd name="T2" fmla="*/ 26 w 51"/>
                <a:gd name="T3" fmla="*/ 20 h 20"/>
                <a:gd name="T4" fmla="*/ 51 w 51"/>
                <a:gd name="T5" fmla="*/ 0 h 20"/>
                <a:gd name="T6" fmla="*/ 0 w 51"/>
                <a:gd name="T7" fmla="*/ 0 h 20"/>
              </a:gdLst>
              <a:ahLst/>
              <a:cxnLst>
                <a:cxn ang="0">
                  <a:pos x="T0" y="T1"/>
                </a:cxn>
                <a:cxn ang="0">
                  <a:pos x="T2" y="T3"/>
                </a:cxn>
                <a:cxn ang="0">
                  <a:pos x="T4" y="T5"/>
                </a:cxn>
                <a:cxn ang="0">
                  <a:pos x="T6" y="T7"/>
                </a:cxn>
              </a:cxnLst>
              <a:rect l="0" t="0" r="r" b="b"/>
              <a:pathLst>
                <a:path w="51" h="20">
                  <a:moveTo>
                    <a:pt x="0" y="0"/>
                  </a:moveTo>
                  <a:cubicBezTo>
                    <a:pt x="3" y="11"/>
                    <a:pt x="14" y="20"/>
                    <a:pt x="26" y="20"/>
                  </a:cubicBezTo>
                  <a:cubicBezTo>
                    <a:pt x="38" y="20"/>
                    <a:pt x="48" y="11"/>
                    <a:pt x="5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5987" y="1131"/>
              <a:ext cx="87" cy="402"/>
            </a:xfrm>
            <a:custGeom>
              <a:avLst/>
              <a:gdLst>
                <a:gd name="T0" fmla="*/ 51 w 87"/>
                <a:gd name="T1" fmla="*/ 321 h 402"/>
                <a:gd name="T2" fmla="*/ 51 w 87"/>
                <a:gd name="T3" fmla="*/ 0 h 402"/>
                <a:gd name="T4" fmla="*/ 0 w 87"/>
                <a:gd name="T5" fmla="*/ 0 h 402"/>
                <a:gd name="T6" fmla="*/ 0 w 87"/>
                <a:gd name="T7" fmla="*/ 357 h 402"/>
                <a:gd name="T8" fmla="*/ 87 w 87"/>
                <a:gd name="T9" fmla="*/ 402 h 402"/>
                <a:gd name="T10" fmla="*/ 87 w 87"/>
                <a:gd name="T11" fmla="*/ 345 h 402"/>
                <a:gd name="T12" fmla="*/ 51 w 87"/>
                <a:gd name="T13" fmla="*/ 321 h 402"/>
              </a:gdLst>
              <a:ahLst/>
              <a:cxnLst>
                <a:cxn ang="0">
                  <a:pos x="T0" y="T1"/>
                </a:cxn>
                <a:cxn ang="0">
                  <a:pos x="T2" y="T3"/>
                </a:cxn>
                <a:cxn ang="0">
                  <a:pos x="T4" y="T5"/>
                </a:cxn>
                <a:cxn ang="0">
                  <a:pos x="T6" y="T7"/>
                </a:cxn>
                <a:cxn ang="0">
                  <a:pos x="T8" y="T9"/>
                </a:cxn>
                <a:cxn ang="0">
                  <a:pos x="T10" y="T11"/>
                </a:cxn>
                <a:cxn ang="0">
                  <a:pos x="T12" y="T13"/>
                </a:cxn>
              </a:cxnLst>
              <a:rect l="0" t="0" r="r" b="b"/>
              <a:pathLst>
                <a:path w="87" h="402">
                  <a:moveTo>
                    <a:pt x="51" y="321"/>
                  </a:moveTo>
                  <a:lnTo>
                    <a:pt x="51" y="0"/>
                  </a:lnTo>
                  <a:lnTo>
                    <a:pt x="0" y="0"/>
                  </a:lnTo>
                  <a:lnTo>
                    <a:pt x="0" y="357"/>
                  </a:lnTo>
                  <a:lnTo>
                    <a:pt x="87" y="402"/>
                  </a:lnTo>
                  <a:lnTo>
                    <a:pt x="87" y="345"/>
                  </a:lnTo>
                  <a:lnTo>
                    <a:pt x="51" y="3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6350" y="1131"/>
              <a:ext cx="87" cy="402"/>
            </a:xfrm>
            <a:custGeom>
              <a:avLst/>
              <a:gdLst>
                <a:gd name="T0" fmla="*/ 39 w 87"/>
                <a:gd name="T1" fmla="*/ 321 h 402"/>
                <a:gd name="T2" fmla="*/ 39 w 87"/>
                <a:gd name="T3" fmla="*/ 0 h 402"/>
                <a:gd name="T4" fmla="*/ 87 w 87"/>
                <a:gd name="T5" fmla="*/ 0 h 402"/>
                <a:gd name="T6" fmla="*/ 87 w 87"/>
                <a:gd name="T7" fmla="*/ 357 h 402"/>
                <a:gd name="T8" fmla="*/ 0 w 87"/>
                <a:gd name="T9" fmla="*/ 402 h 402"/>
                <a:gd name="T10" fmla="*/ 0 w 87"/>
                <a:gd name="T11" fmla="*/ 345 h 402"/>
                <a:gd name="T12" fmla="*/ 39 w 87"/>
                <a:gd name="T13" fmla="*/ 321 h 402"/>
              </a:gdLst>
              <a:ahLst/>
              <a:cxnLst>
                <a:cxn ang="0">
                  <a:pos x="T0" y="T1"/>
                </a:cxn>
                <a:cxn ang="0">
                  <a:pos x="T2" y="T3"/>
                </a:cxn>
                <a:cxn ang="0">
                  <a:pos x="T4" y="T5"/>
                </a:cxn>
                <a:cxn ang="0">
                  <a:pos x="T6" y="T7"/>
                </a:cxn>
                <a:cxn ang="0">
                  <a:pos x="T8" y="T9"/>
                </a:cxn>
                <a:cxn ang="0">
                  <a:pos x="T10" y="T11"/>
                </a:cxn>
                <a:cxn ang="0">
                  <a:pos x="T12" y="T13"/>
                </a:cxn>
              </a:cxnLst>
              <a:rect l="0" t="0" r="r" b="b"/>
              <a:pathLst>
                <a:path w="87" h="402">
                  <a:moveTo>
                    <a:pt x="39" y="321"/>
                  </a:moveTo>
                  <a:lnTo>
                    <a:pt x="39" y="0"/>
                  </a:lnTo>
                  <a:lnTo>
                    <a:pt x="87" y="0"/>
                  </a:lnTo>
                  <a:lnTo>
                    <a:pt x="87" y="357"/>
                  </a:lnTo>
                  <a:lnTo>
                    <a:pt x="0" y="402"/>
                  </a:lnTo>
                  <a:lnTo>
                    <a:pt x="0" y="345"/>
                  </a:lnTo>
                  <a:lnTo>
                    <a:pt x="39" y="3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6011" y="1866"/>
              <a:ext cx="91" cy="115"/>
            </a:xfrm>
            <a:custGeom>
              <a:avLst/>
              <a:gdLst>
                <a:gd name="T0" fmla="*/ 30 w 30"/>
                <a:gd name="T1" fmla="*/ 35 h 38"/>
                <a:gd name="T2" fmla="*/ 17 w 30"/>
                <a:gd name="T3" fmla="*/ 38 h 38"/>
                <a:gd name="T4" fmla="*/ 5 w 30"/>
                <a:gd name="T5" fmla="*/ 33 h 38"/>
                <a:gd name="T6" fmla="*/ 0 w 30"/>
                <a:gd name="T7" fmla="*/ 19 h 38"/>
                <a:gd name="T8" fmla="*/ 5 w 30"/>
                <a:gd name="T9" fmla="*/ 5 h 38"/>
                <a:gd name="T10" fmla="*/ 19 w 30"/>
                <a:gd name="T11" fmla="*/ 0 h 38"/>
                <a:gd name="T12" fmla="*/ 29 w 30"/>
                <a:gd name="T13" fmla="*/ 2 h 38"/>
                <a:gd name="T14" fmla="*/ 29 w 30"/>
                <a:gd name="T15" fmla="*/ 6 h 38"/>
                <a:gd name="T16" fmla="*/ 18 w 30"/>
                <a:gd name="T17" fmla="*/ 4 h 38"/>
                <a:gd name="T18" fmla="*/ 8 w 30"/>
                <a:gd name="T19" fmla="*/ 8 h 38"/>
                <a:gd name="T20" fmla="*/ 4 w 30"/>
                <a:gd name="T21" fmla="*/ 19 h 38"/>
                <a:gd name="T22" fmla="*/ 8 w 30"/>
                <a:gd name="T23" fmla="*/ 30 h 38"/>
                <a:gd name="T24" fmla="*/ 18 w 30"/>
                <a:gd name="T25" fmla="*/ 34 h 38"/>
                <a:gd name="T26" fmla="*/ 25 w 30"/>
                <a:gd name="T27" fmla="*/ 32 h 38"/>
                <a:gd name="T28" fmla="*/ 25 w 30"/>
                <a:gd name="T29" fmla="*/ 22 h 38"/>
                <a:gd name="T30" fmla="*/ 17 w 30"/>
                <a:gd name="T31" fmla="*/ 22 h 38"/>
                <a:gd name="T32" fmla="*/ 17 w 30"/>
                <a:gd name="T33" fmla="*/ 18 h 38"/>
                <a:gd name="T34" fmla="*/ 30 w 30"/>
                <a:gd name="T35" fmla="*/ 18 h 38"/>
                <a:gd name="T36" fmla="*/ 30 w 30"/>
                <a:gd name="T3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30" y="35"/>
                  </a:moveTo>
                  <a:cubicBezTo>
                    <a:pt x="26" y="37"/>
                    <a:pt x="22" y="38"/>
                    <a:pt x="17" y="38"/>
                  </a:cubicBezTo>
                  <a:cubicBezTo>
                    <a:pt x="12" y="38"/>
                    <a:pt x="8" y="36"/>
                    <a:pt x="5" y="33"/>
                  </a:cubicBezTo>
                  <a:cubicBezTo>
                    <a:pt x="1" y="29"/>
                    <a:pt x="0" y="25"/>
                    <a:pt x="0" y="19"/>
                  </a:cubicBezTo>
                  <a:cubicBezTo>
                    <a:pt x="0" y="14"/>
                    <a:pt x="1" y="9"/>
                    <a:pt x="5" y="5"/>
                  </a:cubicBezTo>
                  <a:cubicBezTo>
                    <a:pt x="9" y="1"/>
                    <a:pt x="13" y="0"/>
                    <a:pt x="19" y="0"/>
                  </a:cubicBezTo>
                  <a:cubicBezTo>
                    <a:pt x="23" y="0"/>
                    <a:pt x="26" y="0"/>
                    <a:pt x="29" y="2"/>
                  </a:cubicBezTo>
                  <a:cubicBezTo>
                    <a:pt x="29" y="6"/>
                    <a:pt x="29" y="6"/>
                    <a:pt x="29" y="6"/>
                  </a:cubicBezTo>
                  <a:cubicBezTo>
                    <a:pt x="26" y="5"/>
                    <a:pt x="22" y="4"/>
                    <a:pt x="18" y="4"/>
                  </a:cubicBezTo>
                  <a:cubicBezTo>
                    <a:pt x="14" y="4"/>
                    <a:pt x="11" y="5"/>
                    <a:pt x="8" y="8"/>
                  </a:cubicBezTo>
                  <a:cubicBezTo>
                    <a:pt x="5" y="11"/>
                    <a:pt x="4" y="14"/>
                    <a:pt x="4" y="19"/>
                  </a:cubicBezTo>
                  <a:cubicBezTo>
                    <a:pt x="4" y="24"/>
                    <a:pt x="5" y="27"/>
                    <a:pt x="8" y="30"/>
                  </a:cubicBezTo>
                  <a:cubicBezTo>
                    <a:pt x="10" y="33"/>
                    <a:pt x="14" y="34"/>
                    <a:pt x="18" y="34"/>
                  </a:cubicBezTo>
                  <a:cubicBezTo>
                    <a:pt x="21" y="34"/>
                    <a:pt x="23" y="33"/>
                    <a:pt x="25" y="32"/>
                  </a:cubicBezTo>
                  <a:cubicBezTo>
                    <a:pt x="25" y="22"/>
                    <a:pt x="25" y="22"/>
                    <a:pt x="25" y="22"/>
                  </a:cubicBezTo>
                  <a:cubicBezTo>
                    <a:pt x="17" y="22"/>
                    <a:pt x="17" y="22"/>
                    <a:pt x="17" y="22"/>
                  </a:cubicBezTo>
                  <a:cubicBezTo>
                    <a:pt x="17" y="18"/>
                    <a:pt x="17" y="18"/>
                    <a:pt x="17" y="18"/>
                  </a:cubicBezTo>
                  <a:cubicBezTo>
                    <a:pt x="30" y="18"/>
                    <a:pt x="30" y="18"/>
                    <a:pt x="30" y="18"/>
                  </a:cubicBezTo>
                  <a:lnTo>
                    <a:pt x="3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6150" y="1866"/>
              <a:ext cx="57" cy="112"/>
            </a:xfrm>
            <a:custGeom>
              <a:avLst/>
              <a:gdLst>
                <a:gd name="T0" fmla="*/ 57 w 57"/>
                <a:gd name="T1" fmla="*/ 112 h 112"/>
                <a:gd name="T2" fmla="*/ 0 w 57"/>
                <a:gd name="T3" fmla="*/ 112 h 112"/>
                <a:gd name="T4" fmla="*/ 0 w 57"/>
                <a:gd name="T5" fmla="*/ 0 h 112"/>
                <a:gd name="T6" fmla="*/ 54 w 57"/>
                <a:gd name="T7" fmla="*/ 0 h 112"/>
                <a:gd name="T8" fmla="*/ 54 w 57"/>
                <a:gd name="T9" fmla="*/ 12 h 112"/>
                <a:gd name="T10" fmla="*/ 12 w 57"/>
                <a:gd name="T11" fmla="*/ 12 h 112"/>
                <a:gd name="T12" fmla="*/ 12 w 57"/>
                <a:gd name="T13" fmla="*/ 51 h 112"/>
                <a:gd name="T14" fmla="*/ 51 w 57"/>
                <a:gd name="T15" fmla="*/ 51 h 112"/>
                <a:gd name="T16" fmla="*/ 51 w 57"/>
                <a:gd name="T17" fmla="*/ 60 h 112"/>
                <a:gd name="T18" fmla="*/ 12 w 57"/>
                <a:gd name="T19" fmla="*/ 60 h 112"/>
                <a:gd name="T20" fmla="*/ 12 w 57"/>
                <a:gd name="T21" fmla="*/ 100 h 112"/>
                <a:gd name="T22" fmla="*/ 57 w 57"/>
                <a:gd name="T23" fmla="*/ 100 h 112"/>
                <a:gd name="T24" fmla="*/ 57 w 57"/>
                <a:gd name="T2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57" y="112"/>
                  </a:moveTo>
                  <a:lnTo>
                    <a:pt x="0" y="112"/>
                  </a:lnTo>
                  <a:lnTo>
                    <a:pt x="0" y="0"/>
                  </a:lnTo>
                  <a:lnTo>
                    <a:pt x="54" y="0"/>
                  </a:lnTo>
                  <a:lnTo>
                    <a:pt x="54" y="12"/>
                  </a:lnTo>
                  <a:lnTo>
                    <a:pt x="12" y="12"/>
                  </a:lnTo>
                  <a:lnTo>
                    <a:pt x="12" y="51"/>
                  </a:lnTo>
                  <a:lnTo>
                    <a:pt x="51" y="51"/>
                  </a:lnTo>
                  <a:lnTo>
                    <a:pt x="51" y="60"/>
                  </a:lnTo>
                  <a:lnTo>
                    <a:pt x="12" y="60"/>
                  </a:lnTo>
                  <a:lnTo>
                    <a:pt x="12" y="100"/>
                  </a:lnTo>
                  <a:lnTo>
                    <a:pt x="57" y="100"/>
                  </a:lnTo>
                  <a:lnTo>
                    <a:pt x="57"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6250" y="1866"/>
              <a:ext cx="60" cy="112"/>
            </a:xfrm>
            <a:custGeom>
              <a:avLst/>
              <a:gdLst>
                <a:gd name="T0" fmla="*/ 60 w 60"/>
                <a:gd name="T1" fmla="*/ 112 h 112"/>
                <a:gd name="T2" fmla="*/ 0 w 60"/>
                <a:gd name="T3" fmla="*/ 112 h 112"/>
                <a:gd name="T4" fmla="*/ 0 w 60"/>
                <a:gd name="T5" fmla="*/ 0 h 112"/>
                <a:gd name="T6" fmla="*/ 57 w 60"/>
                <a:gd name="T7" fmla="*/ 0 h 112"/>
                <a:gd name="T8" fmla="*/ 57 w 60"/>
                <a:gd name="T9" fmla="*/ 12 h 112"/>
                <a:gd name="T10" fmla="*/ 12 w 60"/>
                <a:gd name="T11" fmla="*/ 12 h 112"/>
                <a:gd name="T12" fmla="*/ 12 w 60"/>
                <a:gd name="T13" fmla="*/ 51 h 112"/>
                <a:gd name="T14" fmla="*/ 54 w 60"/>
                <a:gd name="T15" fmla="*/ 51 h 112"/>
                <a:gd name="T16" fmla="*/ 54 w 60"/>
                <a:gd name="T17" fmla="*/ 60 h 112"/>
                <a:gd name="T18" fmla="*/ 12 w 60"/>
                <a:gd name="T19" fmla="*/ 60 h 112"/>
                <a:gd name="T20" fmla="*/ 12 w 60"/>
                <a:gd name="T21" fmla="*/ 100 h 112"/>
                <a:gd name="T22" fmla="*/ 60 w 60"/>
                <a:gd name="T23" fmla="*/ 100 h 112"/>
                <a:gd name="T24" fmla="*/ 60 w 60"/>
                <a:gd name="T2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2">
                  <a:moveTo>
                    <a:pt x="60" y="112"/>
                  </a:moveTo>
                  <a:lnTo>
                    <a:pt x="0" y="112"/>
                  </a:lnTo>
                  <a:lnTo>
                    <a:pt x="0" y="0"/>
                  </a:lnTo>
                  <a:lnTo>
                    <a:pt x="57" y="0"/>
                  </a:lnTo>
                  <a:lnTo>
                    <a:pt x="57" y="12"/>
                  </a:lnTo>
                  <a:lnTo>
                    <a:pt x="12" y="12"/>
                  </a:lnTo>
                  <a:lnTo>
                    <a:pt x="12" y="51"/>
                  </a:lnTo>
                  <a:lnTo>
                    <a:pt x="54" y="51"/>
                  </a:lnTo>
                  <a:lnTo>
                    <a:pt x="54" y="60"/>
                  </a:lnTo>
                  <a:lnTo>
                    <a:pt x="12" y="60"/>
                  </a:lnTo>
                  <a:lnTo>
                    <a:pt x="12" y="100"/>
                  </a:lnTo>
                  <a:lnTo>
                    <a:pt x="60" y="100"/>
                  </a:lnTo>
                  <a:lnTo>
                    <a:pt x="60"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6353" y="1866"/>
              <a:ext cx="75" cy="112"/>
            </a:xfrm>
            <a:custGeom>
              <a:avLst/>
              <a:gdLst>
                <a:gd name="T0" fmla="*/ 25 w 25"/>
                <a:gd name="T1" fmla="*/ 37 h 37"/>
                <a:gd name="T2" fmla="*/ 19 w 25"/>
                <a:gd name="T3" fmla="*/ 37 h 37"/>
                <a:gd name="T4" fmla="*/ 5 w 25"/>
                <a:gd name="T5" fmla="*/ 20 h 37"/>
                <a:gd name="T6" fmla="*/ 4 w 25"/>
                <a:gd name="T7" fmla="*/ 19 h 37"/>
                <a:gd name="T8" fmla="*/ 4 w 25"/>
                <a:gd name="T9" fmla="*/ 19 h 37"/>
                <a:gd name="T10" fmla="*/ 4 w 25"/>
                <a:gd name="T11" fmla="*/ 37 h 37"/>
                <a:gd name="T12" fmla="*/ 0 w 25"/>
                <a:gd name="T13" fmla="*/ 37 h 37"/>
                <a:gd name="T14" fmla="*/ 0 w 25"/>
                <a:gd name="T15" fmla="*/ 0 h 37"/>
                <a:gd name="T16" fmla="*/ 4 w 25"/>
                <a:gd name="T17" fmla="*/ 0 h 37"/>
                <a:gd name="T18" fmla="*/ 4 w 25"/>
                <a:gd name="T19" fmla="*/ 18 h 37"/>
                <a:gd name="T20" fmla="*/ 4 w 25"/>
                <a:gd name="T21" fmla="*/ 18 h 37"/>
                <a:gd name="T22" fmla="*/ 5 w 25"/>
                <a:gd name="T23" fmla="*/ 16 h 37"/>
                <a:gd name="T24" fmla="*/ 19 w 25"/>
                <a:gd name="T25" fmla="*/ 0 h 37"/>
                <a:gd name="T26" fmla="*/ 24 w 25"/>
                <a:gd name="T27" fmla="*/ 0 h 37"/>
                <a:gd name="T28" fmla="*/ 8 w 25"/>
                <a:gd name="T29" fmla="*/ 18 h 37"/>
                <a:gd name="T30" fmla="*/ 25 w 25"/>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7">
                  <a:moveTo>
                    <a:pt x="25" y="37"/>
                  </a:moveTo>
                  <a:cubicBezTo>
                    <a:pt x="19" y="37"/>
                    <a:pt x="19" y="37"/>
                    <a:pt x="19" y="37"/>
                  </a:cubicBezTo>
                  <a:cubicBezTo>
                    <a:pt x="5" y="20"/>
                    <a:pt x="5" y="20"/>
                    <a:pt x="5" y="20"/>
                  </a:cubicBezTo>
                  <a:cubicBezTo>
                    <a:pt x="5" y="20"/>
                    <a:pt x="4" y="19"/>
                    <a:pt x="4" y="19"/>
                  </a:cubicBezTo>
                  <a:cubicBezTo>
                    <a:pt x="4" y="19"/>
                    <a:pt x="4" y="19"/>
                    <a:pt x="4" y="19"/>
                  </a:cubicBezTo>
                  <a:cubicBezTo>
                    <a:pt x="4" y="37"/>
                    <a:pt x="4" y="37"/>
                    <a:pt x="4" y="37"/>
                  </a:cubicBezTo>
                  <a:cubicBezTo>
                    <a:pt x="0" y="37"/>
                    <a:pt x="0" y="37"/>
                    <a:pt x="0" y="37"/>
                  </a:cubicBezTo>
                  <a:cubicBezTo>
                    <a:pt x="0" y="0"/>
                    <a:pt x="0" y="0"/>
                    <a:pt x="0" y="0"/>
                  </a:cubicBezTo>
                  <a:cubicBezTo>
                    <a:pt x="4" y="0"/>
                    <a:pt x="4" y="0"/>
                    <a:pt x="4" y="0"/>
                  </a:cubicBezTo>
                  <a:cubicBezTo>
                    <a:pt x="4" y="18"/>
                    <a:pt x="4" y="18"/>
                    <a:pt x="4" y="18"/>
                  </a:cubicBezTo>
                  <a:cubicBezTo>
                    <a:pt x="4" y="18"/>
                    <a:pt x="4" y="18"/>
                    <a:pt x="4" y="18"/>
                  </a:cubicBezTo>
                  <a:cubicBezTo>
                    <a:pt x="4" y="17"/>
                    <a:pt x="5" y="17"/>
                    <a:pt x="5" y="16"/>
                  </a:cubicBezTo>
                  <a:cubicBezTo>
                    <a:pt x="19" y="0"/>
                    <a:pt x="19" y="0"/>
                    <a:pt x="19" y="0"/>
                  </a:cubicBezTo>
                  <a:cubicBezTo>
                    <a:pt x="24" y="0"/>
                    <a:pt x="24" y="0"/>
                    <a:pt x="24" y="0"/>
                  </a:cubicBezTo>
                  <a:cubicBezTo>
                    <a:pt x="8" y="18"/>
                    <a:pt x="8" y="18"/>
                    <a:pt x="8" y="18"/>
                  </a:cubicBezTo>
                  <a:lnTo>
                    <a:pt x="25"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noEditPoints="1"/>
            </p:cNvSpPr>
            <p:nvPr/>
          </p:nvSpPr>
          <p:spPr bwMode="auto">
            <a:xfrm>
              <a:off x="6761" y="3339"/>
              <a:ext cx="881" cy="880"/>
            </a:xfrm>
            <a:custGeom>
              <a:avLst/>
              <a:gdLst>
                <a:gd name="T0" fmla="*/ 145 w 291"/>
                <a:gd name="T1" fmla="*/ 291 h 291"/>
                <a:gd name="T2" fmla="*/ 0 w 291"/>
                <a:gd name="T3" fmla="*/ 145 h 291"/>
                <a:gd name="T4" fmla="*/ 145 w 291"/>
                <a:gd name="T5" fmla="*/ 0 h 291"/>
                <a:gd name="T6" fmla="*/ 291 w 291"/>
                <a:gd name="T7" fmla="*/ 145 h 291"/>
                <a:gd name="T8" fmla="*/ 145 w 291"/>
                <a:gd name="T9" fmla="*/ 291 h 291"/>
                <a:gd name="T10" fmla="*/ 145 w 291"/>
                <a:gd name="T11" fmla="*/ 23 h 291"/>
                <a:gd name="T12" fmla="*/ 23 w 291"/>
                <a:gd name="T13" fmla="*/ 145 h 291"/>
                <a:gd name="T14" fmla="*/ 145 w 291"/>
                <a:gd name="T15" fmla="*/ 268 h 291"/>
                <a:gd name="T16" fmla="*/ 268 w 291"/>
                <a:gd name="T17" fmla="*/ 145 h 291"/>
                <a:gd name="T18" fmla="*/ 145 w 291"/>
                <a:gd name="T19" fmla="*/ 2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1">
                  <a:moveTo>
                    <a:pt x="145" y="291"/>
                  </a:moveTo>
                  <a:cubicBezTo>
                    <a:pt x="65" y="291"/>
                    <a:pt x="0" y="225"/>
                    <a:pt x="0" y="145"/>
                  </a:cubicBezTo>
                  <a:cubicBezTo>
                    <a:pt x="0" y="65"/>
                    <a:pt x="65" y="0"/>
                    <a:pt x="145" y="0"/>
                  </a:cubicBezTo>
                  <a:cubicBezTo>
                    <a:pt x="225" y="0"/>
                    <a:pt x="291" y="65"/>
                    <a:pt x="291" y="145"/>
                  </a:cubicBezTo>
                  <a:cubicBezTo>
                    <a:pt x="291" y="225"/>
                    <a:pt x="225" y="291"/>
                    <a:pt x="145" y="291"/>
                  </a:cubicBezTo>
                  <a:close/>
                  <a:moveTo>
                    <a:pt x="145" y="23"/>
                  </a:moveTo>
                  <a:cubicBezTo>
                    <a:pt x="78" y="23"/>
                    <a:pt x="23" y="78"/>
                    <a:pt x="23" y="145"/>
                  </a:cubicBezTo>
                  <a:cubicBezTo>
                    <a:pt x="23" y="213"/>
                    <a:pt x="78" y="268"/>
                    <a:pt x="145" y="268"/>
                  </a:cubicBezTo>
                  <a:cubicBezTo>
                    <a:pt x="213" y="268"/>
                    <a:pt x="268" y="213"/>
                    <a:pt x="268" y="145"/>
                  </a:cubicBezTo>
                  <a:cubicBezTo>
                    <a:pt x="268" y="78"/>
                    <a:pt x="213" y="23"/>
                    <a:pt x="145" y="23"/>
                  </a:cubicBezTo>
                  <a:close/>
                </a:path>
              </a:pathLst>
            </a:custGeom>
            <a:solidFill>
              <a:srgbClr val="26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Line 39"/>
            <p:cNvSpPr>
              <a:spLocks noChangeShapeType="1"/>
            </p:cNvSpPr>
            <p:nvPr/>
          </p:nvSpPr>
          <p:spPr bwMode="auto">
            <a:xfrm flipV="1">
              <a:off x="7200" y="2707"/>
              <a:ext cx="0" cy="1089"/>
            </a:xfrm>
            <a:prstGeom prst="line">
              <a:avLst/>
            </a:prstGeom>
            <a:noFill/>
            <a:ln w="120650" cap="rnd">
              <a:solidFill>
                <a:srgbClr val="009E4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p:cNvSpPr>
              <a:spLocks/>
            </p:cNvSpPr>
            <p:nvPr/>
          </p:nvSpPr>
          <p:spPr bwMode="auto">
            <a:xfrm>
              <a:off x="6925" y="2610"/>
              <a:ext cx="496" cy="139"/>
            </a:xfrm>
            <a:custGeom>
              <a:avLst/>
              <a:gdLst>
                <a:gd name="T0" fmla="*/ 0 w 164"/>
                <a:gd name="T1" fmla="*/ 0 h 46"/>
                <a:gd name="T2" fmla="*/ 104 w 164"/>
                <a:gd name="T3" fmla="*/ 46 h 46"/>
                <a:gd name="T4" fmla="*/ 164 w 164"/>
                <a:gd name="T5" fmla="*/ 0 h 46"/>
                <a:gd name="T6" fmla="*/ 0 w 164"/>
                <a:gd name="T7" fmla="*/ 0 h 46"/>
              </a:gdLst>
              <a:ahLst/>
              <a:cxnLst>
                <a:cxn ang="0">
                  <a:pos x="T0" y="T1"/>
                </a:cxn>
                <a:cxn ang="0">
                  <a:pos x="T2" y="T3"/>
                </a:cxn>
                <a:cxn ang="0">
                  <a:pos x="T4" y="T5"/>
                </a:cxn>
                <a:cxn ang="0">
                  <a:pos x="T6" y="T7"/>
                </a:cxn>
              </a:cxnLst>
              <a:rect l="0" t="0" r="r" b="b"/>
              <a:pathLst>
                <a:path w="164" h="46">
                  <a:moveTo>
                    <a:pt x="0" y="0"/>
                  </a:moveTo>
                  <a:cubicBezTo>
                    <a:pt x="17" y="27"/>
                    <a:pt x="69" y="46"/>
                    <a:pt x="104" y="46"/>
                  </a:cubicBezTo>
                  <a:cubicBezTo>
                    <a:pt x="139" y="46"/>
                    <a:pt x="164" y="23"/>
                    <a:pt x="164" y="0"/>
                  </a:cubicBezTo>
                  <a:lnTo>
                    <a:pt x="0" y="0"/>
                  </a:lnTo>
                  <a:close/>
                </a:path>
              </a:pathLst>
            </a:custGeom>
            <a:solidFill>
              <a:srgbClr val="26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41"/>
            <p:cNvSpPr>
              <a:spLocks noChangeArrowheads="1"/>
            </p:cNvSpPr>
            <p:nvPr/>
          </p:nvSpPr>
          <p:spPr bwMode="auto">
            <a:xfrm>
              <a:off x="7103" y="3693"/>
              <a:ext cx="218" cy="218"/>
            </a:xfrm>
            <a:prstGeom prst="ellipse">
              <a:avLst/>
            </a:pr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p:cNvSpPr>
              <a:spLocks/>
            </p:cNvSpPr>
            <p:nvPr/>
          </p:nvSpPr>
          <p:spPr bwMode="auto">
            <a:xfrm>
              <a:off x="7112" y="3535"/>
              <a:ext cx="179" cy="515"/>
            </a:xfrm>
            <a:custGeom>
              <a:avLst/>
              <a:gdLst>
                <a:gd name="T0" fmla="*/ 49 w 59"/>
                <a:gd name="T1" fmla="*/ 170 h 170"/>
                <a:gd name="T2" fmla="*/ 41 w 59"/>
                <a:gd name="T3" fmla="*/ 164 h 170"/>
                <a:gd name="T4" fmla="*/ 1 w 59"/>
                <a:gd name="T5" fmla="*/ 12 h 170"/>
                <a:gd name="T6" fmla="*/ 7 w 59"/>
                <a:gd name="T7" fmla="*/ 2 h 170"/>
                <a:gd name="T8" fmla="*/ 18 w 59"/>
                <a:gd name="T9" fmla="*/ 8 h 170"/>
                <a:gd name="T10" fmla="*/ 58 w 59"/>
                <a:gd name="T11" fmla="*/ 159 h 170"/>
                <a:gd name="T12" fmla="*/ 52 w 59"/>
                <a:gd name="T13" fmla="*/ 170 h 170"/>
                <a:gd name="T14" fmla="*/ 49 w 59"/>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0">
                  <a:moveTo>
                    <a:pt x="49" y="170"/>
                  </a:moveTo>
                  <a:cubicBezTo>
                    <a:pt x="46" y="170"/>
                    <a:pt x="42" y="168"/>
                    <a:pt x="41" y="164"/>
                  </a:cubicBezTo>
                  <a:cubicBezTo>
                    <a:pt x="1" y="12"/>
                    <a:pt x="1" y="12"/>
                    <a:pt x="1" y="12"/>
                  </a:cubicBezTo>
                  <a:cubicBezTo>
                    <a:pt x="0" y="7"/>
                    <a:pt x="2" y="3"/>
                    <a:pt x="7" y="2"/>
                  </a:cubicBezTo>
                  <a:cubicBezTo>
                    <a:pt x="12" y="0"/>
                    <a:pt x="16" y="3"/>
                    <a:pt x="18" y="8"/>
                  </a:cubicBezTo>
                  <a:cubicBezTo>
                    <a:pt x="58" y="159"/>
                    <a:pt x="58" y="159"/>
                    <a:pt x="58" y="159"/>
                  </a:cubicBezTo>
                  <a:cubicBezTo>
                    <a:pt x="59" y="164"/>
                    <a:pt x="56" y="169"/>
                    <a:pt x="52" y="170"/>
                  </a:cubicBezTo>
                  <a:cubicBezTo>
                    <a:pt x="51" y="170"/>
                    <a:pt x="50" y="170"/>
                    <a:pt x="49" y="17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p:cNvSpPr>
              <a:spLocks/>
            </p:cNvSpPr>
            <p:nvPr/>
          </p:nvSpPr>
          <p:spPr bwMode="auto">
            <a:xfrm>
              <a:off x="7173" y="3998"/>
              <a:ext cx="178" cy="52"/>
            </a:xfrm>
            <a:custGeom>
              <a:avLst/>
              <a:gdLst>
                <a:gd name="T0" fmla="*/ 50 w 59"/>
                <a:gd name="T1" fmla="*/ 17 h 17"/>
                <a:gd name="T2" fmla="*/ 9 w 59"/>
                <a:gd name="T3" fmla="*/ 17 h 17"/>
                <a:gd name="T4" fmla="*/ 0 w 59"/>
                <a:gd name="T5" fmla="*/ 8 h 17"/>
                <a:gd name="T6" fmla="*/ 9 w 59"/>
                <a:gd name="T7" fmla="*/ 0 h 17"/>
                <a:gd name="T8" fmla="*/ 50 w 59"/>
                <a:gd name="T9" fmla="*/ 0 h 17"/>
                <a:gd name="T10" fmla="*/ 59 w 59"/>
                <a:gd name="T11" fmla="*/ 8 h 17"/>
                <a:gd name="T12" fmla="*/ 50 w 5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59" h="17">
                  <a:moveTo>
                    <a:pt x="50" y="17"/>
                  </a:moveTo>
                  <a:cubicBezTo>
                    <a:pt x="9" y="17"/>
                    <a:pt x="9" y="17"/>
                    <a:pt x="9" y="17"/>
                  </a:cubicBezTo>
                  <a:cubicBezTo>
                    <a:pt x="4" y="17"/>
                    <a:pt x="0" y="13"/>
                    <a:pt x="0" y="8"/>
                  </a:cubicBezTo>
                  <a:cubicBezTo>
                    <a:pt x="0" y="4"/>
                    <a:pt x="4" y="0"/>
                    <a:pt x="9" y="0"/>
                  </a:cubicBezTo>
                  <a:cubicBezTo>
                    <a:pt x="50" y="0"/>
                    <a:pt x="50" y="0"/>
                    <a:pt x="50" y="0"/>
                  </a:cubicBezTo>
                  <a:cubicBezTo>
                    <a:pt x="55" y="0"/>
                    <a:pt x="59" y="4"/>
                    <a:pt x="59" y="8"/>
                  </a:cubicBezTo>
                  <a:cubicBezTo>
                    <a:pt x="59" y="13"/>
                    <a:pt x="55" y="17"/>
                    <a:pt x="50" y="1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p:cNvSpPr>
              <a:spLocks/>
            </p:cNvSpPr>
            <p:nvPr/>
          </p:nvSpPr>
          <p:spPr bwMode="auto">
            <a:xfrm>
              <a:off x="7052" y="3539"/>
              <a:ext cx="178" cy="54"/>
            </a:xfrm>
            <a:custGeom>
              <a:avLst/>
              <a:gdLst>
                <a:gd name="T0" fmla="*/ 50 w 59"/>
                <a:gd name="T1" fmla="*/ 18 h 18"/>
                <a:gd name="T2" fmla="*/ 9 w 59"/>
                <a:gd name="T3" fmla="*/ 18 h 18"/>
                <a:gd name="T4" fmla="*/ 0 w 59"/>
                <a:gd name="T5" fmla="*/ 9 h 18"/>
                <a:gd name="T6" fmla="*/ 9 w 59"/>
                <a:gd name="T7" fmla="*/ 0 h 18"/>
                <a:gd name="T8" fmla="*/ 50 w 59"/>
                <a:gd name="T9" fmla="*/ 0 h 18"/>
                <a:gd name="T10" fmla="*/ 59 w 59"/>
                <a:gd name="T11" fmla="*/ 9 h 18"/>
                <a:gd name="T12" fmla="*/ 50 w 5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59" h="18">
                  <a:moveTo>
                    <a:pt x="50" y="18"/>
                  </a:moveTo>
                  <a:cubicBezTo>
                    <a:pt x="9" y="18"/>
                    <a:pt x="9" y="18"/>
                    <a:pt x="9" y="18"/>
                  </a:cubicBezTo>
                  <a:cubicBezTo>
                    <a:pt x="4" y="18"/>
                    <a:pt x="0" y="14"/>
                    <a:pt x="0" y="9"/>
                  </a:cubicBezTo>
                  <a:cubicBezTo>
                    <a:pt x="0" y="4"/>
                    <a:pt x="4" y="0"/>
                    <a:pt x="9" y="0"/>
                  </a:cubicBezTo>
                  <a:cubicBezTo>
                    <a:pt x="50" y="0"/>
                    <a:pt x="50" y="0"/>
                    <a:pt x="50" y="0"/>
                  </a:cubicBezTo>
                  <a:cubicBezTo>
                    <a:pt x="55" y="0"/>
                    <a:pt x="59" y="4"/>
                    <a:pt x="59" y="9"/>
                  </a:cubicBezTo>
                  <a:cubicBezTo>
                    <a:pt x="59" y="14"/>
                    <a:pt x="55" y="18"/>
                    <a:pt x="50" y="18"/>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2526820"/>
      </p:ext>
    </p:extLst>
  </p:cSld>
  <p:clrMapOvr>
    <a:masterClrMapping/>
  </p:clrMapOvr>
  <p:transition>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456237" y="2125663"/>
            <a:ext cx="5791200" cy="1828800"/>
          </a:xfrm>
        </p:spPr>
        <p:txBody>
          <a:bodyPr/>
          <a:lstStyle/>
          <a:p>
            <a:r>
              <a:rPr lang="en-US" sz="6000" b="1" dirty="0"/>
              <a:t>Demos</a:t>
            </a:r>
            <a:r>
              <a:rPr lang="en-US" dirty="0"/>
              <a:t/>
            </a:r>
            <a:br>
              <a:rPr lang="en-US" dirty="0"/>
            </a:br>
            <a:r>
              <a:rPr lang="en-US" dirty="0" smtClean="0"/>
              <a:t>API sandbox</a:t>
            </a:r>
            <a:endParaRPr lang="en-US" sz="4000" dirty="0"/>
          </a:p>
        </p:txBody>
      </p:sp>
      <p:pic>
        <p:nvPicPr>
          <p:cNvPr id="183" name="Picture 182"/>
          <p:cNvPicPr>
            <a:picLocks noChangeAspect="1"/>
          </p:cNvPicPr>
          <p:nvPr/>
        </p:nvPicPr>
        <p:blipFill rotWithShape="1">
          <a:blip r:embed="rId3"/>
          <a:srcRect l="25843" t="3119" r="1124" b="97"/>
          <a:stretch/>
        </p:blipFill>
        <p:spPr>
          <a:xfrm>
            <a:off x="0" y="1363662"/>
            <a:ext cx="4953000" cy="4729163"/>
          </a:xfrm>
          <a:prstGeom prst="rect">
            <a:avLst/>
          </a:prstGeom>
        </p:spPr>
      </p:pic>
    </p:spTree>
    <p:extLst>
      <p:ext uri="{BB962C8B-B14F-4D97-AF65-F5344CB8AC3E}">
        <p14:creationId xmlns:p14="http://schemas.microsoft.com/office/powerpoint/2010/main" val="16833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274638" y="1212850"/>
            <a:ext cx="7543799" cy="4133439"/>
          </a:xfrm>
        </p:spPr>
        <p:txBody>
          <a:bodyPr/>
          <a:lstStyle/>
          <a:p>
            <a:pPr marL="0" indent="0">
              <a:spcBef>
                <a:spcPts val="1800"/>
              </a:spcBef>
              <a:buNone/>
            </a:pPr>
            <a:r>
              <a:rPr lang="en-US" dirty="0"/>
              <a:t>Office 365 unified API (preview)</a:t>
            </a:r>
          </a:p>
          <a:p>
            <a:pPr marL="0" indent="0">
              <a:spcBef>
                <a:spcPts val="1800"/>
              </a:spcBef>
              <a:buNone/>
            </a:pPr>
            <a:r>
              <a:rPr lang="en-US" dirty="0">
                <a:latin typeface="Segoe UI Semibold" panose="020B0702040204020203" pitchFamily="34" charset="0"/>
                <a:cs typeface="Segoe UI Semibold" panose="020B0702040204020203" pitchFamily="34" charset="0"/>
              </a:rPr>
              <a:t>One API </a:t>
            </a:r>
            <a:r>
              <a:rPr lang="en-US" dirty="0"/>
              <a:t>to rule them all</a:t>
            </a:r>
          </a:p>
          <a:p>
            <a:pPr marL="0" lvl="1" indent="0">
              <a:spcBef>
                <a:spcPts val="1200"/>
              </a:spcBef>
              <a:buNone/>
            </a:pPr>
            <a:endParaRPr lang="en-US" dirty="0" smtClean="0"/>
          </a:p>
          <a:p>
            <a:pPr marL="342900" lvl="1" indent="-342900">
              <a:spcBef>
                <a:spcPts val="1200"/>
              </a:spcBef>
            </a:pPr>
            <a:r>
              <a:rPr lang="en-US" dirty="0" smtClean="0"/>
              <a:t>Great </a:t>
            </a:r>
            <a:r>
              <a:rPr lang="en-US" dirty="0"/>
              <a:t>developer experience for consuming Microsoft services from a single URL space with a single token.</a:t>
            </a:r>
          </a:p>
          <a:p>
            <a:pPr marL="342900" lvl="1" indent="-342900">
              <a:spcBef>
                <a:spcPts val="1200"/>
              </a:spcBef>
            </a:pPr>
            <a:r>
              <a:rPr lang="en-US" dirty="0"/>
              <a:t>Directly navigate between currently </a:t>
            </a:r>
            <a:r>
              <a:rPr lang="en-US" dirty="0" err="1"/>
              <a:t>siloed</a:t>
            </a:r>
            <a:r>
              <a:rPr lang="en-US" dirty="0"/>
              <a:t> Office 365 services.</a:t>
            </a:r>
          </a:p>
          <a:p>
            <a:pPr marL="342900" lvl="1" indent="-342900">
              <a:spcBef>
                <a:spcPts val="1200"/>
              </a:spcBef>
            </a:pPr>
            <a:r>
              <a:rPr lang="en-US" dirty="0"/>
              <a:t>Combine the full O365 services and the rich relationships and queries enabled by the Office Graph into a single service.</a:t>
            </a:r>
          </a:p>
        </p:txBody>
      </p:sp>
      <p:sp>
        <p:nvSpPr>
          <p:cNvPr id="3" name="Title 2"/>
          <p:cNvSpPr>
            <a:spLocks noGrp="1"/>
          </p:cNvSpPr>
          <p:nvPr>
            <p:ph type="title"/>
          </p:nvPr>
        </p:nvSpPr>
        <p:spPr/>
        <p:txBody>
          <a:bodyPr/>
          <a:lstStyle/>
          <a:p>
            <a:r>
              <a:rPr lang="en-US" dirty="0" smtClean="0"/>
              <a:t>Summary</a:t>
            </a:r>
            <a:endParaRPr lang="en-US" dirty="0"/>
          </a:p>
        </p:txBody>
      </p:sp>
      <p:sp>
        <p:nvSpPr>
          <p:cNvPr id="4"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p:cNvPicPr>
            <a:picLocks noChangeAspect="1"/>
          </p:cNvPicPr>
          <p:nvPr/>
        </p:nvPicPr>
        <p:blipFill>
          <a:blip r:embed="rId3"/>
          <a:stretch>
            <a:fillRect/>
          </a:stretch>
        </p:blipFill>
        <p:spPr>
          <a:xfrm>
            <a:off x="7480363" y="1679302"/>
            <a:ext cx="4653677" cy="4133440"/>
          </a:xfrm>
          <a:prstGeom prst="rect">
            <a:avLst/>
          </a:prstGeom>
        </p:spPr>
      </p:pic>
    </p:spTree>
    <p:extLst>
      <p:ext uri="{BB962C8B-B14F-4D97-AF65-F5344CB8AC3E}">
        <p14:creationId xmlns:p14="http://schemas.microsoft.com/office/powerpoint/2010/main" val="224133220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4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800" fill="hold"/>
                                        <p:tgtEl>
                                          <p:spTgt spid="2"/>
                                        </p:tgtEl>
                                        <p:attrNameLst>
                                          <p:attrName>ppt_x</p:attrName>
                                        </p:attrNameLst>
                                      </p:cBhvr>
                                      <p:tavLst>
                                        <p:tav tm="0">
                                          <p:val>
                                            <p:strVal val="#ppt_x"/>
                                          </p:val>
                                        </p:tav>
                                        <p:tav tm="100000">
                                          <p:val>
                                            <p:strVal val="#ppt_x"/>
                                          </p:val>
                                        </p:tav>
                                      </p:tavLst>
                                    </p:anim>
                                    <p:anim calcmode="lin" valueType="num">
                                      <p:cBhvr additive="base">
                                        <p:cTn id="8" dur="800" fill="hold"/>
                                        <p:tgtEl>
                                          <p:spTgt spid="2"/>
                                        </p:tgtEl>
                                        <p:attrNameLst>
                                          <p:attrName>ppt_y</p:attrName>
                                        </p:attrNameLst>
                                      </p:cBhvr>
                                      <p:tavLst>
                                        <p:tav tm="0">
                                          <p:val>
                                            <p:strVal val="1+#ppt_h/2"/>
                                          </p:val>
                                        </p:tav>
                                        <p:tav tm="100000">
                                          <p:val>
                                            <p:strVal val="#ppt_y"/>
                                          </p:val>
                                        </p:tav>
                                      </p:tavLst>
                                    </p:anim>
                                  </p:childTnLst>
                                </p:cTn>
                              </p:par>
                              <p:par>
                                <p:cTn id="9" presetID="10" presetClass="entr" presetSubtype="0" fill="hold" grpId="1" nodeType="withEffect">
                                  <p:stCondLst>
                                    <p:cond delay="4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8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Content Placeholder 6"/>
          <p:cNvSpPr>
            <a:spLocks noGrp="1"/>
          </p:cNvSpPr>
          <p:nvPr>
            <p:ph idx="4294967295"/>
          </p:nvPr>
        </p:nvSpPr>
        <p:spPr>
          <a:xfrm>
            <a:off x="882" y="5231556"/>
            <a:ext cx="12434711" cy="640233"/>
          </a:xfrm>
          <a:prstGeom prst="rect">
            <a:avLst/>
          </a:prstGeom>
        </p:spPr>
        <p:txBody>
          <a:bodyPr/>
          <a:lstStyle/>
          <a:p>
            <a:pPr marL="0" indent="0" algn="ctr">
              <a:buNone/>
            </a:pPr>
            <a:r>
              <a:rPr lang="en-US" sz="3199" dirty="0">
                <a:hlinkClick r:id="rId2"/>
              </a:rPr>
              <a:t>http://dev.office.com/devprogram</a:t>
            </a:r>
            <a:r>
              <a:rPr lang="en-US" sz="3199" dirty="0"/>
              <a:t> </a:t>
            </a:r>
          </a:p>
        </p:txBody>
      </p:sp>
      <p:sp>
        <p:nvSpPr>
          <p:cNvPr id="6" name="Title 5"/>
          <p:cNvSpPr>
            <a:spLocks noGrp="1"/>
          </p:cNvSpPr>
          <p:nvPr>
            <p:ph type="title"/>
          </p:nvPr>
        </p:nvSpPr>
        <p:spPr/>
        <p:txBody>
          <a:bodyPr/>
          <a:lstStyle/>
          <a:p>
            <a:r>
              <a:rPr lang="en-US" dirty="0" smtClean="0"/>
              <a:t>Developer Program Launch</a:t>
            </a:r>
            <a:endParaRPr lang="en-US" dirty="0"/>
          </a:p>
        </p:txBody>
      </p:sp>
      <p:grpSp>
        <p:nvGrpSpPr>
          <p:cNvPr id="83" name="Group 82"/>
          <p:cNvGrpSpPr/>
          <p:nvPr/>
        </p:nvGrpSpPr>
        <p:grpSpPr>
          <a:xfrm>
            <a:off x="4662709" y="3198857"/>
            <a:ext cx="3114234" cy="3817395"/>
            <a:chOff x="4662488" y="3198813"/>
            <a:chExt cx="3114676" cy="3817937"/>
          </a:xfrm>
        </p:grpSpPr>
        <p:sp>
          <p:nvSpPr>
            <p:cNvPr id="84" name="AutoShape 3"/>
            <p:cNvSpPr>
              <a:spLocks noChangeAspect="1" noChangeArrowheads="1" noTextEdit="1"/>
            </p:cNvSpPr>
            <p:nvPr/>
          </p:nvSpPr>
          <p:spPr bwMode="auto">
            <a:xfrm>
              <a:off x="4732338" y="3198813"/>
              <a:ext cx="2974975" cy="379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89" name="Freeform 5"/>
            <p:cNvSpPr>
              <a:spLocks/>
            </p:cNvSpPr>
            <p:nvPr/>
          </p:nvSpPr>
          <p:spPr bwMode="auto">
            <a:xfrm>
              <a:off x="6946901" y="5176838"/>
              <a:ext cx="830263" cy="1839912"/>
            </a:xfrm>
            <a:custGeom>
              <a:avLst/>
              <a:gdLst>
                <a:gd name="T0" fmla="*/ 12 w 72"/>
                <a:gd name="T1" fmla="*/ 0 h 160"/>
                <a:gd name="T2" fmla="*/ 0 w 72"/>
                <a:gd name="T3" fmla="*/ 76 h 160"/>
                <a:gd name="T4" fmla="*/ 57 w 72"/>
                <a:gd name="T5" fmla="*/ 151 h 160"/>
                <a:gd name="T6" fmla="*/ 67 w 72"/>
                <a:gd name="T7" fmla="*/ 151 h 160"/>
                <a:gd name="T8" fmla="*/ 12 w 72"/>
                <a:gd name="T9" fmla="*/ 0 h 160"/>
              </a:gdLst>
              <a:ahLst/>
              <a:cxnLst>
                <a:cxn ang="0">
                  <a:pos x="T0" y="T1"/>
                </a:cxn>
                <a:cxn ang="0">
                  <a:pos x="T2" y="T3"/>
                </a:cxn>
                <a:cxn ang="0">
                  <a:pos x="T4" y="T5"/>
                </a:cxn>
                <a:cxn ang="0">
                  <a:pos x="T6" y="T7"/>
                </a:cxn>
                <a:cxn ang="0">
                  <a:pos x="T8" y="T9"/>
                </a:cxn>
              </a:cxnLst>
              <a:rect l="0" t="0" r="r" b="b"/>
              <a:pathLst>
                <a:path w="72" h="160">
                  <a:moveTo>
                    <a:pt x="12" y="0"/>
                  </a:moveTo>
                  <a:cubicBezTo>
                    <a:pt x="11" y="24"/>
                    <a:pt x="8" y="49"/>
                    <a:pt x="0" y="76"/>
                  </a:cubicBezTo>
                  <a:cubicBezTo>
                    <a:pt x="45" y="82"/>
                    <a:pt x="56" y="147"/>
                    <a:pt x="57" y="151"/>
                  </a:cubicBezTo>
                  <a:cubicBezTo>
                    <a:pt x="58" y="160"/>
                    <a:pt x="67" y="157"/>
                    <a:pt x="67" y="151"/>
                  </a:cubicBezTo>
                  <a:cubicBezTo>
                    <a:pt x="72" y="50"/>
                    <a:pt x="21" y="7"/>
                    <a:pt x="12" y="0"/>
                  </a:cubicBezTo>
                  <a:close/>
                </a:path>
              </a:pathLst>
            </a:custGeom>
            <a:solidFill>
              <a:srgbClr val="BAD80A"/>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96" name="Freeform 6"/>
            <p:cNvSpPr>
              <a:spLocks/>
            </p:cNvSpPr>
            <p:nvPr/>
          </p:nvSpPr>
          <p:spPr bwMode="auto">
            <a:xfrm>
              <a:off x="4662488" y="5187950"/>
              <a:ext cx="819150" cy="1828800"/>
            </a:xfrm>
            <a:custGeom>
              <a:avLst/>
              <a:gdLst>
                <a:gd name="T0" fmla="*/ 59 w 71"/>
                <a:gd name="T1" fmla="*/ 0 h 159"/>
                <a:gd name="T2" fmla="*/ 5 w 71"/>
                <a:gd name="T3" fmla="*/ 150 h 159"/>
                <a:gd name="T4" fmla="*/ 15 w 71"/>
                <a:gd name="T5" fmla="*/ 150 h 159"/>
                <a:gd name="T6" fmla="*/ 71 w 71"/>
                <a:gd name="T7" fmla="*/ 75 h 159"/>
                <a:gd name="T8" fmla="*/ 59 w 71"/>
                <a:gd name="T9" fmla="*/ 0 h 159"/>
              </a:gdLst>
              <a:ahLst/>
              <a:cxnLst>
                <a:cxn ang="0">
                  <a:pos x="T0" y="T1"/>
                </a:cxn>
                <a:cxn ang="0">
                  <a:pos x="T2" y="T3"/>
                </a:cxn>
                <a:cxn ang="0">
                  <a:pos x="T4" y="T5"/>
                </a:cxn>
                <a:cxn ang="0">
                  <a:pos x="T6" y="T7"/>
                </a:cxn>
                <a:cxn ang="0">
                  <a:pos x="T8" y="T9"/>
                </a:cxn>
              </a:cxnLst>
              <a:rect l="0" t="0" r="r" b="b"/>
              <a:pathLst>
                <a:path w="71" h="159">
                  <a:moveTo>
                    <a:pt x="59" y="0"/>
                  </a:moveTo>
                  <a:cubicBezTo>
                    <a:pt x="48" y="9"/>
                    <a:pt x="0" y="52"/>
                    <a:pt x="5" y="150"/>
                  </a:cubicBezTo>
                  <a:cubicBezTo>
                    <a:pt x="5" y="156"/>
                    <a:pt x="14" y="159"/>
                    <a:pt x="15" y="150"/>
                  </a:cubicBezTo>
                  <a:cubicBezTo>
                    <a:pt x="16" y="146"/>
                    <a:pt x="27" y="82"/>
                    <a:pt x="71" y="75"/>
                  </a:cubicBezTo>
                  <a:cubicBezTo>
                    <a:pt x="63" y="49"/>
                    <a:pt x="60" y="23"/>
                    <a:pt x="59" y="0"/>
                  </a:cubicBezTo>
                  <a:close/>
                </a:path>
              </a:pathLst>
            </a:custGeom>
            <a:solidFill>
              <a:srgbClr val="BAD80A"/>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97" name="Freeform 7"/>
            <p:cNvSpPr>
              <a:spLocks/>
            </p:cNvSpPr>
            <p:nvPr/>
          </p:nvSpPr>
          <p:spPr bwMode="auto">
            <a:xfrm>
              <a:off x="6105526" y="5119688"/>
              <a:ext cx="230188" cy="1851025"/>
            </a:xfrm>
            <a:custGeom>
              <a:avLst/>
              <a:gdLst>
                <a:gd name="T0" fmla="*/ 10 w 20"/>
                <a:gd name="T1" fmla="*/ 0 h 161"/>
                <a:gd name="T2" fmla="*/ 10 w 20"/>
                <a:gd name="T3" fmla="*/ 0 h 161"/>
                <a:gd name="T4" fmla="*/ 10 w 20"/>
                <a:gd name="T5" fmla="*/ 0 h 161"/>
                <a:gd name="T6" fmla="*/ 10 w 20"/>
                <a:gd name="T7" fmla="*/ 0 h 161"/>
                <a:gd name="T8" fmla="*/ 10 w 20"/>
                <a:gd name="T9" fmla="*/ 0 h 161"/>
                <a:gd name="T10" fmla="*/ 0 w 20"/>
                <a:gd name="T11" fmla="*/ 11 h 161"/>
                <a:gd name="T12" fmla="*/ 0 w 20"/>
                <a:gd name="T13" fmla="*/ 149 h 161"/>
                <a:gd name="T14" fmla="*/ 10 w 20"/>
                <a:gd name="T15" fmla="*/ 161 h 161"/>
                <a:gd name="T16" fmla="*/ 10 w 20"/>
                <a:gd name="T17" fmla="*/ 161 h 161"/>
                <a:gd name="T18" fmla="*/ 10 w 20"/>
                <a:gd name="T19" fmla="*/ 161 h 161"/>
                <a:gd name="T20" fmla="*/ 10 w 20"/>
                <a:gd name="T21" fmla="*/ 161 h 161"/>
                <a:gd name="T22" fmla="*/ 10 w 20"/>
                <a:gd name="T23" fmla="*/ 161 h 161"/>
                <a:gd name="T24" fmla="*/ 20 w 20"/>
                <a:gd name="T25" fmla="*/ 149 h 161"/>
                <a:gd name="T26" fmla="*/ 20 w 20"/>
                <a:gd name="T27" fmla="*/ 11 h 161"/>
                <a:gd name="T28" fmla="*/ 10 w 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61">
                  <a:moveTo>
                    <a:pt x="10" y="0"/>
                  </a:moveTo>
                  <a:cubicBezTo>
                    <a:pt x="10" y="0"/>
                    <a:pt x="10" y="0"/>
                    <a:pt x="10" y="0"/>
                  </a:cubicBezTo>
                  <a:cubicBezTo>
                    <a:pt x="10" y="0"/>
                    <a:pt x="10" y="0"/>
                    <a:pt x="10" y="0"/>
                  </a:cubicBezTo>
                  <a:cubicBezTo>
                    <a:pt x="10" y="0"/>
                    <a:pt x="10" y="0"/>
                    <a:pt x="10" y="0"/>
                  </a:cubicBezTo>
                  <a:cubicBezTo>
                    <a:pt x="10" y="0"/>
                    <a:pt x="10" y="0"/>
                    <a:pt x="10" y="0"/>
                  </a:cubicBezTo>
                  <a:cubicBezTo>
                    <a:pt x="0" y="0"/>
                    <a:pt x="0" y="11"/>
                    <a:pt x="0" y="11"/>
                  </a:cubicBezTo>
                  <a:cubicBezTo>
                    <a:pt x="0" y="11"/>
                    <a:pt x="0" y="144"/>
                    <a:pt x="0" y="149"/>
                  </a:cubicBezTo>
                  <a:cubicBezTo>
                    <a:pt x="0" y="154"/>
                    <a:pt x="0" y="161"/>
                    <a:pt x="10" y="161"/>
                  </a:cubicBezTo>
                  <a:cubicBezTo>
                    <a:pt x="10" y="161"/>
                    <a:pt x="10" y="161"/>
                    <a:pt x="10" y="161"/>
                  </a:cubicBezTo>
                  <a:cubicBezTo>
                    <a:pt x="10" y="161"/>
                    <a:pt x="10" y="161"/>
                    <a:pt x="10" y="161"/>
                  </a:cubicBezTo>
                  <a:cubicBezTo>
                    <a:pt x="10" y="161"/>
                    <a:pt x="10" y="161"/>
                    <a:pt x="10" y="161"/>
                  </a:cubicBezTo>
                  <a:cubicBezTo>
                    <a:pt x="10" y="161"/>
                    <a:pt x="10" y="161"/>
                    <a:pt x="10" y="161"/>
                  </a:cubicBezTo>
                  <a:cubicBezTo>
                    <a:pt x="20" y="161"/>
                    <a:pt x="20" y="154"/>
                    <a:pt x="20" y="149"/>
                  </a:cubicBezTo>
                  <a:cubicBezTo>
                    <a:pt x="20" y="144"/>
                    <a:pt x="20" y="11"/>
                    <a:pt x="20" y="11"/>
                  </a:cubicBezTo>
                  <a:cubicBezTo>
                    <a:pt x="20" y="11"/>
                    <a:pt x="20" y="0"/>
                    <a:pt x="10" y="0"/>
                  </a:cubicBezTo>
                  <a:close/>
                </a:path>
              </a:pathLst>
            </a:custGeom>
            <a:solidFill>
              <a:srgbClr val="00188F"/>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98" name="Freeform 8"/>
            <p:cNvSpPr>
              <a:spLocks/>
            </p:cNvSpPr>
            <p:nvPr/>
          </p:nvSpPr>
          <p:spPr bwMode="auto">
            <a:xfrm>
              <a:off x="5851526" y="3198813"/>
              <a:ext cx="738188" cy="425450"/>
            </a:xfrm>
            <a:custGeom>
              <a:avLst/>
              <a:gdLst>
                <a:gd name="T0" fmla="*/ 64 w 64"/>
                <a:gd name="T1" fmla="*/ 37 h 37"/>
                <a:gd name="T2" fmla="*/ 32 w 64"/>
                <a:gd name="T3" fmla="*/ 0 h 37"/>
                <a:gd name="T4" fmla="*/ 32 w 64"/>
                <a:gd name="T5" fmla="*/ 0 h 37"/>
                <a:gd name="T6" fmla="*/ 0 w 64"/>
                <a:gd name="T7" fmla="*/ 37 h 37"/>
                <a:gd name="T8" fmla="*/ 64 w 64"/>
                <a:gd name="T9" fmla="*/ 37 h 37"/>
              </a:gdLst>
              <a:ahLst/>
              <a:cxnLst>
                <a:cxn ang="0">
                  <a:pos x="T0" y="T1"/>
                </a:cxn>
                <a:cxn ang="0">
                  <a:pos x="T2" y="T3"/>
                </a:cxn>
                <a:cxn ang="0">
                  <a:pos x="T4" y="T5"/>
                </a:cxn>
                <a:cxn ang="0">
                  <a:pos x="T6" y="T7"/>
                </a:cxn>
                <a:cxn ang="0">
                  <a:pos x="T8" y="T9"/>
                </a:cxn>
              </a:cxnLst>
              <a:rect l="0" t="0" r="r" b="b"/>
              <a:pathLst>
                <a:path w="64" h="37">
                  <a:moveTo>
                    <a:pt x="64" y="37"/>
                  </a:moveTo>
                  <a:cubicBezTo>
                    <a:pt x="51" y="14"/>
                    <a:pt x="38" y="0"/>
                    <a:pt x="32" y="0"/>
                  </a:cubicBezTo>
                  <a:cubicBezTo>
                    <a:pt x="32" y="0"/>
                    <a:pt x="32" y="0"/>
                    <a:pt x="32" y="0"/>
                  </a:cubicBezTo>
                  <a:cubicBezTo>
                    <a:pt x="26" y="0"/>
                    <a:pt x="13" y="14"/>
                    <a:pt x="0" y="37"/>
                  </a:cubicBezTo>
                  <a:lnTo>
                    <a:pt x="64" y="37"/>
                  </a:lnTo>
                  <a:close/>
                </a:path>
              </a:pathLst>
            </a:custGeom>
            <a:solidFill>
              <a:srgbClr val="00188F"/>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99" name="Freeform 9"/>
            <p:cNvSpPr>
              <a:spLocks noEditPoints="1"/>
            </p:cNvSpPr>
            <p:nvPr/>
          </p:nvSpPr>
          <p:spPr bwMode="auto">
            <a:xfrm>
              <a:off x="5262563" y="3727450"/>
              <a:ext cx="1914525" cy="2484437"/>
            </a:xfrm>
            <a:custGeom>
              <a:avLst/>
              <a:gdLst>
                <a:gd name="T0" fmla="*/ 120 w 166"/>
                <a:gd name="T1" fmla="*/ 0 h 216"/>
                <a:gd name="T2" fmla="*/ 46 w 166"/>
                <a:gd name="T3" fmla="*/ 0 h 216"/>
                <a:gd name="T4" fmla="*/ 32 w 166"/>
                <a:gd name="T5" fmla="*/ 216 h 216"/>
                <a:gd name="T6" fmla="*/ 65 w 166"/>
                <a:gd name="T7" fmla="*/ 216 h 216"/>
                <a:gd name="T8" fmla="*/ 65 w 166"/>
                <a:gd name="T9" fmla="*/ 132 h 216"/>
                <a:gd name="T10" fmla="*/ 70 w 166"/>
                <a:gd name="T11" fmla="*/ 118 h 216"/>
                <a:gd name="T12" fmla="*/ 83 w 166"/>
                <a:gd name="T13" fmla="*/ 113 h 216"/>
                <a:gd name="T14" fmla="*/ 96 w 166"/>
                <a:gd name="T15" fmla="*/ 118 h 216"/>
                <a:gd name="T16" fmla="*/ 101 w 166"/>
                <a:gd name="T17" fmla="*/ 132 h 216"/>
                <a:gd name="T18" fmla="*/ 101 w 166"/>
                <a:gd name="T19" fmla="*/ 216 h 216"/>
                <a:gd name="T20" fmla="*/ 134 w 166"/>
                <a:gd name="T21" fmla="*/ 216 h 216"/>
                <a:gd name="T22" fmla="*/ 120 w 166"/>
                <a:gd name="T23" fmla="*/ 0 h 216"/>
                <a:gd name="T24" fmla="*/ 83 w 166"/>
                <a:gd name="T25" fmla="*/ 75 h 216"/>
                <a:gd name="T26" fmla="*/ 57 w 166"/>
                <a:gd name="T27" fmla="*/ 49 h 216"/>
                <a:gd name="T28" fmla="*/ 83 w 166"/>
                <a:gd name="T29" fmla="*/ 23 h 216"/>
                <a:gd name="T30" fmla="*/ 109 w 166"/>
                <a:gd name="T31" fmla="*/ 49 h 216"/>
                <a:gd name="T32" fmla="*/ 83 w 166"/>
                <a:gd name="T33" fmla="*/ 7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216">
                  <a:moveTo>
                    <a:pt x="120" y="0"/>
                  </a:moveTo>
                  <a:cubicBezTo>
                    <a:pt x="46" y="0"/>
                    <a:pt x="46" y="0"/>
                    <a:pt x="46" y="0"/>
                  </a:cubicBezTo>
                  <a:cubicBezTo>
                    <a:pt x="21" y="47"/>
                    <a:pt x="0" y="126"/>
                    <a:pt x="32" y="216"/>
                  </a:cubicBezTo>
                  <a:cubicBezTo>
                    <a:pt x="32" y="216"/>
                    <a:pt x="50" y="216"/>
                    <a:pt x="65" y="216"/>
                  </a:cubicBezTo>
                  <a:cubicBezTo>
                    <a:pt x="65" y="132"/>
                    <a:pt x="65" y="132"/>
                    <a:pt x="65" y="132"/>
                  </a:cubicBezTo>
                  <a:cubicBezTo>
                    <a:pt x="65" y="130"/>
                    <a:pt x="65" y="123"/>
                    <a:pt x="70" y="118"/>
                  </a:cubicBezTo>
                  <a:cubicBezTo>
                    <a:pt x="72" y="116"/>
                    <a:pt x="77" y="113"/>
                    <a:pt x="83" y="113"/>
                  </a:cubicBezTo>
                  <a:cubicBezTo>
                    <a:pt x="90" y="113"/>
                    <a:pt x="94" y="116"/>
                    <a:pt x="96" y="118"/>
                  </a:cubicBezTo>
                  <a:cubicBezTo>
                    <a:pt x="101" y="123"/>
                    <a:pt x="101" y="130"/>
                    <a:pt x="101" y="132"/>
                  </a:cubicBezTo>
                  <a:cubicBezTo>
                    <a:pt x="101" y="216"/>
                    <a:pt x="101" y="216"/>
                    <a:pt x="101" y="216"/>
                  </a:cubicBezTo>
                  <a:cubicBezTo>
                    <a:pt x="116" y="216"/>
                    <a:pt x="134" y="216"/>
                    <a:pt x="134" y="216"/>
                  </a:cubicBezTo>
                  <a:cubicBezTo>
                    <a:pt x="166" y="126"/>
                    <a:pt x="145" y="47"/>
                    <a:pt x="120" y="0"/>
                  </a:cubicBezTo>
                  <a:close/>
                  <a:moveTo>
                    <a:pt x="83" y="75"/>
                  </a:moveTo>
                  <a:cubicBezTo>
                    <a:pt x="69" y="75"/>
                    <a:pt x="57" y="63"/>
                    <a:pt x="57" y="49"/>
                  </a:cubicBezTo>
                  <a:cubicBezTo>
                    <a:pt x="57" y="35"/>
                    <a:pt x="69" y="23"/>
                    <a:pt x="83" y="23"/>
                  </a:cubicBezTo>
                  <a:cubicBezTo>
                    <a:pt x="97" y="23"/>
                    <a:pt x="109" y="35"/>
                    <a:pt x="109" y="49"/>
                  </a:cubicBezTo>
                  <a:cubicBezTo>
                    <a:pt x="109" y="63"/>
                    <a:pt x="97" y="75"/>
                    <a:pt x="83" y="75"/>
                  </a:cubicBezTo>
                  <a:close/>
                </a:path>
              </a:pathLst>
            </a:custGeom>
            <a:solidFill>
              <a:srgbClr val="0078D7"/>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100" name="Freeform 10"/>
            <p:cNvSpPr>
              <a:spLocks/>
            </p:cNvSpPr>
            <p:nvPr/>
          </p:nvSpPr>
          <p:spPr bwMode="auto">
            <a:xfrm>
              <a:off x="5619751" y="6292850"/>
              <a:ext cx="392113" cy="92075"/>
            </a:xfrm>
            <a:custGeom>
              <a:avLst/>
              <a:gdLst>
                <a:gd name="T0" fmla="*/ 34 w 34"/>
                <a:gd name="T1" fmla="*/ 0 h 8"/>
                <a:gd name="T2" fmla="*/ 5 w 34"/>
                <a:gd name="T3" fmla="*/ 0 h 8"/>
                <a:gd name="T4" fmla="*/ 0 w 34"/>
                <a:gd name="T5" fmla="*/ 4 h 8"/>
                <a:gd name="T6" fmla="*/ 5 w 34"/>
                <a:gd name="T7" fmla="*/ 8 h 8"/>
                <a:gd name="T8" fmla="*/ 34 w 34"/>
                <a:gd name="T9" fmla="*/ 8 h 8"/>
                <a:gd name="T10" fmla="*/ 34 w 34"/>
                <a:gd name="T11" fmla="*/ 0 h 8"/>
              </a:gdLst>
              <a:ahLst/>
              <a:cxnLst>
                <a:cxn ang="0">
                  <a:pos x="T0" y="T1"/>
                </a:cxn>
                <a:cxn ang="0">
                  <a:pos x="T2" y="T3"/>
                </a:cxn>
                <a:cxn ang="0">
                  <a:pos x="T4" y="T5"/>
                </a:cxn>
                <a:cxn ang="0">
                  <a:pos x="T6" y="T7"/>
                </a:cxn>
                <a:cxn ang="0">
                  <a:pos x="T8" y="T9"/>
                </a:cxn>
                <a:cxn ang="0">
                  <a:pos x="T10" y="T11"/>
                </a:cxn>
              </a:cxnLst>
              <a:rect l="0" t="0" r="r" b="b"/>
              <a:pathLst>
                <a:path w="34" h="8">
                  <a:moveTo>
                    <a:pt x="34" y="0"/>
                  </a:moveTo>
                  <a:cubicBezTo>
                    <a:pt x="5" y="0"/>
                    <a:pt x="5" y="0"/>
                    <a:pt x="5" y="0"/>
                  </a:cubicBezTo>
                  <a:cubicBezTo>
                    <a:pt x="2" y="0"/>
                    <a:pt x="0" y="2"/>
                    <a:pt x="0" y="4"/>
                  </a:cubicBezTo>
                  <a:cubicBezTo>
                    <a:pt x="0" y="6"/>
                    <a:pt x="2" y="8"/>
                    <a:pt x="5" y="8"/>
                  </a:cubicBezTo>
                  <a:cubicBezTo>
                    <a:pt x="34" y="8"/>
                    <a:pt x="34" y="8"/>
                    <a:pt x="34" y="8"/>
                  </a:cubicBezTo>
                  <a:lnTo>
                    <a:pt x="34" y="0"/>
                  </a:lnTo>
                  <a:close/>
                </a:path>
              </a:pathLst>
            </a:custGeom>
            <a:solidFill>
              <a:srgbClr val="00188F"/>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sp>
          <p:nvSpPr>
            <p:cNvPr id="101" name="Freeform 11"/>
            <p:cNvSpPr>
              <a:spLocks/>
            </p:cNvSpPr>
            <p:nvPr/>
          </p:nvSpPr>
          <p:spPr bwMode="auto">
            <a:xfrm>
              <a:off x="6427788" y="6292850"/>
              <a:ext cx="392113" cy="92075"/>
            </a:xfrm>
            <a:custGeom>
              <a:avLst/>
              <a:gdLst>
                <a:gd name="T0" fmla="*/ 30 w 34"/>
                <a:gd name="T1" fmla="*/ 0 h 8"/>
                <a:gd name="T2" fmla="*/ 0 w 34"/>
                <a:gd name="T3" fmla="*/ 0 h 8"/>
                <a:gd name="T4" fmla="*/ 0 w 34"/>
                <a:gd name="T5" fmla="*/ 8 h 8"/>
                <a:gd name="T6" fmla="*/ 30 w 34"/>
                <a:gd name="T7" fmla="*/ 8 h 8"/>
                <a:gd name="T8" fmla="*/ 34 w 34"/>
                <a:gd name="T9" fmla="*/ 4 h 8"/>
                <a:gd name="T10" fmla="*/ 30 w 34"/>
                <a:gd name="T11" fmla="*/ 0 h 8"/>
              </a:gdLst>
              <a:ahLst/>
              <a:cxnLst>
                <a:cxn ang="0">
                  <a:pos x="T0" y="T1"/>
                </a:cxn>
                <a:cxn ang="0">
                  <a:pos x="T2" y="T3"/>
                </a:cxn>
                <a:cxn ang="0">
                  <a:pos x="T4" y="T5"/>
                </a:cxn>
                <a:cxn ang="0">
                  <a:pos x="T6" y="T7"/>
                </a:cxn>
                <a:cxn ang="0">
                  <a:pos x="T8" y="T9"/>
                </a:cxn>
                <a:cxn ang="0">
                  <a:pos x="T10" y="T11"/>
                </a:cxn>
              </a:cxnLst>
              <a:rect l="0" t="0" r="r" b="b"/>
              <a:pathLst>
                <a:path w="34" h="8">
                  <a:moveTo>
                    <a:pt x="30" y="0"/>
                  </a:moveTo>
                  <a:cubicBezTo>
                    <a:pt x="0" y="0"/>
                    <a:pt x="0" y="0"/>
                    <a:pt x="0" y="0"/>
                  </a:cubicBezTo>
                  <a:cubicBezTo>
                    <a:pt x="0" y="8"/>
                    <a:pt x="0" y="8"/>
                    <a:pt x="0" y="8"/>
                  </a:cubicBezTo>
                  <a:cubicBezTo>
                    <a:pt x="30" y="8"/>
                    <a:pt x="30" y="8"/>
                    <a:pt x="30" y="8"/>
                  </a:cubicBezTo>
                  <a:cubicBezTo>
                    <a:pt x="32" y="8"/>
                    <a:pt x="34" y="6"/>
                    <a:pt x="34" y="4"/>
                  </a:cubicBezTo>
                  <a:cubicBezTo>
                    <a:pt x="34" y="2"/>
                    <a:pt x="32" y="0"/>
                    <a:pt x="30" y="0"/>
                  </a:cubicBezTo>
                  <a:close/>
                </a:path>
              </a:pathLst>
            </a:custGeom>
            <a:solidFill>
              <a:srgbClr val="00188F"/>
            </a:solidFill>
            <a:ln>
              <a:noFill/>
            </a:ln>
          </p:spPr>
          <p:txBody>
            <a:bodyPr vert="horz" wrap="square" lIns="91427" tIns="45713" rIns="91427" bIns="45713" numCol="1" anchor="t" anchorCtr="0" compatLnSpc="1">
              <a:prstTxWarp prst="textNoShape">
                <a:avLst/>
              </a:prstTxWarp>
            </a:bodyPr>
            <a:lstStyle/>
            <a:p>
              <a:pPr defTabSz="932563"/>
              <a:endParaRPr lang="en-US">
                <a:noFill/>
              </a:endParaRPr>
            </a:p>
          </p:txBody>
        </p:sp>
      </p:grpSp>
      <p:grpSp>
        <p:nvGrpSpPr>
          <p:cNvPr id="294" name="Group 293"/>
          <p:cNvGrpSpPr/>
          <p:nvPr/>
        </p:nvGrpSpPr>
        <p:grpSpPr>
          <a:xfrm>
            <a:off x="467184" y="2305432"/>
            <a:ext cx="2335911" cy="1951946"/>
            <a:chOff x="457200" y="2260433"/>
            <a:chExt cx="2290317" cy="1913846"/>
          </a:xfrm>
        </p:grpSpPr>
        <p:sp>
          <p:nvSpPr>
            <p:cNvPr id="67" name="Rectangle 66"/>
            <p:cNvSpPr/>
            <p:nvPr/>
          </p:nvSpPr>
          <p:spPr>
            <a:xfrm>
              <a:off x="457200" y="3466393"/>
              <a:ext cx="2290317" cy="707886"/>
            </a:xfrm>
            <a:prstGeom prst="rect">
              <a:avLst/>
            </a:prstGeom>
          </p:spPr>
          <p:txBody>
            <a:bodyPr wrap="square">
              <a:spAutoFit/>
            </a:bodyPr>
            <a:lstStyle/>
            <a:p>
              <a:pPr algn="ctr" defTabSz="932563"/>
              <a:r>
                <a:rPr lang="en-US" sz="2000" dirty="0">
                  <a:gradFill>
                    <a:gsLst>
                      <a:gs pos="0">
                        <a:srgbClr val="404040"/>
                      </a:gs>
                      <a:gs pos="100000">
                        <a:srgbClr val="404040"/>
                      </a:gs>
                    </a:gsLst>
                    <a:lin ang="5400000" scaled="0"/>
                  </a:gradFill>
                </a:rPr>
                <a:t>E-mail </a:t>
              </a:r>
              <a:br>
                <a:rPr lang="en-US" sz="2000" dirty="0">
                  <a:gradFill>
                    <a:gsLst>
                      <a:gs pos="0">
                        <a:srgbClr val="404040"/>
                      </a:gs>
                      <a:gs pos="100000">
                        <a:srgbClr val="404040"/>
                      </a:gs>
                    </a:gsLst>
                    <a:lin ang="5400000" scaled="0"/>
                  </a:gradFill>
                </a:rPr>
              </a:br>
              <a:r>
                <a:rPr lang="en-US" sz="2000" dirty="0">
                  <a:gradFill>
                    <a:gsLst>
                      <a:gs pos="0">
                        <a:srgbClr val="404040"/>
                      </a:gs>
                      <a:gs pos="100000">
                        <a:srgbClr val="404040"/>
                      </a:gs>
                    </a:gsLst>
                    <a:lin ang="5400000" scaled="0"/>
                  </a:gradFill>
                </a:rPr>
                <a:t>Newsletters</a:t>
              </a:r>
            </a:p>
          </p:txBody>
        </p:sp>
        <p:grpSp>
          <p:nvGrpSpPr>
            <p:cNvPr id="293" name="Group 292"/>
            <p:cNvGrpSpPr/>
            <p:nvPr/>
          </p:nvGrpSpPr>
          <p:grpSpPr>
            <a:xfrm>
              <a:off x="746844" y="2260433"/>
              <a:ext cx="1711028" cy="991002"/>
              <a:chOff x="860785" y="2260433"/>
              <a:chExt cx="1711028" cy="991002"/>
            </a:xfrm>
          </p:grpSpPr>
          <p:grpSp>
            <p:nvGrpSpPr>
              <p:cNvPr id="63" name="Group 62"/>
              <p:cNvGrpSpPr/>
              <p:nvPr/>
            </p:nvGrpSpPr>
            <p:grpSpPr>
              <a:xfrm>
                <a:off x="860785" y="2260433"/>
                <a:ext cx="1711028" cy="991002"/>
                <a:chOff x="506413" y="1770063"/>
                <a:chExt cx="2105025" cy="1219200"/>
              </a:xfrm>
            </p:grpSpPr>
            <p:sp>
              <p:nvSpPr>
                <p:cNvPr id="59" name="Rectangle 20"/>
                <p:cNvSpPr>
                  <a:spLocks noChangeArrowheads="1"/>
                </p:cNvSpPr>
                <p:nvPr/>
              </p:nvSpPr>
              <p:spPr bwMode="auto">
                <a:xfrm>
                  <a:off x="758825" y="1770063"/>
                  <a:ext cx="1624012" cy="112077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63"/>
                  <a:endParaRPr lang="en-US">
                    <a:solidFill>
                      <a:srgbClr val="404040"/>
                    </a:solidFill>
                  </a:endParaRPr>
                </a:p>
              </p:txBody>
            </p:sp>
            <p:sp>
              <p:nvSpPr>
                <p:cNvPr id="60" name="Oval 21"/>
                <p:cNvSpPr>
                  <a:spLocks noChangeArrowheads="1"/>
                </p:cNvSpPr>
                <p:nvPr/>
              </p:nvSpPr>
              <p:spPr bwMode="auto">
                <a:xfrm>
                  <a:off x="1552575" y="1793876"/>
                  <a:ext cx="36512" cy="3651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endParaRPr lang="en-US">
                    <a:solidFill>
                      <a:srgbClr val="404040"/>
                    </a:solidFill>
                  </a:endParaRPr>
                </a:p>
              </p:txBody>
            </p:sp>
            <p:sp>
              <p:nvSpPr>
                <p:cNvPr id="61" name="Rectangle 22"/>
                <p:cNvSpPr>
                  <a:spLocks noChangeArrowheads="1"/>
                </p:cNvSpPr>
                <p:nvPr/>
              </p:nvSpPr>
              <p:spPr bwMode="auto">
                <a:xfrm>
                  <a:off x="819150" y="1855788"/>
                  <a:ext cx="1514475" cy="987425"/>
                </a:xfrm>
                <a:prstGeom prst="rect">
                  <a:avLst/>
                </a:prstGeom>
                <a:solidFill>
                  <a:srgbClr val="5C2D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63"/>
                  <a:endParaRPr lang="en-US">
                    <a:solidFill>
                      <a:srgbClr val="404040"/>
                    </a:solidFill>
                  </a:endParaRPr>
                </a:p>
              </p:txBody>
            </p:sp>
            <p:sp>
              <p:nvSpPr>
                <p:cNvPr id="62" name="Freeform 23"/>
                <p:cNvSpPr>
                  <a:spLocks/>
                </p:cNvSpPr>
                <p:nvPr/>
              </p:nvSpPr>
              <p:spPr bwMode="auto">
                <a:xfrm>
                  <a:off x="506413" y="2903538"/>
                  <a:ext cx="2105025" cy="85725"/>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63"/>
                  <a:endParaRPr lang="en-US">
                    <a:solidFill>
                      <a:srgbClr val="404040"/>
                    </a:solidFill>
                  </a:endParaRPr>
                </a:p>
              </p:txBody>
            </p:sp>
          </p:grpSp>
          <p:sp>
            <p:nvSpPr>
              <p:cNvPr id="2" name="Rectangle 1"/>
              <p:cNvSpPr/>
              <p:nvPr/>
            </p:nvSpPr>
            <p:spPr bwMode="auto">
              <a:xfrm>
                <a:off x="1416844" y="2379232"/>
                <a:ext cx="846536" cy="73958"/>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60" tIns="93260" rIns="34977" bIns="34977" rtlCol="0" anchor="b" anchorCtr="0"/>
              <a:lstStyle/>
              <a:p>
                <a:pPr algn="ctr" defTabSz="950961"/>
                <a:endParaRPr lang="en-US" sz="816" dirty="0">
                  <a:gradFill>
                    <a:gsLst>
                      <a:gs pos="0">
                        <a:srgbClr val="FFFFFF"/>
                      </a:gs>
                      <a:gs pos="100000">
                        <a:srgbClr val="FFFFFF"/>
                      </a:gs>
                    </a:gsLst>
                    <a:lin ang="5400000" scaled="0"/>
                  </a:gradFill>
                  <a:ea typeface="Segoe UI" pitchFamily="34" charset="0"/>
                  <a:cs typeface="Segoe UI" pitchFamily="34" charset="0"/>
                </a:endParaRPr>
              </a:p>
            </p:txBody>
          </p:sp>
          <p:cxnSp>
            <p:nvCxnSpPr>
              <p:cNvPr id="5" name="Straight Connector 4"/>
              <p:cNvCxnSpPr/>
              <p:nvPr/>
            </p:nvCxnSpPr>
            <p:spPr>
              <a:xfrm>
                <a:off x="1416844" y="2530614"/>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1416844" y="2608038"/>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1416844" y="2685462"/>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1416844" y="2762886"/>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ctangle 105"/>
              <p:cNvSpPr/>
              <p:nvPr/>
            </p:nvSpPr>
            <p:spPr bwMode="auto">
              <a:xfrm>
                <a:off x="1142807" y="2375321"/>
                <a:ext cx="234036" cy="73958"/>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60" tIns="93260" rIns="34977" bIns="34977" rtlCol="0" anchor="b" anchorCtr="0"/>
              <a:lstStyle/>
              <a:p>
                <a:pPr algn="ctr" defTabSz="950961"/>
                <a:endParaRPr lang="en-US" sz="816" dirty="0">
                  <a:gradFill>
                    <a:gsLst>
                      <a:gs pos="0">
                        <a:srgbClr val="FFFFFF"/>
                      </a:gs>
                      <a:gs pos="100000">
                        <a:srgbClr val="FFFFFF"/>
                      </a:gs>
                    </a:gsLst>
                    <a:lin ang="5400000" scaled="0"/>
                  </a:gradFill>
                  <a:ea typeface="Segoe UI" pitchFamily="34" charset="0"/>
                  <a:cs typeface="Segoe UI" pitchFamily="34" charset="0"/>
                </a:endParaRPr>
              </a:p>
            </p:txBody>
          </p:sp>
          <p:sp>
            <p:nvSpPr>
              <p:cNvPr id="107" name="Rectangle 106"/>
              <p:cNvSpPr/>
              <p:nvPr/>
            </p:nvSpPr>
            <p:spPr bwMode="auto">
              <a:xfrm>
                <a:off x="1142807" y="2469924"/>
                <a:ext cx="234036" cy="614564"/>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60" tIns="93260" rIns="34977" bIns="34977" rtlCol="0" anchor="b" anchorCtr="0"/>
              <a:lstStyle/>
              <a:p>
                <a:pPr algn="ctr" defTabSz="950961"/>
                <a:endParaRPr lang="en-US" sz="816" dirty="0">
                  <a:gradFill>
                    <a:gsLst>
                      <a:gs pos="0">
                        <a:srgbClr val="FFFFFF"/>
                      </a:gs>
                      <a:gs pos="100000">
                        <a:srgbClr val="FFFFFF"/>
                      </a:gs>
                    </a:gsLst>
                    <a:lin ang="5400000" scaled="0"/>
                  </a:gradFill>
                  <a:ea typeface="Segoe UI" pitchFamily="34" charset="0"/>
                  <a:cs typeface="Segoe UI" pitchFamily="34" charset="0"/>
                </a:endParaRPr>
              </a:p>
            </p:txBody>
          </p:sp>
          <p:cxnSp>
            <p:nvCxnSpPr>
              <p:cNvPr id="108" name="Straight Connector 107"/>
              <p:cNvCxnSpPr/>
              <p:nvPr/>
            </p:nvCxnSpPr>
            <p:spPr>
              <a:xfrm>
                <a:off x="1416844" y="2840310"/>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416844" y="2917734"/>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416844" y="2995158"/>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416844" y="3072583"/>
                <a:ext cx="846536" cy="0"/>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297" name="Group 296"/>
          <p:cNvGrpSpPr/>
          <p:nvPr/>
        </p:nvGrpSpPr>
        <p:grpSpPr>
          <a:xfrm>
            <a:off x="3348204" y="2328270"/>
            <a:ext cx="1642550" cy="2243012"/>
            <a:chOff x="3320378" y="2282825"/>
            <a:chExt cx="1610489" cy="2199231"/>
          </a:xfrm>
        </p:grpSpPr>
        <p:sp>
          <p:nvSpPr>
            <p:cNvPr id="1041" name="Rectangle 1040"/>
            <p:cNvSpPr/>
            <p:nvPr/>
          </p:nvSpPr>
          <p:spPr>
            <a:xfrm>
              <a:off x="3320378" y="3466393"/>
              <a:ext cx="1610489" cy="1015663"/>
            </a:xfrm>
            <a:prstGeom prst="rect">
              <a:avLst/>
            </a:prstGeom>
          </p:spPr>
          <p:txBody>
            <a:bodyPr wrap="square">
              <a:spAutoFit/>
            </a:bodyPr>
            <a:lstStyle/>
            <a:p>
              <a:pPr algn="ctr" defTabSz="932563"/>
              <a:r>
                <a:rPr lang="en-US" sz="2000" dirty="0">
                  <a:gradFill>
                    <a:gsLst>
                      <a:gs pos="0">
                        <a:srgbClr val="404040"/>
                      </a:gs>
                      <a:gs pos="100000">
                        <a:srgbClr val="404040"/>
                      </a:gs>
                    </a:gsLst>
                    <a:lin ang="5400000" scaled="0"/>
                  </a:gradFill>
                </a:rPr>
                <a:t>Free Developer Subscription</a:t>
              </a:r>
            </a:p>
          </p:txBody>
        </p:sp>
        <p:grpSp>
          <p:nvGrpSpPr>
            <p:cNvPr id="1130" name="Group 1129"/>
            <p:cNvGrpSpPr/>
            <p:nvPr/>
          </p:nvGrpSpPr>
          <p:grpSpPr>
            <a:xfrm>
              <a:off x="3376613" y="2282825"/>
              <a:ext cx="1422401" cy="1065213"/>
              <a:chOff x="3376613" y="2282825"/>
              <a:chExt cx="1422401" cy="1065213"/>
            </a:xfrm>
          </p:grpSpPr>
          <p:sp>
            <p:nvSpPr>
              <p:cNvPr id="24" name="Freeform 7"/>
              <p:cNvSpPr>
                <a:spLocks/>
              </p:cNvSpPr>
              <p:nvPr/>
            </p:nvSpPr>
            <p:spPr bwMode="auto">
              <a:xfrm>
                <a:off x="3376613" y="2741613"/>
                <a:ext cx="419100" cy="555625"/>
              </a:xfrm>
              <a:custGeom>
                <a:avLst/>
                <a:gdLst>
                  <a:gd name="T0" fmla="*/ 0 w 139"/>
                  <a:gd name="T1" fmla="*/ 184 h 184"/>
                  <a:gd name="T2" fmla="*/ 34 w 139"/>
                  <a:gd name="T3" fmla="*/ 116 h 184"/>
                  <a:gd name="T4" fmla="*/ 30 w 139"/>
                  <a:gd name="T5" fmla="*/ 90 h 184"/>
                  <a:gd name="T6" fmla="*/ 30 w 139"/>
                  <a:gd name="T7" fmla="*/ 58 h 184"/>
                  <a:gd name="T8" fmla="*/ 81 w 139"/>
                  <a:gd name="T9" fmla="*/ 0 h 184"/>
                  <a:gd name="T10" fmla="*/ 139 w 139"/>
                  <a:gd name="T11" fmla="*/ 58 h 184"/>
                  <a:gd name="T12" fmla="*/ 139 w 139"/>
                  <a:gd name="T13" fmla="*/ 90 h 184"/>
                  <a:gd name="T14" fmla="*/ 106 w 139"/>
                  <a:gd name="T15" fmla="*/ 142 h 184"/>
                  <a:gd name="T16" fmla="*/ 94 w 139"/>
                  <a:gd name="T17" fmla="*/ 184 h 184"/>
                  <a:gd name="T18" fmla="*/ 0 w 139"/>
                  <a:gd name="T1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84">
                    <a:moveTo>
                      <a:pt x="0" y="184"/>
                    </a:moveTo>
                    <a:cubicBezTo>
                      <a:pt x="34" y="116"/>
                      <a:pt x="34" y="116"/>
                      <a:pt x="34" y="116"/>
                    </a:cubicBezTo>
                    <a:cubicBezTo>
                      <a:pt x="31" y="108"/>
                      <a:pt x="30" y="99"/>
                      <a:pt x="30" y="90"/>
                    </a:cubicBezTo>
                    <a:cubicBezTo>
                      <a:pt x="30" y="58"/>
                      <a:pt x="30" y="58"/>
                      <a:pt x="30" y="58"/>
                    </a:cubicBezTo>
                    <a:cubicBezTo>
                      <a:pt x="30" y="26"/>
                      <a:pt x="48" y="0"/>
                      <a:pt x="81" y="0"/>
                    </a:cubicBezTo>
                    <a:cubicBezTo>
                      <a:pt x="113" y="0"/>
                      <a:pt x="139" y="26"/>
                      <a:pt x="139" y="58"/>
                    </a:cubicBezTo>
                    <a:cubicBezTo>
                      <a:pt x="139" y="90"/>
                      <a:pt x="139" y="90"/>
                      <a:pt x="139" y="90"/>
                    </a:cubicBezTo>
                    <a:cubicBezTo>
                      <a:pt x="139" y="113"/>
                      <a:pt x="126" y="133"/>
                      <a:pt x="106" y="142"/>
                    </a:cubicBezTo>
                    <a:cubicBezTo>
                      <a:pt x="94" y="184"/>
                      <a:pt x="94" y="184"/>
                      <a:pt x="94" y="184"/>
                    </a:cubicBezTo>
                    <a:lnTo>
                      <a:pt x="0" y="184"/>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 name="Freeform 8"/>
              <p:cNvSpPr>
                <a:spLocks/>
              </p:cNvSpPr>
              <p:nvPr/>
            </p:nvSpPr>
            <p:spPr bwMode="auto">
              <a:xfrm>
                <a:off x="3533776" y="2282825"/>
                <a:ext cx="1238250" cy="773113"/>
              </a:xfrm>
              <a:custGeom>
                <a:avLst/>
                <a:gdLst>
                  <a:gd name="T0" fmla="*/ 411 w 411"/>
                  <a:gd name="T1" fmla="*/ 250 h 256"/>
                  <a:gd name="T2" fmla="*/ 406 w 411"/>
                  <a:gd name="T3" fmla="*/ 256 h 256"/>
                  <a:gd name="T4" fmla="*/ 6 w 411"/>
                  <a:gd name="T5" fmla="*/ 256 h 256"/>
                  <a:gd name="T6" fmla="*/ 0 w 411"/>
                  <a:gd name="T7" fmla="*/ 250 h 256"/>
                  <a:gd name="T8" fmla="*/ 0 w 411"/>
                  <a:gd name="T9" fmla="*/ 6 h 256"/>
                  <a:gd name="T10" fmla="*/ 6 w 411"/>
                  <a:gd name="T11" fmla="*/ 0 h 256"/>
                  <a:gd name="T12" fmla="*/ 406 w 411"/>
                  <a:gd name="T13" fmla="*/ 0 h 256"/>
                  <a:gd name="T14" fmla="*/ 411 w 411"/>
                  <a:gd name="T15" fmla="*/ 6 h 256"/>
                  <a:gd name="T16" fmla="*/ 411 w 411"/>
                  <a:gd name="T17" fmla="*/ 25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56">
                    <a:moveTo>
                      <a:pt x="411" y="250"/>
                    </a:moveTo>
                    <a:cubicBezTo>
                      <a:pt x="411" y="253"/>
                      <a:pt x="409" y="256"/>
                      <a:pt x="406" y="256"/>
                    </a:cubicBezTo>
                    <a:cubicBezTo>
                      <a:pt x="6" y="256"/>
                      <a:pt x="6" y="256"/>
                      <a:pt x="6" y="256"/>
                    </a:cubicBezTo>
                    <a:cubicBezTo>
                      <a:pt x="3" y="256"/>
                      <a:pt x="0" y="253"/>
                      <a:pt x="0" y="250"/>
                    </a:cubicBezTo>
                    <a:cubicBezTo>
                      <a:pt x="0" y="6"/>
                      <a:pt x="0" y="6"/>
                      <a:pt x="0" y="6"/>
                    </a:cubicBezTo>
                    <a:cubicBezTo>
                      <a:pt x="0" y="3"/>
                      <a:pt x="3" y="0"/>
                      <a:pt x="6" y="0"/>
                    </a:cubicBezTo>
                    <a:cubicBezTo>
                      <a:pt x="406" y="0"/>
                      <a:pt x="406" y="0"/>
                      <a:pt x="406" y="0"/>
                    </a:cubicBezTo>
                    <a:cubicBezTo>
                      <a:pt x="409" y="0"/>
                      <a:pt x="411" y="3"/>
                      <a:pt x="411" y="6"/>
                    </a:cubicBezTo>
                    <a:lnTo>
                      <a:pt x="411"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6" name="Freeform 9"/>
              <p:cNvSpPr>
                <a:spLocks/>
              </p:cNvSpPr>
              <p:nvPr/>
            </p:nvSpPr>
            <p:spPr bwMode="auto">
              <a:xfrm>
                <a:off x="3630613" y="2376488"/>
                <a:ext cx="1047750" cy="579438"/>
              </a:xfrm>
              <a:custGeom>
                <a:avLst/>
                <a:gdLst>
                  <a:gd name="T0" fmla="*/ 348 w 348"/>
                  <a:gd name="T1" fmla="*/ 187 h 192"/>
                  <a:gd name="T2" fmla="*/ 343 w 348"/>
                  <a:gd name="T3" fmla="*/ 192 h 192"/>
                  <a:gd name="T4" fmla="*/ 5 w 348"/>
                  <a:gd name="T5" fmla="*/ 192 h 192"/>
                  <a:gd name="T6" fmla="*/ 0 w 348"/>
                  <a:gd name="T7" fmla="*/ 187 h 192"/>
                  <a:gd name="T8" fmla="*/ 0 w 348"/>
                  <a:gd name="T9" fmla="*/ 5 h 192"/>
                  <a:gd name="T10" fmla="*/ 5 w 348"/>
                  <a:gd name="T11" fmla="*/ 0 h 192"/>
                  <a:gd name="T12" fmla="*/ 343 w 348"/>
                  <a:gd name="T13" fmla="*/ 0 h 192"/>
                  <a:gd name="T14" fmla="*/ 348 w 348"/>
                  <a:gd name="T15" fmla="*/ 5 h 192"/>
                  <a:gd name="T16" fmla="*/ 348 w 348"/>
                  <a:gd name="T17" fmla="*/ 1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192">
                    <a:moveTo>
                      <a:pt x="348" y="187"/>
                    </a:moveTo>
                    <a:cubicBezTo>
                      <a:pt x="348" y="190"/>
                      <a:pt x="345" y="192"/>
                      <a:pt x="343" y="192"/>
                    </a:cubicBezTo>
                    <a:cubicBezTo>
                      <a:pt x="5" y="192"/>
                      <a:pt x="5" y="192"/>
                      <a:pt x="5" y="192"/>
                    </a:cubicBezTo>
                    <a:cubicBezTo>
                      <a:pt x="2" y="192"/>
                      <a:pt x="0" y="190"/>
                      <a:pt x="0" y="187"/>
                    </a:cubicBezTo>
                    <a:cubicBezTo>
                      <a:pt x="0" y="5"/>
                      <a:pt x="0" y="5"/>
                      <a:pt x="0" y="5"/>
                    </a:cubicBezTo>
                    <a:cubicBezTo>
                      <a:pt x="0" y="2"/>
                      <a:pt x="2" y="0"/>
                      <a:pt x="5" y="0"/>
                    </a:cubicBezTo>
                    <a:cubicBezTo>
                      <a:pt x="343" y="0"/>
                      <a:pt x="343" y="0"/>
                      <a:pt x="343" y="0"/>
                    </a:cubicBezTo>
                    <a:cubicBezTo>
                      <a:pt x="345" y="0"/>
                      <a:pt x="348" y="2"/>
                      <a:pt x="348" y="5"/>
                    </a:cubicBezTo>
                    <a:lnTo>
                      <a:pt x="348" y="187"/>
                    </a:lnTo>
                    <a:close/>
                  </a:path>
                </a:pathLst>
              </a:custGeom>
              <a:solidFill>
                <a:srgbClr val="BAD80A"/>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098" name="Freeform 161"/>
              <p:cNvSpPr>
                <a:spLocks/>
              </p:cNvSpPr>
              <p:nvPr/>
            </p:nvSpPr>
            <p:spPr bwMode="auto">
              <a:xfrm>
                <a:off x="3467101" y="2659063"/>
                <a:ext cx="144463" cy="157163"/>
              </a:xfrm>
              <a:custGeom>
                <a:avLst/>
                <a:gdLst>
                  <a:gd name="T0" fmla="*/ 43 w 48"/>
                  <a:gd name="T1" fmla="*/ 9 h 52"/>
                  <a:gd name="T2" fmla="*/ 43 w 48"/>
                  <a:gd name="T3" fmla="*/ 26 h 52"/>
                  <a:gd name="T4" fmla="*/ 22 w 48"/>
                  <a:gd name="T5" fmla="*/ 47 h 52"/>
                  <a:gd name="T6" fmla="*/ 5 w 48"/>
                  <a:gd name="T7" fmla="*/ 47 h 52"/>
                  <a:gd name="T8" fmla="*/ 5 w 48"/>
                  <a:gd name="T9" fmla="*/ 30 h 52"/>
                  <a:gd name="T10" fmla="*/ 35 w 48"/>
                  <a:gd name="T11" fmla="*/ 0 h 52"/>
                  <a:gd name="T12" fmla="*/ 43 w 48"/>
                  <a:gd name="T13" fmla="*/ 9 h 52"/>
                </a:gdLst>
                <a:ahLst/>
                <a:cxnLst>
                  <a:cxn ang="0">
                    <a:pos x="T0" y="T1"/>
                  </a:cxn>
                  <a:cxn ang="0">
                    <a:pos x="T2" y="T3"/>
                  </a:cxn>
                  <a:cxn ang="0">
                    <a:pos x="T4" y="T5"/>
                  </a:cxn>
                  <a:cxn ang="0">
                    <a:pos x="T6" y="T7"/>
                  </a:cxn>
                  <a:cxn ang="0">
                    <a:pos x="T8" y="T9"/>
                  </a:cxn>
                  <a:cxn ang="0">
                    <a:pos x="T10" y="T11"/>
                  </a:cxn>
                  <a:cxn ang="0">
                    <a:pos x="T12" y="T13"/>
                  </a:cxn>
                </a:cxnLst>
                <a:rect l="0" t="0" r="r" b="b"/>
                <a:pathLst>
                  <a:path w="48" h="52">
                    <a:moveTo>
                      <a:pt x="43" y="9"/>
                    </a:moveTo>
                    <a:cubicBezTo>
                      <a:pt x="48" y="14"/>
                      <a:pt x="48" y="21"/>
                      <a:pt x="43" y="26"/>
                    </a:cubicBezTo>
                    <a:cubicBezTo>
                      <a:pt x="22" y="47"/>
                      <a:pt x="22" y="47"/>
                      <a:pt x="22" y="47"/>
                    </a:cubicBezTo>
                    <a:cubicBezTo>
                      <a:pt x="17" y="52"/>
                      <a:pt x="9" y="52"/>
                      <a:pt x="5" y="47"/>
                    </a:cubicBezTo>
                    <a:cubicBezTo>
                      <a:pt x="0" y="43"/>
                      <a:pt x="0" y="35"/>
                      <a:pt x="5" y="30"/>
                    </a:cubicBezTo>
                    <a:cubicBezTo>
                      <a:pt x="35" y="0"/>
                      <a:pt x="35" y="0"/>
                      <a:pt x="35" y="0"/>
                    </a:cubicBezTo>
                    <a:lnTo>
                      <a:pt x="43" y="9"/>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099" name="Freeform 162"/>
              <p:cNvSpPr>
                <a:spLocks/>
              </p:cNvSpPr>
              <p:nvPr/>
            </p:nvSpPr>
            <p:spPr bwMode="auto">
              <a:xfrm>
                <a:off x="3467101" y="2732088"/>
                <a:ext cx="87313" cy="220663"/>
              </a:xfrm>
              <a:custGeom>
                <a:avLst/>
                <a:gdLst>
                  <a:gd name="T0" fmla="*/ 0 w 29"/>
                  <a:gd name="T1" fmla="*/ 55 h 73"/>
                  <a:gd name="T2" fmla="*/ 15 w 29"/>
                  <a:gd name="T3" fmla="*/ 70 h 73"/>
                  <a:gd name="T4" fmla="*/ 15 w 29"/>
                  <a:gd name="T5" fmla="*/ 70 h 73"/>
                  <a:gd name="T6" fmla="*/ 29 w 29"/>
                  <a:gd name="T7" fmla="*/ 65 h 73"/>
                  <a:gd name="T8" fmla="*/ 29 w 29"/>
                  <a:gd name="T9" fmla="*/ 8 h 73"/>
                  <a:gd name="T10" fmla="*/ 15 w 29"/>
                  <a:gd name="T11" fmla="*/ 3 h 73"/>
                  <a:gd name="T12" fmla="*/ 15 w 29"/>
                  <a:gd name="T13" fmla="*/ 3 h 73"/>
                  <a:gd name="T14" fmla="*/ 0 w 29"/>
                  <a:gd name="T15" fmla="*/ 18 h 73"/>
                  <a:gd name="T16" fmla="*/ 0 w 29"/>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3">
                    <a:moveTo>
                      <a:pt x="0" y="55"/>
                    </a:moveTo>
                    <a:cubicBezTo>
                      <a:pt x="0" y="63"/>
                      <a:pt x="6" y="70"/>
                      <a:pt x="15" y="70"/>
                    </a:cubicBezTo>
                    <a:cubicBezTo>
                      <a:pt x="15" y="70"/>
                      <a:pt x="15" y="70"/>
                      <a:pt x="15" y="70"/>
                    </a:cubicBezTo>
                    <a:cubicBezTo>
                      <a:pt x="23" y="70"/>
                      <a:pt x="29" y="73"/>
                      <a:pt x="29" y="65"/>
                    </a:cubicBezTo>
                    <a:cubicBezTo>
                      <a:pt x="29" y="8"/>
                      <a:pt x="29" y="8"/>
                      <a:pt x="29" y="8"/>
                    </a:cubicBezTo>
                    <a:cubicBezTo>
                      <a:pt x="29" y="0"/>
                      <a:pt x="23" y="3"/>
                      <a:pt x="15" y="3"/>
                    </a:cubicBezTo>
                    <a:cubicBezTo>
                      <a:pt x="15" y="3"/>
                      <a:pt x="15" y="3"/>
                      <a:pt x="15" y="3"/>
                    </a:cubicBezTo>
                    <a:cubicBezTo>
                      <a:pt x="6" y="3"/>
                      <a:pt x="0" y="9"/>
                      <a:pt x="0" y="18"/>
                    </a:cubicBezTo>
                    <a:lnTo>
                      <a:pt x="0" y="55"/>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0" name="Freeform 163"/>
              <p:cNvSpPr>
                <a:spLocks/>
              </p:cNvSpPr>
              <p:nvPr/>
            </p:nvSpPr>
            <p:spPr bwMode="auto">
              <a:xfrm>
                <a:off x="3540126" y="2659063"/>
                <a:ext cx="41275" cy="36513"/>
              </a:xfrm>
              <a:custGeom>
                <a:avLst/>
                <a:gdLst>
                  <a:gd name="T0" fmla="*/ 11 w 14"/>
                  <a:gd name="T1" fmla="*/ 0 h 12"/>
                  <a:gd name="T2" fmla="*/ 14 w 14"/>
                  <a:gd name="T3" fmla="*/ 3 h 12"/>
                  <a:gd name="T4" fmla="*/ 9 w 14"/>
                  <a:gd name="T5" fmla="*/ 8 h 12"/>
                  <a:gd name="T6" fmla="*/ 0 w 14"/>
                  <a:gd name="T7" fmla="*/ 11 h 12"/>
                  <a:gd name="T8" fmla="*/ 11 w 14"/>
                  <a:gd name="T9" fmla="*/ 0 h 12"/>
                </a:gdLst>
                <a:ahLst/>
                <a:cxnLst>
                  <a:cxn ang="0">
                    <a:pos x="T0" y="T1"/>
                  </a:cxn>
                  <a:cxn ang="0">
                    <a:pos x="T2" y="T3"/>
                  </a:cxn>
                  <a:cxn ang="0">
                    <a:pos x="T4" y="T5"/>
                  </a:cxn>
                  <a:cxn ang="0">
                    <a:pos x="T6" y="T7"/>
                  </a:cxn>
                  <a:cxn ang="0">
                    <a:pos x="T8" y="T9"/>
                  </a:cxn>
                </a:cxnLst>
                <a:rect l="0" t="0" r="r" b="b"/>
                <a:pathLst>
                  <a:path w="14" h="12">
                    <a:moveTo>
                      <a:pt x="11" y="0"/>
                    </a:moveTo>
                    <a:cubicBezTo>
                      <a:pt x="14" y="3"/>
                      <a:pt x="14" y="3"/>
                      <a:pt x="14" y="3"/>
                    </a:cubicBezTo>
                    <a:cubicBezTo>
                      <a:pt x="9" y="8"/>
                      <a:pt x="9" y="8"/>
                      <a:pt x="9" y="8"/>
                    </a:cubicBezTo>
                    <a:cubicBezTo>
                      <a:pt x="7" y="11"/>
                      <a:pt x="3" y="12"/>
                      <a:pt x="0" y="11"/>
                    </a:cubicBezTo>
                    <a:lnTo>
                      <a:pt x="11" y="0"/>
                    </a:lnTo>
                    <a:close/>
                  </a:path>
                </a:pathLst>
              </a:custGeom>
              <a:solidFill>
                <a:srgbClr val="EFD9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1" name="Freeform 164"/>
              <p:cNvSpPr>
                <a:spLocks/>
              </p:cNvSpPr>
              <p:nvPr/>
            </p:nvSpPr>
            <p:spPr bwMode="auto">
              <a:xfrm>
                <a:off x="3524251" y="2882900"/>
                <a:ext cx="144463" cy="381000"/>
              </a:xfrm>
              <a:custGeom>
                <a:avLst/>
                <a:gdLst>
                  <a:gd name="T0" fmla="*/ 0 w 48"/>
                  <a:gd name="T1" fmla="*/ 0 h 126"/>
                  <a:gd name="T2" fmla="*/ 48 w 48"/>
                  <a:gd name="T3" fmla="*/ 63 h 126"/>
                  <a:gd name="T4" fmla="*/ 0 w 48"/>
                  <a:gd name="T5" fmla="*/ 126 h 126"/>
                  <a:gd name="T6" fmla="*/ 0 w 48"/>
                  <a:gd name="T7" fmla="*/ 0 h 126"/>
                </a:gdLst>
                <a:ahLst/>
                <a:cxnLst>
                  <a:cxn ang="0">
                    <a:pos x="T0" y="T1"/>
                  </a:cxn>
                  <a:cxn ang="0">
                    <a:pos x="T2" y="T3"/>
                  </a:cxn>
                  <a:cxn ang="0">
                    <a:pos x="T4" y="T5"/>
                  </a:cxn>
                  <a:cxn ang="0">
                    <a:pos x="T6" y="T7"/>
                  </a:cxn>
                </a:cxnLst>
                <a:rect l="0" t="0" r="r" b="b"/>
                <a:pathLst>
                  <a:path w="48" h="126">
                    <a:moveTo>
                      <a:pt x="0" y="0"/>
                    </a:moveTo>
                    <a:cubicBezTo>
                      <a:pt x="28" y="8"/>
                      <a:pt x="48" y="33"/>
                      <a:pt x="48" y="63"/>
                    </a:cubicBezTo>
                    <a:cubicBezTo>
                      <a:pt x="48" y="93"/>
                      <a:pt x="28" y="119"/>
                      <a:pt x="0" y="126"/>
                    </a:cubicBezTo>
                    <a:lnTo>
                      <a:pt x="0" y="0"/>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2" name="Freeform 165"/>
              <p:cNvSpPr>
                <a:spLocks/>
              </p:cNvSpPr>
              <p:nvPr/>
            </p:nvSpPr>
            <p:spPr bwMode="auto">
              <a:xfrm>
                <a:off x="3668713" y="3055938"/>
                <a:ext cx="120650" cy="77788"/>
              </a:xfrm>
              <a:custGeom>
                <a:avLst/>
                <a:gdLst>
                  <a:gd name="T0" fmla="*/ 26 w 40"/>
                  <a:gd name="T1" fmla="*/ 26 h 26"/>
                  <a:gd name="T2" fmla="*/ 0 w 40"/>
                  <a:gd name="T3" fmla="*/ 0 h 26"/>
                  <a:gd name="T4" fmla="*/ 40 w 40"/>
                  <a:gd name="T5" fmla="*/ 0 h 26"/>
                  <a:gd name="T6" fmla="*/ 26 w 40"/>
                  <a:gd name="T7" fmla="*/ 26 h 26"/>
                </a:gdLst>
                <a:ahLst/>
                <a:cxnLst>
                  <a:cxn ang="0">
                    <a:pos x="T0" y="T1"/>
                  </a:cxn>
                  <a:cxn ang="0">
                    <a:pos x="T2" y="T3"/>
                  </a:cxn>
                  <a:cxn ang="0">
                    <a:pos x="T4" y="T5"/>
                  </a:cxn>
                  <a:cxn ang="0">
                    <a:pos x="T6" y="T7"/>
                  </a:cxn>
                </a:cxnLst>
                <a:rect l="0" t="0" r="r" b="b"/>
                <a:pathLst>
                  <a:path w="40" h="26">
                    <a:moveTo>
                      <a:pt x="26" y="26"/>
                    </a:moveTo>
                    <a:cubicBezTo>
                      <a:pt x="0" y="0"/>
                      <a:pt x="0" y="0"/>
                      <a:pt x="0" y="0"/>
                    </a:cubicBezTo>
                    <a:cubicBezTo>
                      <a:pt x="40" y="0"/>
                      <a:pt x="40" y="0"/>
                      <a:pt x="40" y="0"/>
                    </a:cubicBezTo>
                    <a:cubicBezTo>
                      <a:pt x="38" y="10"/>
                      <a:pt x="33" y="19"/>
                      <a:pt x="26" y="26"/>
                    </a:cubicBezTo>
                    <a:close/>
                  </a:path>
                </a:pathLst>
              </a:custGeom>
              <a:solidFill>
                <a:srgbClr val="CC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6" name="TextBox 1125"/>
              <p:cNvSpPr txBox="1"/>
              <p:nvPr/>
            </p:nvSpPr>
            <p:spPr>
              <a:xfrm>
                <a:off x="3534023" y="2405361"/>
                <a:ext cx="1223320" cy="489365"/>
              </a:xfrm>
              <a:prstGeom prst="rect">
                <a:avLst/>
              </a:prstGeom>
              <a:noFill/>
            </p:spPr>
            <p:txBody>
              <a:bodyPr wrap="square" lIns="0" tIns="149217" rIns="0" bIns="149217" rtlCol="0" anchor="ctr" anchorCtr="0">
                <a:spAutoFit/>
              </a:bodyPr>
              <a:lstStyle/>
              <a:p>
                <a:pPr algn="ctr">
                  <a:lnSpc>
                    <a:spcPct val="90000"/>
                  </a:lnSpc>
                  <a:spcAft>
                    <a:spcPts val="612"/>
                  </a:spcAft>
                </a:pPr>
                <a:r>
                  <a:rPr lang="en-US" sz="1428" dirty="0">
                    <a:gradFill>
                      <a:gsLst>
                        <a:gs pos="83000">
                          <a:srgbClr val="FFFFFF"/>
                        </a:gs>
                        <a:gs pos="100000">
                          <a:srgbClr val="FFFFFF"/>
                        </a:gs>
                      </a:gsLst>
                      <a:lin ang="5400000" scaled="1"/>
                    </a:gradFill>
                  </a:rPr>
                  <a:t>1 YEAR FREE</a:t>
                </a:r>
              </a:p>
            </p:txBody>
          </p:sp>
          <p:cxnSp>
            <p:nvCxnSpPr>
              <p:cNvPr id="295" name="Straight Connector 294"/>
              <p:cNvCxnSpPr/>
              <p:nvPr/>
            </p:nvCxnSpPr>
            <p:spPr>
              <a:xfrm>
                <a:off x="3722415" y="2444926"/>
                <a:ext cx="846536" cy="0"/>
              </a:xfrm>
              <a:prstGeom prst="line">
                <a:avLst/>
              </a:prstGeom>
              <a:ln w="15875">
                <a:solidFill>
                  <a:srgbClr val="D6F42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3660384" y="2786063"/>
                <a:ext cx="970598" cy="0"/>
              </a:xfrm>
              <a:prstGeom prst="line">
                <a:avLst/>
              </a:prstGeom>
              <a:ln w="15875">
                <a:solidFill>
                  <a:srgbClr val="D6F42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a:off x="3660384" y="2838450"/>
                <a:ext cx="970598" cy="0"/>
              </a:xfrm>
              <a:prstGeom prst="line">
                <a:avLst/>
              </a:prstGeom>
              <a:ln w="15875">
                <a:solidFill>
                  <a:srgbClr val="D6F42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a:off x="3660384" y="2890045"/>
                <a:ext cx="970598" cy="0"/>
              </a:xfrm>
              <a:prstGeom prst="line">
                <a:avLst/>
              </a:prstGeom>
              <a:ln w="15875">
                <a:solidFill>
                  <a:srgbClr val="D6F420"/>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129" name="Group 1128"/>
              <p:cNvGrpSpPr/>
              <p:nvPr/>
            </p:nvGrpSpPr>
            <p:grpSpPr>
              <a:xfrm>
                <a:off x="3987801" y="2778125"/>
                <a:ext cx="811213" cy="569913"/>
                <a:chOff x="3987801" y="2778125"/>
                <a:chExt cx="811213" cy="569913"/>
              </a:xfrm>
            </p:grpSpPr>
            <p:sp>
              <p:nvSpPr>
                <p:cNvPr id="1103" name="Freeform 166"/>
                <p:cNvSpPr>
                  <a:spLocks/>
                </p:cNvSpPr>
                <p:nvPr/>
              </p:nvSpPr>
              <p:spPr bwMode="auto">
                <a:xfrm>
                  <a:off x="3987801" y="2778125"/>
                  <a:ext cx="236538" cy="231775"/>
                </a:xfrm>
                <a:custGeom>
                  <a:avLst/>
                  <a:gdLst>
                    <a:gd name="T0" fmla="*/ 78 w 78"/>
                    <a:gd name="T1" fmla="*/ 60 h 77"/>
                    <a:gd name="T2" fmla="*/ 23 w 78"/>
                    <a:gd name="T3" fmla="*/ 5 h 77"/>
                    <a:gd name="T4" fmla="*/ 5 w 78"/>
                    <a:gd name="T5" fmla="*/ 5 h 77"/>
                    <a:gd name="T6" fmla="*/ 5 w 78"/>
                    <a:gd name="T7" fmla="*/ 22 h 77"/>
                    <a:gd name="T8" fmla="*/ 60 w 78"/>
                    <a:gd name="T9" fmla="*/ 77 h 77"/>
                    <a:gd name="T10" fmla="*/ 78 w 78"/>
                    <a:gd name="T11" fmla="*/ 60 h 77"/>
                  </a:gdLst>
                  <a:ahLst/>
                  <a:cxnLst>
                    <a:cxn ang="0">
                      <a:pos x="T0" y="T1"/>
                    </a:cxn>
                    <a:cxn ang="0">
                      <a:pos x="T2" y="T3"/>
                    </a:cxn>
                    <a:cxn ang="0">
                      <a:pos x="T4" y="T5"/>
                    </a:cxn>
                    <a:cxn ang="0">
                      <a:pos x="T6" y="T7"/>
                    </a:cxn>
                    <a:cxn ang="0">
                      <a:pos x="T8" y="T9"/>
                    </a:cxn>
                    <a:cxn ang="0">
                      <a:pos x="T10" y="T11"/>
                    </a:cxn>
                  </a:cxnLst>
                  <a:rect l="0" t="0" r="r" b="b"/>
                  <a:pathLst>
                    <a:path w="78" h="77">
                      <a:moveTo>
                        <a:pt x="78" y="60"/>
                      </a:moveTo>
                      <a:cubicBezTo>
                        <a:pt x="23" y="5"/>
                        <a:pt x="23" y="5"/>
                        <a:pt x="23" y="5"/>
                      </a:cubicBezTo>
                      <a:cubicBezTo>
                        <a:pt x="18" y="0"/>
                        <a:pt x="10" y="0"/>
                        <a:pt x="5" y="5"/>
                      </a:cubicBezTo>
                      <a:cubicBezTo>
                        <a:pt x="0" y="10"/>
                        <a:pt x="0" y="17"/>
                        <a:pt x="5" y="22"/>
                      </a:cubicBezTo>
                      <a:cubicBezTo>
                        <a:pt x="60" y="77"/>
                        <a:pt x="60" y="77"/>
                        <a:pt x="60" y="77"/>
                      </a:cubicBezTo>
                      <a:lnTo>
                        <a:pt x="78" y="60"/>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4" name="Freeform 167"/>
                <p:cNvSpPr>
                  <a:spLocks/>
                </p:cNvSpPr>
                <p:nvPr/>
              </p:nvSpPr>
              <p:spPr bwMode="auto">
                <a:xfrm>
                  <a:off x="4000501" y="2786063"/>
                  <a:ext cx="66675" cy="69850"/>
                </a:xfrm>
                <a:custGeom>
                  <a:avLst/>
                  <a:gdLst>
                    <a:gd name="T0" fmla="*/ 6 w 22"/>
                    <a:gd name="T1" fmla="*/ 6 h 23"/>
                    <a:gd name="T2" fmla="*/ 0 w 22"/>
                    <a:gd name="T3" fmla="*/ 13 h 23"/>
                    <a:gd name="T4" fmla="*/ 6 w 22"/>
                    <a:gd name="T5" fmla="*/ 19 h 23"/>
                    <a:gd name="T6" fmla="*/ 19 w 22"/>
                    <a:gd name="T7" fmla="*/ 19 h 23"/>
                    <a:gd name="T8" fmla="*/ 19 w 22"/>
                    <a:gd name="T9" fmla="*/ 7 h 23"/>
                    <a:gd name="T10" fmla="*/ 13 w 22"/>
                    <a:gd name="T11" fmla="*/ 0 h 23"/>
                    <a:gd name="T12" fmla="*/ 6 w 22"/>
                    <a:gd name="T13" fmla="*/ 6 h 23"/>
                  </a:gdLst>
                  <a:ahLst/>
                  <a:cxnLst>
                    <a:cxn ang="0">
                      <a:pos x="T0" y="T1"/>
                    </a:cxn>
                    <a:cxn ang="0">
                      <a:pos x="T2" y="T3"/>
                    </a:cxn>
                    <a:cxn ang="0">
                      <a:pos x="T4" y="T5"/>
                    </a:cxn>
                    <a:cxn ang="0">
                      <a:pos x="T6" y="T7"/>
                    </a:cxn>
                    <a:cxn ang="0">
                      <a:pos x="T8" y="T9"/>
                    </a:cxn>
                    <a:cxn ang="0">
                      <a:pos x="T10" y="T11"/>
                    </a:cxn>
                    <a:cxn ang="0">
                      <a:pos x="T12" y="T13"/>
                    </a:cxn>
                  </a:cxnLst>
                  <a:rect l="0" t="0" r="r" b="b"/>
                  <a:pathLst>
                    <a:path w="22" h="23">
                      <a:moveTo>
                        <a:pt x="6" y="6"/>
                      </a:moveTo>
                      <a:cubicBezTo>
                        <a:pt x="3" y="8"/>
                        <a:pt x="1" y="11"/>
                        <a:pt x="0" y="13"/>
                      </a:cubicBezTo>
                      <a:cubicBezTo>
                        <a:pt x="6" y="19"/>
                        <a:pt x="6" y="19"/>
                        <a:pt x="6" y="19"/>
                      </a:cubicBezTo>
                      <a:cubicBezTo>
                        <a:pt x="10" y="23"/>
                        <a:pt x="15" y="23"/>
                        <a:pt x="19" y="19"/>
                      </a:cubicBezTo>
                      <a:cubicBezTo>
                        <a:pt x="22" y="16"/>
                        <a:pt x="22" y="10"/>
                        <a:pt x="19" y="7"/>
                      </a:cubicBezTo>
                      <a:cubicBezTo>
                        <a:pt x="13" y="0"/>
                        <a:pt x="13" y="0"/>
                        <a:pt x="13" y="0"/>
                      </a:cubicBezTo>
                      <a:cubicBezTo>
                        <a:pt x="10" y="2"/>
                        <a:pt x="8" y="4"/>
                        <a:pt x="6" y="6"/>
                      </a:cubicBezTo>
                      <a:close/>
                    </a:path>
                  </a:pathLst>
                </a:custGeom>
                <a:solidFill>
                  <a:srgbClr val="F2D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5" name="Freeform 168"/>
                <p:cNvSpPr>
                  <a:spLocks/>
                </p:cNvSpPr>
                <p:nvPr/>
              </p:nvSpPr>
              <p:spPr bwMode="auto">
                <a:xfrm>
                  <a:off x="4033838" y="2822575"/>
                  <a:ext cx="33338" cy="30163"/>
                </a:xfrm>
                <a:custGeom>
                  <a:avLst/>
                  <a:gdLst>
                    <a:gd name="T0" fmla="*/ 3 w 11"/>
                    <a:gd name="T1" fmla="*/ 3 h 10"/>
                    <a:gd name="T2" fmla="*/ 1 w 11"/>
                    <a:gd name="T3" fmla="*/ 10 h 10"/>
                    <a:gd name="T4" fmla="*/ 8 w 11"/>
                    <a:gd name="T5" fmla="*/ 7 h 10"/>
                    <a:gd name="T6" fmla="*/ 10 w 11"/>
                    <a:gd name="T7" fmla="*/ 0 h 10"/>
                    <a:gd name="T8" fmla="*/ 3 w 11"/>
                    <a:gd name="T9" fmla="*/ 3 h 10"/>
                  </a:gdLst>
                  <a:ahLst/>
                  <a:cxnLst>
                    <a:cxn ang="0">
                      <a:pos x="T0" y="T1"/>
                    </a:cxn>
                    <a:cxn ang="0">
                      <a:pos x="T2" y="T3"/>
                    </a:cxn>
                    <a:cxn ang="0">
                      <a:pos x="T4" y="T5"/>
                    </a:cxn>
                    <a:cxn ang="0">
                      <a:pos x="T6" y="T7"/>
                    </a:cxn>
                    <a:cxn ang="0">
                      <a:pos x="T8" y="T9"/>
                    </a:cxn>
                  </a:cxnLst>
                  <a:rect l="0" t="0" r="r" b="b"/>
                  <a:pathLst>
                    <a:path w="11" h="10">
                      <a:moveTo>
                        <a:pt x="3" y="3"/>
                      </a:moveTo>
                      <a:cubicBezTo>
                        <a:pt x="1" y="5"/>
                        <a:pt x="0" y="7"/>
                        <a:pt x="1" y="10"/>
                      </a:cubicBezTo>
                      <a:cubicBezTo>
                        <a:pt x="3" y="10"/>
                        <a:pt x="6" y="9"/>
                        <a:pt x="8" y="7"/>
                      </a:cubicBezTo>
                      <a:cubicBezTo>
                        <a:pt x="10" y="5"/>
                        <a:pt x="11" y="3"/>
                        <a:pt x="10" y="0"/>
                      </a:cubicBezTo>
                      <a:cubicBezTo>
                        <a:pt x="8" y="0"/>
                        <a:pt x="5" y="1"/>
                        <a:pt x="3" y="3"/>
                      </a:cubicBezTo>
                      <a:close/>
                    </a:path>
                  </a:pathLst>
                </a:custGeom>
                <a:solidFill>
                  <a:srgbClr val="E0A3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6" name="Freeform 169"/>
                <p:cNvSpPr>
                  <a:spLocks/>
                </p:cNvSpPr>
                <p:nvPr/>
              </p:nvSpPr>
              <p:spPr bwMode="auto">
                <a:xfrm>
                  <a:off x="4064001" y="2852738"/>
                  <a:ext cx="30163" cy="30163"/>
                </a:xfrm>
                <a:custGeom>
                  <a:avLst/>
                  <a:gdLst>
                    <a:gd name="T0" fmla="*/ 10 w 10"/>
                    <a:gd name="T1" fmla="*/ 0 h 10"/>
                    <a:gd name="T2" fmla="*/ 3 w 10"/>
                    <a:gd name="T3" fmla="*/ 3 h 10"/>
                    <a:gd name="T4" fmla="*/ 0 w 10"/>
                    <a:gd name="T5" fmla="*/ 10 h 10"/>
                  </a:gdLst>
                  <a:ahLst/>
                  <a:cxnLst>
                    <a:cxn ang="0">
                      <a:pos x="T0" y="T1"/>
                    </a:cxn>
                    <a:cxn ang="0">
                      <a:pos x="T2" y="T3"/>
                    </a:cxn>
                    <a:cxn ang="0">
                      <a:pos x="T4" y="T5"/>
                    </a:cxn>
                  </a:cxnLst>
                  <a:rect l="0" t="0" r="r" b="b"/>
                  <a:pathLst>
                    <a:path w="10" h="10">
                      <a:moveTo>
                        <a:pt x="10" y="0"/>
                      </a:moveTo>
                      <a:cubicBezTo>
                        <a:pt x="8" y="0"/>
                        <a:pt x="5" y="1"/>
                        <a:pt x="3" y="3"/>
                      </a:cubicBezTo>
                      <a:cubicBezTo>
                        <a:pt x="1" y="5"/>
                        <a:pt x="0" y="7"/>
                        <a:pt x="0" y="1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7" name="Freeform 170"/>
                <p:cNvSpPr>
                  <a:spLocks/>
                </p:cNvSpPr>
                <p:nvPr/>
              </p:nvSpPr>
              <p:spPr bwMode="auto">
                <a:xfrm>
                  <a:off x="4076701" y="2865438"/>
                  <a:ext cx="28575" cy="30163"/>
                </a:xfrm>
                <a:custGeom>
                  <a:avLst/>
                  <a:gdLst>
                    <a:gd name="T0" fmla="*/ 0 w 10"/>
                    <a:gd name="T1" fmla="*/ 10 h 10"/>
                    <a:gd name="T2" fmla="*/ 7 w 10"/>
                    <a:gd name="T3" fmla="*/ 7 h 10"/>
                    <a:gd name="T4" fmla="*/ 10 w 10"/>
                    <a:gd name="T5" fmla="*/ 0 h 10"/>
                  </a:gdLst>
                  <a:ahLst/>
                  <a:cxnLst>
                    <a:cxn ang="0">
                      <a:pos x="T0" y="T1"/>
                    </a:cxn>
                    <a:cxn ang="0">
                      <a:pos x="T2" y="T3"/>
                    </a:cxn>
                    <a:cxn ang="0">
                      <a:pos x="T4" y="T5"/>
                    </a:cxn>
                  </a:cxnLst>
                  <a:rect l="0" t="0" r="r" b="b"/>
                  <a:pathLst>
                    <a:path w="10" h="10">
                      <a:moveTo>
                        <a:pt x="0" y="10"/>
                      </a:moveTo>
                      <a:cubicBezTo>
                        <a:pt x="3" y="10"/>
                        <a:pt x="5" y="9"/>
                        <a:pt x="7" y="7"/>
                      </a:cubicBezTo>
                      <a:cubicBezTo>
                        <a:pt x="9" y="5"/>
                        <a:pt x="10" y="2"/>
                        <a:pt x="10" y="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8" name="Freeform 171"/>
                <p:cNvSpPr>
                  <a:spLocks/>
                </p:cNvSpPr>
                <p:nvPr/>
              </p:nvSpPr>
              <p:spPr bwMode="auto">
                <a:xfrm>
                  <a:off x="4076701" y="2862263"/>
                  <a:ext cx="14288" cy="14288"/>
                </a:xfrm>
                <a:custGeom>
                  <a:avLst/>
                  <a:gdLst>
                    <a:gd name="T0" fmla="*/ 5 w 5"/>
                    <a:gd name="T1" fmla="*/ 0 h 5"/>
                    <a:gd name="T2" fmla="*/ 1 w 5"/>
                    <a:gd name="T3" fmla="*/ 2 h 5"/>
                    <a:gd name="T4" fmla="*/ 0 w 5"/>
                    <a:gd name="T5" fmla="*/ 5 h 5"/>
                  </a:gdLst>
                  <a:ahLst/>
                  <a:cxnLst>
                    <a:cxn ang="0">
                      <a:pos x="T0" y="T1"/>
                    </a:cxn>
                    <a:cxn ang="0">
                      <a:pos x="T2" y="T3"/>
                    </a:cxn>
                    <a:cxn ang="0">
                      <a:pos x="T4" y="T5"/>
                    </a:cxn>
                  </a:cxnLst>
                  <a:rect l="0" t="0" r="r" b="b"/>
                  <a:pathLst>
                    <a:path w="5" h="5">
                      <a:moveTo>
                        <a:pt x="5" y="0"/>
                      </a:moveTo>
                      <a:cubicBezTo>
                        <a:pt x="3" y="0"/>
                        <a:pt x="2" y="1"/>
                        <a:pt x="1" y="2"/>
                      </a:cubicBezTo>
                      <a:cubicBezTo>
                        <a:pt x="0" y="3"/>
                        <a:pt x="0" y="4"/>
                        <a:pt x="0" y="5"/>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09" name="Freeform 172"/>
                <p:cNvSpPr>
                  <a:spLocks/>
                </p:cNvSpPr>
                <p:nvPr/>
              </p:nvSpPr>
              <p:spPr bwMode="auto">
                <a:xfrm>
                  <a:off x="4081463" y="2868613"/>
                  <a:ext cx="15875" cy="17463"/>
                </a:xfrm>
                <a:custGeom>
                  <a:avLst/>
                  <a:gdLst>
                    <a:gd name="T0" fmla="*/ 0 w 5"/>
                    <a:gd name="T1" fmla="*/ 6 h 6"/>
                    <a:gd name="T2" fmla="*/ 3 w 5"/>
                    <a:gd name="T3" fmla="*/ 4 h 6"/>
                    <a:gd name="T4" fmla="*/ 5 w 5"/>
                    <a:gd name="T5" fmla="*/ 0 h 6"/>
                  </a:gdLst>
                  <a:ahLst/>
                  <a:cxnLst>
                    <a:cxn ang="0">
                      <a:pos x="T0" y="T1"/>
                    </a:cxn>
                    <a:cxn ang="0">
                      <a:pos x="T2" y="T3"/>
                    </a:cxn>
                    <a:cxn ang="0">
                      <a:pos x="T4" y="T5"/>
                    </a:cxn>
                  </a:cxnLst>
                  <a:rect l="0" t="0" r="r" b="b"/>
                  <a:pathLst>
                    <a:path w="5" h="6">
                      <a:moveTo>
                        <a:pt x="0" y="6"/>
                      </a:moveTo>
                      <a:cubicBezTo>
                        <a:pt x="1" y="5"/>
                        <a:pt x="2" y="5"/>
                        <a:pt x="3" y="4"/>
                      </a:cubicBezTo>
                      <a:cubicBezTo>
                        <a:pt x="4" y="3"/>
                        <a:pt x="5" y="2"/>
                        <a:pt x="5" y="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0" name="Freeform 173"/>
                <p:cNvSpPr>
                  <a:spLocks/>
                </p:cNvSpPr>
                <p:nvPr/>
              </p:nvSpPr>
              <p:spPr bwMode="auto">
                <a:xfrm>
                  <a:off x="4130676" y="2916238"/>
                  <a:ext cx="30163" cy="30163"/>
                </a:xfrm>
                <a:custGeom>
                  <a:avLst/>
                  <a:gdLst>
                    <a:gd name="T0" fmla="*/ 10 w 10"/>
                    <a:gd name="T1" fmla="*/ 0 h 10"/>
                    <a:gd name="T2" fmla="*/ 3 w 10"/>
                    <a:gd name="T3" fmla="*/ 4 h 10"/>
                    <a:gd name="T4" fmla="*/ 0 w 10"/>
                    <a:gd name="T5" fmla="*/ 10 h 10"/>
                  </a:gdLst>
                  <a:ahLst/>
                  <a:cxnLst>
                    <a:cxn ang="0">
                      <a:pos x="T0" y="T1"/>
                    </a:cxn>
                    <a:cxn ang="0">
                      <a:pos x="T2" y="T3"/>
                    </a:cxn>
                    <a:cxn ang="0">
                      <a:pos x="T4" y="T5"/>
                    </a:cxn>
                  </a:cxnLst>
                  <a:rect l="0" t="0" r="r" b="b"/>
                  <a:pathLst>
                    <a:path w="10" h="10">
                      <a:moveTo>
                        <a:pt x="10" y="0"/>
                      </a:moveTo>
                      <a:cubicBezTo>
                        <a:pt x="7" y="1"/>
                        <a:pt x="5" y="2"/>
                        <a:pt x="3" y="4"/>
                      </a:cubicBezTo>
                      <a:cubicBezTo>
                        <a:pt x="1" y="6"/>
                        <a:pt x="0" y="8"/>
                        <a:pt x="0" y="1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1" name="Freeform 174"/>
                <p:cNvSpPr>
                  <a:spLocks/>
                </p:cNvSpPr>
                <p:nvPr/>
              </p:nvSpPr>
              <p:spPr bwMode="auto">
                <a:xfrm>
                  <a:off x="4141788" y="2932113"/>
                  <a:ext cx="30163" cy="30163"/>
                </a:xfrm>
                <a:custGeom>
                  <a:avLst/>
                  <a:gdLst>
                    <a:gd name="T0" fmla="*/ 0 w 10"/>
                    <a:gd name="T1" fmla="*/ 10 h 10"/>
                    <a:gd name="T2" fmla="*/ 7 w 10"/>
                    <a:gd name="T3" fmla="*/ 7 h 10"/>
                    <a:gd name="T4" fmla="*/ 10 w 10"/>
                    <a:gd name="T5" fmla="*/ 0 h 10"/>
                  </a:gdLst>
                  <a:ahLst/>
                  <a:cxnLst>
                    <a:cxn ang="0">
                      <a:pos x="T0" y="T1"/>
                    </a:cxn>
                    <a:cxn ang="0">
                      <a:pos x="T2" y="T3"/>
                    </a:cxn>
                    <a:cxn ang="0">
                      <a:pos x="T4" y="T5"/>
                    </a:cxn>
                  </a:cxnLst>
                  <a:rect l="0" t="0" r="r" b="b"/>
                  <a:pathLst>
                    <a:path w="10" h="10">
                      <a:moveTo>
                        <a:pt x="0" y="10"/>
                      </a:moveTo>
                      <a:cubicBezTo>
                        <a:pt x="3" y="10"/>
                        <a:pt x="5" y="9"/>
                        <a:pt x="7" y="7"/>
                      </a:cubicBezTo>
                      <a:cubicBezTo>
                        <a:pt x="9" y="5"/>
                        <a:pt x="10" y="2"/>
                        <a:pt x="10" y="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2" name="Freeform 175"/>
                <p:cNvSpPr>
                  <a:spLocks/>
                </p:cNvSpPr>
                <p:nvPr/>
              </p:nvSpPr>
              <p:spPr bwMode="auto">
                <a:xfrm>
                  <a:off x="4138613" y="2928938"/>
                  <a:ext cx="19050" cy="14288"/>
                </a:xfrm>
                <a:custGeom>
                  <a:avLst/>
                  <a:gdLst>
                    <a:gd name="T0" fmla="*/ 6 w 6"/>
                    <a:gd name="T1" fmla="*/ 0 h 5"/>
                    <a:gd name="T2" fmla="*/ 2 w 6"/>
                    <a:gd name="T3" fmla="*/ 2 h 5"/>
                    <a:gd name="T4" fmla="*/ 0 w 6"/>
                    <a:gd name="T5" fmla="*/ 5 h 5"/>
                  </a:gdLst>
                  <a:ahLst/>
                  <a:cxnLst>
                    <a:cxn ang="0">
                      <a:pos x="T0" y="T1"/>
                    </a:cxn>
                    <a:cxn ang="0">
                      <a:pos x="T2" y="T3"/>
                    </a:cxn>
                    <a:cxn ang="0">
                      <a:pos x="T4" y="T5"/>
                    </a:cxn>
                  </a:cxnLst>
                  <a:rect l="0" t="0" r="r" b="b"/>
                  <a:pathLst>
                    <a:path w="6" h="5">
                      <a:moveTo>
                        <a:pt x="6" y="0"/>
                      </a:moveTo>
                      <a:cubicBezTo>
                        <a:pt x="4" y="0"/>
                        <a:pt x="3" y="1"/>
                        <a:pt x="2" y="2"/>
                      </a:cubicBezTo>
                      <a:cubicBezTo>
                        <a:pt x="1" y="3"/>
                        <a:pt x="1" y="4"/>
                        <a:pt x="0" y="5"/>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3" name="Freeform 176"/>
                <p:cNvSpPr>
                  <a:spLocks/>
                </p:cNvSpPr>
                <p:nvPr/>
              </p:nvSpPr>
              <p:spPr bwMode="auto">
                <a:xfrm>
                  <a:off x="4148138" y="2933700"/>
                  <a:ext cx="15875" cy="15875"/>
                </a:xfrm>
                <a:custGeom>
                  <a:avLst/>
                  <a:gdLst>
                    <a:gd name="T0" fmla="*/ 0 w 5"/>
                    <a:gd name="T1" fmla="*/ 5 h 5"/>
                    <a:gd name="T2" fmla="*/ 3 w 5"/>
                    <a:gd name="T3" fmla="*/ 4 h 5"/>
                    <a:gd name="T4" fmla="*/ 5 w 5"/>
                    <a:gd name="T5" fmla="*/ 0 h 5"/>
                  </a:gdLst>
                  <a:ahLst/>
                  <a:cxnLst>
                    <a:cxn ang="0">
                      <a:pos x="T0" y="T1"/>
                    </a:cxn>
                    <a:cxn ang="0">
                      <a:pos x="T2" y="T3"/>
                    </a:cxn>
                    <a:cxn ang="0">
                      <a:pos x="T4" y="T5"/>
                    </a:cxn>
                  </a:cxnLst>
                  <a:rect l="0" t="0" r="r" b="b"/>
                  <a:pathLst>
                    <a:path w="5" h="5">
                      <a:moveTo>
                        <a:pt x="0" y="5"/>
                      </a:moveTo>
                      <a:cubicBezTo>
                        <a:pt x="1" y="5"/>
                        <a:pt x="2" y="5"/>
                        <a:pt x="3" y="4"/>
                      </a:cubicBezTo>
                      <a:cubicBezTo>
                        <a:pt x="4" y="3"/>
                        <a:pt x="5" y="2"/>
                        <a:pt x="5" y="0"/>
                      </a:cubicBezTo>
                    </a:path>
                  </a:pathLst>
                </a:custGeom>
                <a:noFill/>
                <a:ln w="3175" cap="rnd">
                  <a:solidFill>
                    <a:srgbClr val="CC86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4" name="Freeform 177"/>
                <p:cNvSpPr>
                  <a:spLocks/>
                </p:cNvSpPr>
                <p:nvPr/>
              </p:nvSpPr>
              <p:spPr bwMode="auto">
                <a:xfrm>
                  <a:off x="4187826" y="2801938"/>
                  <a:ext cx="231775" cy="157163"/>
                </a:xfrm>
                <a:custGeom>
                  <a:avLst/>
                  <a:gdLst>
                    <a:gd name="T0" fmla="*/ 77 w 77"/>
                    <a:gd name="T1" fmla="*/ 12 h 52"/>
                    <a:gd name="T2" fmla="*/ 70 w 77"/>
                    <a:gd name="T3" fmla="*/ 5 h 52"/>
                    <a:gd name="T4" fmla="*/ 53 w 77"/>
                    <a:gd name="T5" fmla="*/ 5 h 52"/>
                    <a:gd name="T6" fmla="*/ 44 w 77"/>
                    <a:gd name="T7" fmla="*/ 14 h 52"/>
                    <a:gd name="T8" fmla="*/ 27 w 77"/>
                    <a:gd name="T9" fmla="*/ 15 h 52"/>
                    <a:gd name="T10" fmla="*/ 18 w 77"/>
                    <a:gd name="T11" fmla="*/ 25 h 52"/>
                    <a:gd name="T12" fmla="*/ 5 w 77"/>
                    <a:gd name="T13" fmla="*/ 28 h 52"/>
                    <a:gd name="T14" fmla="*/ 5 w 77"/>
                    <a:gd name="T15" fmla="*/ 45 h 52"/>
                    <a:gd name="T16" fmla="*/ 12 w 77"/>
                    <a:gd name="T17" fmla="*/ 52 h 52"/>
                    <a:gd name="T18" fmla="*/ 26 w 77"/>
                    <a:gd name="T19" fmla="*/ 38 h 52"/>
                    <a:gd name="T20" fmla="*/ 27 w 77"/>
                    <a:gd name="T21" fmla="*/ 39 h 52"/>
                    <a:gd name="T22" fmla="*/ 31 w 77"/>
                    <a:gd name="T23" fmla="*/ 36 h 52"/>
                    <a:gd name="T24" fmla="*/ 34 w 77"/>
                    <a:gd name="T25" fmla="*/ 39 h 52"/>
                    <a:gd name="T26" fmla="*/ 48 w 77"/>
                    <a:gd name="T27" fmla="*/ 25 h 52"/>
                    <a:gd name="T28" fmla="*/ 58 w 77"/>
                    <a:gd name="T29" fmla="*/ 35 h 52"/>
                    <a:gd name="T30" fmla="*/ 70 w 77"/>
                    <a:gd name="T31" fmla="*/ 22 h 52"/>
                    <a:gd name="T32" fmla="*/ 68 w 77"/>
                    <a:gd name="T33" fmla="*/ 21 h 52"/>
                    <a:gd name="T34" fmla="*/ 77 w 77"/>
                    <a:gd name="T35"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52">
                      <a:moveTo>
                        <a:pt x="77" y="12"/>
                      </a:moveTo>
                      <a:cubicBezTo>
                        <a:pt x="70" y="5"/>
                        <a:pt x="70" y="5"/>
                        <a:pt x="70" y="5"/>
                      </a:cubicBezTo>
                      <a:cubicBezTo>
                        <a:pt x="65" y="0"/>
                        <a:pt x="57" y="0"/>
                        <a:pt x="53" y="5"/>
                      </a:cubicBezTo>
                      <a:cubicBezTo>
                        <a:pt x="44" y="14"/>
                        <a:pt x="44" y="14"/>
                        <a:pt x="44" y="14"/>
                      </a:cubicBezTo>
                      <a:cubicBezTo>
                        <a:pt x="39" y="10"/>
                        <a:pt x="32" y="10"/>
                        <a:pt x="27" y="15"/>
                      </a:cubicBezTo>
                      <a:cubicBezTo>
                        <a:pt x="18" y="25"/>
                        <a:pt x="18" y="25"/>
                        <a:pt x="18" y="25"/>
                      </a:cubicBezTo>
                      <a:cubicBezTo>
                        <a:pt x="13" y="23"/>
                        <a:pt x="8" y="24"/>
                        <a:pt x="5" y="28"/>
                      </a:cubicBezTo>
                      <a:cubicBezTo>
                        <a:pt x="0" y="32"/>
                        <a:pt x="0" y="40"/>
                        <a:pt x="5" y="45"/>
                      </a:cubicBezTo>
                      <a:cubicBezTo>
                        <a:pt x="12" y="52"/>
                        <a:pt x="12" y="52"/>
                        <a:pt x="12" y="52"/>
                      </a:cubicBezTo>
                      <a:cubicBezTo>
                        <a:pt x="26" y="38"/>
                        <a:pt x="26" y="38"/>
                        <a:pt x="26" y="38"/>
                      </a:cubicBezTo>
                      <a:cubicBezTo>
                        <a:pt x="27" y="39"/>
                        <a:pt x="27" y="39"/>
                        <a:pt x="27" y="39"/>
                      </a:cubicBezTo>
                      <a:cubicBezTo>
                        <a:pt x="31" y="36"/>
                        <a:pt x="31" y="36"/>
                        <a:pt x="31" y="36"/>
                      </a:cubicBezTo>
                      <a:cubicBezTo>
                        <a:pt x="34" y="39"/>
                        <a:pt x="34" y="39"/>
                        <a:pt x="34" y="39"/>
                      </a:cubicBezTo>
                      <a:cubicBezTo>
                        <a:pt x="48" y="25"/>
                        <a:pt x="48" y="25"/>
                        <a:pt x="48" y="25"/>
                      </a:cubicBezTo>
                      <a:cubicBezTo>
                        <a:pt x="58" y="35"/>
                        <a:pt x="58" y="35"/>
                        <a:pt x="58" y="35"/>
                      </a:cubicBezTo>
                      <a:cubicBezTo>
                        <a:pt x="70" y="22"/>
                        <a:pt x="70" y="22"/>
                        <a:pt x="70" y="22"/>
                      </a:cubicBezTo>
                      <a:cubicBezTo>
                        <a:pt x="68" y="21"/>
                        <a:pt x="68" y="21"/>
                        <a:pt x="68" y="21"/>
                      </a:cubicBezTo>
                      <a:lnTo>
                        <a:pt x="77" y="12"/>
                      </a:lnTo>
                      <a:close/>
                    </a:path>
                  </a:pathLst>
                </a:custGeom>
                <a:solidFill>
                  <a:srgbClr val="CC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5" name="Freeform 178"/>
                <p:cNvSpPr>
                  <a:spLocks/>
                </p:cNvSpPr>
                <p:nvPr/>
              </p:nvSpPr>
              <p:spPr bwMode="auto">
                <a:xfrm>
                  <a:off x="4160838" y="2838450"/>
                  <a:ext cx="406400" cy="401638"/>
                </a:xfrm>
                <a:custGeom>
                  <a:avLst/>
                  <a:gdLst>
                    <a:gd name="T0" fmla="*/ 150 w 256"/>
                    <a:gd name="T1" fmla="*/ 253 h 253"/>
                    <a:gd name="T2" fmla="*/ 256 w 256"/>
                    <a:gd name="T3" fmla="*/ 184 h 253"/>
                    <a:gd name="T4" fmla="*/ 163 w 256"/>
                    <a:gd name="T5" fmla="*/ 0 h 253"/>
                    <a:gd name="T6" fmla="*/ 127 w 256"/>
                    <a:gd name="T7" fmla="*/ 30 h 253"/>
                    <a:gd name="T8" fmla="*/ 83 w 256"/>
                    <a:gd name="T9" fmla="*/ 53 h 253"/>
                    <a:gd name="T10" fmla="*/ 36 w 256"/>
                    <a:gd name="T11" fmla="*/ 72 h 253"/>
                    <a:gd name="T12" fmla="*/ 0 w 256"/>
                    <a:gd name="T13" fmla="*/ 102 h 253"/>
                    <a:gd name="T14" fmla="*/ 150 w 256"/>
                    <a:gd name="T15" fmla="*/ 253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6" h="253">
                      <a:moveTo>
                        <a:pt x="150" y="253"/>
                      </a:moveTo>
                      <a:lnTo>
                        <a:pt x="256" y="184"/>
                      </a:lnTo>
                      <a:lnTo>
                        <a:pt x="163" y="0"/>
                      </a:lnTo>
                      <a:lnTo>
                        <a:pt x="127" y="30"/>
                      </a:lnTo>
                      <a:lnTo>
                        <a:pt x="83" y="53"/>
                      </a:lnTo>
                      <a:lnTo>
                        <a:pt x="36" y="72"/>
                      </a:lnTo>
                      <a:lnTo>
                        <a:pt x="0" y="102"/>
                      </a:lnTo>
                      <a:lnTo>
                        <a:pt x="150" y="253"/>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6" name="Freeform 179"/>
                <p:cNvSpPr>
                  <a:spLocks/>
                </p:cNvSpPr>
                <p:nvPr/>
              </p:nvSpPr>
              <p:spPr bwMode="auto">
                <a:xfrm>
                  <a:off x="4208463" y="2889250"/>
                  <a:ext cx="87313" cy="87313"/>
                </a:xfrm>
                <a:custGeom>
                  <a:avLst/>
                  <a:gdLst>
                    <a:gd name="T0" fmla="*/ 29 w 29"/>
                    <a:gd name="T1" fmla="*/ 12 h 29"/>
                    <a:gd name="T2" fmla="*/ 22 w 29"/>
                    <a:gd name="T3" fmla="*/ 5 h 29"/>
                    <a:gd name="T4" fmla="*/ 5 w 29"/>
                    <a:gd name="T5" fmla="*/ 5 h 29"/>
                    <a:gd name="T6" fmla="*/ 5 w 29"/>
                    <a:gd name="T7" fmla="*/ 23 h 29"/>
                    <a:gd name="T8" fmla="*/ 11 w 29"/>
                    <a:gd name="T9" fmla="*/ 29 h 29"/>
                    <a:gd name="T10" fmla="*/ 29 w 29"/>
                    <a:gd name="T11" fmla="*/ 12 h 29"/>
                  </a:gdLst>
                  <a:ahLst/>
                  <a:cxnLst>
                    <a:cxn ang="0">
                      <a:pos x="T0" y="T1"/>
                    </a:cxn>
                    <a:cxn ang="0">
                      <a:pos x="T2" y="T3"/>
                    </a:cxn>
                    <a:cxn ang="0">
                      <a:pos x="T4" y="T5"/>
                    </a:cxn>
                    <a:cxn ang="0">
                      <a:pos x="T6" y="T7"/>
                    </a:cxn>
                    <a:cxn ang="0">
                      <a:pos x="T8" y="T9"/>
                    </a:cxn>
                    <a:cxn ang="0">
                      <a:pos x="T10" y="T11"/>
                    </a:cxn>
                  </a:cxnLst>
                  <a:rect l="0" t="0" r="r" b="b"/>
                  <a:pathLst>
                    <a:path w="29" h="29">
                      <a:moveTo>
                        <a:pt x="29" y="12"/>
                      </a:moveTo>
                      <a:cubicBezTo>
                        <a:pt x="22" y="5"/>
                        <a:pt x="22" y="5"/>
                        <a:pt x="22" y="5"/>
                      </a:cubicBezTo>
                      <a:cubicBezTo>
                        <a:pt x="17" y="0"/>
                        <a:pt x="9" y="0"/>
                        <a:pt x="5" y="5"/>
                      </a:cubicBezTo>
                      <a:cubicBezTo>
                        <a:pt x="0" y="10"/>
                        <a:pt x="0" y="18"/>
                        <a:pt x="5" y="23"/>
                      </a:cubicBezTo>
                      <a:cubicBezTo>
                        <a:pt x="11" y="29"/>
                        <a:pt x="11" y="29"/>
                        <a:pt x="11" y="29"/>
                      </a:cubicBezTo>
                      <a:lnTo>
                        <a:pt x="29" y="12"/>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7" name="Freeform 180"/>
                <p:cNvSpPr>
                  <a:spLocks/>
                </p:cNvSpPr>
                <p:nvPr/>
              </p:nvSpPr>
              <p:spPr bwMode="auto">
                <a:xfrm>
                  <a:off x="4275138" y="2852738"/>
                  <a:ext cx="87313" cy="87313"/>
                </a:xfrm>
                <a:custGeom>
                  <a:avLst/>
                  <a:gdLst>
                    <a:gd name="T0" fmla="*/ 29 w 29"/>
                    <a:gd name="T1" fmla="*/ 11 h 29"/>
                    <a:gd name="T2" fmla="*/ 22 w 29"/>
                    <a:gd name="T3" fmla="*/ 4 h 29"/>
                    <a:gd name="T4" fmla="*/ 5 w 29"/>
                    <a:gd name="T5" fmla="*/ 4 h 29"/>
                    <a:gd name="T6" fmla="*/ 5 w 29"/>
                    <a:gd name="T7" fmla="*/ 22 h 29"/>
                    <a:gd name="T8" fmla="*/ 12 w 29"/>
                    <a:gd name="T9" fmla="*/ 29 h 29"/>
                    <a:gd name="T10" fmla="*/ 29 w 29"/>
                    <a:gd name="T11" fmla="*/ 11 h 29"/>
                  </a:gdLst>
                  <a:ahLst/>
                  <a:cxnLst>
                    <a:cxn ang="0">
                      <a:pos x="T0" y="T1"/>
                    </a:cxn>
                    <a:cxn ang="0">
                      <a:pos x="T2" y="T3"/>
                    </a:cxn>
                    <a:cxn ang="0">
                      <a:pos x="T4" y="T5"/>
                    </a:cxn>
                    <a:cxn ang="0">
                      <a:pos x="T6" y="T7"/>
                    </a:cxn>
                    <a:cxn ang="0">
                      <a:pos x="T8" y="T9"/>
                    </a:cxn>
                    <a:cxn ang="0">
                      <a:pos x="T10" y="T11"/>
                    </a:cxn>
                  </a:cxnLst>
                  <a:rect l="0" t="0" r="r" b="b"/>
                  <a:pathLst>
                    <a:path w="29" h="29">
                      <a:moveTo>
                        <a:pt x="29" y="11"/>
                      </a:moveTo>
                      <a:cubicBezTo>
                        <a:pt x="22" y="4"/>
                        <a:pt x="22" y="4"/>
                        <a:pt x="22" y="4"/>
                      </a:cubicBezTo>
                      <a:cubicBezTo>
                        <a:pt x="18" y="0"/>
                        <a:pt x="10" y="0"/>
                        <a:pt x="5" y="4"/>
                      </a:cubicBezTo>
                      <a:cubicBezTo>
                        <a:pt x="0" y="9"/>
                        <a:pt x="0" y="17"/>
                        <a:pt x="5" y="22"/>
                      </a:cubicBezTo>
                      <a:cubicBezTo>
                        <a:pt x="12" y="29"/>
                        <a:pt x="12" y="29"/>
                        <a:pt x="12" y="29"/>
                      </a:cubicBezTo>
                      <a:lnTo>
                        <a:pt x="29" y="11"/>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19" name="Freeform 182"/>
                <p:cNvSpPr>
                  <a:spLocks/>
                </p:cNvSpPr>
                <p:nvPr/>
              </p:nvSpPr>
              <p:spPr bwMode="auto">
                <a:xfrm>
                  <a:off x="4165601" y="3027363"/>
                  <a:ext cx="266700" cy="190500"/>
                </a:xfrm>
                <a:custGeom>
                  <a:avLst/>
                  <a:gdLst>
                    <a:gd name="T0" fmla="*/ 88 w 88"/>
                    <a:gd name="T1" fmla="*/ 63 h 63"/>
                    <a:gd name="T2" fmla="*/ 23 w 88"/>
                    <a:gd name="T3" fmla="*/ 40 h 63"/>
                    <a:gd name="T4" fmla="*/ 30 w 88"/>
                    <a:gd name="T5" fmla="*/ 0 h 63"/>
                    <a:gd name="T6" fmla="*/ 88 w 88"/>
                    <a:gd name="T7" fmla="*/ 63 h 63"/>
                  </a:gdLst>
                  <a:ahLst/>
                  <a:cxnLst>
                    <a:cxn ang="0">
                      <a:pos x="T0" y="T1"/>
                    </a:cxn>
                    <a:cxn ang="0">
                      <a:pos x="T2" y="T3"/>
                    </a:cxn>
                    <a:cxn ang="0">
                      <a:pos x="T4" y="T5"/>
                    </a:cxn>
                    <a:cxn ang="0">
                      <a:pos x="T6" y="T7"/>
                    </a:cxn>
                  </a:cxnLst>
                  <a:rect l="0" t="0" r="r" b="b"/>
                  <a:pathLst>
                    <a:path w="88" h="63">
                      <a:moveTo>
                        <a:pt x="88" y="63"/>
                      </a:moveTo>
                      <a:cubicBezTo>
                        <a:pt x="88" y="63"/>
                        <a:pt x="42" y="60"/>
                        <a:pt x="23" y="40"/>
                      </a:cubicBezTo>
                      <a:cubicBezTo>
                        <a:pt x="0" y="15"/>
                        <a:pt x="30" y="0"/>
                        <a:pt x="30" y="0"/>
                      </a:cubicBezTo>
                      <a:lnTo>
                        <a:pt x="88" y="63"/>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0" name="Freeform 183"/>
                <p:cNvSpPr>
                  <a:spLocks/>
                </p:cNvSpPr>
                <p:nvPr/>
              </p:nvSpPr>
              <p:spPr bwMode="auto">
                <a:xfrm>
                  <a:off x="4148138" y="3009900"/>
                  <a:ext cx="147638" cy="153988"/>
                </a:xfrm>
                <a:custGeom>
                  <a:avLst/>
                  <a:gdLst>
                    <a:gd name="T0" fmla="*/ 45 w 49"/>
                    <a:gd name="T1" fmla="*/ 32 h 51"/>
                    <a:gd name="T2" fmla="*/ 44 w 49"/>
                    <a:gd name="T3" fmla="*/ 47 h 51"/>
                    <a:gd name="T4" fmla="*/ 44 w 49"/>
                    <a:gd name="T5" fmla="*/ 47 h 51"/>
                    <a:gd name="T6" fmla="*/ 29 w 49"/>
                    <a:gd name="T7" fmla="*/ 46 h 51"/>
                    <a:gd name="T8" fmla="*/ 4 w 49"/>
                    <a:gd name="T9" fmla="*/ 19 h 51"/>
                    <a:gd name="T10" fmla="*/ 5 w 49"/>
                    <a:gd name="T11" fmla="*/ 4 h 51"/>
                    <a:gd name="T12" fmla="*/ 5 w 49"/>
                    <a:gd name="T13" fmla="*/ 4 h 51"/>
                    <a:gd name="T14" fmla="*/ 20 w 49"/>
                    <a:gd name="T15" fmla="*/ 5 h 51"/>
                    <a:gd name="T16" fmla="*/ 45 w 49"/>
                    <a:gd name="T17"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1">
                      <a:moveTo>
                        <a:pt x="45" y="32"/>
                      </a:moveTo>
                      <a:cubicBezTo>
                        <a:pt x="49" y="36"/>
                        <a:pt x="49" y="43"/>
                        <a:pt x="44" y="47"/>
                      </a:cubicBezTo>
                      <a:cubicBezTo>
                        <a:pt x="44" y="47"/>
                        <a:pt x="44" y="47"/>
                        <a:pt x="44" y="47"/>
                      </a:cubicBezTo>
                      <a:cubicBezTo>
                        <a:pt x="40" y="51"/>
                        <a:pt x="33" y="50"/>
                        <a:pt x="29" y="46"/>
                      </a:cubicBezTo>
                      <a:cubicBezTo>
                        <a:pt x="4" y="19"/>
                        <a:pt x="4" y="19"/>
                        <a:pt x="4" y="19"/>
                      </a:cubicBezTo>
                      <a:cubicBezTo>
                        <a:pt x="0" y="15"/>
                        <a:pt x="1" y="8"/>
                        <a:pt x="5" y="4"/>
                      </a:cubicBezTo>
                      <a:cubicBezTo>
                        <a:pt x="5" y="4"/>
                        <a:pt x="5" y="4"/>
                        <a:pt x="5" y="4"/>
                      </a:cubicBezTo>
                      <a:cubicBezTo>
                        <a:pt x="9" y="0"/>
                        <a:pt x="16" y="1"/>
                        <a:pt x="20" y="5"/>
                      </a:cubicBezTo>
                      <a:lnTo>
                        <a:pt x="45" y="32"/>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1" name="Freeform 184"/>
                <p:cNvSpPr>
                  <a:spLocks/>
                </p:cNvSpPr>
                <p:nvPr/>
              </p:nvSpPr>
              <p:spPr bwMode="auto">
                <a:xfrm>
                  <a:off x="4160838" y="3000375"/>
                  <a:ext cx="84138" cy="96838"/>
                </a:xfrm>
                <a:custGeom>
                  <a:avLst/>
                  <a:gdLst>
                    <a:gd name="T0" fmla="*/ 10 w 28"/>
                    <a:gd name="T1" fmla="*/ 27 h 32"/>
                    <a:gd name="T2" fmla="*/ 9 w 28"/>
                    <a:gd name="T3" fmla="*/ 9 h 32"/>
                    <a:gd name="T4" fmla="*/ 28 w 28"/>
                    <a:gd name="T5" fmla="*/ 18 h 32"/>
                    <a:gd name="T6" fmla="*/ 21 w 28"/>
                    <a:gd name="T7" fmla="*/ 32 h 32"/>
                    <a:gd name="T8" fmla="*/ 10 w 28"/>
                    <a:gd name="T9" fmla="*/ 27 h 32"/>
                  </a:gdLst>
                  <a:ahLst/>
                  <a:cxnLst>
                    <a:cxn ang="0">
                      <a:pos x="T0" y="T1"/>
                    </a:cxn>
                    <a:cxn ang="0">
                      <a:pos x="T2" y="T3"/>
                    </a:cxn>
                    <a:cxn ang="0">
                      <a:pos x="T4" y="T5"/>
                    </a:cxn>
                    <a:cxn ang="0">
                      <a:pos x="T6" y="T7"/>
                    </a:cxn>
                    <a:cxn ang="0">
                      <a:pos x="T8" y="T9"/>
                    </a:cxn>
                  </a:cxnLst>
                  <a:rect l="0" t="0" r="r" b="b"/>
                  <a:pathLst>
                    <a:path w="28" h="32">
                      <a:moveTo>
                        <a:pt x="10" y="27"/>
                      </a:moveTo>
                      <a:cubicBezTo>
                        <a:pt x="10" y="27"/>
                        <a:pt x="18" y="18"/>
                        <a:pt x="9" y="9"/>
                      </a:cubicBezTo>
                      <a:cubicBezTo>
                        <a:pt x="0" y="0"/>
                        <a:pt x="28" y="18"/>
                        <a:pt x="28" y="18"/>
                      </a:cubicBezTo>
                      <a:cubicBezTo>
                        <a:pt x="21" y="32"/>
                        <a:pt x="21" y="32"/>
                        <a:pt x="21" y="32"/>
                      </a:cubicBezTo>
                      <a:lnTo>
                        <a:pt x="10" y="27"/>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2" name="Freeform 185"/>
                <p:cNvSpPr>
                  <a:spLocks/>
                </p:cNvSpPr>
                <p:nvPr/>
              </p:nvSpPr>
              <p:spPr bwMode="auto">
                <a:xfrm>
                  <a:off x="4067176" y="2973388"/>
                  <a:ext cx="157163" cy="109538"/>
                </a:xfrm>
                <a:custGeom>
                  <a:avLst/>
                  <a:gdLst>
                    <a:gd name="T0" fmla="*/ 5 w 52"/>
                    <a:gd name="T1" fmla="*/ 7 h 36"/>
                    <a:gd name="T2" fmla="*/ 0 w 52"/>
                    <a:gd name="T3" fmla="*/ 16 h 36"/>
                    <a:gd name="T4" fmla="*/ 9 w 52"/>
                    <a:gd name="T5" fmla="*/ 21 h 36"/>
                    <a:gd name="T6" fmla="*/ 36 w 52"/>
                    <a:gd name="T7" fmla="*/ 34 h 36"/>
                    <a:gd name="T8" fmla="*/ 50 w 52"/>
                    <a:gd name="T9" fmla="*/ 29 h 36"/>
                    <a:gd name="T10" fmla="*/ 45 w 52"/>
                    <a:gd name="T11" fmla="*/ 16 h 36"/>
                    <a:gd name="T12" fmla="*/ 18 w 52"/>
                    <a:gd name="T13" fmla="*/ 3 h 36"/>
                    <a:gd name="T14" fmla="*/ 5 w 52"/>
                    <a:gd name="T15" fmla="*/ 7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6">
                      <a:moveTo>
                        <a:pt x="5" y="7"/>
                      </a:moveTo>
                      <a:cubicBezTo>
                        <a:pt x="0" y="16"/>
                        <a:pt x="0" y="16"/>
                        <a:pt x="0" y="16"/>
                      </a:cubicBezTo>
                      <a:cubicBezTo>
                        <a:pt x="9" y="21"/>
                        <a:pt x="9" y="21"/>
                        <a:pt x="9" y="21"/>
                      </a:cubicBezTo>
                      <a:cubicBezTo>
                        <a:pt x="36" y="34"/>
                        <a:pt x="36" y="34"/>
                        <a:pt x="36" y="34"/>
                      </a:cubicBezTo>
                      <a:cubicBezTo>
                        <a:pt x="41" y="36"/>
                        <a:pt x="47" y="34"/>
                        <a:pt x="50" y="29"/>
                      </a:cubicBezTo>
                      <a:cubicBezTo>
                        <a:pt x="52" y="25"/>
                        <a:pt x="50" y="19"/>
                        <a:pt x="45" y="16"/>
                      </a:cubicBezTo>
                      <a:cubicBezTo>
                        <a:pt x="18" y="3"/>
                        <a:pt x="18" y="3"/>
                        <a:pt x="18" y="3"/>
                      </a:cubicBezTo>
                      <a:cubicBezTo>
                        <a:pt x="13" y="0"/>
                        <a:pt x="7" y="2"/>
                        <a:pt x="5" y="7"/>
                      </a:cubicBez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3" name="Freeform 186"/>
                <p:cNvSpPr>
                  <a:spLocks/>
                </p:cNvSpPr>
                <p:nvPr/>
              </p:nvSpPr>
              <p:spPr bwMode="auto">
                <a:xfrm>
                  <a:off x="4067176" y="3006725"/>
                  <a:ext cx="57150" cy="42863"/>
                </a:xfrm>
                <a:custGeom>
                  <a:avLst/>
                  <a:gdLst>
                    <a:gd name="T0" fmla="*/ 12 w 19"/>
                    <a:gd name="T1" fmla="*/ 5 h 14"/>
                    <a:gd name="T2" fmla="*/ 3 w 19"/>
                    <a:gd name="T3" fmla="*/ 0 h 14"/>
                    <a:gd name="T4" fmla="*/ 0 w 19"/>
                    <a:gd name="T5" fmla="*/ 5 h 14"/>
                    <a:gd name="T6" fmla="*/ 9 w 19"/>
                    <a:gd name="T7" fmla="*/ 10 h 14"/>
                    <a:gd name="T8" fmla="*/ 19 w 19"/>
                    <a:gd name="T9" fmla="*/ 14 h 14"/>
                    <a:gd name="T10" fmla="*/ 12 w 19"/>
                    <a:gd name="T11" fmla="*/ 5 h 14"/>
                  </a:gdLst>
                  <a:ahLst/>
                  <a:cxnLst>
                    <a:cxn ang="0">
                      <a:pos x="T0" y="T1"/>
                    </a:cxn>
                    <a:cxn ang="0">
                      <a:pos x="T2" y="T3"/>
                    </a:cxn>
                    <a:cxn ang="0">
                      <a:pos x="T4" y="T5"/>
                    </a:cxn>
                    <a:cxn ang="0">
                      <a:pos x="T6" y="T7"/>
                    </a:cxn>
                    <a:cxn ang="0">
                      <a:pos x="T8" y="T9"/>
                    </a:cxn>
                    <a:cxn ang="0">
                      <a:pos x="T10" y="T11"/>
                    </a:cxn>
                  </a:cxnLst>
                  <a:rect l="0" t="0" r="r" b="b"/>
                  <a:pathLst>
                    <a:path w="19" h="14">
                      <a:moveTo>
                        <a:pt x="12" y="5"/>
                      </a:moveTo>
                      <a:cubicBezTo>
                        <a:pt x="3" y="0"/>
                        <a:pt x="3" y="0"/>
                        <a:pt x="3" y="0"/>
                      </a:cubicBezTo>
                      <a:cubicBezTo>
                        <a:pt x="0" y="5"/>
                        <a:pt x="0" y="5"/>
                        <a:pt x="0" y="5"/>
                      </a:cubicBezTo>
                      <a:cubicBezTo>
                        <a:pt x="9" y="10"/>
                        <a:pt x="9" y="10"/>
                        <a:pt x="9" y="10"/>
                      </a:cubicBezTo>
                      <a:cubicBezTo>
                        <a:pt x="19" y="14"/>
                        <a:pt x="19" y="14"/>
                        <a:pt x="19" y="14"/>
                      </a:cubicBezTo>
                      <a:cubicBezTo>
                        <a:pt x="18" y="10"/>
                        <a:pt x="16" y="7"/>
                        <a:pt x="12" y="5"/>
                      </a:cubicBezTo>
                      <a:close/>
                    </a:path>
                  </a:pathLst>
                </a:custGeom>
                <a:solidFill>
                  <a:srgbClr val="F2D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4" name="Freeform 187"/>
                <p:cNvSpPr>
                  <a:spLocks/>
                </p:cNvSpPr>
                <p:nvPr/>
              </p:nvSpPr>
              <p:spPr bwMode="auto">
                <a:xfrm>
                  <a:off x="4121151" y="2982913"/>
                  <a:ext cx="84138" cy="66675"/>
                </a:xfrm>
                <a:custGeom>
                  <a:avLst/>
                  <a:gdLst>
                    <a:gd name="T0" fmla="*/ 13 w 28"/>
                    <a:gd name="T1" fmla="*/ 6 h 22"/>
                    <a:gd name="T2" fmla="*/ 28 w 28"/>
                    <a:gd name="T3" fmla="*/ 22 h 22"/>
                    <a:gd name="T4" fmla="*/ 0 w 28"/>
                    <a:gd name="T5" fmla="*/ 0 h 22"/>
                    <a:gd name="T6" fmla="*/ 13 w 28"/>
                    <a:gd name="T7" fmla="*/ 6 h 22"/>
                  </a:gdLst>
                  <a:ahLst/>
                  <a:cxnLst>
                    <a:cxn ang="0">
                      <a:pos x="T0" y="T1"/>
                    </a:cxn>
                    <a:cxn ang="0">
                      <a:pos x="T2" y="T3"/>
                    </a:cxn>
                    <a:cxn ang="0">
                      <a:pos x="T4" y="T5"/>
                    </a:cxn>
                    <a:cxn ang="0">
                      <a:pos x="T6" y="T7"/>
                    </a:cxn>
                  </a:cxnLst>
                  <a:rect l="0" t="0" r="r" b="b"/>
                  <a:pathLst>
                    <a:path w="28" h="22">
                      <a:moveTo>
                        <a:pt x="13" y="6"/>
                      </a:moveTo>
                      <a:cubicBezTo>
                        <a:pt x="28" y="22"/>
                        <a:pt x="28" y="22"/>
                        <a:pt x="28" y="22"/>
                      </a:cubicBezTo>
                      <a:cubicBezTo>
                        <a:pt x="28" y="22"/>
                        <a:pt x="3" y="22"/>
                        <a:pt x="0" y="0"/>
                      </a:cubicBezTo>
                      <a:cubicBezTo>
                        <a:pt x="8" y="4"/>
                        <a:pt x="13" y="6"/>
                        <a:pt x="13" y="6"/>
                      </a:cubicBezTo>
                      <a:close/>
                    </a:path>
                  </a:pathLst>
                </a:custGeom>
                <a:solidFill>
                  <a:srgbClr val="CC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25" name="Freeform 188"/>
                <p:cNvSpPr>
                  <a:spLocks/>
                </p:cNvSpPr>
                <p:nvPr/>
              </p:nvSpPr>
              <p:spPr bwMode="auto">
                <a:xfrm>
                  <a:off x="4343401" y="3043238"/>
                  <a:ext cx="455613" cy="304800"/>
                </a:xfrm>
                <a:custGeom>
                  <a:avLst/>
                  <a:gdLst>
                    <a:gd name="T0" fmla="*/ 109 w 287"/>
                    <a:gd name="T1" fmla="*/ 0 h 192"/>
                    <a:gd name="T2" fmla="*/ 287 w 287"/>
                    <a:gd name="T3" fmla="*/ 139 h 192"/>
                    <a:gd name="T4" fmla="*/ 95 w 287"/>
                    <a:gd name="T5" fmla="*/ 192 h 192"/>
                    <a:gd name="T6" fmla="*/ 0 w 287"/>
                    <a:gd name="T7" fmla="*/ 89 h 192"/>
                    <a:gd name="T8" fmla="*/ 109 w 287"/>
                    <a:gd name="T9" fmla="*/ 0 h 192"/>
                  </a:gdLst>
                  <a:ahLst/>
                  <a:cxnLst>
                    <a:cxn ang="0">
                      <a:pos x="T0" y="T1"/>
                    </a:cxn>
                    <a:cxn ang="0">
                      <a:pos x="T2" y="T3"/>
                    </a:cxn>
                    <a:cxn ang="0">
                      <a:pos x="T4" y="T5"/>
                    </a:cxn>
                    <a:cxn ang="0">
                      <a:pos x="T6" y="T7"/>
                    </a:cxn>
                    <a:cxn ang="0">
                      <a:pos x="T8" y="T9"/>
                    </a:cxn>
                  </a:cxnLst>
                  <a:rect l="0" t="0" r="r" b="b"/>
                  <a:pathLst>
                    <a:path w="287" h="192">
                      <a:moveTo>
                        <a:pt x="109" y="0"/>
                      </a:moveTo>
                      <a:lnTo>
                        <a:pt x="287" y="139"/>
                      </a:lnTo>
                      <a:lnTo>
                        <a:pt x="95" y="192"/>
                      </a:lnTo>
                      <a:lnTo>
                        <a:pt x="0" y="89"/>
                      </a:lnTo>
                      <a:lnTo>
                        <a:pt x="109" y="0"/>
                      </a:lnTo>
                      <a:close/>
                    </a:path>
                  </a:pathLst>
                </a:custGeom>
                <a:solidFill>
                  <a:srgbClr val="E5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grpSp>
      <p:grpSp>
        <p:nvGrpSpPr>
          <p:cNvPr id="302" name="Group 301"/>
          <p:cNvGrpSpPr/>
          <p:nvPr/>
        </p:nvGrpSpPr>
        <p:grpSpPr>
          <a:xfrm>
            <a:off x="5535862" y="2257592"/>
            <a:ext cx="1642550" cy="1999785"/>
            <a:chOff x="5503728" y="2213527"/>
            <a:chExt cx="1610489" cy="1960752"/>
          </a:xfrm>
        </p:grpSpPr>
        <p:sp>
          <p:nvSpPr>
            <p:cNvPr id="134" name="Rectangle 133"/>
            <p:cNvSpPr/>
            <p:nvPr/>
          </p:nvSpPr>
          <p:spPr>
            <a:xfrm>
              <a:off x="5503728" y="3466393"/>
              <a:ext cx="1610489" cy="707886"/>
            </a:xfrm>
            <a:prstGeom prst="rect">
              <a:avLst/>
            </a:prstGeom>
          </p:spPr>
          <p:txBody>
            <a:bodyPr wrap="square">
              <a:spAutoFit/>
            </a:bodyPr>
            <a:lstStyle/>
            <a:p>
              <a:pPr algn="ctr" defTabSz="932563"/>
              <a:r>
                <a:rPr lang="en-US" sz="2000" dirty="0">
                  <a:gradFill>
                    <a:gsLst>
                      <a:gs pos="0">
                        <a:srgbClr val="404040"/>
                      </a:gs>
                      <a:gs pos="100000">
                        <a:srgbClr val="404040"/>
                      </a:gs>
                    </a:gsLst>
                    <a:lin ang="5400000" scaled="0"/>
                  </a:gradFill>
                </a:rPr>
                <a:t>Free </a:t>
              </a:r>
              <a:br>
                <a:rPr lang="en-US" sz="2000" dirty="0">
                  <a:gradFill>
                    <a:gsLst>
                      <a:gs pos="0">
                        <a:srgbClr val="404040"/>
                      </a:gs>
                      <a:gs pos="100000">
                        <a:srgbClr val="404040"/>
                      </a:gs>
                    </a:gsLst>
                    <a:lin ang="5400000" scaled="0"/>
                  </a:gradFill>
                </a:rPr>
              </a:br>
              <a:r>
                <a:rPr lang="en-US" sz="2000" dirty="0">
                  <a:gradFill>
                    <a:gsLst>
                      <a:gs pos="0">
                        <a:srgbClr val="404040"/>
                      </a:gs>
                      <a:gs pos="100000">
                        <a:srgbClr val="404040"/>
                      </a:gs>
                    </a:gsLst>
                    <a:lin ang="5400000" scaled="0"/>
                  </a:gradFill>
                </a:rPr>
                <a:t>Training</a:t>
              </a:r>
            </a:p>
          </p:txBody>
        </p:sp>
        <p:pic>
          <p:nvPicPr>
            <p:cNvPr id="303" name="Picture 302"/>
            <p:cNvPicPr>
              <a:picLocks noChangeAspect="1"/>
            </p:cNvPicPr>
            <p:nvPr/>
          </p:nvPicPr>
          <p:blipFill>
            <a:blip r:embed="rId3"/>
            <a:stretch>
              <a:fillRect/>
            </a:stretch>
          </p:blipFill>
          <p:spPr>
            <a:xfrm flipH="1">
              <a:off x="5899272" y="2213527"/>
              <a:ext cx="819400" cy="1205398"/>
            </a:xfrm>
            <a:prstGeom prst="rect">
              <a:avLst/>
            </a:prstGeom>
          </p:spPr>
        </p:pic>
      </p:grpSp>
      <p:grpSp>
        <p:nvGrpSpPr>
          <p:cNvPr id="298" name="Group 297"/>
          <p:cNvGrpSpPr/>
          <p:nvPr/>
        </p:nvGrpSpPr>
        <p:grpSpPr>
          <a:xfrm>
            <a:off x="7723520" y="2257436"/>
            <a:ext cx="1779745" cy="1999942"/>
            <a:chOff x="7453007" y="2213374"/>
            <a:chExt cx="1745006" cy="1960905"/>
          </a:xfrm>
        </p:grpSpPr>
        <p:sp>
          <p:nvSpPr>
            <p:cNvPr id="142" name="Rectangle 141"/>
            <p:cNvSpPr/>
            <p:nvPr/>
          </p:nvSpPr>
          <p:spPr>
            <a:xfrm>
              <a:off x="7520266" y="3466393"/>
              <a:ext cx="1610489" cy="707886"/>
            </a:xfrm>
            <a:prstGeom prst="rect">
              <a:avLst/>
            </a:prstGeom>
          </p:spPr>
          <p:txBody>
            <a:bodyPr wrap="square">
              <a:spAutoFit/>
            </a:bodyPr>
            <a:lstStyle/>
            <a:p>
              <a:pPr algn="ctr" defTabSz="932563"/>
              <a:r>
                <a:rPr lang="en-US" sz="2000" dirty="0">
                  <a:gradFill>
                    <a:gsLst>
                      <a:gs pos="0">
                        <a:srgbClr val="404040"/>
                      </a:gs>
                      <a:gs pos="100000">
                        <a:srgbClr val="404040"/>
                      </a:gs>
                    </a:gsLst>
                    <a:lin ang="5400000" scaled="0"/>
                  </a:gradFill>
                </a:rPr>
                <a:t>Free </a:t>
              </a:r>
              <a:br>
                <a:rPr lang="en-US" sz="2000" dirty="0">
                  <a:gradFill>
                    <a:gsLst>
                      <a:gs pos="0">
                        <a:srgbClr val="404040"/>
                      </a:gs>
                      <a:gs pos="100000">
                        <a:srgbClr val="404040"/>
                      </a:gs>
                    </a:gsLst>
                    <a:lin ang="5400000" scaled="0"/>
                  </a:gradFill>
                </a:rPr>
              </a:br>
              <a:r>
                <a:rPr lang="en-US" sz="2000" dirty="0">
                  <a:gradFill>
                    <a:gsLst>
                      <a:gs pos="0">
                        <a:srgbClr val="404040"/>
                      </a:gs>
                      <a:gs pos="100000">
                        <a:srgbClr val="404040"/>
                      </a:gs>
                    </a:gsLst>
                    <a:lin ang="5400000" scaled="0"/>
                  </a:gradFill>
                </a:rPr>
                <a:t>Tools</a:t>
              </a:r>
            </a:p>
          </p:txBody>
        </p:sp>
        <p:grpSp>
          <p:nvGrpSpPr>
            <p:cNvPr id="1140" name="Group 1139"/>
            <p:cNvGrpSpPr/>
            <p:nvPr/>
          </p:nvGrpSpPr>
          <p:grpSpPr>
            <a:xfrm>
              <a:off x="7453007" y="2213374"/>
              <a:ext cx="1745006" cy="1177578"/>
              <a:chOff x="7353454" y="2213374"/>
              <a:chExt cx="1745006" cy="1177578"/>
            </a:xfrm>
          </p:grpSpPr>
          <p:grpSp>
            <p:nvGrpSpPr>
              <p:cNvPr id="1139" name="Group 1138"/>
              <p:cNvGrpSpPr/>
              <p:nvPr/>
            </p:nvGrpSpPr>
            <p:grpSpPr>
              <a:xfrm>
                <a:off x="7353454" y="2213374"/>
                <a:ext cx="1517514" cy="1152575"/>
                <a:chOff x="7377113" y="1308100"/>
                <a:chExt cx="1277937" cy="847725"/>
              </a:xfrm>
            </p:grpSpPr>
            <p:sp>
              <p:nvSpPr>
                <p:cNvPr id="1132" name="AutoShape 190"/>
                <p:cNvSpPr>
                  <a:spLocks noChangeAspect="1" noChangeArrowheads="1" noTextEdit="1"/>
                </p:cNvSpPr>
                <p:nvPr/>
              </p:nvSpPr>
              <p:spPr bwMode="auto">
                <a:xfrm>
                  <a:off x="7377113" y="1308100"/>
                  <a:ext cx="1277937"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33" name="Rectangle 192"/>
                <p:cNvSpPr>
                  <a:spLocks noChangeArrowheads="1"/>
                </p:cNvSpPr>
                <p:nvPr/>
              </p:nvSpPr>
              <p:spPr bwMode="auto">
                <a:xfrm>
                  <a:off x="7844201" y="1393963"/>
                  <a:ext cx="564787" cy="761862"/>
                </a:xfrm>
                <a:prstGeom prst="rect">
                  <a:avLst/>
                </a:prstGeom>
                <a:solidFill>
                  <a:srgbClr val="D83B01"/>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34" name="Rectangle 193"/>
                <p:cNvSpPr>
                  <a:spLocks noChangeArrowheads="1"/>
                </p:cNvSpPr>
                <p:nvPr/>
              </p:nvSpPr>
              <p:spPr bwMode="auto">
                <a:xfrm>
                  <a:off x="7586663" y="1393963"/>
                  <a:ext cx="271895" cy="761862"/>
                </a:xfrm>
                <a:prstGeom prst="rect">
                  <a:avLst/>
                </a:prstGeom>
                <a:solidFill>
                  <a:srgbClr val="A32B01"/>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35" name="Freeform 194"/>
                <p:cNvSpPr>
                  <a:spLocks/>
                </p:cNvSpPr>
                <p:nvPr/>
              </p:nvSpPr>
              <p:spPr bwMode="auto">
                <a:xfrm>
                  <a:off x="7466520" y="1394833"/>
                  <a:ext cx="392039" cy="216395"/>
                </a:xfrm>
                <a:custGeom>
                  <a:avLst/>
                  <a:gdLst>
                    <a:gd name="T0" fmla="*/ 215 w 348"/>
                    <a:gd name="T1" fmla="*/ 133 h 133"/>
                    <a:gd name="T2" fmla="*/ 0 w 348"/>
                    <a:gd name="T3" fmla="*/ 133 h 133"/>
                    <a:gd name="T4" fmla="*/ 130 w 348"/>
                    <a:gd name="T5" fmla="*/ 0 h 133"/>
                    <a:gd name="T6" fmla="*/ 348 w 348"/>
                    <a:gd name="T7" fmla="*/ 0 h 133"/>
                    <a:gd name="T8" fmla="*/ 215 w 348"/>
                    <a:gd name="T9" fmla="*/ 133 h 133"/>
                    <a:gd name="connsiteX0" fmla="*/ 4375 w 8197"/>
                    <a:gd name="connsiteY0" fmla="*/ 10000 h 10000"/>
                    <a:gd name="connsiteX1" fmla="*/ 0 w 8197"/>
                    <a:gd name="connsiteY1" fmla="*/ 10000 h 10000"/>
                    <a:gd name="connsiteX2" fmla="*/ 1933 w 8197"/>
                    <a:gd name="connsiteY2" fmla="*/ 0 h 10000"/>
                    <a:gd name="connsiteX3" fmla="*/ 8197 w 8197"/>
                    <a:gd name="connsiteY3" fmla="*/ 0 h 10000"/>
                    <a:gd name="connsiteX4" fmla="*/ 4375 w 8197"/>
                    <a:gd name="connsiteY4" fmla="*/ 10000 h 10000"/>
                    <a:gd name="connsiteX0" fmla="*/ 7639 w 10000"/>
                    <a:gd name="connsiteY0" fmla="*/ 10249 h 10249"/>
                    <a:gd name="connsiteX1" fmla="*/ 0 w 10000"/>
                    <a:gd name="connsiteY1" fmla="*/ 10000 h 10249"/>
                    <a:gd name="connsiteX2" fmla="*/ 2358 w 10000"/>
                    <a:gd name="connsiteY2" fmla="*/ 0 h 10249"/>
                    <a:gd name="connsiteX3" fmla="*/ 10000 w 10000"/>
                    <a:gd name="connsiteY3" fmla="*/ 0 h 10249"/>
                    <a:gd name="connsiteX4" fmla="*/ 7639 w 10000"/>
                    <a:gd name="connsiteY4" fmla="*/ 10249 h 10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249">
                      <a:moveTo>
                        <a:pt x="7639" y="10249"/>
                      </a:moveTo>
                      <a:lnTo>
                        <a:pt x="0" y="10000"/>
                      </a:lnTo>
                      <a:lnTo>
                        <a:pt x="2358" y="0"/>
                      </a:lnTo>
                      <a:lnTo>
                        <a:pt x="10000" y="0"/>
                      </a:lnTo>
                      <a:lnTo>
                        <a:pt x="7639" y="10249"/>
                      </a:lnTo>
                      <a:close/>
                    </a:path>
                  </a:pathLst>
                </a:custGeom>
                <a:solidFill>
                  <a:srgbClr val="D83B01"/>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36" name="Freeform 195"/>
                <p:cNvSpPr>
                  <a:spLocks/>
                </p:cNvSpPr>
                <p:nvPr/>
              </p:nvSpPr>
              <p:spPr bwMode="auto">
                <a:xfrm>
                  <a:off x="7864148" y="1394833"/>
                  <a:ext cx="673941" cy="209443"/>
                </a:xfrm>
                <a:custGeom>
                  <a:avLst/>
                  <a:gdLst>
                    <a:gd name="T0" fmla="*/ 457 w 457"/>
                    <a:gd name="T1" fmla="*/ 133 h 133"/>
                    <a:gd name="T2" fmla="*/ 157 w 457"/>
                    <a:gd name="T3" fmla="*/ 133 h 133"/>
                    <a:gd name="T4" fmla="*/ 0 w 457"/>
                    <a:gd name="T5" fmla="*/ 0 h 133"/>
                    <a:gd name="T6" fmla="*/ 300 w 457"/>
                    <a:gd name="T7" fmla="*/ 0 h 133"/>
                    <a:gd name="T8" fmla="*/ 457 w 457"/>
                    <a:gd name="T9" fmla="*/ 133 h 133"/>
                    <a:gd name="connsiteX0" fmla="*/ 10000 w 10000"/>
                    <a:gd name="connsiteY0" fmla="*/ 10000 h 10000"/>
                    <a:gd name="connsiteX1" fmla="*/ 3435 w 10000"/>
                    <a:gd name="connsiteY1" fmla="*/ 10000 h 10000"/>
                    <a:gd name="connsiteX2" fmla="*/ 0 w 10000"/>
                    <a:gd name="connsiteY2" fmla="*/ 0 h 10000"/>
                    <a:gd name="connsiteX3" fmla="*/ 8660 w 10000"/>
                    <a:gd name="connsiteY3" fmla="*/ 0 h 10000"/>
                    <a:gd name="connsiteX4" fmla="*/ 10000 w 10000"/>
                    <a:gd name="connsiteY4" fmla="*/ 10000 h 10000"/>
                    <a:gd name="connsiteX0" fmla="*/ 10667 w 10667"/>
                    <a:gd name="connsiteY0" fmla="*/ 10000 h 10000"/>
                    <a:gd name="connsiteX1" fmla="*/ 3435 w 10667"/>
                    <a:gd name="connsiteY1" fmla="*/ 10000 h 10000"/>
                    <a:gd name="connsiteX2" fmla="*/ 0 w 10667"/>
                    <a:gd name="connsiteY2" fmla="*/ 0 h 10000"/>
                    <a:gd name="connsiteX3" fmla="*/ 8660 w 10667"/>
                    <a:gd name="connsiteY3" fmla="*/ 0 h 10000"/>
                    <a:gd name="connsiteX4" fmla="*/ 10667 w 10667"/>
                    <a:gd name="connsiteY4" fmla="*/ 10000 h 10000"/>
                    <a:gd name="connsiteX0" fmla="*/ 10667 w 10667"/>
                    <a:gd name="connsiteY0" fmla="*/ 10000 h 10084"/>
                    <a:gd name="connsiteX1" fmla="*/ 1467 w 10667"/>
                    <a:gd name="connsiteY1" fmla="*/ 10084 h 10084"/>
                    <a:gd name="connsiteX2" fmla="*/ 0 w 10667"/>
                    <a:gd name="connsiteY2" fmla="*/ 0 h 10084"/>
                    <a:gd name="connsiteX3" fmla="*/ 8660 w 10667"/>
                    <a:gd name="connsiteY3" fmla="*/ 0 h 10084"/>
                    <a:gd name="connsiteX4" fmla="*/ 10667 w 10667"/>
                    <a:gd name="connsiteY4" fmla="*/ 10000 h 10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7" h="10084">
                      <a:moveTo>
                        <a:pt x="10667" y="10000"/>
                      </a:moveTo>
                      <a:lnTo>
                        <a:pt x="1467" y="10084"/>
                      </a:lnTo>
                      <a:lnTo>
                        <a:pt x="0" y="0"/>
                      </a:lnTo>
                      <a:lnTo>
                        <a:pt x="8660" y="0"/>
                      </a:lnTo>
                      <a:lnTo>
                        <a:pt x="10667" y="10000"/>
                      </a:lnTo>
                      <a:close/>
                    </a:path>
                  </a:pathLst>
                </a:custGeom>
                <a:solidFill>
                  <a:srgbClr val="FE4A0A"/>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pic>
            <p:nvPicPr>
              <p:cNvPr id="304" name="Picture 303"/>
              <p:cNvPicPr>
                <a:picLocks noChangeAspect="1"/>
              </p:cNvPicPr>
              <p:nvPr/>
            </p:nvPicPr>
            <p:blipFill>
              <a:blip r:embed="rId4"/>
              <a:stretch>
                <a:fillRect/>
              </a:stretch>
            </p:blipFill>
            <p:spPr>
              <a:xfrm>
                <a:off x="8203393" y="2481212"/>
                <a:ext cx="895067" cy="909740"/>
              </a:xfrm>
              <a:prstGeom prst="rect">
                <a:avLst/>
              </a:prstGeom>
            </p:spPr>
          </p:pic>
        </p:grpSp>
      </p:grpSp>
      <p:grpSp>
        <p:nvGrpSpPr>
          <p:cNvPr id="301" name="Group 300"/>
          <p:cNvGrpSpPr/>
          <p:nvPr/>
        </p:nvGrpSpPr>
        <p:grpSpPr>
          <a:xfrm>
            <a:off x="10048374" y="2260267"/>
            <a:ext cx="1642550" cy="1837074"/>
            <a:chOff x="9851377" y="2216150"/>
            <a:chExt cx="1610489" cy="1801216"/>
          </a:xfrm>
        </p:grpSpPr>
        <p:sp>
          <p:nvSpPr>
            <p:cNvPr id="177" name="Rectangle 176"/>
            <p:cNvSpPr/>
            <p:nvPr/>
          </p:nvSpPr>
          <p:spPr>
            <a:xfrm>
              <a:off x="9851377" y="3617256"/>
              <a:ext cx="1610489" cy="400110"/>
            </a:xfrm>
            <a:prstGeom prst="rect">
              <a:avLst/>
            </a:prstGeom>
          </p:spPr>
          <p:txBody>
            <a:bodyPr wrap="square">
              <a:spAutoFit/>
            </a:bodyPr>
            <a:lstStyle/>
            <a:p>
              <a:pPr algn="ctr" defTabSz="932563"/>
              <a:r>
                <a:rPr lang="en-US" sz="2000" dirty="0">
                  <a:gradFill>
                    <a:gsLst>
                      <a:gs pos="0">
                        <a:srgbClr val="404040"/>
                      </a:gs>
                      <a:gs pos="100000">
                        <a:srgbClr val="404040"/>
                      </a:gs>
                    </a:gsLst>
                    <a:lin ang="5400000" scaled="0"/>
                  </a:gradFill>
                </a:rPr>
                <a:t>Webinars</a:t>
              </a:r>
            </a:p>
          </p:txBody>
        </p:sp>
        <p:grpSp>
          <p:nvGrpSpPr>
            <p:cNvPr id="292" name="Group 291"/>
            <p:cNvGrpSpPr/>
            <p:nvPr/>
          </p:nvGrpSpPr>
          <p:grpSpPr>
            <a:xfrm>
              <a:off x="10039877" y="2216150"/>
              <a:ext cx="1233488" cy="1268413"/>
              <a:chOff x="9902825" y="2216150"/>
              <a:chExt cx="1233488" cy="1268413"/>
            </a:xfrm>
          </p:grpSpPr>
          <p:sp>
            <p:nvSpPr>
              <p:cNvPr id="1142" name="AutoShape 199"/>
              <p:cNvSpPr>
                <a:spLocks noChangeAspect="1" noChangeArrowheads="1" noTextEdit="1"/>
              </p:cNvSpPr>
              <p:nvPr/>
            </p:nvSpPr>
            <p:spPr bwMode="auto">
              <a:xfrm>
                <a:off x="9902825" y="2216150"/>
                <a:ext cx="1228725" cy="126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3" name="Freeform 201"/>
              <p:cNvSpPr>
                <a:spLocks/>
              </p:cNvSpPr>
              <p:nvPr/>
            </p:nvSpPr>
            <p:spPr bwMode="auto">
              <a:xfrm>
                <a:off x="9907588" y="2216150"/>
                <a:ext cx="1228725" cy="1231900"/>
              </a:xfrm>
              <a:custGeom>
                <a:avLst/>
                <a:gdLst>
                  <a:gd name="T0" fmla="*/ 178 w 306"/>
                  <a:gd name="T1" fmla="*/ 305 h 307"/>
                  <a:gd name="T2" fmla="*/ 173 w 306"/>
                  <a:gd name="T3" fmla="*/ 305 h 307"/>
                  <a:gd name="T4" fmla="*/ 1 w 306"/>
                  <a:gd name="T5" fmla="*/ 133 h 307"/>
                  <a:gd name="T6" fmla="*/ 1 w 306"/>
                  <a:gd name="T7" fmla="*/ 128 h 307"/>
                  <a:gd name="T8" fmla="*/ 128 w 306"/>
                  <a:gd name="T9" fmla="*/ 2 h 307"/>
                  <a:gd name="T10" fmla="*/ 133 w 306"/>
                  <a:gd name="T11" fmla="*/ 2 h 307"/>
                  <a:gd name="T12" fmla="*/ 305 w 306"/>
                  <a:gd name="T13" fmla="*/ 174 h 307"/>
                  <a:gd name="T14" fmla="*/ 305 w 306"/>
                  <a:gd name="T15" fmla="*/ 179 h 307"/>
                  <a:gd name="T16" fmla="*/ 178 w 306"/>
                  <a:gd name="T17" fmla="*/ 30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307">
                    <a:moveTo>
                      <a:pt x="178" y="305"/>
                    </a:moveTo>
                    <a:cubicBezTo>
                      <a:pt x="177" y="307"/>
                      <a:pt x="175" y="307"/>
                      <a:pt x="173" y="305"/>
                    </a:cubicBezTo>
                    <a:cubicBezTo>
                      <a:pt x="1" y="133"/>
                      <a:pt x="1" y="133"/>
                      <a:pt x="1" y="133"/>
                    </a:cubicBezTo>
                    <a:cubicBezTo>
                      <a:pt x="0" y="132"/>
                      <a:pt x="0" y="130"/>
                      <a:pt x="1" y="128"/>
                    </a:cubicBezTo>
                    <a:cubicBezTo>
                      <a:pt x="128" y="2"/>
                      <a:pt x="128" y="2"/>
                      <a:pt x="128" y="2"/>
                    </a:cubicBezTo>
                    <a:cubicBezTo>
                      <a:pt x="129" y="0"/>
                      <a:pt x="131" y="0"/>
                      <a:pt x="133" y="2"/>
                    </a:cubicBezTo>
                    <a:cubicBezTo>
                      <a:pt x="305" y="174"/>
                      <a:pt x="305" y="174"/>
                      <a:pt x="305" y="174"/>
                    </a:cubicBezTo>
                    <a:cubicBezTo>
                      <a:pt x="306" y="175"/>
                      <a:pt x="306" y="177"/>
                      <a:pt x="305" y="179"/>
                    </a:cubicBezTo>
                    <a:lnTo>
                      <a:pt x="178" y="3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4" name="Freeform 202"/>
              <p:cNvSpPr>
                <a:spLocks/>
              </p:cNvSpPr>
              <p:nvPr/>
            </p:nvSpPr>
            <p:spPr bwMode="auto">
              <a:xfrm>
                <a:off x="10015538" y="2324100"/>
                <a:ext cx="1016000" cy="1011238"/>
              </a:xfrm>
              <a:custGeom>
                <a:avLst/>
                <a:gdLst>
                  <a:gd name="T0" fmla="*/ 151 w 253"/>
                  <a:gd name="T1" fmla="*/ 251 h 252"/>
                  <a:gd name="T2" fmla="*/ 147 w 253"/>
                  <a:gd name="T3" fmla="*/ 251 h 252"/>
                  <a:gd name="T4" fmla="*/ 2 w 253"/>
                  <a:gd name="T5" fmla="*/ 105 h 252"/>
                  <a:gd name="T6" fmla="*/ 2 w 253"/>
                  <a:gd name="T7" fmla="*/ 101 h 252"/>
                  <a:gd name="T8" fmla="*/ 102 w 253"/>
                  <a:gd name="T9" fmla="*/ 1 h 252"/>
                  <a:gd name="T10" fmla="*/ 106 w 253"/>
                  <a:gd name="T11" fmla="*/ 1 h 252"/>
                  <a:gd name="T12" fmla="*/ 251 w 253"/>
                  <a:gd name="T13" fmla="*/ 147 h 252"/>
                  <a:gd name="T14" fmla="*/ 251 w 253"/>
                  <a:gd name="T15" fmla="*/ 151 h 252"/>
                  <a:gd name="T16" fmla="*/ 151 w 253"/>
                  <a:gd name="T17" fmla="*/ 25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52">
                    <a:moveTo>
                      <a:pt x="151" y="251"/>
                    </a:moveTo>
                    <a:cubicBezTo>
                      <a:pt x="150" y="252"/>
                      <a:pt x="148" y="252"/>
                      <a:pt x="147" y="251"/>
                    </a:cubicBezTo>
                    <a:cubicBezTo>
                      <a:pt x="2" y="105"/>
                      <a:pt x="2" y="105"/>
                      <a:pt x="2" y="105"/>
                    </a:cubicBezTo>
                    <a:cubicBezTo>
                      <a:pt x="0" y="104"/>
                      <a:pt x="0" y="102"/>
                      <a:pt x="2" y="101"/>
                    </a:cubicBezTo>
                    <a:cubicBezTo>
                      <a:pt x="102" y="1"/>
                      <a:pt x="102" y="1"/>
                      <a:pt x="102" y="1"/>
                    </a:cubicBezTo>
                    <a:cubicBezTo>
                      <a:pt x="103" y="0"/>
                      <a:pt x="105" y="0"/>
                      <a:pt x="106" y="1"/>
                    </a:cubicBezTo>
                    <a:cubicBezTo>
                      <a:pt x="251" y="147"/>
                      <a:pt x="251" y="147"/>
                      <a:pt x="251" y="147"/>
                    </a:cubicBezTo>
                    <a:cubicBezTo>
                      <a:pt x="253" y="148"/>
                      <a:pt x="253" y="150"/>
                      <a:pt x="251" y="151"/>
                    </a:cubicBezTo>
                    <a:lnTo>
                      <a:pt x="151" y="25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5" name="Freeform 203"/>
              <p:cNvSpPr>
                <a:spLocks/>
              </p:cNvSpPr>
              <p:nvPr/>
            </p:nvSpPr>
            <p:spPr bwMode="auto">
              <a:xfrm>
                <a:off x="10753725" y="2584450"/>
                <a:ext cx="17463" cy="17463"/>
              </a:xfrm>
              <a:custGeom>
                <a:avLst/>
                <a:gdLst>
                  <a:gd name="T0" fmla="*/ 3 w 4"/>
                  <a:gd name="T1" fmla="*/ 3 h 4"/>
                  <a:gd name="T2" fmla="*/ 0 w 4"/>
                  <a:gd name="T3" fmla="*/ 3 h 4"/>
                  <a:gd name="T4" fmla="*/ 1 w 4"/>
                  <a:gd name="T5" fmla="*/ 0 h 4"/>
                  <a:gd name="T6" fmla="*/ 3 w 4"/>
                  <a:gd name="T7" fmla="*/ 0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4"/>
                      <a:pt x="1" y="4"/>
                      <a:pt x="0" y="3"/>
                    </a:cubicBezTo>
                    <a:cubicBezTo>
                      <a:pt x="0" y="2"/>
                      <a:pt x="0" y="1"/>
                      <a:pt x="1" y="0"/>
                    </a:cubicBezTo>
                    <a:cubicBezTo>
                      <a:pt x="1" y="0"/>
                      <a:pt x="2" y="0"/>
                      <a:pt x="3" y="0"/>
                    </a:cubicBezTo>
                    <a:cubicBezTo>
                      <a:pt x="4" y="1"/>
                      <a:pt x="4" y="2"/>
                      <a:pt x="3" y="3"/>
                    </a:cubicBez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cxnSp>
            <p:nvCxnSpPr>
              <p:cNvPr id="328" name="Straight Connector 327"/>
              <p:cNvCxnSpPr/>
              <p:nvPr/>
            </p:nvCxnSpPr>
            <p:spPr>
              <a:xfrm>
                <a:off x="10104571" y="2735264"/>
                <a:ext cx="507866" cy="516731"/>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p:nvPr/>
            </p:nvCxnSpPr>
            <p:spPr>
              <a:xfrm>
                <a:off x="10146823" y="2694304"/>
                <a:ext cx="507866" cy="516731"/>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3" name="Straight Connector 332"/>
              <p:cNvCxnSpPr/>
              <p:nvPr/>
            </p:nvCxnSpPr>
            <p:spPr>
              <a:xfrm>
                <a:off x="10272121" y="2596276"/>
                <a:ext cx="507866" cy="516731"/>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a:off x="10314121" y="2554265"/>
                <a:ext cx="507866" cy="516731"/>
              </a:xfrm>
              <a:prstGeom prst="line">
                <a:avLst/>
              </a:prstGeom>
              <a:ln w="15875">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91" name="Group 290"/>
              <p:cNvGrpSpPr/>
              <p:nvPr/>
            </p:nvGrpSpPr>
            <p:grpSpPr>
              <a:xfrm>
                <a:off x="10802938" y="2917825"/>
                <a:ext cx="39688" cy="566738"/>
                <a:chOff x="10802938" y="2917825"/>
                <a:chExt cx="39688" cy="566738"/>
              </a:xfrm>
            </p:grpSpPr>
            <p:sp>
              <p:nvSpPr>
                <p:cNvPr id="1146" name="Rectangle 204"/>
                <p:cNvSpPr>
                  <a:spLocks noChangeArrowheads="1"/>
                </p:cNvSpPr>
                <p:nvPr/>
              </p:nvSpPr>
              <p:spPr bwMode="auto">
                <a:xfrm>
                  <a:off x="10802938" y="3379788"/>
                  <a:ext cx="39688" cy="9207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8" name="Freeform 206"/>
                <p:cNvSpPr>
                  <a:spLocks/>
                </p:cNvSpPr>
                <p:nvPr/>
              </p:nvSpPr>
              <p:spPr bwMode="auto">
                <a:xfrm>
                  <a:off x="10802938" y="3471863"/>
                  <a:ext cx="39688" cy="12700"/>
                </a:xfrm>
                <a:custGeom>
                  <a:avLst/>
                  <a:gdLst>
                    <a:gd name="T0" fmla="*/ 10 w 10"/>
                    <a:gd name="T1" fmla="*/ 1 h 3"/>
                    <a:gd name="T2" fmla="*/ 10 w 10"/>
                    <a:gd name="T3" fmla="*/ 0 h 3"/>
                    <a:gd name="T4" fmla="*/ 0 w 10"/>
                    <a:gd name="T5" fmla="*/ 0 h 3"/>
                    <a:gd name="T6" fmla="*/ 0 w 10"/>
                    <a:gd name="T7" fmla="*/ 1 h 3"/>
                    <a:gd name="T8" fmla="*/ 2 w 10"/>
                    <a:gd name="T9" fmla="*/ 3 h 3"/>
                    <a:gd name="T10" fmla="*/ 8 w 10"/>
                    <a:gd name="T11" fmla="*/ 3 h 3"/>
                    <a:gd name="T12" fmla="*/ 10 w 10"/>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10" y="1"/>
                      </a:moveTo>
                      <a:cubicBezTo>
                        <a:pt x="10" y="0"/>
                        <a:pt x="10" y="0"/>
                        <a:pt x="10" y="0"/>
                      </a:cubicBezTo>
                      <a:cubicBezTo>
                        <a:pt x="0" y="0"/>
                        <a:pt x="0" y="0"/>
                        <a:pt x="0" y="0"/>
                      </a:cubicBezTo>
                      <a:cubicBezTo>
                        <a:pt x="0" y="1"/>
                        <a:pt x="0" y="1"/>
                        <a:pt x="0" y="1"/>
                      </a:cubicBezTo>
                      <a:cubicBezTo>
                        <a:pt x="0" y="2"/>
                        <a:pt x="1" y="3"/>
                        <a:pt x="2" y="3"/>
                      </a:cubicBezTo>
                      <a:cubicBezTo>
                        <a:pt x="8" y="3"/>
                        <a:pt x="8" y="3"/>
                        <a:pt x="8" y="3"/>
                      </a:cubicBezTo>
                      <a:cubicBezTo>
                        <a:pt x="9" y="3"/>
                        <a:pt x="10" y="2"/>
                        <a:pt x="10" y="1"/>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9" name="Freeform 207"/>
                <p:cNvSpPr>
                  <a:spLocks/>
                </p:cNvSpPr>
                <p:nvPr/>
              </p:nvSpPr>
              <p:spPr bwMode="auto">
                <a:xfrm>
                  <a:off x="10814050" y="2917825"/>
                  <a:ext cx="15875" cy="23813"/>
                </a:xfrm>
                <a:custGeom>
                  <a:avLst/>
                  <a:gdLst>
                    <a:gd name="T0" fmla="*/ 0 w 4"/>
                    <a:gd name="T1" fmla="*/ 2 h 6"/>
                    <a:gd name="T2" fmla="*/ 0 w 4"/>
                    <a:gd name="T3" fmla="*/ 6 h 6"/>
                    <a:gd name="T4" fmla="*/ 4 w 4"/>
                    <a:gd name="T5" fmla="*/ 6 h 6"/>
                    <a:gd name="T6" fmla="*/ 4 w 4"/>
                    <a:gd name="T7" fmla="*/ 2 h 6"/>
                    <a:gd name="T8" fmla="*/ 2 w 4"/>
                    <a:gd name="T9" fmla="*/ 0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cubicBezTo>
                        <a:pt x="0" y="6"/>
                        <a:pt x="0" y="6"/>
                        <a:pt x="0" y="6"/>
                      </a:cubicBezTo>
                      <a:cubicBezTo>
                        <a:pt x="4" y="6"/>
                        <a:pt x="4" y="6"/>
                        <a:pt x="4" y="6"/>
                      </a:cubicBezTo>
                      <a:cubicBezTo>
                        <a:pt x="4" y="2"/>
                        <a:pt x="4" y="2"/>
                        <a:pt x="4" y="2"/>
                      </a:cubicBezTo>
                      <a:cubicBezTo>
                        <a:pt x="4" y="1"/>
                        <a:pt x="3" y="0"/>
                        <a:pt x="2"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50" name="Freeform 208"/>
                <p:cNvSpPr>
                  <a:spLocks/>
                </p:cNvSpPr>
                <p:nvPr/>
              </p:nvSpPr>
              <p:spPr bwMode="auto">
                <a:xfrm>
                  <a:off x="10802938" y="2941638"/>
                  <a:ext cx="39688" cy="84138"/>
                </a:xfrm>
                <a:custGeom>
                  <a:avLst/>
                  <a:gdLst>
                    <a:gd name="T0" fmla="*/ 10 w 10"/>
                    <a:gd name="T1" fmla="*/ 10 h 21"/>
                    <a:gd name="T2" fmla="*/ 7 w 10"/>
                    <a:gd name="T3" fmla="*/ 0 h 21"/>
                    <a:gd name="T4" fmla="*/ 3 w 10"/>
                    <a:gd name="T5" fmla="*/ 0 h 21"/>
                    <a:gd name="T6" fmla="*/ 0 w 10"/>
                    <a:gd name="T7" fmla="*/ 10 h 21"/>
                    <a:gd name="T8" fmla="*/ 0 w 10"/>
                    <a:gd name="T9" fmla="*/ 21 h 21"/>
                    <a:gd name="T10" fmla="*/ 4 w 10"/>
                    <a:gd name="T11" fmla="*/ 21 h 21"/>
                    <a:gd name="T12" fmla="*/ 5 w 10"/>
                    <a:gd name="T13" fmla="*/ 21 h 21"/>
                    <a:gd name="T14" fmla="*/ 10 w 10"/>
                    <a:gd name="T15" fmla="*/ 21 h 21"/>
                    <a:gd name="T16" fmla="*/ 10 w 10"/>
                    <a:gd name="T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10" y="10"/>
                      </a:moveTo>
                      <a:cubicBezTo>
                        <a:pt x="10" y="7"/>
                        <a:pt x="9" y="1"/>
                        <a:pt x="7" y="0"/>
                      </a:cubicBezTo>
                      <a:cubicBezTo>
                        <a:pt x="3" y="0"/>
                        <a:pt x="3" y="0"/>
                        <a:pt x="3" y="0"/>
                      </a:cubicBezTo>
                      <a:cubicBezTo>
                        <a:pt x="1" y="1"/>
                        <a:pt x="0" y="7"/>
                        <a:pt x="0" y="10"/>
                      </a:cubicBezTo>
                      <a:cubicBezTo>
                        <a:pt x="0" y="21"/>
                        <a:pt x="0" y="21"/>
                        <a:pt x="0" y="21"/>
                      </a:cubicBezTo>
                      <a:cubicBezTo>
                        <a:pt x="4" y="21"/>
                        <a:pt x="4" y="21"/>
                        <a:pt x="4" y="21"/>
                      </a:cubicBezTo>
                      <a:cubicBezTo>
                        <a:pt x="5" y="21"/>
                        <a:pt x="5" y="21"/>
                        <a:pt x="5" y="21"/>
                      </a:cubicBezTo>
                      <a:cubicBezTo>
                        <a:pt x="10" y="21"/>
                        <a:pt x="10" y="21"/>
                        <a:pt x="10" y="21"/>
                      </a:cubicBezTo>
                      <a:lnTo>
                        <a:pt x="10" y="1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51" name="Freeform 209"/>
                <p:cNvSpPr>
                  <a:spLocks/>
                </p:cNvSpPr>
                <p:nvPr/>
              </p:nvSpPr>
              <p:spPr bwMode="auto">
                <a:xfrm>
                  <a:off x="10814050" y="3424238"/>
                  <a:ext cx="15875" cy="47625"/>
                </a:xfrm>
                <a:custGeom>
                  <a:avLst/>
                  <a:gdLst>
                    <a:gd name="T0" fmla="*/ 1 w 4"/>
                    <a:gd name="T1" fmla="*/ 12 h 12"/>
                    <a:gd name="T2" fmla="*/ 0 w 4"/>
                    <a:gd name="T3" fmla="*/ 11 h 12"/>
                    <a:gd name="T4" fmla="*/ 0 w 4"/>
                    <a:gd name="T5" fmla="*/ 1 h 12"/>
                    <a:gd name="T6" fmla="*/ 1 w 4"/>
                    <a:gd name="T7" fmla="*/ 0 h 12"/>
                    <a:gd name="T8" fmla="*/ 2 w 4"/>
                    <a:gd name="T9" fmla="*/ 0 h 12"/>
                    <a:gd name="T10" fmla="*/ 4 w 4"/>
                    <a:gd name="T11" fmla="*/ 1 h 12"/>
                    <a:gd name="T12" fmla="*/ 4 w 4"/>
                    <a:gd name="T13" fmla="*/ 11 h 12"/>
                    <a:gd name="T14" fmla="*/ 2 w 4"/>
                    <a:gd name="T15" fmla="*/ 12 h 12"/>
                    <a:gd name="T16" fmla="*/ 1 w 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1" y="12"/>
                      </a:moveTo>
                      <a:cubicBezTo>
                        <a:pt x="0" y="12"/>
                        <a:pt x="0" y="12"/>
                        <a:pt x="0" y="11"/>
                      </a:cubicBezTo>
                      <a:cubicBezTo>
                        <a:pt x="0" y="1"/>
                        <a:pt x="0" y="1"/>
                        <a:pt x="0" y="1"/>
                      </a:cubicBezTo>
                      <a:cubicBezTo>
                        <a:pt x="0" y="0"/>
                        <a:pt x="0" y="0"/>
                        <a:pt x="1" y="0"/>
                      </a:cubicBezTo>
                      <a:cubicBezTo>
                        <a:pt x="2" y="0"/>
                        <a:pt x="2" y="0"/>
                        <a:pt x="2" y="0"/>
                      </a:cubicBezTo>
                      <a:cubicBezTo>
                        <a:pt x="3" y="0"/>
                        <a:pt x="4" y="0"/>
                        <a:pt x="4" y="1"/>
                      </a:cubicBezTo>
                      <a:cubicBezTo>
                        <a:pt x="4" y="11"/>
                        <a:pt x="4" y="11"/>
                        <a:pt x="4" y="11"/>
                      </a:cubicBezTo>
                      <a:cubicBezTo>
                        <a:pt x="4" y="12"/>
                        <a:pt x="3" y="12"/>
                        <a:pt x="2" y="12"/>
                      </a:cubicBezTo>
                      <a:lnTo>
                        <a:pt x="1"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47" name="Rectangle 205"/>
                <p:cNvSpPr>
                  <a:spLocks noChangeArrowheads="1"/>
                </p:cNvSpPr>
                <p:nvPr/>
              </p:nvSpPr>
              <p:spPr bwMode="auto">
                <a:xfrm>
                  <a:off x="10802938" y="3025775"/>
                  <a:ext cx="39688" cy="354013"/>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grpSp>
    </p:spTree>
    <p:extLst>
      <p:ext uri="{BB962C8B-B14F-4D97-AF65-F5344CB8AC3E}">
        <p14:creationId xmlns:p14="http://schemas.microsoft.com/office/powerpoint/2010/main" val="1924915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25" fill="hold">
                                          <p:stCondLst>
                                            <p:cond delay="0"/>
                                          </p:stCondLst>
                                        </p:cTn>
                                        <p:tgtEl>
                                          <p:spTgt spid="83"/>
                                        </p:tgtEl>
                                        <p:attrNameLst>
                                          <p:attrName>r</p:attrName>
                                        </p:attrNameLst>
                                      </p:cBhvr>
                                    </p:animRot>
                                    <p:animRot by="-240000">
                                      <p:cBhvr>
                                        <p:cTn id="7" dur="250" fill="hold">
                                          <p:stCondLst>
                                            <p:cond delay="250"/>
                                          </p:stCondLst>
                                        </p:cTn>
                                        <p:tgtEl>
                                          <p:spTgt spid="83"/>
                                        </p:tgtEl>
                                        <p:attrNameLst>
                                          <p:attrName>r</p:attrName>
                                        </p:attrNameLst>
                                      </p:cBhvr>
                                    </p:animRot>
                                    <p:animRot by="240000">
                                      <p:cBhvr>
                                        <p:cTn id="8" dur="250" fill="hold">
                                          <p:stCondLst>
                                            <p:cond delay="500"/>
                                          </p:stCondLst>
                                        </p:cTn>
                                        <p:tgtEl>
                                          <p:spTgt spid="83"/>
                                        </p:tgtEl>
                                        <p:attrNameLst>
                                          <p:attrName>r</p:attrName>
                                        </p:attrNameLst>
                                      </p:cBhvr>
                                    </p:animRot>
                                    <p:animRot by="-240000">
                                      <p:cBhvr>
                                        <p:cTn id="9" dur="250" fill="hold">
                                          <p:stCondLst>
                                            <p:cond delay="750"/>
                                          </p:stCondLst>
                                        </p:cTn>
                                        <p:tgtEl>
                                          <p:spTgt spid="83"/>
                                        </p:tgtEl>
                                        <p:attrNameLst>
                                          <p:attrName>r</p:attrName>
                                        </p:attrNameLst>
                                      </p:cBhvr>
                                    </p:animRot>
                                    <p:animRot by="120000">
                                      <p:cBhvr>
                                        <p:cTn id="10" dur="250" fill="hold">
                                          <p:stCondLst>
                                            <p:cond delay="1000"/>
                                          </p:stCondLst>
                                        </p:cTn>
                                        <p:tgtEl>
                                          <p:spTgt spid="83"/>
                                        </p:tgtEl>
                                        <p:attrNameLst>
                                          <p:attrName>r</p:attrName>
                                        </p:attrNameLst>
                                      </p:cBhvr>
                                    </p:animRot>
                                  </p:childTnLst>
                                </p:cTn>
                              </p:par>
                            </p:childTnLst>
                          </p:cTn>
                        </p:par>
                        <p:par>
                          <p:cTn id="11" fill="hold">
                            <p:stCondLst>
                              <p:cond delay="1250"/>
                            </p:stCondLst>
                            <p:childTnLst>
                              <p:par>
                                <p:cTn id="12" presetID="64" presetClass="path" presetSubtype="0" decel="100000" fill="hold" nodeType="afterEffect">
                                  <p:stCondLst>
                                    <p:cond delay="0"/>
                                  </p:stCondLst>
                                  <p:childTnLst>
                                    <p:animMotion origin="layout" path="M -2.08333E-7 -2.59259E-6 L -2.08333E-7 -1.0169 " pathEditMode="relative" rAng="0" ptsTypes="AA">
                                      <p:cBhvr>
                                        <p:cTn id="13" dur="2000" fill="hold"/>
                                        <p:tgtEl>
                                          <p:spTgt spid="83"/>
                                        </p:tgtEl>
                                        <p:attrNameLst>
                                          <p:attrName>ppt_x</p:attrName>
                                          <p:attrName>ppt_y</p:attrName>
                                        </p:attrNameLst>
                                      </p:cBhvr>
                                      <p:rCtr x="0" y="-50856"/>
                                    </p:animMotion>
                                  </p:childTnLst>
                                </p:cTn>
                              </p:par>
                            </p:childTnLst>
                          </p:cTn>
                        </p:par>
                        <p:par>
                          <p:cTn id="14" fill="hold">
                            <p:stCondLst>
                              <p:cond delay="3250"/>
                            </p:stCondLst>
                            <p:childTnLst>
                              <p:par>
                                <p:cTn id="15" presetID="10" presetClass="entr" presetSubtype="0" fill="hold" nodeType="afterEffect">
                                  <p:stCondLst>
                                    <p:cond delay="0"/>
                                  </p:stCondLst>
                                  <p:childTnLst>
                                    <p:set>
                                      <p:cBhvr>
                                        <p:cTn id="16" dur="1" fill="hold">
                                          <p:stCondLst>
                                            <p:cond delay="0"/>
                                          </p:stCondLst>
                                        </p:cTn>
                                        <p:tgtEl>
                                          <p:spTgt spid="294"/>
                                        </p:tgtEl>
                                        <p:attrNameLst>
                                          <p:attrName>style.visibility</p:attrName>
                                        </p:attrNameLst>
                                      </p:cBhvr>
                                      <p:to>
                                        <p:strVal val="visible"/>
                                      </p:to>
                                    </p:set>
                                    <p:animEffect transition="in" filter="fade">
                                      <p:cBhvr>
                                        <p:cTn id="17" dur="1000"/>
                                        <p:tgtEl>
                                          <p:spTgt spid="294"/>
                                        </p:tgtEl>
                                      </p:cBhvr>
                                    </p:animEffect>
                                  </p:childTnLst>
                                </p:cTn>
                              </p:par>
                              <p:par>
                                <p:cTn id="18" presetID="42" presetClass="path" presetSubtype="0" accel="50000" decel="50000" fill="hold" nodeType="withEffect">
                                  <p:stCondLst>
                                    <p:cond delay="0"/>
                                  </p:stCondLst>
                                  <p:childTnLst>
                                    <p:animMotion origin="layout" path="M -2.27981E-6 -0.08375 L -2.27981E-6 -2.00182E-6 " pathEditMode="relative" rAng="0" ptsTypes="AA">
                                      <p:cBhvr>
                                        <p:cTn id="19" dur="1000" fill="hold"/>
                                        <p:tgtEl>
                                          <p:spTgt spid="294"/>
                                        </p:tgtEl>
                                        <p:attrNameLst>
                                          <p:attrName>ppt_x</p:attrName>
                                          <p:attrName>ppt_y</p:attrName>
                                        </p:attrNameLst>
                                      </p:cBhvr>
                                      <p:rCtr x="0" y="4176"/>
                                    </p:animMotion>
                                  </p:childTnLst>
                                </p:cTn>
                              </p:par>
                            </p:childTnLst>
                          </p:cTn>
                        </p:par>
                        <p:par>
                          <p:cTn id="20" fill="hold">
                            <p:stCondLst>
                              <p:cond delay="4250"/>
                            </p:stCondLst>
                            <p:childTnLst>
                              <p:par>
                                <p:cTn id="21" presetID="10" presetClass="entr" presetSubtype="0" fill="hold" nodeType="afterEffect">
                                  <p:stCondLst>
                                    <p:cond delay="0"/>
                                  </p:stCondLst>
                                  <p:childTnLst>
                                    <p:set>
                                      <p:cBhvr>
                                        <p:cTn id="22" dur="1" fill="hold">
                                          <p:stCondLst>
                                            <p:cond delay="0"/>
                                          </p:stCondLst>
                                        </p:cTn>
                                        <p:tgtEl>
                                          <p:spTgt spid="297"/>
                                        </p:tgtEl>
                                        <p:attrNameLst>
                                          <p:attrName>style.visibility</p:attrName>
                                        </p:attrNameLst>
                                      </p:cBhvr>
                                      <p:to>
                                        <p:strVal val="visible"/>
                                      </p:to>
                                    </p:set>
                                    <p:animEffect transition="in" filter="fade">
                                      <p:cBhvr>
                                        <p:cTn id="23" dur="1000"/>
                                        <p:tgtEl>
                                          <p:spTgt spid="297"/>
                                        </p:tgtEl>
                                      </p:cBhvr>
                                    </p:animEffect>
                                  </p:childTnLst>
                                </p:cTn>
                              </p:par>
                              <p:par>
                                <p:cTn id="24" presetID="42" presetClass="path" presetSubtype="0" accel="50000" decel="50000" fill="hold" nodeType="withEffect">
                                  <p:stCondLst>
                                    <p:cond delay="0"/>
                                  </p:stCondLst>
                                  <p:childTnLst>
                                    <p:animMotion origin="layout" path="M 3.75E-6 -0.0838 L 3.75E-6 1.85185E-6 " pathEditMode="relative" rAng="0" ptsTypes="AA">
                                      <p:cBhvr>
                                        <p:cTn id="25" dur="1000" fill="hold"/>
                                        <p:tgtEl>
                                          <p:spTgt spid="297"/>
                                        </p:tgtEl>
                                        <p:attrNameLst>
                                          <p:attrName>ppt_x</p:attrName>
                                          <p:attrName>ppt_y</p:attrName>
                                        </p:attrNameLst>
                                      </p:cBhvr>
                                      <p:rCtr x="0" y="4190"/>
                                    </p:animMotion>
                                  </p:childTnLst>
                                </p:cTn>
                              </p:par>
                            </p:childTnLst>
                          </p:cTn>
                        </p:par>
                        <p:par>
                          <p:cTn id="26" fill="hold">
                            <p:stCondLst>
                              <p:cond delay="5250"/>
                            </p:stCondLst>
                            <p:childTnLst>
                              <p:par>
                                <p:cTn id="27" presetID="10" presetClass="entr" presetSubtype="0" fill="hold" nodeType="afterEffect">
                                  <p:stCondLst>
                                    <p:cond delay="0"/>
                                  </p:stCondLst>
                                  <p:childTnLst>
                                    <p:set>
                                      <p:cBhvr>
                                        <p:cTn id="28" dur="1" fill="hold">
                                          <p:stCondLst>
                                            <p:cond delay="0"/>
                                          </p:stCondLst>
                                        </p:cTn>
                                        <p:tgtEl>
                                          <p:spTgt spid="302"/>
                                        </p:tgtEl>
                                        <p:attrNameLst>
                                          <p:attrName>style.visibility</p:attrName>
                                        </p:attrNameLst>
                                      </p:cBhvr>
                                      <p:to>
                                        <p:strVal val="visible"/>
                                      </p:to>
                                    </p:set>
                                    <p:animEffect transition="in" filter="fade">
                                      <p:cBhvr>
                                        <p:cTn id="29" dur="1000"/>
                                        <p:tgtEl>
                                          <p:spTgt spid="302"/>
                                        </p:tgtEl>
                                      </p:cBhvr>
                                    </p:animEffect>
                                  </p:childTnLst>
                                </p:cTn>
                              </p:par>
                              <p:par>
                                <p:cTn id="30" presetID="42" presetClass="path" presetSubtype="0" accel="50000" decel="50000" fill="hold" nodeType="withEffect">
                                  <p:stCondLst>
                                    <p:cond delay="0"/>
                                  </p:stCondLst>
                                  <p:childTnLst>
                                    <p:animMotion origin="layout" path="M -2.27981E-6 -0.08375 L -2.27981E-6 -2.00182E-6 " pathEditMode="relative" rAng="0" ptsTypes="AA">
                                      <p:cBhvr>
                                        <p:cTn id="31" dur="1000" fill="hold"/>
                                        <p:tgtEl>
                                          <p:spTgt spid="302"/>
                                        </p:tgtEl>
                                        <p:attrNameLst>
                                          <p:attrName>ppt_x</p:attrName>
                                          <p:attrName>ppt_y</p:attrName>
                                        </p:attrNameLst>
                                      </p:cBhvr>
                                      <p:rCtr x="0" y="4176"/>
                                    </p:animMotion>
                                  </p:childTnLst>
                                </p:cTn>
                              </p:par>
                            </p:childTnLst>
                          </p:cTn>
                        </p:par>
                        <p:par>
                          <p:cTn id="32" fill="hold">
                            <p:stCondLst>
                              <p:cond delay="6250"/>
                            </p:stCondLst>
                            <p:childTnLst>
                              <p:par>
                                <p:cTn id="33" presetID="10" presetClass="entr" presetSubtype="0" fill="hold" nodeType="afterEffect">
                                  <p:stCondLst>
                                    <p:cond delay="0"/>
                                  </p:stCondLst>
                                  <p:childTnLst>
                                    <p:set>
                                      <p:cBhvr>
                                        <p:cTn id="34" dur="1" fill="hold">
                                          <p:stCondLst>
                                            <p:cond delay="0"/>
                                          </p:stCondLst>
                                        </p:cTn>
                                        <p:tgtEl>
                                          <p:spTgt spid="298"/>
                                        </p:tgtEl>
                                        <p:attrNameLst>
                                          <p:attrName>style.visibility</p:attrName>
                                        </p:attrNameLst>
                                      </p:cBhvr>
                                      <p:to>
                                        <p:strVal val="visible"/>
                                      </p:to>
                                    </p:set>
                                    <p:animEffect transition="in" filter="fade">
                                      <p:cBhvr>
                                        <p:cTn id="35" dur="1000"/>
                                        <p:tgtEl>
                                          <p:spTgt spid="298"/>
                                        </p:tgtEl>
                                      </p:cBhvr>
                                    </p:animEffect>
                                  </p:childTnLst>
                                </p:cTn>
                              </p:par>
                              <p:par>
                                <p:cTn id="36" presetID="42" presetClass="path" presetSubtype="0" accel="50000" decel="50000" fill="hold" nodeType="withEffect">
                                  <p:stCondLst>
                                    <p:cond delay="0"/>
                                  </p:stCondLst>
                                  <p:childTnLst>
                                    <p:animMotion origin="layout" path="M -2.27981E-6 -0.08375 L -2.27981E-6 -2.00182E-6 " pathEditMode="relative" rAng="0" ptsTypes="AA">
                                      <p:cBhvr>
                                        <p:cTn id="37" dur="1000" fill="hold"/>
                                        <p:tgtEl>
                                          <p:spTgt spid="298"/>
                                        </p:tgtEl>
                                        <p:attrNameLst>
                                          <p:attrName>ppt_x</p:attrName>
                                          <p:attrName>ppt_y</p:attrName>
                                        </p:attrNameLst>
                                      </p:cBhvr>
                                      <p:rCtr x="0" y="4176"/>
                                    </p:animMotion>
                                  </p:childTnLst>
                                </p:cTn>
                              </p:par>
                            </p:childTnLst>
                          </p:cTn>
                        </p:par>
                        <p:par>
                          <p:cTn id="38" fill="hold">
                            <p:stCondLst>
                              <p:cond delay="7250"/>
                            </p:stCondLst>
                            <p:childTnLst>
                              <p:par>
                                <p:cTn id="39" presetID="10" presetClass="entr" presetSubtype="0" fill="hold" nodeType="afterEffect">
                                  <p:stCondLst>
                                    <p:cond delay="0"/>
                                  </p:stCondLst>
                                  <p:childTnLst>
                                    <p:set>
                                      <p:cBhvr>
                                        <p:cTn id="40" dur="1" fill="hold">
                                          <p:stCondLst>
                                            <p:cond delay="0"/>
                                          </p:stCondLst>
                                        </p:cTn>
                                        <p:tgtEl>
                                          <p:spTgt spid="301"/>
                                        </p:tgtEl>
                                        <p:attrNameLst>
                                          <p:attrName>style.visibility</p:attrName>
                                        </p:attrNameLst>
                                      </p:cBhvr>
                                      <p:to>
                                        <p:strVal val="visible"/>
                                      </p:to>
                                    </p:set>
                                    <p:animEffect transition="in" filter="fade">
                                      <p:cBhvr>
                                        <p:cTn id="41" dur="1000"/>
                                        <p:tgtEl>
                                          <p:spTgt spid="301"/>
                                        </p:tgtEl>
                                      </p:cBhvr>
                                    </p:animEffect>
                                  </p:childTnLst>
                                </p:cTn>
                              </p:par>
                              <p:par>
                                <p:cTn id="42" presetID="42" presetClass="path" presetSubtype="0" accel="50000" decel="50000" fill="hold" nodeType="withEffect">
                                  <p:stCondLst>
                                    <p:cond delay="0"/>
                                  </p:stCondLst>
                                  <p:childTnLst>
                                    <p:animMotion origin="layout" path="M -2.27981E-6 -0.08375 L -2.27981E-6 -2.00182E-6 " pathEditMode="relative" rAng="0" ptsTypes="AA">
                                      <p:cBhvr>
                                        <p:cTn id="43" dur="1000" fill="hold"/>
                                        <p:tgtEl>
                                          <p:spTgt spid="301"/>
                                        </p:tgtEl>
                                        <p:attrNameLst>
                                          <p:attrName>ppt_x</p:attrName>
                                          <p:attrName>ppt_y</p:attrName>
                                        </p:attrNameLst>
                                      </p:cBhvr>
                                      <p:rCtr x="0" y="4176"/>
                                    </p:animMotion>
                                  </p:childTnLst>
                                </p:cTn>
                              </p:par>
                            </p:childTnLst>
                          </p:cTn>
                        </p:par>
                        <p:par>
                          <p:cTn id="44" fill="hold">
                            <p:stCondLst>
                              <p:cond delay="8250"/>
                            </p:stCondLst>
                            <p:childTnLst>
                              <p:par>
                                <p:cTn id="45" presetID="10" presetClass="entr" presetSubtype="0" fill="hold" grpId="0" nodeType="afterEffect">
                                  <p:stCondLst>
                                    <p:cond delay="0"/>
                                  </p:stCondLst>
                                  <p:childTnLst>
                                    <p:set>
                                      <p:cBhvr>
                                        <p:cTn id="46" dur="1" fill="hold">
                                          <p:stCondLst>
                                            <p:cond delay="0"/>
                                          </p:stCondLst>
                                        </p:cTn>
                                        <p:tgtEl>
                                          <p:spTgt spid="7">
                                            <p:txEl>
                                              <p:pRg st="0" end="0"/>
                                            </p:txEl>
                                          </p:spTgt>
                                        </p:tgtEl>
                                        <p:attrNameLst>
                                          <p:attrName>style.visibility</p:attrName>
                                        </p:attrNameLst>
                                      </p:cBhvr>
                                      <p:to>
                                        <p:strVal val="visible"/>
                                      </p:to>
                                    </p:set>
                                    <p:animEffect transition="in" filter="fade">
                                      <p:cBhvr>
                                        <p:cTn id="47" dur="1000"/>
                                        <p:tgtEl>
                                          <p:spTgt spid="7">
                                            <p:txEl>
                                              <p:pRg st="0" end="0"/>
                                            </p:txEl>
                                          </p:spTgt>
                                        </p:tgtEl>
                                      </p:cBhvr>
                                    </p:animEffect>
                                  </p:childTnLst>
                                </p:cTn>
                              </p:par>
                              <p:par>
                                <p:cTn id="48" presetID="42" presetClass="path" presetSubtype="0" accel="50000" decel="50000" fill="hold" grpId="1" nodeType="withEffect">
                                  <p:stCondLst>
                                    <p:cond delay="0"/>
                                  </p:stCondLst>
                                  <p:childTnLst>
                                    <p:animMotion origin="layout" path="M -2.27981E-6 -0.08375 L -2.27981E-6 -2.00182E-6 " pathEditMode="relative" rAng="0" ptsTypes="AA">
                                      <p:cBhvr>
                                        <p:cTn id="49" dur="1000" fill="hold"/>
                                        <p:tgtEl>
                                          <p:spTgt spid="7">
                                            <p:txEl>
                                              <p:pRg st="0" end="0"/>
                                            </p:txEl>
                                          </p:spTgt>
                                        </p:tgtEl>
                                        <p:attrNameLst>
                                          <p:attrName>ppt_x</p:attrName>
                                          <p:attrName>ppt_y</p:attrName>
                                        </p:attrNameLst>
                                      </p:cBhvr>
                                      <p:rCtr x="0" y="41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7" grpI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Call to action</a:t>
            </a:r>
            <a:endParaRPr lang="en-US" dirty="0"/>
          </a:p>
        </p:txBody>
      </p:sp>
      <p:grpSp>
        <p:nvGrpSpPr>
          <p:cNvPr id="271" name="Group 270"/>
          <p:cNvGrpSpPr/>
          <p:nvPr/>
        </p:nvGrpSpPr>
        <p:grpSpPr>
          <a:xfrm>
            <a:off x="751414" y="1307098"/>
            <a:ext cx="3228383" cy="4742833"/>
            <a:chOff x="8779320" y="1281586"/>
            <a:chExt cx="3165369" cy="4650258"/>
          </a:xfrm>
        </p:grpSpPr>
        <p:grpSp>
          <p:nvGrpSpPr>
            <p:cNvPr id="251" name="Group 250"/>
            <p:cNvGrpSpPr/>
            <p:nvPr/>
          </p:nvGrpSpPr>
          <p:grpSpPr>
            <a:xfrm>
              <a:off x="9116931" y="1281586"/>
              <a:ext cx="2490146" cy="3374121"/>
              <a:chOff x="7841294" y="1339954"/>
              <a:chExt cx="3685837" cy="4994268"/>
            </a:xfrm>
          </p:grpSpPr>
          <p:sp>
            <p:nvSpPr>
              <p:cNvPr id="252" name="Freeform 5"/>
              <p:cNvSpPr>
                <a:spLocks/>
              </p:cNvSpPr>
              <p:nvPr/>
            </p:nvSpPr>
            <p:spPr bwMode="auto">
              <a:xfrm>
                <a:off x="8880534" y="3979625"/>
                <a:ext cx="1732066" cy="1738997"/>
              </a:xfrm>
              <a:custGeom>
                <a:avLst/>
                <a:gdLst>
                  <a:gd name="T0" fmla="*/ 22 w 179"/>
                  <a:gd name="T1" fmla="*/ 79 h 179"/>
                  <a:gd name="T2" fmla="*/ 101 w 179"/>
                  <a:gd name="T3" fmla="*/ 157 h 179"/>
                  <a:gd name="T4" fmla="*/ 179 w 179"/>
                  <a:gd name="T5" fmla="*/ 157 h 179"/>
                  <a:gd name="T6" fmla="*/ 22 w 179"/>
                  <a:gd name="T7" fmla="*/ 0 h 179"/>
                  <a:gd name="T8" fmla="*/ 22 w 179"/>
                  <a:gd name="T9" fmla="*/ 79 h 179"/>
                </a:gdLst>
                <a:ahLst/>
                <a:cxnLst>
                  <a:cxn ang="0">
                    <a:pos x="T0" y="T1"/>
                  </a:cxn>
                  <a:cxn ang="0">
                    <a:pos x="T2" y="T3"/>
                  </a:cxn>
                  <a:cxn ang="0">
                    <a:pos x="T4" y="T5"/>
                  </a:cxn>
                  <a:cxn ang="0">
                    <a:pos x="T6" y="T7"/>
                  </a:cxn>
                  <a:cxn ang="0">
                    <a:pos x="T8" y="T9"/>
                  </a:cxn>
                </a:cxnLst>
                <a:rect l="0" t="0" r="r" b="b"/>
                <a:pathLst>
                  <a:path w="179" h="179">
                    <a:moveTo>
                      <a:pt x="22" y="79"/>
                    </a:moveTo>
                    <a:cubicBezTo>
                      <a:pt x="101" y="157"/>
                      <a:pt x="101" y="157"/>
                      <a:pt x="101" y="157"/>
                    </a:cubicBezTo>
                    <a:cubicBezTo>
                      <a:pt x="122" y="179"/>
                      <a:pt x="158" y="179"/>
                      <a:pt x="179" y="157"/>
                    </a:cubicBezTo>
                    <a:cubicBezTo>
                      <a:pt x="22" y="0"/>
                      <a:pt x="22" y="0"/>
                      <a:pt x="22" y="0"/>
                    </a:cubicBezTo>
                    <a:cubicBezTo>
                      <a:pt x="0" y="22"/>
                      <a:pt x="0" y="57"/>
                      <a:pt x="22" y="79"/>
                    </a:cubicBezTo>
                    <a:close/>
                  </a:path>
                </a:pathLst>
              </a:custGeom>
              <a:solidFill>
                <a:srgbClr val="22A4D8"/>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3" name="Freeform 6"/>
              <p:cNvSpPr>
                <a:spLocks/>
              </p:cNvSpPr>
              <p:nvPr/>
            </p:nvSpPr>
            <p:spPr bwMode="auto">
              <a:xfrm>
                <a:off x="9095308" y="3764847"/>
                <a:ext cx="1732066" cy="1738997"/>
              </a:xfrm>
              <a:custGeom>
                <a:avLst/>
                <a:gdLst>
                  <a:gd name="T0" fmla="*/ 157 w 179"/>
                  <a:gd name="T1" fmla="*/ 100 h 179"/>
                  <a:gd name="T2" fmla="*/ 79 w 179"/>
                  <a:gd name="T3" fmla="*/ 22 h 179"/>
                  <a:gd name="T4" fmla="*/ 0 w 179"/>
                  <a:gd name="T5" fmla="*/ 22 h 179"/>
                  <a:gd name="T6" fmla="*/ 157 w 179"/>
                  <a:gd name="T7" fmla="*/ 179 h 179"/>
                  <a:gd name="T8" fmla="*/ 157 w 179"/>
                  <a:gd name="T9" fmla="*/ 100 h 179"/>
                </a:gdLst>
                <a:ahLst/>
                <a:cxnLst>
                  <a:cxn ang="0">
                    <a:pos x="T0" y="T1"/>
                  </a:cxn>
                  <a:cxn ang="0">
                    <a:pos x="T2" y="T3"/>
                  </a:cxn>
                  <a:cxn ang="0">
                    <a:pos x="T4" y="T5"/>
                  </a:cxn>
                  <a:cxn ang="0">
                    <a:pos x="T6" y="T7"/>
                  </a:cxn>
                  <a:cxn ang="0">
                    <a:pos x="T8" y="T9"/>
                  </a:cxn>
                </a:cxnLst>
                <a:rect l="0" t="0" r="r" b="b"/>
                <a:pathLst>
                  <a:path w="179" h="179">
                    <a:moveTo>
                      <a:pt x="157" y="100"/>
                    </a:moveTo>
                    <a:cubicBezTo>
                      <a:pt x="79" y="22"/>
                      <a:pt x="79" y="22"/>
                      <a:pt x="79" y="22"/>
                    </a:cubicBezTo>
                    <a:cubicBezTo>
                      <a:pt x="57" y="0"/>
                      <a:pt x="22" y="0"/>
                      <a:pt x="0" y="22"/>
                    </a:cubicBezTo>
                    <a:cubicBezTo>
                      <a:pt x="157" y="179"/>
                      <a:pt x="157" y="179"/>
                      <a:pt x="157" y="179"/>
                    </a:cubicBezTo>
                    <a:cubicBezTo>
                      <a:pt x="179" y="157"/>
                      <a:pt x="179" y="122"/>
                      <a:pt x="157" y="100"/>
                    </a:cubicBezTo>
                    <a:close/>
                  </a:path>
                </a:pathLst>
              </a:custGeom>
              <a:solidFill>
                <a:srgbClr val="18769C"/>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4" name="Freeform 9"/>
              <p:cNvSpPr>
                <a:spLocks noEditPoints="1"/>
              </p:cNvSpPr>
              <p:nvPr/>
            </p:nvSpPr>
            <p:spPr bwMode="auto">
              <a:xfrm>
                <a:off x="10432465" y="1901146"/>
                <a:ext cx="651257" cy="1316370"/>
              </a:xfrm>
              <a:custGeom>
                <a:avLst/>
                <a:gdLst>
                  <a:gd name="T0" fmla="*/ 65 w 67"/>
                  <a:gd name="T1" fmla="*/ 0 h 135"/>
                  <a:gd name="T2" fmla="*/ 1 w 67"/>
                  <a:gd name="T3" fmla="*/ 0 h 135"/>
                  <a:gd name="T4" fmla="*/ 0 w 67"/>
                  <a:gd name="T5" fmla="*/ 2 h 135"/>
                  <a:gd name="T6" fmla="*/ 0 w 67"/>
                  <a:gd name="T7" fmla="*/ 28 h 135"/>
                  <a:gd name="T8" fmla="*/ 0 w 67"/>
                  <a:gd name="T9" fmla="*/ 30 h 135"/>
                  <a:gd name="T10" fmla="*/ 0 w 67"/>
                  <a:gd name="T11" fmla="*/ 134 h 135"/>
                  <a:gd name="T12" fmla="*/ 1 w 67"/>
                  <a:gd name="T13" fmla="*/ 135 h 135"/>
                  <a:gd name="T14" fmla="*/ 65 w 67"/>
                  <a:gd name="T15" fmla="*/ 135 h 135"/>
                  <a:gd name="T16" fmla="*/ 67 w 67"/>
                  <a:gd name="T17" fmla="*/ 134 h 135"/>
                  <a:gd name="T18" fmla="*/ 67 w 67"/>
                  <a:gd name="T19" fmla="*/ 30 h 135"/>
                  <a:gd name="T20" fmla="*/ 67 w 67"/>
                  <a:gd name="T21" fmla="*/ 28 h 135"/>
                  <a:gd name="T22" fmla="*/ 67 w 67"/>
                  <a:gd name="T23" fmla="*/ 2 h 135"/>
                  <a:gd name="T24" fmla="*/ 65 w 67"/>
                  <a:gd name="T25" fmla="*/ 0 h 135"/>
                  <a:gd name="T26" fmla="*/ 8 w 67"/>
                  <a:gd name="T27" fmla="*/ 21 h 135"/>
                  <a:gd name="T28" fmla="*/ 8 w 67"/>
                  <a:gd name="T29" fmla="*/ 14 h 135"/>
                  <a:gd name="T30" fmla="*/ 9 w 67"/>
                  <a:gd name="T31" fmla="*/ 13 h 135"/>
                  <a:gd name="T32" fmla="*/ 57 w 67"/>
                  <a:gd name="T33" fmla="*/ 13 h 135"/>
                  <a:gd name="T34" fmla="*/ 59 w 67"/>
                  <a:gd name="T35" fmla="*/ 14 h 135"/>
                  <a:gd name="T36" fmla="*/ 59 w 67"/>
                  <a:gd name="T37" fmla="*/ 21 h 135"/>
                  <a:gd name="T38" fmla="*/ 57 w 67"/>
                  <a:gd name="T39" fmla="*/ 23 h 135"/>
                  <a:gd name="T40" fmla="*/ 9 w 67"/>
                  <a:gd name="T41" fmla="*/ 23 h 135"/>
                  <a:gd name="T42" fmla="*/ 8 w 67"/>
                  <a:gd name="T43" fmla="*/ 21 h 135"/>
                  <a:gd name="T44" fmla="*/ 53 w 67"/>
                  <a:gd name="T45" fmla="*/ 64 h 135"/>
                  <a:gd name="T46" fmla="*/ 49 w 67"/>
                  <a:gd name="T47" fmla="*/ 59 h 135"/>
                  <a:gd name="T48" fmla="*/ 53 w 67"/>
                  <a:gd name="T49" fmla="*/ 55 h 135"/>
                  <a:gd name="T50" fmla="*/ 58 w 67"/>
                  <a:gd name="T51" fmla="*/ 59 h 135"/>
                  <a:gd name="T52" fmla="*/ 53 w 67"/>
                  <a:gd name="T53" fmla="*/ 64 h 135"/>
                  <a:gd name="T54" fmla="*/ 53 w 67"/>
                  <a:gd name="T55" fmla="*/ 49 h 135"/>
                  <a:gd name="T56" fmla="*/ 47 w 67"/>
                  <a:gd name="T57" fmla="*/ 43 h 135"/>
                  <a:gd name="T58" fmla="*/ 53 w 67"/>
                  <a:gd name="T59" fmla="*/ 37 h 135"/>
                  <a:gd name="T60" fmla="*/ 60 w 67"/>
                  <a:gd name="T61" fmla="*/ 43 h 135"/>
                  <a:gd name="T62" fmla="*/ 53 w 67"/>
                  <a:gd name="T63"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35">
                    <a:moveTo>
                      <a:pt x="65" y="0"/>
                    </a:moveTo>
                    <a:cubicBezTo>
                      <a:pt x="1" y="0"/>
                      <a:pt x="1" y="0"/>
                      <a:pt x="1" y="0"/>
                    </a:cubicBezTo>
                    <a:cubicBezTo>
                      <a:pt x="0" y="0"/>
                      <a:pt x="0" y="1"/>
                      <a:pt x="0" y="2"/>
                    </a:cubicBezTo>
                    <a:cubicBezTo>
                      <a:pt x="0" y="28"/>
                      <a:pt x="0" y="28"/>
                      <a:pt x="0" y="28"/>
                    </a:cubicBezTo>
                    <a:cubicBezTo>
                      <a:pt x="0" y="30"/>
                      <a:pt x="0" y="30"/>
                      <a:pt x="0" y="30"/>
                    </a:cubicBezTo>
                    <a:cubicBezTo>
                      <a:pt x="0" y="134"/>
                      <a:pt x="0" y="134"/>
                      <a:pt x="0" y="134"/>
                    </a:cubicBezTo>
                    <a:cubicBezTo>
                      <a:pt x="0" y="135"/>
                      <a:pt x="0" y="135"/>
                      <a:pt x="1" y="135"/>
                    </a:cubicBezTo>
                    <a:cubicBezTo>
                      <a:pt x="65" y="135"/>
                      <a:pt x="65" y="135"/>
                      <a:pt x="65" y="135"/>
                    </a:cubicBezTo>
                    <a:cubicBezTo>
                      <a:pt x="66" y="135"/>
                      <a:pt x="67" y="135"/>
                      <a:pt x="67" y="134"/>
                    </a:cubicBezTo>
                    <a:cubicBezTo>
                      <a:pt x="67" y="30"/>
                      <a:pt x="67" y="30"/>
                      <a:pt x="67" y="30"/>
                    </a:cubicBezTo>
                    <a:cubicBezTo>
                      <a:pt x="67" y="28"/>
                      <a:pt x="67" y="28"/>
                      <a:pt x="67" y="28"/>
                    </a:cubicBezTo>
                    <a:cubicBezTo>
                      <a:pt x="67" y="2"/>
                      <a:pt x="67" y="2"/>
                      <a:pt x="67" y="2"/>
                    </a:cubicBezTo>
                    <a:cubicBezTo>
                      <a:pt x="67" y="1"/>
                      <a:pt x="66" y="0"/>
                      <a:pt x="65" y="0"/>
                    </a:cubicBezTo>
                    <a:close/>
                    <a:moveTo>
                      <a:pt x="8" y="21"/>
                    </a:moveTo>
                    <a:cubicBezTo>
                      <a:pt x="8" y="14"/>
                      <a:pt x="8" y="14"/>
                      <a:pt x="8" y="14"/>
                    </a:cubicBezTo>
                    <a:cubicBezTo>
                      <a:pt x="8" y="13"/>
                      <a:pt x="8" y="13"/>
                      <a:pt x="9" y="13"/>
                    </a:cubicBezTo>
                    <a:cubicBezTo>
                      <a:pt x="57" y="13"/>
                      <a:pt x="57" y="13"/>
                      <a:pt x="57" y="13"/>
                    </a:cubicBezTo>
                    <a:cubicBezTo>
                      <a:pt x="58" y="13"/>
                      <a:pt x="59" y="13"/>
                      <a:pt x="59" y="14"/>
                    </a:cubicBezTo>
                    <a:cubicBezTo>
                      <a:pt x="59" y="21"/>
                      <a:pt x="59" y="21"/>
                      <a:pt x="59" y="21"/>
                    </a:cubicBezTo>
                    <a:cubicBezTo>
                      <a:pt x="59" y="22"/>
                      <a:pt x="58" y="23"/>
                      <a:pt x="57" y="23"/>
                    </a:cubicBezTo>
                    <a:cubicBezTo>
                      <a:pt x="9" y="23"/>
                      <a:pt x="9" y="23"/>
                      <a:pt x="9" y="23"/>
                    </a:cubicBezTo>
                    <a:cubicBezTo>
                      <a:pt x="8" y="23"/>
                      <a:pt x="8" y="22"/>
                      <a:pt x="8" y="21"/>
                    </a:cubicBezTo>
                    <a:close/>
                    <a:moveTo>
                      <a:pt x="53" y="64"/>
                    </a:moveTo>
                    <a:cubicBezTo>
                      <a:pt x="51" y="64"/>
                      <a:pt x="49" y="62"/>
                      <a:pt x="49" y="59"/>
                    </a:cubicBezTo>
                    <a:cubicBezTo>
                      <a:pt x="49" y="57"/>
                      <a:pt x="51" y="55"/>
                      <a:pt x="53" y="55"/>
                    </a:cubicBezTo>
                    <a:cubicBezTo>
                      <a:pt x="56" y="55"/>
                      <a:pt x="58" y="57"/>
                      <a:pt x="58" y="59"/>
                    </a:cubicBezTo>
                    <a:cubicBezTo>
                      <a:pt x="58" y="62"/>
                      <a:pt x="56" y="64"/>
                      <a:pt x="53" y="64"/>
                    </a:cubicBezTo>
                    <a:close/>
                    <a:moveTo>
                      <a:pt x="53" y="49"/>
                    </a:moveTo>
                    <a:cubicBezTo>
                      <a:pt x="50" y="49"/>
                      <a:pt x="47" y="46"/>
                      <a:pt x="47" y="43"/>
                    </a:cubicBezTo>
                    <a:cubicBezTo>
                      <a:pt x="47" y="39"/>
                      <a:pt x="50" y="37"/>
                      <a:pt x="53" y="37"/>
                    </a:cubicBezTo>
                    <a:cubicBezTo>
                      <a:pt x="57" y="37"/>
                      <a:pt x="60" y="39"/>
                      <a:pt x="60" y="43"/>
                    </a:cubicBezTo>
                    <a:cubicBezTo>
                      <a:pt x="60" y="46"/>
                      <a:pt x="57" y="49"/>
                      <a:pt x="53" y="49"/>
                    </a:cubicBezTo>
                    <a:close/>
                  </a:path>
                </a:pathLst>
              </a:custGeom>
              <a:solidFill>
                <a:srgbClr val="232F46"/>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5" name="Freeform 10"/>
              <p:cNvSpPr>
                <a:spLocks noEditPoints="1"/>
              </p:cNvSpPr>
              <p:nvPr/>
            </p:nvSpPr>
            <p:spPr bwMode="auto">
              <a:xfrm>
                <a:off x="7841294" y="1339954"/>
                <a:ext cx="2445675" cy="1877562"/>
              </a:xfrm>
              <a:custGeom>
                <a:avLst/>
                <a:gdLst>
                  <a:gd name="T0" fmla="*/ 244 w 252"/>
                  <a:gd name="T1" fmla="*/ 0 h 193"/>
                  <a:gd name="T2" fmla="*/ 8 w 252"/>
                  <a:gd name="T3" fmla="*/ 0 h 193"/>
                  <a:gd name="T4" fmla="*/ 0 w 252"/>
                  <a:gd name="T5" fmla="*/ 7 h 193"/>
                  <a:gd name="T6" fmla="*/ 0 w 252"/>
                  <a:gd name="T7" fmla="*/ 161 h 193"/>
                  <a:gd name="T8" fmla="*/ 8 w 252"/>
                  <a:gd name="T9" fmla="*/ 168 h 193"/>
                  <a:gd name="T10" fmla="*/ 86 w 252"/>
                  <a:gd name="T11" fmla="*/ 168 h 193"/>
                  <a:gd name="T12" fmla="*/ 86 w 252"/>
                  <a:gd name="T13" fmla="*/ 179 h 193"/>
                  <a:gd name="T14" fmla="*/ 69 w 252"/>
                  <a:gd name="T15" fmla="*/ 193 h 193"/>
                  <a:gd name="T16" fmla="*/ 188 w 252"/>
                  <a:gd name="T17" fmla="*/ 193 h 193"/>
                  <a:gd name="T18" fmla="*/ 171 w 252"/>
                  <a:gd name="T19" fmla="*/ 179 h 193"/>
                  <a:gd name="T20" fmla="*/ 171 w 252"/>
                  <a:gd name="T21" fmla="*/ 168 h 193"/>
                  <a:gd name="T22" fmla="*/ 244 w 252"/>
                  <a:gd name="T23" fmla="*/ 168 h 193"/>
                  <a:gd name="T24" fmla="*/ 252 w 252"/>
                  <a:gd name="T25" fmla="*/ 161 h 193"/>
                  <a:gd name="T26" fmla="*/ 252 w 252"/>
                  <a:gd name="T27" fmla="*/ 7 h 193"/>
                  <a:gd name="T28" fmla="*/ 244 w 252"/>
                  <a:gd name="T29" fmla="*/ 0 h 193"/>
                  <a:gd name="T30" fmla="*/ 238 w 252"/>
                  <a:gd name="T31" fmla="*/ 149 h 193"/>
                  <a:gd name="T32" fmla="*/ 231 w 252"/>
                  <a:gd name="T33" fmla="*/ 155 h 193"/>
                  <a:gd name="T34" fmla="*/ 22 w 252"/>
                  <a:gd name="T35" fmla="*/ 155 h 193"/>
                  <a:gd name="T36" fmla="*/ 15 w 252"/>
                  <a:gd name="T37" fmla="*/ 149 h 193"/>
                  <a:gd name="T38" fmla="*/ 15 w 252"/>
                  <a:gd name="T39" fmla="*/ 19 h 193"/>
                  <a:gd name="T40" fmla="*/ 22 w 252"/>
                  <a:gd name="T41" fmla="*/ 13 h 193"/>
                  <a:gd name="T42" fmla="*/ 231 w 252"/>
                  <a:gd name="T43" fmla="*/ 13 h 193"/>
                  <a:gd name="T44" fmla="*/ 238 w 252"/>
                  <a:gd name="T45" fmla="*/ 19 h 193"/>
                  <a:gd name="T46" fmla="*/ 238 w 252"/>
                  <a:gd name="T47" fmla="*/ 149 h 193"/>
                  <a:gd name="T48" fmla="*/ 238 w 252"/>
                  <a:gd name="T49" fmla="*/ 1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2" h="193">
                    <a:moveTo>
                      <a:pt x="244" y="0"/>
                    </a:moveTo>
                    <a:cubicBezTo>
                      <a:pt x="8" y="0"/>
                      <a:pt x="8" y="0"/>
                      <a:pt x="8" y="0"/>
                    </a:cubicBezTo>
                    <a:cubicBezTo>
                      <a:pt x="4" y="0"/>
                      <a:pt x="0" y="3"/>
                      <a:pt x="0" y="7"/>
                    </a:cubicBezTo>
                    <a:cubicBezTo>
                      <a:pt x="0" y="161"/>
                      <a:pt x="0" y="161"/>
                      <a:pt x="0" y="161"/>
                    </a:cubicBezTo>
                    <a:cubicBezTo>
                      <a:pt x="0" y="165"/>
                      <a:pt x="4" y="168"/>
                      <a:pt x="8" y="168"/>
                    </a:cubicBezTo>
                    <a:cubicBezTo>
                      <a:pt x="86" y="168"/>
                      <a:pt x="86" y="168"/>
                      <a:pt x="86" y="168"/>
                    </a:cubicBezTo>
                    <a:cubicBezTo>
                      <a:pt x="86" y="179"/>
                      <a:pt x="86" y="179"/>
                      <a:pt x="86" y="179"/>
                    </a:cubicBezTo>
                    <a:cubicBezTo>
                      <a:pt x="69" y="193"/>
                      <a:pt x="69" y="193"/>
                      <a:pt x="69" y="193"/>
                    </a:cubicBezTo>
                    <a:cubicBezTo>
                      <a:pt x="188" y="193"/>
                      <a:pt x="188" y="193"/>
                      <a:pt x="188" y="193"/>
                    </a:cubicBezTo>
                    <a:cubicBezTo>
                      <a:pt x="171" y="179"/>
                      <a:pt x="171" y="179"/>
                      <a:pt x="171" y="179"/>
                    </a:cubicBezTo>
                    <a:cubicBezTo>
                      <a:pt x="171" y="168"/>
                      <a:pt x="171" y="168"/>
                      <a:pt x="171" y="168"/>
                    </a:cubicBezTo>
                    <a:cubicBezTo>
                      <a:pt x="244" y="168"/>
                      <a:pt x="244" y="168"/>
                      <a:pt x="244" y="168"/>
                    </a:cubicBezTo>
                    <a:cubicBezTo>
                      <a:pt x="249" y="168"/>
                      <a:pt x="252" y="165"/>
                      <a:pt x="252" y="161"/>
                    </a:cubicBezTo>
                    <a:cubicBezTo>
                      <a:pt x="252" y="7"/>
                      <a:pt x="252" y="7"/>
                      <a:pt x="252" y="7"/>
                    </a:cubicBezTo>
                    <a:cubicBezTo>
                      <a:pt x="252" y="3"/>
                      <a:pt x="249" y="0"/>
                      <a:pt x="244" y="0"/>
                    </a:cubicBezTo>
                    <a:close/>
                    <a:moveTo>
                      <a:pt x="238" y="149"/>
                    </a:moveTo>
                    <a:cubicBezTo>
                      <a:pt x="238" y="153"/>
                      <a:pt x="235" y="155"/>
                      <a:pt x="231" y="155"/>
                    </a:cubicBezTo>
                    <a:cubicBezTo>
                      <a:pt x="22" y="155"/>
                      <a:pt x="22" y="155"/>
                      <a:pt x="22" y="155"/>
                    </a:cubicBezTo>
                    <a:cubicBezTo>
                      <a:pt x="18" y="155"/>
                      <a:pt x="15" y="153"/>
                      <a:pt x="15" y="149"/>
                    </a:cubicBezTo>
                    <a:cubicBezTo>
                      <a:pt x="15" y="19"/>
                      <a:pt x="15" y="19"/>
                      <a:pt x="15" y="19"/>
                    </a:cubicBezTo>
                    <a:cubicBezTo>
                      <a:pt x="15" y="15"/>
                      <a:pt x="18" y="13"/>
                      <a:pt x="22" y="13"/>
                    </a:cubicBezTo>
                    <a:cubicBezTo>
                      <a:pt x="231" y="13"/>
                      <a:pt x="231" y="13"/>
                      <a:pt x="231" y="13"/>
                    </a:cubicBezTo>
                    <a:cubicBezTo>
                      <a:pt x="235" y="13"/>
                      <a:pt x="238" y="15"/>
                      <a:pt x="238" y="19"/>
                    </a:cubicBezTo>
                    <a:cubicBezTo>
                      <a:pt x="238" y="149"/>
                      <a:pt x="238" y="149"/>
                      <a:pt x="238" y="149"/>
                    </a:cubicBezTo>
                    <a:cubicBezTo>
                      <a:pt x="238" y="149"/>
                      <a:pt x="238" y="149"/>
                      <a:pt x="238" y="149"/>
                    </a:cubicBezTo>
                    <a:close/>
                  </a:path>
                </a:pathLst>
              </a:custGeom>
              <a:solidFill>
                <a:srgbClr val="232F46"/>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7" name="Freeform 14"/>
              <p:cNvSpPr>
                <a:spLocks/>
              </p:cNvSpPr>
              <p:nvPr/>
            </p:nvSpPr>
            <p:spPr bwMode="auto">
              <a:xfrm>
                <a:off x="9150734" y="4291395"/>
                <a:ext cx="1919127" cy="1669714"/>
              </a:xfrm>
              <a:custGeom>
                <a:avLst/>
                <a:gdLst>
                  <a:gd name="T0" fmla="*/ 111 w 198"/>
                  <a:gd name="T1" fmla="*/ 5 h 172"/>
                  <a:gd name="T2" fmla="*/ 95 w 198"/>
                  <a:gd name="T3" fmla="*/ 5 h 172"/>
                  <a:gd name="T4" fmla="*/ 93 w 198"/>
                  <a:gd name="T5" fmla="*/ 17 h 172"/>
                  <a:gd name="T6" fmla="*/ 82 w 198"/>
                  <a:gd name="T7" fmla="*/ 5 h 172"/>
                  <a:gd name="T8" fmla="*/ 66 w 198"/>
                  <a:gd name="T9" fmla="*/ 5 h 172"/>
                  <a:gd name="T10" fmla="*/ 66 w 198"/>
                  <a:gd name="T11" fmla="*/ 21 h 172"/>
                  <a:gd name="T12" fmla="*/ 66 w 198"/>
                  <a:gd name="T13" fmla="*/ 21 h 172"/>
                  <a:gd name="T14" fmla="*/ 66 w 198"/>
                  <a:gd name="T15" fmla="*/ 21 h 172"/>
                  <a:gd name="T16" fmla="*/ 66 w 198"/>
                  <a:gd name="T17" fmla="*/ 21 h 172"/>
                  <a:gd name="T18" fmla="*/ 51 w 198"/>
                  <a:gd name="T19" fmla="*/ 5 h 172"/>
                  <a:gd name="T20" fmla="*/ 35 w 198"/>
                  <a:gd name="T21" fmla="*/ 5 h 172"/>
                  <a:gd name="T22" fmla="*/ 36 w 198"/>
                  <a:gd name="T23" fmla="*/ 21 h 172"/>
                  <a:gd name="T24" fmla="*/ 35 w 198"/>
                  <a:gd name="T25" fmla="*/ 20 h 172"/>
                  <a:gd name="T26" fmla="*/ 35 w 198"/>
                  <a:gd name="T27" fmla="*/ 20 h 172"/>
                  <a:gd name="T28" fmla="*/ 23 w 198"/>
                  <a:gd name="T29" fmla="*/ 8 h 172"/>
                  <a:gd name="T30" fmla="*/ 5 w 198"/>
                  <a:gd name="T31" fmla="*/ 7 h 172"/>
                  <a:gd name="T32" fmla="*/ 6 w 198"/>
                  <a:gd name="T33" fmla="*/ 25 h 172"/>
                  <a:gd name="T34" fmla="*/ 63 w 198"/>
                  <a:gd name="T35" fmla="*/ 82 h 172"/>
                  <a:gd name="T36" fmla="*/ 48 w 198"/>
                  <a:gd name="T37" fmla="*/ 84 h 172"/>
                  <a:gd name="T38" fmla="*/ 49 w 198"/>
                  <a:gd name="T39" fmla="*/ 102 h 172"/>
                  <a:gd name="T40" fmla="*/ 75 w 198"/>
                  <a:gd name="T41" fmla="*/ 127 h 172"/>
                  <a:gd name="T42" fmla="*/ 101 w 198"/>
                  <a:gd name="T43" fmla="*/ 154 h 172"/>
                  <a:gd name="T44" fmla="*/ 126 w 198"/>
                  <a:gd name="T45" fmla="*/ 154 h 172"/>
                  <a:gd name="T46" fmla="*/ 144 w 198"/>
                  <a:gd name="T47" fmla="*/ 172 h 172"/>
                  <a:gd name="T48" fmla="*/ 198 w 198"/>
                  <a:gd name="T49" fmla="*/ 117 h 172"/>
                  <a:gd name="T50" fmla="*/ 180 w 198"/>
                  <a:gd name="T51" fmla="*/ 99 h 172"/>
                  <a:gd name="T52" fmla="*/ 180 w 198"/>
                  <a:gd name="T53" fmla="*/ 75 h 172"/>
                  <a:gd name="T54" fmla="*/ 144 w 198"/>
                  <a:gd name="T55" fmla="*/ 38 h 172"/>
                  <a:gd name="T56" fmla="*/ 144 w 198"/>
                  <a:gd name="T57" fmla="*/ 38 h 172"/>
                  <a:gd name="T58" fmla="*/ 111 w 198"/>
                  <a:gd name="T59" fmla="*/ 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72">
                    <a:moveTo>
                      <a:pt x="111" y="5"/>
                    </a:moveTo>
                    <a:cubicBezTo>
                      <a:pt x="106" y="1"/>
                      <a:pt x="99" y="0"/>
                      <a:pt x="95" y="5"/>
                    </a:cubicBezTo>
                    <a:cubicBezTo>
                      <a:pt x="92" y="8"/>
                      <a:pt x="91" y="13"/>
                      <a:pt x="93" y="17"/>
                    </a:cubicBezTo>
                    <a:cubicBezTo>
                      <a:pt x="82" y="5"/>
                      <a:pt x="82" y="5"/>
                      <a:pt x="82" y="5"/>
                    </a:cubicBezTo>
                    <a:cubicBezTo>
                      <a:pt x="77" y="1"/>
                      <a:pt x="70" y="0"/>
                      <a:pt x="66" y="5"/>
                    </a:cubicBezTo>
                    <a:cubicBezTo>
                      <a:pt x="61" y="9"/>
                      <a:pt x="62" y="16"/>
                      <a:pt x="66" y="21"/>
                    </a:cubicBezTo>
                    <a:cubicBezTo>
                      <a:pt x="66" y="21"/>
                      <a:pt x="66" y="21"/>
                      <a:pt x="66" y="21"/>
                    </a:cubicBezTo>
                    <a:cubicBezTo>
                      <a:pt x="66" y="21"/>
                      <a:pt x="66" y="21"/>
                      <a:pt x="66" y="21"/>
                    </a:cubicBezTo>
                    <a:cubicBezTo>
                      <a:pt x="66" y="21"/>
                      <a:pt x="66" y="21"/>
                      <a:pt x="66" y="21"/>
                    </a:cubicBezTo>
                    <a:cubicBezTo>
                      <a:pt x="51" y="5"/>
                      <a:pt x="51" y="5"/>
                      <a:pt x="51" y="5"/>
                    </a:cubicBezTo>
                    <a:cubicBezTo>
                      <a:pt x="46" y="1"/>
                      <a:pt x="39" y="0"/>
                      <a:pt x="35" y="5"/>
                    </a:cubicBezTo>
                    <a:cubicBezTo>
                      <a:pt x="31" y="9"/>
                      <a:pt x="31" y="16"/>
                      <a:pt x="36" y="21"/>
                    </a:cubicBezTo>
                    <a:cubicBezTo>
                      <a:pt x="35" y="20"/>
                      <a:pt x="35" y="20"/>
                      <a:pt x="35" y="20"/>
                    </a:cubicBezTo>
                    <a:cubicBezTo>
                      <a:pt x="35" y="20"/>
                      <a:pt x="35" y="20"/>
                      <a:pt x="35" y="20"/>
                    </a:cubicBezTo>
                    <a:cubicBezTo>
                      <a:pt x="23" y="8"/>
                      <a:pt x="23" y="8"/>
                      <a:pt x="23" y="8"/>
                    </a:cubicBezTo>
                    <a:cubicBezTo>
                      <a:pt x="18" y="3"/>
                      <a:pt x="10" y="3"/>
                      <a:pt x="5" y="7"/>
                    </a:cubicBezTo>
                    <a:cubicBezTo>
                      <a:pt x="0" y="12"/>
                      <a:pt x="1" y="20"/>
                      <a:pt x="6" y="25"/>
                    </a:cubicBezTo>
                    <a:cubicBezTo>
                      <a:pt x="63" y="82"/>
                      <a:pt x="63" y="82"/>
                      <a:pt x="63" y="82"/>
                    </a:cubicBezTo>
                    <a:cubicBezTo>
                      <a:pt x="58" y="80"/>
                      <a:pt x="52" y="80"/>
                      <a:pt x="48" y="84"/>
                    </a:cubicBezTo>
                    <a:cubicBezTo>
                      <a:pt x="43" y="89"/>
                      <a:pt x="44" y="97"/>
                      <a:pt x="49" y="102"/>
                    </a:cubicBezTo>
                    <a:cubicBezTo>
                      <a:pt x="75" y="127"/>
                      <a:pt x="75" y="127"/>
                      <a:pt x="75" y="127"/>
                    </a:cubicBezTo>
                    <a:cubicBezTo>
                      <a:pt x="101" y="154"/>
                      <a:pt x="101" y="154"/>
                      <a:pt x="101" y="154"/>
                    </a:cubicBezTo>
                    <a:cubicBezTo>
                      <a:pt x="108" y="161"/>
                      <a:pt x="119" y="161"/>
                      <a:pt x="126" y="154"/>
                    </a:cubicBezTo>
                    <a:cubicBezTo>
                      <a:pt x="144" y="172"/>
                      <a:pt x="144" y="172"/>
                      <a:pt x="144" y="172"/>
                    </a:cubicBezTo>
                    <a:cubicBezTo>
                      <a:pt x="198" y="117"/>
                      <a:pt x="198" y="117"/>
                      <a:pt x="198" y="117"/>
                    </a:cubicBezTo>
                    <a:cubicBezTo>
                      <a:pt x="180" y="99"/>
                      <a:pt x="180" y="99"/>
                      <a:pt x="180" y="99"/>
                    </a:cubicBezTo>
                    <a:cubicBezTo>
                      <a:pt x="187" y="92"/>
                      <a:pt x="187" y="81"/>
                      <a:pt x="180" y="75"/>
                    </a:cubicBezTo>
                    <a:cubicBezTo>
                      <a:pt x="144" y="38"/>
                      <a:pt x="144" y="38"/>
                      <a:pt x="144" y="38"/>
                    </a:cubicBezTo>
                    <a:cubicBezTo>
                      <a:pt x="144" y="38"/>
                      <a:pt x="144" y="38"/>
                      <a:pt x="144" y="38"/>
                    </a:cubicBezTo>
                    <a:lnTo>
                      <a:pt x="111" y="5"/>
                    </a:lnTo>
                    <a:close/>
                  </a:path>
                </a:pathLst>
              </a:custGeom>
              <a:solidFill>
                <a:srgbClr val="F5BF92"/>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8" name="Freeform 15"/>
              <p:cNvSpPr>
                <a:spLocks/>
              </p:cNvSpPr>
              <p:nvPr/>
            </p:nvSpPr>
            <p:spPr bwMode="auto">
              <a:xfrm>
                <a:off x="8672686" y="2954242"/>
                <a:ext cx="2854445" cy="1053096"/>
              </a:xfrm>
              <a:custGeom>
                <a:avLst/>
                <a:gdLst>
                  <a:gd name="T0" fmla="*/ 40 w 294"/>
                  <a:gd name="T1" fmla="*/ 109 h 109"/>
                  <a:gd name="T2" fmla="*/ 7 w 294"/>
                  <a:gd name="T3" fmla="*/ 77 h 109"/>
                  <a:gd name="T4" fmla="*/ 0 w 294"/>
                  <a:gd name="T5" fmla="*/ 60 h 109"/>
                  <a:gd name="T6" fmla="*/ 7 w 294"/>
                  <a:gd name="T7" fmla="*/ 43 h 109"/>
                  <a:gd name="T8" fmla="*/ 24 w 294"/>
                  <a:gd name="T9" fmla="*/ 36 h 109"/>
                  <a:gd name="T10" fmla="*/ 271 w 294"/>
                  <a:gd name="T11" fmla="*/ 36 h 109"/>
                  <a:gd name="T12" fmla="*/ 284 w 294"/>
                  <a:gd name="T13" fmla="*/ 23 h 109"/>
                  <a:gd name="T14" fmla="*/ 271 w 294"/>
                  <a:gd name="T15" fmla="*/ 10 h 109"/>
                  <a:gd name="T16" fmla="*/ 248 w 294"/>
                  <a:gd name="T17" fmla="*/ 10 h 109"/>
                  <a:gd name="T18" fmla="*/ 248 w 294"/>
                  <a:gd name="T19" fmla="*/ 0 h 109"/>
                  <a:gd name="T20" fmla="*/ 271 w 294"/>
                  <a:gd name="T21" fmla="*/ 0 h 109"/>
                  <a:gd name="T22" fmla="*/ 294 w 294"/>
                  <a:gd name="T23" fmla="*/ 23 h 109"/>
                  <a:gd name="T24" fmla="*/ 271 w 294"/>
                  <a:gd name="T25" fmla="*/ 45 h 109"/>
                  <a:gd name="T26" fmla="*/ 24 w 294"/>
                  <a:gd name="T27" fmla="*/ 45 h 109"/>
                  <a:gd name="T28" fmla="*/ 14 w 294"/>
                  <a:gd name="T29" fmla="*/ 50 h 109"/>
                  <a:gd name="T30" fmla="*/ 10 w 294"/>
                  <a:gd name="T31" fmla="*/ 60 h 109"/>
                  <a:gd name="T32" fmla="*/ 14 w 294"/>
                  <a:gd name="T33" fmla="*/ 70 h 109"/>
                  <a:gd name="T34" fmla="*/ 14 w 294"/>
                  <a:gd name="T35" fmla="*/ 70 h 109"/>
                  <a:gd name="T36" fmla="*/ 47 w 294"/>
                  <a:gd name="T37" fmla="*/ 102 h 109"/>
                  <a:gd name="T38" fmla="*/ 40 w 294"/>
                  <a:gd name="T3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4" h="109">
                    <a:moveTo>
                      <a:pt x="40" y="109"/>
                    </a:moveTo>
                    <a:cubicBezTo>
                      <a:pt x="7" y="77"/>
                      <a:pt x="7" y="77"/>
                      <a:pt x="7" y="77"/>
                    </a:cubicBezTo>
                    <a:cubicBezTo>
                      <a:pt x="3" y="72"/>
                      <a:pt x="0" y="66"/>
                      <a:pt x="0" y="60"/>
                    </a:cubicBezTo>
                    <a:cubicBezTo>
                      <a:pt x="0" y="54"/>
                      <a:pt x="3" y="48"/>
                      <a:pt x="7" y="43"/>
                    </a:cubicBezTo>
                    <a:cubicBezTo>
                      <a:pt x="12" y="39"/>
                      <a:pt x="18" y="36"/>
                      <a:pt x="24" y="36"/>
                    </a:cubicBezTo>
                    <a:cubicBezTo>
                      <a:pt x="271" y="36"/>
                      <a:pt x="271" y="36"/>
                      <a:pt x="271" y="36"/>
                    </a:cubicBezTo>
                    <a:cubicBezTo>
                      <a:pt x="279" y="36"/>
                      <a:pt x="284" y="30"/>
                      <a:pt x="284" y="23"/>
                    </a:cubicBezTo>
                    <a:cubicBezTo>
                      <a:pt x="284" y="16"/>
                      <a:pt x="279" y="10"/>
                      <a:pt x="271" y="10"/>
                    </a:cubicBezTo>
                    <a:cubicBezTo>
                      <a:pt x="248" y="10"/>
                      <a:pt x="248" y="10"/>
                      <a:pt x="248" y="10"/>
                    </a:cubicBezTo>
                    <a:cubicBezTo>
                      <a:pt x="248" y="0"/>
                      <a:pt x="248" y="0"/>
                      <a:pt x="248" y="0"/>
                    </a:cubicBezTo>
                    <a:cubicBezTo>
                      <a:pt x="271" y="0"/>
                      <a:pt x="271" y="0"/>
                      <a:pt x="271" y="0"/>
                    </a:cubicBezTo>
                    <a:cubicBezTo>
                      <a:pt x="284" y="0"/>
                      <a:pt x="294" y="11"/>
                      <a:pt x="294" y="23"/>
                    </a:cubicBezTo>
                    <a:cubicBezTo>
                      <a:pt x="294" y="35"/>
                      <a:pt x="284" y="45"/>
                      <a:pt x="271" y="45"/>
                    </a:cubicBezTo>
                    <a:cubicBezTo>
                      <a:pt x="24" y="45"/>
                      <a:pt x="24" y="45"/>
                      <a:pt x="24" y="45"/>
                    </a:cubicBezTo>
                    <a:cubicBezTo>
                      <a:pt x="20" y="46"/>
                      <a:pt x="17" y="47"/>
                      <a:pt x="14" y="50"/>
                    </a:cubicBezTo>
                    <a:cubicBezTo>
                      <a:pt x="11" y="52"/>
                      <a:pt x="10" y="56"/>
                      <a:pt x="10" y="60"/>
                    </a:cubicBezTo>
                    <a:cubicBezTo>
                      <a:pt x="10" y="64"/>
                      <a:pt x="11" y="67"/>
                      <a:pt x="14" y="70"/>
                    </a:cubicBezTo>
                    <a:cubicBezTo>
                      <a:pt x="14" y="70"/>
                      <a:pt x="14" y="70"/>
                      <a:pt x="14" y="70"/>
                    </a:cubicBezTo>
                    <a:cubicBezTo>
                      <a:pt x="47" y="102"/>
                      <a:pt x="47" y="102"/>
                      <a:pt x="47" y="102"/>
                    </a:cubicBezTo>
                    <a:lnTo>
                      <a:pt x="40" y="109"/>
                    </a:lnTo>
                    <a:close/>
                  </a:path>
                </a:pathLst>
              </a:custGeom>
              <a:solidFill>
                <a:srgbClr val="0090B7"/>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9" name="Freeform 16"/>
              <p:cNvSpPr>
                <a:spLocks/>
              </p:cNvSpPr>
              <p:nvPr/>
            </p:nvSpPr>
            <p:spPr bwMode="auto">
              <a:xfrm>
                <a:off x="9365513" y="2192133"/>
                <a:ext cx="374126" cy="374126"/>
              </a:xfrm>
              <a:custGeom>
                <a:avLst/>
                <a:gdLst>
                  <a:gd name="T0" fmla="*/ 82 w 82"/>
                  <a:gd name="T1" fmla="*/ 65 h 82"/>
                  <a:gd name="T2" fmla="*/ 57 w 82"/>
                  <a:gd name="T3" fmla="*/ 41 h 82"/>
                  <a:gd name="T4" fmla="*/ 74 w 82"/>
                  <a:gd name="T5" fmla="*/ 24 h 82"/>
                  <a:gd name="T6" fmla="*/ 0 w 82"/>
                  <a:gd name="T7" fmla="*/ 0 h 82"/>
                  <a:gd name="T8" fmla="*/ 25 w 82"/>
                  <a:gd name="T9" fmla="*/ 73 h 82"/>
                  <a:gd name="T10" fmla="*/ 42 w 82"/>
                  <a:gd name="T11" fmla="*/ 56 h 82"/>
                  <a:gd name="T12" fmla="*/ 66 w 82"/>
                  <a:gd name="T13" fmla="*/ 82 h 82"/>
                  <a:gd name="T14" fmla="*/ 82 w 82"/>
                  <a:gd name="T15" fmla="*/ 65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82">
                    <a:moveTo>
                      <a:pt x="82" y="65"/>
                    </a:moveTo>
                    <a:lnTo>
                      <a:pt x="57" y="41"/>
                    </a:lnTo>
                    <a:lnTo>
                      <a:pt x="74" y="24"/>
                    </a:lnTo>
                    <a:lnTo>
                      <a:pt x="0" y="0"/>
                    </a:lnTo>
                    <a:lnTo>
                      <a:pt x="25" y="73"/>
                    </a:lnTo>
                    <a:lnTo>
                      <a:pt x="42" y="56"/>
                    </a:lnTo>
                    <a:lnTo>
                      <a:pt x="66" y="82"/>
                    </a:lnTo>
                    <a:lnTo>
                      <a:pt x="82" y="65"/>
                    </a:lnTo>
                    <a:close/>
                  </a:path>
                </a:pathLst>
              </a:custGeom>
              <a:solidFill>
                <a:srgbClr val="EB3C00"/>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56" name="Freeform 13"/>
              <p:cNvSpPr>
                <a:spLocks/>
              </p:cNvSpPr>
              <p:nvPr/>
            </p:nvSpPr>
            <p:spPr bwMode="auto">
              <a:xfrm>
                <a:off x="10387426" y="5251708"/>
                <a:ext cx="1122383" cy="1082514"/>
              </a:xfrm>
              <a:custGeom>
                <a:avLst/>
                <a:gdLst>
                  <a:gd name="T0" fmla="*/ 208 w 208"/>
                  <a:gd name="T1" fmla="*/ 97 h 207"/>
                  <a:gd name="T2" fmla="*/ 96 w 208"/>
                  <a:gd name="T3" fmla="*/ 207 h 207"/>
                  <a:gd name="T4" fmla="*/ 0 w 208"/>
                  <a:gd name="T5" fmla="*/ 112 h 207"/>
                  <a:gd name="T6" fmla="*/ 112 w 208"/>
                  <a:gd name="T7" fmla="*/ 0 h 207"/>
                  <a:gd name="T8" fmla="*/ 208 w 208"/>
                  <a:gd name="T9" fmla="*/ 97 h 207"/>
                </a:gdLst>
                <a:ahLst/>
                <a:cxnLst>
                  <a:cxn ang="0">
                    <a:pos x="T0" y="T1"/>
                  </a:cxn>
                  <a:cxn ang="0">
                    <a:pos x="T2" y="T3"/>
                  </a:cxn>
                  <a:cxn ang="0">
                    <a:pos x="T4" y="T5"/>
                  </a:cxn>
                  <a:cxn ang="0">
                    <a:pos x="T6" y="T7"/>
                  </a:cxn>
                  <a:cxn ang="0">
                    <a:pos x="T8" y="T9"/>
                  </a:cxn>
                </a:cxnLst>
                <a:rect l="0" t="0" r="r" b="b"/>
                <a:pathLst>
                  <a:path w="208" h="207">
                    <a:moveTo>
                      <a:pt x="208" y="97"/>
                    </a:moveTo>
                    <a:lnTo>
                      <a:pt x="96" y="207"/>
                    </a:lnTo>
                    <a:lnTo>
                      <a:pt x="0" y="112"/>
                    </a:lnTo>
                    <a:lnTo>
                      <a:pt x="112" y="0"/>
                    </a:lnTo>
                    <a:lnTo>
                      <a:pt x="208" y="97"/>
                    </a:lnTo>
                    <a:close/>
                  </a:path>
                </a:pathLst>
              </a:custGeom>
              <a:solidFill>
                <a:srgbClr val="C1E00A"/>
              </a:solidFill>
              <a:ln>
                <a:noFill/>
              </a:ln>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sp>
          <p:nvSpPr>
            <p:cNvPr id="268" name="Rectangle 267"/>
            <p:cNvSpPr/>
            <p:nvPr/>
          </p:nvSpPr>
          <p:spPr>
            <a:xfrm>
              <a:off x="8779320" y="4960552"/>
              <a:ext cx="3165369" cy="971292"/>
            </a:xfrm>
            <a:prstGeom prst="rect">
              <a:avLst/>
            </a:prstGeom>
          </p:spPr>
          <p:txBody>
            <a:bodyPr wrap="square">
              <a:spAutoFit/>
            </a:bodyPr>
            <a:lstStyle/>
            <a:p>
              <a:pPr algn="ctr"/>
              <a:r>
                <a:rPr lang="en-US" sz="2856" dirty="0">
                  <a:gradFill>
                    <a:gsLst>
                      <a:gs pos="1250">
                        <a:srgbClr val="404040"/>
                      </a:gs>
                      <a:gs pos="100000">
                        <a:srgbClr val="404040"/>
                      </a:gs>
                    </a:gsLst>
                    <a:lin ang="5400000" scaled="0"/>
                  </a:gradFill>
                  <a:latin typeface="Segoe UI Light"/>
                </a:rPr>
                <a:t>Sign up for </a:t>
              </a:r>
              <a:br>
                <a:rPr lang="en-US" sz="2856" dirty="0">
                  <a:gradFill>
                    <a:gsLst>
                      <a:gs pos="1250">
                        <a:srgbClr val="404040"/>
                      </a:gs>
                      <a:gs pos="100000">
                        <a:srgbClr val="404040"/>
                      </a:gs>
                    </a:gsLst>
                    <a:lin ang="5400000" scaled="0"/>
                  </a:gradFill>
                  <a:latin typeface="Segoe UI Light"/>
                </a:rPr>
              </a:br>
              <a:r>
                <a:rPr lang="en-US" sz="2856" dirty="0">
                  <a:gradFill>
                    <a:gsLst>
                      <a:gs pos="1250">
                        <a:srgbClr val="404040"/>
                      </a:gs>
                      <a:gs pos="100000">
                        <a:srgbClr val="404040"/>
                      </a:gs>
                    </a:gsLst>
                    <a:lin ang="5400000" scaled="0"/>
                  </a:gradFill>
                  <a:latin typeface="Segoe UI Light"/>
                </a:rPr>
                <a:t>Developer Program</a:t>
              </a:r>
            </a:p>
          </p:txBody>
        </p:sp>
      </p:grpSp>
      <p:grpSp>
        <p:nvGrpSpPr>
          <p:cNvPr id="3" name="Group 2"/>
          <p:cNvGrpSpPr/>
          <p:nvPr/>
        </p:nvGrpSpPr>
        <p:grpSpPr>
          <a:xfrm>
            <a:off x="7944786" y="1272317"/>
            <a:ext cx="3939235" cy="4777614"/>
            <a:chOff x="706383" y="1247483"/>
            <a:chExt cx="3862346" cy="4684361"/>
          </a:xfrm>
        </p:grpSpPr>
        <p:sp>
          <p:nvSpPr>
            <p:cNvPr id="265" name="Rectangle 264"/>
            <p:cNvSpPr/>
            <p:nvPr/>
          </p:nvSpPr>
          <p:spPr>
            <a:xfrm>
              <a:off x="706383" y="4960552"/>
              <a:ext cx="3709946" cy="971292"/>
            </a:xfrm>
            <a:prstGeom prst="rect">
              <a:avLst/>
            </a:prstGeom>
          </p:spPr>
          <p:txBody>
            <a:bodyPr wrap="square">
              <a:spAutoFit/>
            </a:bodyPr>
            <a:lstStyle/>
            <a:p>
              <a:pPr algn="ctr"/>
              <a:r>
                <a:rPr lang="en-US" sz="2856" dirty="0">
                  <a:gradFill>
                    <a:gsLst>
                      <a:gs pos="1250">
                        <a:srgbClr val="404040"/>
                      </a:gs>
                      <a:gs pos="100000">
                        <a:srgbClr val="404040"/>
                      </a:gs>
                    </a:gsLst>
                    <a:lin ang="5400000" scaled="0"/>
                  </a:gradFill>
                  <a:latin typeface="Segoe UI Light"/>
                </a:rPr>
                <a:t>Collect your </a:t>
              </a:r>
              <a:br>
                <a:rPr lang="en-US" sz="2856" dirty="0">
                  <a:gradFill>
                    <a:gsLst>
                      <a:gs pos="1250">
                        <a:srgbClr val="404040"/>
                      </a:gs>
                      <a:gs pos="100000">
                        <a:srgbClr val="404040"/>
                      </a:gs>
                    </a:gsLst>
                    <a:lin ang="5400000" scaled="0"/>
                  </a:gradFill>
                  <a:latin typeface="Segoe UI Light"/>
                </a:rPr>
              </a:br>
              <a:r>
                <a:rPr lang="en-US" sz="2856" dirty="0">
                  <a:gradFill>
                    <a:gsLst>
                      <a:gs pos="1250">
                        <a:srgbClr val="404040"/>
                      </a:gs>
                      <a:gs pos="100000">
                        <a:srgbClr val="404040"/>
                      </a:gs>
                    </a:gsLst>
                    <a:lin ang="5400000" scaled="0"/>
                  </a:gradFill>
                  <a:latin typeface="Segoe UI Light"/>
                </a:rPr>
                <a:t>stickers at //build</a:t>
              </a:r>
            </a:p>
          </p:txBody>
        </p:sp>
        <p:grpSp>
          <p:nvGrpSpPr>
            <p:cNvPr id="331" name="Group 330"/>
            <p:cNvGrpSpPr/>
            <p:nvPr/>
          </p:nvGrpSpPr>
          <p:grpSpPr>
            <a:xfrm>
              <a:off x="1034582" y="3602105"/>
              <a:ext cx="1069025" cy="1069026"/>
              <a:chOff x="3571876" y="6197600"/>
              <a:chExt cx="1457325" cy="1457326"/>
            </a:xfrm>
          </p:grpSpPr>
          <p:sp>
            <p:nvSpPr>
              <p:cNvPr id="270" name="Freeform 5"/>
              <p:cNvSpPr>
                <a:spLocks/>
              </p:cNvSpPr>
              <p:nvPr/>
            </p:nvSpPr>
            <p:spPr bwMode="auto">
              <a:xfrm>
                <a:off x="3571876" y="6197600"/>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D83B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74" name="Freeform 6"/>
              <p:cNvSpPr>
                <a:spLocks/>
              </p:cNvSpPr>
              <p:nvPr/>
            </p:nvSpPr>
            <p:spPr bwMode="auto">
              <a:xfrm>
                <a:off x="3902076" y="6599238"/>
                <a:ext cx="1127125" cy="1055688"/>
              </a:xfrm>
              <a:custGeom>
                <a:avLst/>
                <a:gdLst>
                  <a:gd name="T0" fmla="*/ 103 w 300"/>
                  <a:gd name="T1" fmla="*/ 0 h 281"/>
                  <a:gd name="T2" fmla="*/ 0 w 300"/>
                  <a:gd name="T3" fmla="*/ 78 h 281"/>
                  <a:gd name="T4" fmla="*/ 22 w 300"/>
                  <a:gd name="T5" fmla="*/ 125 h 281"/>
                  <a:gd name="T6" fmla="*/ 23 w 300"/>
                  <a:gd name="T7" fmla="*/ 127 h 281"/>
                  <a:gd name="T8" fmla="*/ 24 w 300"/>
                  <a:gd name="T9" fmla="*/ 128 h 281"/>
                  <a:gd name="T10" fmla="*/ 26 w 300"/>
                  <a:gd name="T11" fmla="*/ 129 h 281"/>
                  <a:gd name="T12" fmla="*/ 27 w 300"/>
                  <a:gd name="T13" fmla="*/ 131 h 281"/>
                  <a:gd name="T14" fmla="*/ 28 w 300"/>
                  <a:gd name="T15" fmla="*/ 131 h 281"/>
                  <a:gd name="T16" fmla="*/ 40 w 300"/>
                  <a:gd name="T17" fmla="*/ 144 h 281"/>
                  <a:gd name="T18" fmla="*/ 39 w 300"/>
                  <a:gd name="T19" fmla="*/ 146 h 281"/>
                  <a:gd name="T20" fmla="*/ 21 w 300"/>
                  <a:gd name="T21" fmla="*/ 174 h 281"/>
                  <a:gd name="T22" fmla="*/ 127 w 300"/>
                  <a:gd name="T23" fmla="*/ 281 h 281"/>
                  <a:gd name="T24" fmla="*/ 129 w 300"/>
                  <a:gd name="T25" fmla="*/ 281 h 281"/>
                  <a:gd name="T26" fmla="*/ 130 w 300"/>
                  <a:gd name="T27" fmla="*/ 281 h 281"/>
                  <a:gd name="T28" fmla="*/ 130 w 300"/>
                  <a:gd name="T29" fmla="*/ 281 h 281"/>
                  <a:gd name="T30" fmla="*/ 132 w 300"/>
                  <a:gd name="T31" fmla="*/ 281 h 281"/>
                  <a:gd name="T32" fmla="*/ 132 w 300"/>
                  <a:gd name="T33" fmla="*/ 281 h 281"/>
                  <a:gd name="T34" fmla="*/ 134 w 300"/>
                  <a:gd name="T35" fmla="*/ 281 h 281"/>
                  <a:gd name="T36" fmla="*/ 134 w 300"/>
                  <a:gd name="T37" fmla="*/ 281 h 281"/>
                  <a:gd name="T38" fmla="*/ 134 w 300"/>
                  <a:gd name="T39" fmla="*/ 281 h 281"/>
                  <a:gd name="T40" fmla="*/ 134 w 300"/>
                  <a:gd name="T41" fmla="*/ 281 h 281"/>
                  <a:gd name="T42" fmla="*/ 222 w 300"/>
                  <a:gd name="T43" fmla="*/ 281 h 281"/>
                  <a:gd name="T44" fmla="*/ 300 w 300"/>
                  <a:gd name="T45" fmla="*/ 203 h 281"/>
                  <a:gd name="T46" fmla="*/ 300 w 300"/>
                  <a:gd name="T47" fmla="*/ 142 h 281"/>
                  <a:gd name="T48" fmla="*/ 186 w 300"/>
                  <a:gd name="T49" fmla="*/ 31 h 281"/>
                  <a:gd name="T50" fmla="*/ 186 w 300"/>
                  <a:gd name="T51" fmla="*/ 31 h 281"/>
                  <a:gd name="T52" fmla="*/ 103 w 300"/>
                  <a:gd name="T5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281">
                    <a:moveTo>
                      <a:pt x="103" y="0"/>
                    </a:moveTo>
                    <a:cubicBezTo>
                      <a:pt x="46" y="0"/>
                      <a:pt x="0" y="35"/>
                      <a:pt x="0" y="78"/>
                    </a:cubicBezTo>
                    <a:cubicBezTo>
                      <a:pt x="0" y="96"/>
                      <a:pt x="8" y="112"/>
                      <a:pt x="22" y="125"/>
                    </a:cubicBezTo>
                    <a:cubicBezTo>
                      <a:pt x="22" y="126"/>
                      <a:pt x="23" y="126"/>
                      <a:pt x="23" y="127"/>
                    </a:cubicBezTo>
                    <a:cubicBezTo>
                      <a:pt x="23" y="127"/>
                      <a:pt x="24" y="128"/>
                      <a:pt x="24" y="128"/>
                    </a:cubicBezTo>
                    <a:cubicBezTo>
                      <a:pt x="25" y="129"/>
                      <a:pt x="25" y="129"/>
                      <a:pt x="26" y="129"/>
                    </a:cubicBezTo>
                    <a:cubicBezTo>
                      <a:pt x="26" y="130"/>
                      <a:pt x="27" y="130"/>
                      <a:pt x="27" y="131"/>
                    </a:cubicBezTo>
                    <a:cubicBezTo>
                      <a:pt x="28" y="131"/>
                      <a:pt x="28" y="131"/>
                      <a:pt x="28" y="131"/>
                    </a:cubicBezTo>
                    <a:cubicBezTo>
                      <a:pt x="40" y="144"/>
                      <a:pt x="40" y="144"/>
                      <a:pt x="40" y="144"/>
                    </a:cubicBezTo>
                    <a:cubicBezTo>
                      <a:pt x="39" y="146"/>
                      <a:pt x="39" y="146"/>
                      <a:pt x="39" y="146"/>
                    </a:cubicBezTo>
                    <a:cubicBezTo>
                      <a:pt x="36" y="154"/>
                      <a:pt x="30" y="165"/>
                      <a:pt x="21" y="174"/>
                    </a:cubicBezTo>
                    <a:cubicBezTo>
                      <a:pt x="127" y="281"/>
                      <a:pt x="127" y="281"/>
                      <a:pt x="127" y="281"/>
                    </a:cubicBezTo>
                    <a:cubicBezTo>
                      <a:pt x="129" y="281"/>
                      <a:pt x="129" y="281"/>
                      <a:pt x="129" y="281"/>
                    </a:cubicBezTo>
                    <a:cubicBezTo>
                      <a:pt x="130" y="281"/>
                      <a:pt x="130" y="281"/>
                      <a:pt x="130" y="281"/>
                    </a:cubicBezTo>
                    <a:cubicBezTo>
                      <a:pt x="130" y="281"/>
                      <a:pt x="130" y="281"/>
                      <a:pt x="130" y="281"/>
                    </a:cubicBezTo>
                    <a:cubicBezTo>
                      <a:pt x="132" y="281"/>
                      <a:pt x="132" y="281"/>
                      <a:pt x="132" y="281"/>
                    </a:cubicBezTo>
                    <a:cubicBezTo>
                      <a:pt x="132" y="281"/>
                      <a:pt x="132" y="281"/>
                      <a:pt x="132" y="281"/>
                    </a:cubicBezTo>
                    <a:cubicBezTo>
                      <a:pt x="134" y="281"/>
                      <a:pt x="134" y="281"/>
                      <a:pt x="134" y="281"/>
                    </a:cubicBezTo>
                    <a:cubicBezTo>
                      <a:pt x="134" y="281"/>
                      <a:pt x="134" y="281"/>
                      <a:pt x="134" y="281"/>
                    </a:cubicBezTo>
                    <a:cubicBezTo>
                      <a:pt x="134" y="281"/>
                      <a:pt x="134" y="281"/>
                      <a:pt x="134" y="281"/>
                    </a:cubicBezTo>
                    <a:cubicBezTo>
                      <a:pt x="134" y="281"/>
                      <a:pt x="134" y="281"/>
                      <a:pt x="134" y="281"/>
                    </a:cubicBezTo>
                    <a:cubicBezTo>
                      <a:pt x="222" y="281"/>
                      <a:pt x="222" y="281"/>
                      <a:pt x="222" y="281"/>
                    </a:cubicBezTo>
                    <a:cubicBezTo>
                      <a:pt x="265" y="281"/>
                      <a:pt x="300" y="246"/>
                      <a:pt x="300" y="203"/>
                    </a:cubicBezTo>
                    <a:cubicBezTo>
                      <a:pt x="300" y="142"/>
                      <a:pt x="300" y="142"/>
                      <a:pt x="300" y="142"/>
                    </a:cubicBezTo>
                    <a:cubicBezTo>
                      <a:pt x="186" y="31"/>
                      <a:pt x="186" y="31"/>
                      <a:pt x="186" y="31"/>
                    </a:cubicBezTo>
                    <a:cubicBezTo>
                      <a:pt x="186" y="31"/>
                      <a:pt x="186" y="31"/>
                      <a:pt x="186" y="31"/>
                    </a:cubicBezTo>
                    <a:cubicBezTo>
                      <a:pt x="167" y="12"/>
                      <a:pt x="137" y="0"/>
                      <a:pt x="103" y="0"/>
                    </a:cubicBezTo>
                  </a:path>
                </a:pathLst>
              </a:custGeom>
              <a:solidFill>
                <a:srgbClr val="9528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75" name="Freeform 7"/>
              <p:cNvSpPr>
                <a:spLocks noEditPoints="1"/>
              </p:cNvSpPr>
              <p:nvPr/>
            </p:nvSpPr>
            <p:spPr bwMode="auto">
              <a:xfrm>
                <a:off x="3902076" y="6599238"/>
                <a:ext cx="774700" cy="654050"/>
              </a:xfrm>
              <a:custGeom>
                <a:avLst/>
                <a:gdLst>
                  <a:gd name="T0" fmla="*/ 103 w 206"/>
                  <a:gd name="T1" fmla="*/ 0 h 174"/>
                  <a:gd name="T2" fmla="*/ 0 w 206"/>
                  <a:gd name="T3" fmla="*/ 78 h 174"/>
                  <a:gd name="T4" fmla="*/ 41 w 206"/>
                  <a:gd name="T5" fmla="*/ 140 h 174"/>
                  <a:gd name="T6" fmla="*/ 21 w 206"/>
                  <a:gd name="T7" fmla="*/ 174 h 174"/>
                  <a:gd name="T8" fmla="*/ 63 w 206"/>
                  <a:gd name="T9" fmla="*/ 150 h 174"/>
                  <a:gd name="T10" fmla="*/ 103 w 206"/>
                  <a:gd name="T11" fmla="*/ 156 h 174"/>
                  <a:gd name="T12" fmla="*/ 206 w 206"/>
                  <a:gd name="T13" fmla="*/ 78 h 174"/>
                  <a:gd name="T14" fmla="*/ 103 w 206"/>
                  <a:gd name="T15" fmla="*/ 0 h 174"/>
                  <a:gd name="T16" fmla="*/ 62 w 206"/>
                  <a:gd name="T17" fmla="*/ 92 h 174"/>
                  <a:gd name="T18" fmla="*/ 49 w 206"/>
                  <a:gd name="T19" fmla="*/ 79 h 174"/>
                  <a:gd name="T20" fmla="*/ 62 w 206"/>
                  <a:gd name="T21" fmla="*/ 67 h 174"/>
                  <a:gd name="T22" fmla="*/ 74 w 206"/>
                  <a:gd name="T23" fmla="*/ 79 h 174"/>
                  <a:gd name="T24" fmla="*/ 62 w 206"/>
                  <a:gd name="T25" fmla="*/ 92 h 174"/>
                  <a:gd name="T26" fmla="*/ 104 w 206"/>
                  <a:gd name="T27" fmla="*/ 92 h 174"/>
                  <a:gd name="T28" fmla="*/ 92 w 206"/>
                  <a:gd name="T29" fmla="*/ 79 h 174"/>
                  <a:gd name="T30" fmla="*/ 104 w 206"/>
                  <a:gd name="T31" fmla="*/ 67 h 174"/>
                  <a:gd name="T32" fmla="*/ 117 w 206"/>
                  <a:gd name="T33" fmla="*/ 79 h 174"/>
                  <a:gd name="T34" fmla="*/ 104 w 206"/>
                  <a:gd name="T35" fmla="*/ 92 h 174"/>
                  <a:gd name="T36" fmla="*/ 147 w 206"/>
                  <a:gd name="T37" fmla="*/ 92 h 174"/>
                  <a:gd name="T38" fmla="*/ 135 w 206"/>
                  <a:gd name="T39" fmla="*/ 79 h 174"/>
                  <a:gd name="T40" fmla="*/ 147 w 206"/>
                  <a:gd name="T41" fmla="*/ 67 h 174"/>
                  <a:gd name="T42" fmla="*/ 160 w 206"/>
                  <a:gd name="T43" fmla="*/ 79 h 174"/>
                  <a:gd name="T44" fmla="*/ 147 w 206"/>
                  <a:gd name="T4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6" h="174">
                    <a:moveTo>
                      <a:pt x="103" y="0"/>
                    </a:moveTo>
                    <a:cubicBezTo>
                      <a:pt x="46" y="0"/>
                      <a:pt x="0" y="35"/>
                      <a:pt x="0" y="78"/>
                    </a:cubicBezTo>
                    <a:cubicBezTo>
                      <a:pt x="0" y="103"/>
                      <a:pt x="17" y="126"/>
                      <a:pt x="41" y="140"/>
                    </a:cubicBezTo>
                    <a:cubicBezTo>
                      <a:pt x="38" y="150"/>
                      <a:pt x="32" y="163"/>
                      <a:pt x="21" y="174"/>
                    </a:cubicBezTo>
                    <a:cubicBezTo>
                      <a:pt x="21" y="174"/>
                      <a:pt x="47" y="162"/>
                      <a:pt x="63" y="150"/>
                    </a:cubicBezTo>
                    <a:cubicBezTo>
                      <a:pt x="75" y="154"/>
                      <a:pt x="89" y="156"/>
                      <a:pt x="103" y="156"/>
                    </a:cubicBezTo>
                    <a:cubicBezTo>
                      <a:pt x="160" y="156"/>
                      <a:pt x="206" y="121"/>
                      <a:pt x="206" y="78"/>
                    </a:cubicBezTo>
                    <a:cubicBezTo>
                      <a:pt x="206" y="35"/>
                      <a:pt x="160" y="0"/>
                      <a:pt x="103" y="0"/>
                    </a:cubicBezTo>
                    <a:close/>
                    <a:moveTo>
                      <a:pt x="62" y="92"/>
                    </a:moveTo>
                    <a:cubicBezTo>
                      <a:pt x="55" y="92"/>
                      <a:pt x="49" y="86"/>
                      <a:pt x="49" y="79"/>
                    </a:cubicBezTo>
                    <a:cubicBezTo>
                      <a:pt x="49" y="72"/>
                      <a:pt x="55" y="67"/>
                      <a:pt x="62" y="67"/>
                    </a:cubicBezTo>
                    <a:cubicBezTo>
                      <a:pt x="68" y="67"/>
                      <a:pt x="74" y="72"/>
                      <a:pt x="74" y="79"/>
                    </a:cubicBezTo>
                    <a:cubicBezTo>
                      <a:pt x="74" y="86"/>
                      <a:pt x="68" y="92"/>
                      <a:pt x="62" y="92"/>
                    </a:cubicBezTo>
                    <a:close/>
                    <a:moveTo>
                      <a:pt x="104" y="92"/>
                    </a:moveTo>
                    <a:cubicBezTo>
                      <a:pt x="97" y="92"/>
                      <a:pt x="92" y="86"/>
                      <a:pt x="92" y="79"/>
                    </a:cubicBezTo>
                    <a:cubicBezTo>
                      <a:pt x="92" y="72"/>
                      <a:pt x="97" y="67"/>
                      <a:pt x="104" y="67"/>
                    </a:cubicBezTo>
                    <a:cubicBezTo>
                      <a:pt x="111" y="67"/>
                      <a:pt x="117" y="72"/>
                      <a:pt x="117" y="79"/>
                    </a:cubicBezTo>
                    <a:cubicBezTo>
                      <a:pt x="117" y="86"/>
                      <a:pt x="111" y="92"/>
                      <a:pt x="104" y="92"/>
                    </a:cubicBezTo>
                    <a:close/>
                    <a:moveTo>
                      <a:pt x="147" y="92"/>
                    </a:moveTo>
                    <a:cubicBezTo>
                      <a:pt x="140" y="92"/>
                      <a:pt x="135" y="86"/>
                      <a:pt x="135" y="79"/>
                    </a:cubicBezTo>
                    <a:cubicBezTo>
                      <a:pt x="135" y="72"/>
                      <a:pt x="140" y="67"/>
                      <a:pt x="147" y="67"/>
                    </a:cubicBezTo>
                    <a:cubicBezTo>
                      <a:pt x="154" y="67"/>
                      <a:pt x="160" y="72"/>
                      <a:pt x="160" y="79"/>
                    </a:cubicBezTo>
                    <a:cubicBezTo>
                      <a:pt x="160" y="86"/>
                      <a:pt x="154" y="92"/>
                      <a:pt x="147"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33" name="Group 332"/>
            <p:cNvGrpSpPr/>
            <p:nvPr/>
          </p:nvGrpSpPr>
          <p:grpSpPr>
            <a:xfrm>
              <a:off x="3499703" y="3602105"/>
              <a:ext cx="1069026" cy="1069025"/>
              <a:chOff x="7091363" y="4425950"/>
              <a:chExt cx="1457326" cy="1457325"/>
            </a:xfrm>
          </p:grpSpPr>
          <p:sp>
            <p:nvSpPr>
              <p:cNvPr id="283" name="Freeform 15"/>
              <p:cNvSpPr>
                <a:spLocks/>
              </p:cNvSpPr>
              <p:nvPr/>
            </p:nvSpPr>
            <p:spPr bwMode="auto">
              <a:xfrm>
                <a:off x="7091363" y="4425950"/>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4" name="Freeform 16"/>
              <p:cNvSpPr>
                <a:spLocks/>
              </p:cNvSpPr>
              <p:nvPr/>
            </p:nvSpPr>
            <p:spPr bwMode="auto">
              <a:xfrm>
                <a:off x="7451726" y="4860925"/>
                <a:ext cx="1096963" cy="1022350"/>
              </a:xfrm>
              <a:custGeom>
                <a:avLst/>
                <a:gdLst>
                  <a:gd name="T0" fmla="*/ 154 w 292"/>
                  <a:gd name="T1" fmla="*/ 0 h 272"/>
                  <a:gd name="T2" fmla="*/ 148 w 292"/>
                  <a:gd name="T3" fmla="*/ 4 h 272"/>
                  <a:gd name="T4" fmla="*/ 148 w 292"/>
                  <a:gd name="T5" fmla="*/ 19 h 272"/>
                  <a:gd name="T6" fmla="*/ 148 w 292"/>
                  <a:gd name="T7" fmla="*/ 24 h 272"/>
                  <a:gd name="T8" fmla="*/ 141 w 292"/>
                  <a:gd name="T9" fmla="*/ 19 h 272"/>
                  <a:gd name="T10" fmla="*/ 123 w 292"/>
                  <a:gd name="T11" fmla="*/ 19 h 272"/>
                  <a:gd name="T12" fmla="*/ 103 w 292"/>
                  <a:gd name="T13" fmla="*/ 2 h 272"/>
                  <a:gd name="T14" fmla="*/ 103 w 292"/>
                  <a:gd name="T15" fmla="*/ 2 h 272"/>
                  <a:gd name="T16" fmla="*/ 98 w 292"/>
                  <a:gd name="T17" fmla="*/ 0 h 272"/>
                  <a:gd name="T18" fmla="*/ 92 w 292"/>
                  <a:gd name="T19" fmla="*/ 4 h 272"/>
                  <a:gd name="T20" fmla="*/ 92 w 292"/>
                  <a:gd name="T21" fmla="*/ 19 h 272"/>
                  <a:gd name="T22" fmla="*/ 92 w 292"/>
                  <a:gd name="T23" fmla="*/ 24 h 272"/>
                  <a:gd name="T24" fmla="*/ 92 w 292"/>
                  <a:gd name="T25" fmla="*/ 24 h 272"/>
                  <a:gd name="T26" fmla="*/ 85 w 292"/>
                  <a:gd name="T27" fmla="*/ 19 h 272"/>
                  <a:gd name="T28" fmla="*/ 67 w 292"/>
                  <a:gd name="T29" fmla="*/ 19 h 272"/>
                  <a:gd name="T30" fmla="*/ 48 w 292"/>
                  <a:gd name="T31" fmla="*/ 2 h 272"/>
                  <a:gd name="T32" fmla="*/ 42 w 292"/>
                  <a:gd name="T33" fmla="*/ 0 h 272"/>
                  <a:gd name="T34" fmla="*/ 36 w 292"/>
                  <a:gd name="T35" fmla="*/ 4 h 272"/>
                  <a:gd name="T36" fmla="*/ 36 w 292"/>
                  <a:gd name="T37" fmla="*/ 19 h 272"/>
                  <a:gd name="T38" fmla="*/ 36 w 292"/>
                  <a:gd name="T39" fmla="*/ 24 h 272"/>
                  <a:gd name="T40" fmla="*/ 29 w 292"/>
                  <a:gd name="T41" fmla="*/ 19 h 272"/>
                  <a:gd name="T42" fmla="*/ 15 w 292"/>
                  <a:gd name="T43" fmla="*/ 19 h 272"/>
                  <a:gd name="T44" fmla="*/ 0 w 292"/>
                  <a:gd name="T45" fmla="*/ 33 h 272"/>
                  <a:gd name="T46" fmla="*/ 0 w 292"/>
                  <a:gd name="T47" fmla="*/ 160 h 272"/>
                  <a:gd name="T48" fmla="*/ 5 w 292"/>
                  <a:gd name="T49" fmla="*/ 170 h 272"/>
                  <a:gd name="T50" fmla="*/ 6 w 292"/>
                  <a:gd name="T51" fmla="*/ 171 h 272"/>
                  <a:gd name="T52" fmla="*/ 106 w 292"/>
                  <a:gd name="T53" fmla="*/ 272 h 272"/>
                  <a:gd name="T54" fmla="*/ 107 w 292"/>
                  <a:gd name="T55" fmla="*/ 272 h 272"/>
                  <a:gd name="T56" fmla="*/ 214 w 292"/>
                  <a:gd name="T57" fmla="*/ 272 h 272"/>
                  <a:gd name="T58" fmla="*/ 292 w 292"/>
                  <a:gd name="T59" fmla="*/ 194 h 272"/>
                  <a:gd name="T60" fmla="*/ 292 w 292"/>
                  <a:gd name="T61" fmla="*/ 121 h 272"/>
                  <a:gd name="T62" fmla="*/ 191 w 292"/>
                  <a:gd name="T63" fmla="*/ 22 h 272"/>
                  <a:gd name="T64" fmla="*/ 191 w 292"/>
                  <a:gd name="T65" fmla="*/ 22 h 272"/>
                  <a:gd name="T66" fmla="*/ 182 w 292"/>
                  <a:gd name="T67" fmla="*/ 19 h 272"/>
                  <a:gd name="T68" fmla="*/ 178 w 292"/>
                  <a:gd name="T69" fmla="*/ 19 h 272"/>
                  <a:gd name="T70" fmla="*/ 159 w 292"/>
                  <a:gd name="T71" fmla="*/ 2 h 272"/>
                  <a:gd name="T72" fmla="*/ 154 w 292"/>
                  <a:gd name="T7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2" h="272">
                    <a:moveTo>
                      <a:pt x="154" y="0"/>
                    </a:moveTo>
                    <a:cubicBezTo>
                      <a:pt x="151" y="0"/>
                      <a:pt x="148" y="2"/>
                      <a:pt x="148" y="4"/>
                    </a:cubicBezTo>
                    <a:cubicBezTo>
                      <a:pt x="148" y="19"/>
                      <a:pt x="148" y="19"/>
                      <a:pt x="148" y="19"/>
                    </a:cubicBezTo>
                    <a:cubicBezTo>
                      <a:pt x="148" y="24"/>
                      <a:pt x="148" y="24"/>
                      <a:pt x="148" y="24"/>
                    </a:cubicBezTo>
                    <a:cubicBezTo>
                      <a:pt x="141" y="19"/>
                      <a:pt x="141" y="19"/>
                      <a:pt x="141" y="19"/>
                    </a:cubicBezTo>
                    <a:cubicBezTo>
                      <a:pt x="123" y="19"/>
                      <a:pt x="123" y="19"/>
                      <a:pt x="123" y="19"/>
                    </a:cubicBezTo>
                    <a:cubicBezTo>
                      <a:pt x="103" y="2"/>
                      <a:pt x="103" y="2"/>
                      <a:pt x="103" y="2"/>
                    </a:cubicBezTo>
                    <a:cubicBezTo>
                      <a:pt x="103" y="2"/>
                      <a:pt x="103" y="2"/>
                      <a:pt x="103" y="2"/>
                    </a:cubicBezTo>
                    <a:cubicBezTo>
                      <a:pt x="102" y="1"/>
                      <a:pt x="100" y="0"/>
                      <a:pt x="98" y="0"/>
                    </a:cubicBezTo>
                    <a:cubicBezTo>
                      <a:pt x="95" y="0"/>
                      <a:pt x="92" y="2"/>
                      <a:pt x="92" y="4"/>
                    </a:cubicBezTo>
                    <a:cubicBezTo>
                      <a:pt x="92" y="19"/>
                      <a:pt x="92" y="19"/>
                      <a:pt x="92" y="19"/>
                    </a:cubicBezTo>
                    <a:cubicBezTo>
                      <a:pt x="92" y="24"/>
                      <a:pt x="92" y="24"/>
                      <a:pt x="92" y="24"/>
                    </a:cubicBezTo>
                    <a:cubicBezTo>
                      <a:pt x="92" y="24"/>
                      <a:pt x="92" y="24"/>
                      <a:pt x="92" y="24"/>
                    </a:cubicBezTo>
                    <a:cubicBezTo>
                      <a:pt x="85" y="19"/>
                      <a:pt x="85" y="19"/>
                      <a:pt x="85" y="19"/>
                    </a:cubicBezTo>
                    <a:cubicBezTo>
                      <a:pt x="67" y="19"/>
                      <a:pt x="67" y="19"/>
                      <a:pt x="67" y="19"/>
                    </a:cubicBezTo>
                    <a:cubicBezTo>
                      <a:pt x="48" y="2"/>
                      <a:pt x="48" y="2"/>
                      <a:pt x="48" y="2"/>
                    </a:cubicBezTo>
                    <a:cubicBezTo>
                      <a:pt x="47" y="1"/>
                      <a:pt x="45" y="0"/>
                      <a:pt x="42" y="0"/>
                    </a:cubicBezTo>
                    <a:cubicBezTo>
                      <a:pt x="39" y="0"/>
                      <a:pt x="36" y="2"/>
                      <a:pt x="36" y="4"/>
                    </a:cubicBezTo>
                    <a:cubicBezTo>
                      <a:pt x="36" y="19"/>
                      <a:pt x="36" y="19"/>
                      <a:pt x="36" y="19"/>
                    </a:cubicBezTo>
                    <a:cubicBezTo>
                      <a:pt x="36" y="24"/>
                      <a:pt x="36" y="24"/>
                      <a:pt x="36" y="24"/>
                    </a:cubicBezTo>
                    <a:cubicBezTo>
                      <a:pt x="29" y="19"/>
                      <a:pt x="29" y="19"/>
                      <a:pt x="29" y="19"/>
                    </a:cubicBezTo>
                    <a:cubicBezTo>
                      <a:pt x="15" y="19"/>
                      <a:pt x="15" y="19"/>
                      <a:pt x="15" y="19"/>
                    </a:cubicBezTo>
                    <a:cubicBezTo>
                      <a:pt x="7" y="19"/>
                      <a:pt x="0" y="25"/>
                      <a:pt x="0" y="33"/>
                    </a:cubicBezTo>
                    <a:cubicBezTo>
                      <a:pt x="0" y="160"/>
                      <a:pt x="0" y="160"/>
                      <a:pt x="0" y="160"/>
                    </a:cubicBezTo>
                    <a:cubicBezTo>
                      <a:pt x="0" y="164"/>
                      <a:pt x="2" y="168"/>
                      <a:pt x="5" y="170"/>
                    </a:cubicBezTo>
                    <a:cubicBezTo>
                      <a:pt x="6" y="171"/>
                      <a:pt x="6" y="171"/>
                      <a:pt x="6" y="171"/>
                    </a:cubicBezTo>
                    <a:cubicBezTo>
                      <a:pt x="106" y="272"/>
                      <a:pt x="106" y="272"/>
                      <a:pt x="106" y="272"/>
                    </a:cubicBezTo>
                    <a:cubicBezTo>
                      <a:pt x="107" y="272"/>
                      <a:pt x="107" y="272"/>
                      <a:pt x="107" y="272"/>
                    </a:cubicBezTo>
                    <a:cubicBezTo>
                      <a:pt x="214" y="272"/>
                      <a:pt x="214" y="272"/>
                      <a:pt x="214" y="272"/>
                    </a:cubicBezTo>
                    <a:cubicBezTo>
                      <a:pt x="257" y="272"/>
                      <a:pt x="292" y="237"/>
                      <a:pt x="292" y="194"/>
                    </a:cubicBezTo>
                    <a:cubicBezTo>
                      <a:pt x="292" y="121"/>
                      <a:pt x="292" y="121"/>
                      <a:pt x="292" y="121"/>
                    </a:cubicBezTo>
                    <a:cubicBezTo>
                      <a:pt x="191" y="22"/>
                      <a:pt x="191" y="22"/>
                      <a:pt x="191" y="22"/>
                    </a:cubicBezTo>
                    <a:cubicBezTo>
                      <a:pt x="191" y="22"/>
                      <a:pt x="191" y="22"/>
                      <a:pt x="191" y="22"/>
                    </a:cubicBezTo>
                    <a:cubicBezTo>
                      <a:pt x="188" y="20"/>
                      <a:pt x="185" y="19"/>
                      <a:pt x="182" y="19"/>
                    </a:cubicBezTo>
                    <a:cubicBezTo>
                      <a:pt x="178" y="19"/>
                      <a:pt x="178" y="19"/>
                      <a:pt x="178" y="19"/>
                    </a:cubicBezTo>
                    <a:cubicBezTo>
                      <a:pt x="159" y="2"/>
                      <a:pt x="159" y="2"/>
                      <a:pt x="159" y="2"/>
                    </a:cubicBezTo>
                    <a:cubicBezTo>
                      <a:pt x="158" y="1"/>
                      <a:pt x="156" y="0"/>
                      <a:pt x="154" y="0"/>
                    </a:cubicBezTo>
                  </a:path>
                </a:pathLst>
              </a:custGeom>
              <a:solidFill>
                <a:srgbClr val="C88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5" name="Freeform 17"/>
              <p:cNvSpPr>
                <a:spLocks noEditPoints="1"/>
              </p:cNvSpPr>
              <p:nvPr/>
            </p:nvSpPr>
            <p:spPr bwMode="auto">
              <a:xfrm>
                <a:off x="7451726" y="4932363"/>
                <a:ext cx="736600" cy="582613"/>
              </a:xfrm>
              <a:custGeom>
                <a:avLst/>
                <a:gdLst>
                  <a:gd name="T0" fmla="*/ 182 w 196"/>
                  <a:gd name="T1" fmla="*/ 0 h 155"/>
                  <a:gd name="T2" fmla="*/ 167 w 196"/>
                  <a:gd name="T3" fmla="*/ 0 h 155"/>
                  <a:gd name="T4" fmla="*/ 167 w 196"/>
                  <a:gd name="T5" fmla="*/ 7 h 155"/>
                  <a:gd name="T6" fmla="*/ 154 w 196"/>
                  <a:gd name="T7" fmla="*/ 18 h 155"/>
                  <a:gd name="T8" fmla="*/ 141 w 196"/>
                  <a:gd name="T9" fmla="*/ 7 h 155"/>
                  <a:gd name="T10" fmla="*/ 141 w 196"/>
                  <a:gd name="T11" fmla="*/ 0 h 155"/>
                  <a:gd name="T12" fmla="*/ 111 w 196"/>
                  <a:gd name="T13" fmla="*/ 0 h 155"/>
                  <a:gd name="T14" fmla="*/ 111 w 196"/>
                  <a:gd name="T15" fmla="*/ 7 h 155"/>
                  <a:gd name="T16" fmla="*/ 98 w 196"/>
                  <a:gd name="T17" fmla="*/ 18 h 155"/>
                  <a:gd name="T18" fmla="*/ 85 w 196"/>
                  <a:gd name="T19" fmla="*/ 7 h 155"/>
                  <a:gd name="T20" fmla="*/ 85 w 196"/>
                  <a:gd name="T21" fmla="*/ 0 h 155"/>
                  <a:gd name="T22" fmla="*/ 55 w 196"/>
                  <a:gd name="T23" fmla="*/ 0 h 155"/>
                  <a:gd name="T24" fmla="*/ 55 w 196"/>
                  <a:gd name="T25" fmla="*/ 7 h 155"/>
                  <a:gd name="T26" fmla="*/ 42 w 196"/>
                  <a:gd name="T27" fmla="*/ 18 h 155"/>
                  <a:gd name="T28" fmla="*/ 29 w 196"/>
                  <a:gd name="T29" fmla="*/ 7 h 155"/>
                  <a:gd name="T30" fmla="*/ 29 w 196"/>
                  <a:gd name="T31" fmla="*/ 0 h 155"/>
                  <a:gd name="T32" fmla="*/ 15 w 196"/>
                  <a:gd name="T33" fmla="*/ 0 h 155"/>
                  <a:gd name="T34" fmla="*/ 0 w 196"/>
                  <a:gd name="T35" fmla="*/ 14 h 155"/>
                  <a:gd name="T36" fmla="*/ 0 w 196"/>
                  <a:gd name="T37" fmla="*/ 141 h 155"/>
                  <a:gd name="T38" fmla="*/ 15 w 196"/>
                  <a:gd name="T39" fmla="*/ 155 h 155"/>
                  <a:gd name="T40" fmla="*/ 182 w 196"/>
                  <a:gd name="T41" fmla="*/ 155 h 155"/>
                  <a:gd name="T42" fmla="*/ 196 w 196"/>
                  <a:gd name="T43" fmla="*/ 141 h 155"/>
                  <a:gd name="T44" fmla="*/ 196 w 196"/>
                  <a:gd name="T45" fmla="*/ 14 h 155"/>
                  <a:gd name="T46" fmla="*/ 182 w 196"/>
                  <a:gd name="T47" fmla="*/ 0 h 155"/>
                  <a:gd name="T48" fmla="*/ 179 w 196"/>
                  <a:gd name="T49" fmla="*/ 139 h 155"/>
                  <a:gd name="T50" fmla="*/ 17 w 196"/>
                  <a:gd name="T51" fmla="*/ 139 h 155"/>
                  <a:gd name="T52" fmla="*/ 17 w 196"/>
                  <a:gd name="T53" fmla="*/ 33 h 155"/>
                  <a:gd name="T54" fmla="*/ 179 w 196"/>
                  <a:gd name="T55" fmla="*/ 33 h 155"/>
                  <a:gd name="T56" fmla="*/ 179 w 196"/>
                  <a:gd name="T57" fmla="*/ 13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6" h="155">
                    <a:moveTo>
                      <a:pt x="182" y="0"/>
                    </a:moveTo>
                    <a:cubicBezTo>
                      <a:pt x="167" y="0"/>
                      <a:pt x="167" y="0"/>
                      <a:pt x="167" y="0"/>
                    </a:cubicBezTo>
                    <a:cubicBezTo>
                      <a:pt x="167" y="7"/>
                      <a:pt x="167" y="7"/>
                      <a:pt x="167" y="7"/>
                    </a:cubicBezTo>
                    <a:cubicBezTo>
                      <a:pt x="167" y="13"/>
                      <a:pt x="161" y="18"/>
                      <a:pt x="154" y="18"/>
                    </a:cubicBezTo>
                    <a:cubicBezTo>
                      <a:pt x="147" y="18"/>
                      <a:pt x="141" y="13"/>
                      <a:pt x="141" y="7"/>
                    </a:cubicBezTo>
                    <a:cubicBezTo>
                      <a:pt x="141" y="0"/>
                      <a:pt x="141" y="0"/>
                      <a:pt x="141" y="0"/>
                    </a:cubicBezTo>
                    <a:cubicBezTo>
                      <a:pt x="111" y="0"/>
                      <a:pt x="111" y="0"/>
                      <a:pt x="111" y="0"/>
                    </a:cubicBezTo>
                    <a:cubicBezTo>
                      <a:pt x="111" y="7"/>
                      <a:pt x="111" y="7"/>
                      <a:pt x="111" y="7"/>
                    </a:cubicBezTo>
                    <a:cubicBezTo>
                      <a:pt x="111" y="13"/>
                      <a:pt x="105" y="18"/>
                      <a:pt x="98" y="18"/>
                    </a:cubicBezTo>
                    <a:cubicBezTo>
                      <a:pt x="91" y="18"/>
                      <a:pt x="85" y="13"/>
                      <a:pt x="85" y="7"/>
                    </a:cubicBezTo>
                    <a:cubicBezTo>
                      <a:pt x="85" y="0"/>
                      <a:pt x="85" y="0"/>
                      <a:pt x="85" y="0"/>
                    </a:cubicBezTo>
                    <a:cubicBezTo>
                      <a:pt x="55" y="0"/>
                      <a:pt x="55" y="0"/>
                      <a:pt x="55" y="0"/>
                    </a:cubicBezTo>
                    <a:cubicBezTo>
                      <a:pt x="55" y="7"/>
                      <a:pt x="55" y="7"/>
                      <a:pt x="55" y="7"/>
                    </a:cubicBezTo>
                    <a:cubicBezTo>
                      <a:pt x="55" y="13"/>
                      <a:pt x="49" y="18"/>
                      <a:pt x="42" y="18"/>
                    </a:cubicBezTo>
                    <a:cubicBezTo>
                      <a:pt x="35" y="18"/>
                      <a:pt x="29" y="13"/>
                      <a:pt x="29" y="7"/>
                    </a:cubicBezTo>
                    <a:cubicBezTo>
                      <a:pt x="29" y="0"/>
                      <a:pt x="29" y="0"/>
                      <a:pt x="29" y="0"/>
                    </a:cubicBezTo>
                    <a:cubicBezTo>
                      <a:pt x="15" y="0"/>
                      <a:pt x="15" y="0"/>
                      <a:pt x="15" y="0"/>
                    </a:cubicBezTo>
                    <a:cubicBezTo>
                      <a:pt x="7" y="0"/>
                      <a:pt x="0" y="6"/>
                      <a:pt x="0" y="14"/>
                    </a:cubicBezTo>
                    <a:cubicBezTo>
                      <a:pt x="0" y="141"/>
                      <a:pt x="0" y="141"/>
                      <a:pt x="0" y="141"/>
                    </a:cubicBezTo>
                    <a:cubicBezTo>
                      <a:pt x="0" y="149"/>
                      <a:pt x="7" y="155"/>
                      <a:pt x="15" y="155"/>
                    </a:cubicBezTo>
                    <a:cubicBezTo>
                      <a:pt x="182" y="155"/>
                      <a:pt x="182" y="155"/>
                      <a:pt x="182" y="155"/>
                    </a:cubicBezTo>
                    <a:cubicBezTo>
                      <a:pt x="190" y="155"/>
                      <a:pt x="196" y="149"/>
                      <a:pt x="196" y="141"/>
                    </a:cubicBezTo>
                    <a:cubicBezTo>
                      <a:pt x="196" y="14"/>
                      <a:pt x="196" y="14"/>
                      <a:pt x="196" y="14"/>
                    </a:cubicBezTo>
                    <a:cubicBezTo>
                      <a:pt x="196" y="6"/>
                      <a:pt x="190" y="0"/>
                      <a:pt x="182" y="0"/>
                    </a:cubicBezTo>
                    <a:close/>
                    <a:moveTo>
                      <a:pt x="179" y="139"/>
                    </a:moveTo>
                    <a:cubicBezTo>
                      <a:pt x="17" y="139"/>
                      <a:pt x="17" y="139"/>
                      <a:pt x="17" y="139"/>
                    </a:cubicBezTo>
                    <a:cubicBezTo>
                      <a:pt x="17" y="33"/>
                      <a:pt x="17" y="33"/>
                      <a:pt x="17" y="33"/>
                    </a:cubicBezTo>
                    <a:cubicBezTo>
                      <a:pt x="179" y="33"/>
                      <a:pt x="179" y="33"/>
                      <a:pt x="179" y="33"/>
                    </a:cubicBezTo>
                    <a:lnTo>
                      <a:pt x="179"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6" name="Freeform 18"/>
              <p:cNvSpPr>
                <a:spLocks/>
              </p:cNvSpPr>
              <p:nvPr/>
            </p:nvSpPr>
            <p:spPr bwMode="auto">
              <a:xfrm>
                <a:off x="7797801" y="4860925"/>
                <a:ext cx="44450" cy="112713"/>
              </a:xfrm>
              <a:custGeom>
                <a:avLst/>
                <a:gdLst>
                  <a:gd name="T0" fmla="*/ 6 w 12"/>
                  <a:gd name="T1" fmla="*/ 30 h 30"/>
                  <a:gd name="T2" fmla="*/ 12 w 12"/>
                  <a:gd name="T3" fmla="*/ 26 h 30"/>
                  <a:gd name="T4" fmla="*/ 12 w 12"/>
                  <a:gd name="T5" fmla="*/ 19 h 30"/>
                  <a:gd name="T6" fmla="*/ 12 w 12"/>
                  <a:gd name="T7" fmla="*/ 4 h 30"/>
                  <a:gd name="T8" fmla="*/ 6 w 12"/>
                  <a:gd name="T9" fmla="*/ 0 h 30"/>
                  <a:gd name="T10" fmla="*/ 0 w 12"/>
                  <a:gd name="T11" fmla="*/ 4 h 30"/>
                  <a:gd name="T12" fmla="*/ 0 w 12"/>
                  <a:gd name="T13" fmla="*/ 19 h 30"/>
                  <a:gd name="T14" fmla="*/ 0 w 12"/>
                  <a:gd name="T15" fmla="*/ 26 h 30"/>
                  <a:gd name="T16" fmla="*/ 6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30"/>
                    </a:moveTo>
                    <a:cubicBezTo>
                      <a:pt x="10" y="30"/>
                      <a:pt x="12" y="28"/>
                      <a:pt x="12" y="26"/>
                    </a:cubicBezTo>
                    <a:cubicBezTo>
                      <a:pt x="12" y="19"/>
                      <a:pt x="12" y="19"/>
                      <a:pt x="12" y="19"/>
                    </a:cubicBezTo>
                    <a:cubicBezTo>
                      <a:pt x="12" y="4"/>
                      <a:pt x="12" y="4"/>
                      <a:pt x="12" y="4"/>
                    </a:cubicBezTo>
                    <a:cubicBezTo>
                      <a:pt x="12" y="2"/>
                      <a:pt x="10" y="0"/>
                      <a:pt x="6" y="0"/>
                    </a:cubicBezTo>
                    <a:cubicBezTo>
                      <a:pt x="3" y="0"/>
                      <a:pt x="0" y="2"/>
                      <a:pt x="0" y="4"/>
                    </a:cubicBezTo>
                    <a:cubicBezTo>
                      <a:pt x="0" y="19"/>
                      <a:pt x="0" y="19"/>
                      <a:pt x="0" y="19"/>
                    </a:cubicBezTo>
                    <a:cubicBezTo>
                      <a:pt x="0" y="26"/>
                      <a:pt x="0" y="26"/>
                      <a:pt x="0" y="26"/>
                    </a:cubicBezTo>
                    <a:cubicBezTo>
                      <a:pt x="0" y="28"/>
                      <a:pt x="3" y="30"/>
                      <a:pt x="6"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7" name="Freeform 19"/>
              <p:cNvSpPr>
                <a:spLocks/>
              </p:cNvSpPr>
              <p:nvPr/>
            </p:nvSpPr>
            <p:spPr bwMode="auto">
              <a:xfrm>
                <a:off x="8007351" y="4860925"/>
                <a:ext cx="44450" cy="112713"/>
              </a:xfrm>
              <a:custGeom>
                <a:avLst/>
                <a:gdLst>
                  <a:gd name="T0" fmla="*/ 6 w 12"/>
                  <a:gd name="T1" fmla="*/ 30 h 30"/>
                  <a:gd name="T2" fmla="*/ 12 w 12"/>
                  <a:gd name="T3" fmla="*/ 26 h 30"/>
                  <a:gd name="T4" fmla="*/ 12 w 12"/>
                  <a:gd name="T5" fmla="*/ 19 h 30"/>
                  <a:gd name="T6" fmla="*/ 12 w 12"/>
                  <a:gd name="T7" fmla="*/ 4 h 30"/>
                  <a:gd name="T8" fmla="*/ 6 w 12"/>
                  <a:gd name="T9" fmla="*/ 0 h 30"/>
                  <a:gd name="T10" fmla="*/ 0 w 12"/>
                  <a:gd name="T11" fmla="*/ 4 h 30"/>
                  <a:gd name="T12" fmla="*/ 0 w 12"/>
                  <a:gd name="T13" fmla="*/ 19 h 30"/>
                  <a:gd name="T14" fmla="*/ 0 w 12"/>
                  <a:gd name="T15" fmla="*/ 26 h 30"/>
                  <a:gd name="T16" fmla="*/ 6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30"/>
                    </a:moveTo>
                    <a:cubicBezTo>
                      <a:pt x="10" y="30"/>
                      <a:pt x="12" y="28"/>
                      <a:pt x="12" y="26"/>
                    </a:cubicBezTo>
                    <a:cubicBezTo>
                      <a:pt x="12" y="19"/>
                      <a:pt x="12" y="19"/>
                      <a:pt x="12" y="19"/>
                    </a:cubicBezTo>
                    <a:cubicBezTo>
                      <a:pt x="12" y="4"/>
                      <a:pt x="12" y="4"/>
                      <a:pt x="12" y="4"/>
                    </a:cubicBezTo>
                    <a:cubicBezTo>
                      <a:pt x="12" y="2"/>
                      <a:pt x="10" y="0"/>
                      <a:pt x="6" y="0"/>
                    </a:cubicBezTo>
                    <a:cubicBezTo>
                      <a:pt x="3" y="0"/>
                      <a:pt x="0" y="2"/>
                      <a:pt x="0" y="4"/>
                    </a:cubicBezTo>
                    <a:cubicBezTo>
                      <a:pt x="0" y="19"/>
                      <a:pt x="0" y="19"/>
                      <a:pt x="0" y="19"/>
                    </a:cubicBezTo>
                    <a:cubicBezTo>
                      <a:pt x="0" y="26"/>
                      <a:pt x="0" y="26"/>
                      <a:pt x="0" y="26"/>
                    </a:cubicBezTo>
                    <a:cubicBezTo>
                      <a:pt x="0" y="28"/>
                      <a:pt x="3" y="30"/>
                      <a:pt x="6"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48" name="Freeform 20"/>
              <p:cNvSpPr>
                <a:spLocks/>
              </p:cNvSpPr>
              <p:nvPr/>
            </p:nvSpPr>
            <p:spPr bwMode="auto">
              <a:xfrm>
                <a:off x="7586663" y="4860925"/>
                <a:ext cx="44450" cy="112713"/>
              </a:xfrm>
              <a:custGeom>
                <a:avLst/>
                <a:gdLst>
                  <a:gd name="T0" fmla="*/ 6 w 12"/>
                  <a:gd name="T1" fmla="*/ 30 h 30"/>
                  <a:gd name="T2" fmla="*/ 12 w 12"/>
                  <a:gd name="T3" fmla="*/ 26 h 30"/>
                  <a:gd name="T4" fmla="*/ 12 w 12"/>
                  <a:gd name="T5" fmla="*/ 19 h 30"/>
                  <a:gd name="T6" fmla="*/ 12 w 12"/>
                  <a:gd name="T7" fmla="*/ 4 h 30"/>
                  <a:gd name="T8" fmla="*/ 6 w 12"/>
                  <a:gd name="T9" fmla="*/ 0 h 30"/>
                  <a:gd name="T10" fmla="*/ 0 w 12"/>
                  <a:gd name="T11" fmla="*/ 4 h 30"/>
                  <a:gd name="T12" fmla="*/ 0 w 12"/>
                  <a:gd name="T13" fmla="*/ 19 h 30"/>
                  <a:gd name="T14" fmla="*/ 0 w 12"/>
                  <a:gd name="T15" fmla="*/ 26 h 30"/>
                  <a:gd name="T16" fmla="*/ 6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6" y="30"/>
                    </a:moveTo>
                    <a:cubicBezTo>
                      <a:pt x="10" y="30"/>
                      <a:pt x="12" y="28"/>
                      <a:pt x="12" y="26"/>
                    </a:cubicBezTo>
                    <a:cubicBezTo>
                      <a:pt x="12" y="19"/>
                      <a:pt x="12" y="19"/>
                      <a:pt x="12" y="19"/>
                    </a:cubicBezTo>
                    <a:cubicBezTo>
                      <a:pt x="12" y="4"/>
                      <a:pt x="12" y="4"/>
                      <a:pt x="12" y="4"/>
                    </a:cubicBezTo>
                    <a:cubicBezTo>
                      <a:pt x="12" y="2"/>
                      <a:pt x="10" y="0"/>
                      <a:pt x="6" y="0"/>
                    </a:cubicBezTo>
                    <a:cubicBezTo>
                      <a:pt x="3" y="0"/>
                      <a:pt x="0" y="2"/>
                      <a:pt x="0" y="4"/>
                    </a:cubicBezTo>
                    <a:cubicBezTo>
                      <a:pt x="0" y="19"/>
                      <a:pt x="0" y="19"/>
                      <a:pt x="0" y="19"/>
                    </a:cubicBezTo>
                    <a:cubicBezTo>
                      <a:pt x="0" y="26"/>
                      <a:pt x="0" y="26"/>
                      <a:pt x="0" y="26"/>
                    </a:cubicBezTo>
                    <a:cubicBezTo>
                      <a:pt x="0" y="28"/>
                      <a:pt x="3" y="30"/>
                      <a:pt x="6"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49" name="Freeform 21"/>
              <p:cNvSpPr>
                <a:spLocks/>
              </p:cNvSpPr>
              <p:nvPr/>
            </p:nvSpPr>
            <p:spPr bwMode="auto">
              <a:xfrm>
                <a:off x="7702551" y="5078413"/>
                <a:ext cx="95250" cy="98425"/>
              </a:xfrm>
              <a:custGeom>
                <a:avLst/>
                <a:gdLst>
                  <a:gd name="T0" fmla="*/ 25 w 25"/>
                  <a:gd name="T1" fmla="*/ 21 h 26"/>
                  <a:gd name="T2" fmla="*/ 20 w 25"/>
                  <a:gd name="T3" fmla="*/ 26 h 26"/>
                  <a:gd name="T4" fmla="*/ 5 w 25"/>
                  <a:gd name="T5" fmla="*/ 26 h 26"/>
                  <a:gd name="T6" fmla="*/ 0 w 25"/>
                  <a:gd name="T7" fmla="*/ 21 h 26"/>
                  <a:gd name="T8" fmla="*/ 0 w 25"/>
                  <a:gd name="T9" fmla="*/ 5 h 26"/>
                  <a:gd name="T10" fmla="*/ 5 w 25"/>
                  <a:gd name="T11" fmla="*/ 0 h 26"/>
                  <a:gd name="T12" fmla="*/ 20 w 25"/>
                  <a:gd name="T13" fmla="*/ 0 h 26"/>
                  <a:gd name="T14" fmla="*/ 25 w 25"/>
                  <a:gd name="T15" fmla="*/ 5 h 26"/>
                  <a:gd name="T16" fmla="*/ 25 w 25"/>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1"/>
                    </a:moveTo>
                    <a:cubicBezTo>
                      <a:pt x="25" y="23"/>
                      <a:pt x="23" y="26"/>
                      <a:pt x="20" y="26"/>
                    </a:cubicBezTo>
                    <a:cubicBezTo>
                      <a:pt x="5" y="26"/>
                      <a:pt x="5" y="26"/>
                      <a:pt x="5" y="26"/>
                    </a:cubicBezTo>
                    <a:cubicBezTo>
                      <a:pt x="2" y="26"/>
                      <a:pt x="0" y="23"/>
                      <a:pt x="0" y="21"/>
                    </a:cubicBezTo>
                    <a:cubicBezTo>
                      <a:pt x="0" y="5"/>
                      <a:pt x="0" y="5"/>
                      <a:pt x="0" y="5"/>
                    </a:cubicBezTo>
                    <a:cubicBezTo>
                      <a:pt x="0" y="3"/>
                      <a:pt x="2" y="0"/>
                      <a:pt x="5" y="0"/>
                    </a:cubicBezTo>
                    <a:cubicBezTo>
                      <a:pt x="20" y="0"/>
                      <a:pt x="20" y="0"/>
                      <a:pt x="20" y="0"/>
                    </a:cubicBezTo>
                    <a:cubicBezTo>
                      <a:pt x="23" y="0"/>
                      <a:pt x="25" y="3"/>
                      <a:pt x="25" y="5"/>
                    </a:cubicBezTo>
                    <a:lnTo>
                      <a:pt x="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50" name="Freeform 22"/>
              <p:cNvSpPr>
                <a:spLocks/>
              </p:cNvSpPr>
              <p:nvPr/>
            </p:nvSpPr>
            <p:spPr bwMode="auto">
              <a:xfrm>
                <a:off x="7845426" y="5078413"/>
                <a:ext cx="93663" cy="98425"/>
              </a:xfrm>
              <a:custGeom>
                <a:avLst/>
                <a:gdLst>
                  <a:gd name="T0" fmla="*/ 25 w 25"/>
                  <a:gd name="T1" fmla="*/ 21 h 26"/>
                  <a:gd name="T2" fmla="*/ 20 w 25"/>
                  <a:gd name="T3" fmla="*/ 26 h 26"/>
                  <a:gd name="T4" fmla="*/ 5 w 25"/>
                  <a:gd name="T5" fmla="*/ 26 h 26"/>
                  <a:gd name="T6" fmla="*/ 0 w 25"/>
                  <a:gd name="T7" fmla="*/ 21 h 26"/>
                  <a:gd name="T8" fmla="*/ 0 w 25"/>
                  <a:gd name="T9" fmla="*/ 5 h 26"/>
                  <a:gd name="T10" fmla="*/ 5 w 25"/>
                  <a:gd name="T11" fmla="*/ 0 h 26"/>
                  <a:gd name="T12" fmla="*/ 20 w 25"/>
                  <a:gd name="T13" fmla="*/ 0 h 26"/>
                  <a:gd name="T14" fmla="*/ 25 w 25"/>
                  <a:gd name="T15" fmla="*/ 5 h 26"/>
                  <a:gd name="T16" fmla="*/ 25 w 25"/>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1"/>
                    </a:moveTo>
                    <a:cubicBezTo>
                      <a:pt x="25" y="23"/>
                      <a:pt x="23" y="26"/>
                      <a:pt x="20" y="26"/>
                    </a:cubicBezTo>
                    <a:cubicBezTo>
                      <a:pt x="5" y="26"/>
                      <a:pt x="5" y="26"/>
                      <a:pt x="5" y="26"/>
                    </a:cubicBezTo>
                    <a:cubicBezTo>
                      <a:pt x="2" y="26"/>
                      <a:pt x="0" y="23"/>
                      <a:pt x="0" y="21"/>
                    </a:cubicBezTo>
                    <a:cubicBezTo>
                      <a:pt x="0" y="5"/>
                      <a:pt x="0" y="5"/>
                      <a:pt x="0" y="5"/>
                    </a:cubicBezTo>
                    <a:cubicBezTo>
                      <a:pt x="0" y="3"/>
                      <a:pt x="2" y="0"/>
                      <a:pt x="5" y="0"/>
                    </a:cubicBezTo>
                    <a:cubicBezTo>
                      <a:pt x="20" y="0"/>
                      <a:pt x="20" y="0"/>
                      <a:pt x="20" y="0"/>
                    </a:cubicBezTo>
                    <a:cubicBezTo>
                      <a:pt x="23" y="0"/>
                      <a:pt x="25" y="3"/>
                      <a:pt x="25" y="5"/>
                    </a:cubicBezTo>
                    <a:lnTo>
                      <a:pt x="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8" name="Freeform 23"/>
              <p:cNvSpPr>
                <a:spLocks/>
              </p:cNvSpPr>
              <p:nvPr/>
            </p:nvSpPr>
            <p:spPr bwMode="auto">
              <a:xfrm>
                <a:off x="7985126" y="5078413"/>
                <a:ext cx="96838" cy="98425"/>
              </a:xfrm>
              <a:custGeom>
                <a:avLst/>
                <a:gdLst>
                  <a:gd name="T0" fmla="*/ 26 w 26"/>
                  <a:gd name="T1" fmla="*/ 21 h 26"/>
                  <a:gd name="T2" fmla="*/ 21 w 26"/>
                  <a:gd name="T3" fmla="*/ 26 h 26"/>
                  <a:gd name="T4" fmla="*/ 6 w 26"/>
                  <a:gd name="T5" fmla="*/ 26 h 26"/>
                  <a:gd name="T6" fmla="*/ 0 w 26"/>
                  <a:gd name="T7" fmla="*/ 21 h 26"/>
                  <a:gd name="T8" fmla="*/ 0 w 26"/>
                  <a:gd name="T9" fmla="*/ 5 h 26"/>
                  <a:gd name="T10" fmla="*/ 6 w 26"/>
                  <a:gd name="T11" fmla="*/ 0 h 26"/>
                  <a:gd name="T12" fmla="*/ 21 w 26"/>
                  <a:gd name="T13" fmla="*/ 0 h 26"/>
                  <a:gd name="T14" fmla="*/ 26 w 26"/>
                  <a:gd name="T15" fmla="*/ 5 h 26"/>
                  <a:gd name="T16" fmla="*/ 26 w 26"/>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1"/>
                    </a:moveTo>
                    <a:cubicBezTo>
                      <a:pt x="26" y="23"/>
                      <a:pt x="24" y="26"/>
                      <a:pt x="21" y="26"/>
                    </a:cubicBezTo>
                    <a:cubicBezTo>
                      <a:pt x="6" y="26"/>
                      <a:pt x="6" y="26"/>
                      <a:pt x="6" y="26"/>
                    </a:cubicBezTo>
                    <a:cubicBezTo>
                      <a:pt x="3" y="26"/>
                      <a:pt x="0" y="23"/>
                      <a:pt x="0" y="21"/>
                    </a:cubicBezTo>
                    <a:cubicBezTo>
                      <a:pt x="0" y="5"/>
                      <a:pt x="0" y="5"/>
                      <a:pt x="0" y="5"/>
                    </a:cubicBezTo>
                    <a:cubicBezTo>
                      <a:pt x="0" y="3"/>
                      <a:pt x="3" y="0"/>
                      <a:pt x="6" y="0"/>
                    </a:cubicBezTo>
                    <a:cubicBezTo>
                      <a:pt x="21" y="0"/>
                      <a:pt x="21" y="0"/>
                      <a:pt x="21" y="0"/>
                    </a:cubicBezTo>
                    <a:cubicBezTo>
                      <a:pt x="24" y="0"/>
                      <a:pt x="26" y="3"/>
                      <a:pt x="26" y="5"/>
                    </a:cubicBezTo>
                    <a:lnTo>
                      <a:pt x="26"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89" name="Freeform 24"/>
              <p:cNvSpPr>
                <a:spLocks/>
              </p:cNvSpPr>
              <p:nvPr/>
            </p:nvSpPr>
            <p:spPr bwMode="auto">
              <a:xfrm>
                <a:off x="7702551" y="5203825"/>
                <a:ext cx="95250" cy="96838"/>
              </a:xfrm>
              <a:custGeom>
                <a:avLst/>
                <a:gdLst>
                  <a:gd name="T0" fmla="*/ 25 w 25"/>
                  <a:gd name="T1" fmla="*/ 21 h 26"/>
                  <a:gd name="T2" fmla="*/ 20 w 25"/>
                  <a:gd name="T3" fmla="*/ 26 h 26"/>
                  <a:gd name="T4" fmla="*/ 5 w 25"/>
                  <a:gd name="T5" fmla="*/ 26 h 26"/>
                  <a:gd name="T6" fmla="*/ 0 w 25"/>
                  <a:gd name="T7" fmla="*/ 21 h 26"/>
                  <a:gd name="T8" fmla="*/ 0 w 25"/>
                  <a:gd name="T9" fmla="*/ 5 h 26"/>
                  <a:gd name="T10" fmla="*/ 5 w 25"/>
                  <a:gd name="T11" fmla="*/ 0 h 26"/>
                  <a:gd name="T12" fmla="*/ 20 w 25"/>
                  <a:gd name="T13" fmla="*/ 0 h 26"/>
                  <a:gd name="T14" fmla="*/ 25 w 25"/>
                  <a:gd name="T15" fmla="*/ 5 h 26"/>
                  <a:gd name="T16" fmla="*/ 25 w 25"/>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1"/>
                    </a:moveTo>
                    <a:cubicBezTo>
                      <a:pt x="25" y="23"/>
                      <a:pt x="23" y="26"/>
                      <a:pt x="20" y="26"/>
                    </a:cubicBezTo>
                    <a:cubicBezTo>
                      <a:pt x="5" y="26"/>
                      <a:pt x="5" y="26"/>
                      <a:pt x="5" y="26"/>
                    </a:cubicBezTo>
                    <a:cubicBezTo>
                      <a:pt x="2" y="26"/>
                      <a:pt x="0" y="23"/>
                      <a:pt x="0" y="21"/>
                    </a:cubicBezTo>
                    <a:cubicBezTo>
                      <a:pt x="0" y="5"/>
                      <a:pt x="0" y="5"/>
                      <a:pt x="0" y="5"/>
                    </a:cubicBezTo>
                    <a:cubicBezTo>
                      <a:pt x="0" y="3"/>
                      <a:pt x="2" y="0"/>
                      <a:pt x="5" y="0"/>
                    </a:cubicBezTo>
                    <a:cubicBezTo>
                      <a:pt x="20" y="0"/>
                      <a:pt x="20" y="0"/>
                      <a:pt x="20" y="0"/>
                    </a:cubicBezTo>
                    <a:cubicBezTo>
                      <a:pt x="23" y="0"/>
                      <a:pt x="25" y="3"/>
                      <a:pt x="25" y="5"/>
                    </a:cubicBezTo>
                    <a:lnTo>
                      <a:pt x="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0" name="Freeform 25"/>
              <p:cNvSpPr>
                <a:spLocks/>
              </p:cNvSpPr>
              <p:nvPr/>
            </p:nvSpPr>
            <p:spPr bwMode="auto">
              <a:xfrm>
                <a:off x="7559676" y="5203825"/>
                <a:ext cx="95250" cy="96838"/>
              </a:xfrm>
              <a:custGeom>
                <a:avLst/>
                <a:gdLst>
                  <a:gd name="T0" fmla="*/ 25 w 25"/>
                  <a:gd name="T1" fmla="*/ 21 h 26"/>
                  <a:gd name="T2" fmla="*/ 20 w 25"/>
                  <a:gd name="T3" fmla="*/ 26 h 26"/>
                  <a:gd name="T4" fmla="*/ 5 w 25"/>
                  <a:gd name="T5" fmla="*/ 26 h 26"/>
                  <a:gd name="T6" fmla="*/ 0 w 25"/>
                  <a:gd name="T7" fmla="*/ 21 h 26"/>
                  <a:gd name="T8" fmla="*/ 0 w 25"/>
                  <a:gd name="T9" fmla="*/ 5 h 26"/>
                  <a:gd name="T10" fmla="*/ 5 w 25"/>
                  <a:gd name="T11" fmla="*/ 0 h 26"/>
                  <a:gd name="T12" fmla="*/ 20 w 25"/>
                  <a:gd name="T13" fmla="*/ 0 h 26"/>
                  <a:gd name="T14" fmla="*/ 25 w 25"/>
                  <a:gd name="T15" fmla="*/ 5 h 26"/>
                  <a:gd name="T16" fmla="*/ 25 w 25"/>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1"/>
                    </a:moveTo>
                    <a:cubicBezTo>
                      <a:pt x="25" y="23"/>
                      <a:pt x="23" y="26"/>
                      <a:pt x="20" y="26"/>
                    </a:cubicBezTo>
                    <a:cubicBezTo>
                      <a:pt x="5" y="26"/>
                      <a:pt x="5" y="26"/>
                      <a:pt x="5" y="26"/>
                    </a:cubicBezTo>
                    <a:cubicBezTo>
                      <a:pt x="2" y="26"/>
                      <a:pt x="0" y="23"/>
                      <a:pt x="0" y="21"/>
                    </a:cubicBezTo>
                    <a:cubicBezTo>
                      <a:pt x="0" y="5"/>
                      <a:pt x="0" y="5"/>
                      <a:pt x="0" y="5"/>
                    </a:cubicBezTo>
                    <a:cubicBezTo>
                      <a:pt x="0" y="3"/>
                      <a:pt x="2" y="0"/>
                      <a:pt x="5" y="0"/>
                    </a:cubicBezTo>
                    <a:cubicBezTo>
                      <a:pt x="20" y="0"/>
                      <a:pt x="20" y="0"/>
                      <a:pt x="20" y="0"/>
                    </a:cubicBezTo>
                    <a:cubicBezTo>
                      <a:pt x="23" y="0"/>
                      <a:pt x="25" y="3"/>
                      <a:pt x="25" y="5"/>
                    </a:cubicBezTo>
                    <a:lnTo>
                      <a:pt x="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1" name="Freeform 26"/>
              <p:cNvSpPr>
                <a:spLocks/>
              </p:cNvSpPr>
              <p:nvPr/>
            </p:nvSpPr>
            <p:spPr bwMode="auto">
              <a:xfrm>
                <a:off x="7845426" y="5203825"/>
                <a:ext cx="93663" cy="96838"/>
              </a:xfrm>
              <a:custGeom>
                <a:avLst/>
                <a:gdLst>
                  <a:gd name="T0" fmla="*/ 25 w 25"/>
                  <a:gd name="T1" fmla="*/ 21 h 26"/>
                  <a:gd name="T2" fmla="*/ 20 w 25"/>
                  <a:gd name="T3" fmla="*/ 26 h 26"/>
                  <a:gd name="T4" fmla="*/ 5 w 25"/>
                  <a:gd name="T5" fmla="*/ 26 h 26"/>
                  <a:gd name="T6" fmla="*/ 0 w 25"/>
                  <a:gd name="T7" fmla="*/ 21 h 26"/>
                  <a:gd name="T8" fmla="*/ 0 w 25"/>
                  <a:gd name="T9" fmla="*/ 5 h 26"/>
                  <a:gd name="T10" fmla="*/ 5 w 25"/>
                  <a:gd name="T11" fmla="*/ 0 h 26"/>
                  <a:gd name="T12" fmla="*/ 20 w 25"/>
                  <a:gd name="T13" fmla="*/ 0 h 26"/>
                  <a:gd name="T14" fmla="*/ 25 w 25"/>
                  <a:gd name="T15" fmla="*/ 5 h 26"/>
                  <a:gd name="T16" fmla="*/ 25 w 25"/>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1"/>
                    </a:moveTo>
                    <a:cubicBezTo>
                      <a:pt x="25" y="23"/>
                      <a:pt x="23" y="26"/>
                      <a:pt x="20" y="26"/>
                    </a:cubicBezTo>
                    <a:cubicBezTo>
                      <a:pt x="5" y="26"/>
                      <a:pt x="5" y="26"/>
                      <a:pt x="5" y="26"/>
                    </a:cubicBezTo>
                    <a:cubicBezTo>
                      <a:pt x="2" y="26"/>
                      <a:pt x="0" y="23"/>
                      <a:pt x="0" y="21"/>
                    </a:cubicBezTo>
                    <a:cubicBezTo>
                      <a:pt x="0" y="5"/>
                      <a:pt x="0" y="5"/>
                      <a:pt x="0" y="5"/>
                    </a:cubicBezTo>
                    <a:cubicBezTo>
                      <a:pt x="0" y="3"/>
                      <a:pt x="2" y="0"/>
                      <a:pt x="5" y="0"/>
                    </a:cubicBezTo>
                    <a:cubicBezTo>
                      <a:pt x="20" y="0"/>
                      <a:pt x="20" y="0"/>
                      <a:pt x="20" y="0"/>
                    </a:cubicBezTo>
                    <a:cubicBezTo>
                      <a:pt x="23" y="0"/>
                      <a:pt x="25" y="3"/>
                      <a:pt x="25" y="5"/>
                    </a:cubicBezTo>
                    <a:lnTo>
                      <a:pt x="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2" name="Freeform 27"/>
              <p:cNvSpPr>
                <a:spLocks/>
              </p:cNvSpPr>
              <p:nvPr/>
            </p:nvSpPr>
            <p:spPr bwMode="auto">
              <a:xfrm>
                <a:off x="7985126" y="5203825"/>
                <a:ext cx="96838" cy="96838"/>
              </a:xfrm>
              <a:custGeom>
                <a:avLst/>
                <a:gdLst>
                  <a:gd name="T0" fmla="*/ 26 w 26"/>
                  <a:gd name="T1" fmla="*/ 21 h 26"/>
                  <a:gd name="T2" fmla="*/ 21 w 26"/>
                  <a:gd name="T3" fmla="*/ 26 h 26"/>
                  <a:gd name="T4" fmla="*/ 6 w 26"/>
                  <a:gd name="T5" fmla="*/ 26 h 26"/>
                  <a:gd name="T6" fmla="*/ 0 w 26"/>
                  <a:gd name="T7" fmla="*/ 21 h 26"/>
                  <a:gd name="T8" fmla="*/ 0 w 26"/>
                  <a:gd name="T9" fmla="*/ 5 h 26"/>
                  <a:gd name="T10" fmla="*/ 6 w 26"/>
                  <a:gd name="T11" fmla="*/ 0 h 26"/>
                  <a:gd name="T12" fmla="*/ 21 w 26"/>
                  <a:gd name="T13" fmla="*/ 0 h 26"/>
                  <a:gd name="T14" fmla="*/ 26 w 26"/>
                  <a:gd name="T15" fmla="*/ 5 h 26"/>
                  <a:gd name="T16" fmla="*/ 26 w 26"/>
                  <a:gd name="T1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1"/>
                    </a:moveTo>
                    <a:cubicBezTo>
                      <a:pt x="26" y="23"/>
                      <a:pt x="24" y="26"/>
                      <a:pt x="21" y="26"/>
                    </a:cubicBezTo>
                    <a:cubicBezTo>
                      <a:pt x="6" y="26"/>
                      <a:pt x="6" y="26"/>
                      <a:pt x="6" y="26"/>
                    </a:cubicBezTo>
                    <a:cubicBezTo>
                      <a:pt x="3" y="26"/>
                      <a:pt x="0" y="23"/>
                      <a:pt x="0" y="21"/>
                    </a:cubicBezTo>
                    <a:cubicBezTo>
                      <a:pt x="0" y="5"/>
                      <a:pt x="0" y="5"/>
                      <a:pt x="0" y="5"/>
                    </a:cubicBezTo>
                    <a:cubicBezTo>
                      <a:pt x="0" y="3"/>
                      <a:pt x="3" y="0"/>
                      <a:pt x="6" y="0"/>
                    </a:cubicBezTo>
                    <a:cubicBezTo>
                      <a:pt x="21" y="0"/>
                      <a:pt x="21" y="0"/>
                      <a:pt x="21" y="0"/>
                    </a:cubicBezTo>
                    <a:cubicBezTo>
                      <a:pt x="24" y="0"/>
                      <a:pt x="26" y="3"/>
                      <a:pt x="26" y="5"/>
                    </a:cubicBezTo>
                    <a:lnTo>
                      <a:pt x="26"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3" name="Freeform 28"/>
              <p:cNvSpPr>
                <a:spLocks/>
              </p:cNvSpPr>
              <p:nvPr/>
            </p:nvSpPr>
            <p:spPr bwMode="auto">
              <a:xfrm>
                <a:off x="7702551" y="5327650"/>
                <a:ext cx="95250" cy="96838"/>
              </a:xfrm>
              <a:custGeom>
                <a:avLst/>
                <a:gdLst>
                  <a:gd name="T0" fmla="*/ 25 w 25"/>
                  <a:gd name="T1" fmla="*/ 20 h 26"/>
                  <a:gd name="T2" fmla="*/ 20 w 25"/>
                  <a:gd name="T3" fmla="*/ 26 h 26"/>
                  <a:gd name="T4" fmla="*/ 5 w 25"/>
                  <a:gd name="T5" fmla="*/ 26 h 26"/>
                  <a:gd name="T6" fmla="*/ 0 w 25"/>
                  <a:gd name="T7" fmla="*/ 20 h 26"/>
                  <a:gd name="T8" fmla="*/ 0 w 25"/>
                  <a:gd name="T9" fmla="*/ 5 h 26"/>
                  <a:gd name="T10" fmla="*/ 5 w 25"/>
                  <a:gd name="T11" fmla="*/ 0 h 26"/>
                  <a:gd name="T12" fmla="*/ 20 w 25"/>
                  <a:gd name="T13" fmla="*/ 0 h 26"/>
                  <a:gd name="T14" fmla="*/ 25 w 25"/>
                  <a:gd name="T15" fmla="*/ 5 h 26"/>
                  <a:gd name="T16" fmla="*/ 25 w 25"/>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0"/>
                    </a:moveTo>
                    <a:cubicBezTo>
                      <a:pt x="25" y="23"/>
                      <a:pt x="23" y="26"/>
                      <a:pt x="20" y="26"/>
                    </a:cubicBezTo>
                    <a:cubicBezTo>
                      <a:pt x="5" y="26"/>
                      <a:pt x="5" y="26"/>
                      <a:pt x="5" y="26"/>
                    </a:cubicBezTo>
                    <a:cubicBezTo>
                      <a:pt x="2" y="26"/>
                      <a:pt x="0" y="23"/>
                      <a:pt x="0" y="20"/>
                    </a:cubicBezTo>
                    <a:cubicBezTo>
                      <a:pt x="0" y="5"/>
                      <a:pt x="0" y="5"/>
                      <a:pt x="0" y="5"/>
                    </a:cubicBezTo>
                    <a:cubicBezTo>
                      <a:pt x="0" y="2"/>
                      <a:pt x="2" y="0"/>
                      <a:pt x="5" y="0"/>
                    </a:cubicBezTo>
                    <a:cubicBezTo>
                      <a:pt x="20" y="0"/>
                      <a:pt x="20" y="0"/>
                      <a:pt x="20" y="0"/>
                    </a:cubicBezTo>
                    <a:cubicBezTo>
                      <a:pt x="23" y="0"/>
                      <a:pt x="25" y="2"/>
                      <a:pt x="25" y="5"/>
                    </a:cubicBezTo>
                    <a:lnTo>
                      <a:pt x="2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4" name="Freeform 29"/>
              <p:cNvSpPr>
                <a:spLocks/>
              </p:cNvSpPr>
              <p:nvPr/>
            </p:nvSpPr>
            <p:spPr bwMode="auto">
              <a:xfrm>
                <a:off x="7559676" y="5327650"/>
                <a:ext cx="95250" cy="96838"/>
              </a:xfrm>
              <a:custGeom>
                <a:avLst/>
                <a:gdLst>
                  <a:gd name="T0" fmla="*/ 25 w 25"/>
                  <a:gd name="T1" fmla="*/ 20 h 26"/>
                  <a:gd name="T2" fmla="*/ 20 w 25"/>
                  <a:gd name="T3" fmla="*/ 26 h 26"/>
                  <a:gd name="T4" fmla="*/ 5 w 25"/>
                  <a:gd name="T5" fmla="*/ 26 h 26"/>
                  <a:gd name="T6" fmla="*/ 0 w 25"/>
                  <a:gd name="T7" fmla="*/ 20 h 26"/>
                  <a:gd name="T8" fmla="*/ 0 w 25"/>
                  <a:gd name="T9" fmla="*/ 5 h 26"/>
                  <a:gd name="T10" fmla="*/ 5 w 25"/>
                  <a:gd name="T11" fmla="*/ 0 h 26"/>
                  <a:gd name="T12" fmla="*/ 20 w 25"/>
                  <a:gd name="T13" fmla="*/ 0 h 26"/>
                  <a:gd name="T14" fmla="*/ 25 w 25"/>
                  <a:gd name="T15" fmla="*/ 5 h 26"/>
                  <a:gd name="T16" fmla="*/ 25 w 25"/>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0"/>
                    </a:moveTo>
                    <a:cubicBezTo>
                      <a:pt x="25" y="23"/>
                      <a:pt x="23" y="26"/>
                      <a:pt x="20" y="26"/>
                    </a:cubicBezTo>
                    <a:cubicBezTo>
                      <a:pt x="5" y="26"/>
                      <a:pt x="5" y="26"/>
                      <a:pt x="5" y="26"/>
                    </a:cubicBezTo>
                    <a:cubicBezTo>
                      <a:pt x="2" y="26"/>
                      <a:pt x="0" y="23"/>
                      <a:pt x="0" y="20"/>
                    </a:cubicBezTo>
                    <a:cubicBezTo>
                      <a:pt x="0" y="5"/>
                      <a:pt x="0" y="5"/>
                      <a:pt x="0" y="5"/>
                    </a:cubicBezTo>
                    <a:cubicBezTo>
                      <a:pt x="0" y="2"/>
                      <a:pt x="2" y="0"/>
                      <a:pt x="5" y="0"/>
                    </a:cubicBezTo>
                    <a:cubicBezTo>
                      <a:pt x="20" y="0"/>
                      <a:pt x="20" y="0"/>
                      <a:pt x="20" y="0"/>
                    </a:cubicBezTo>
                    <a:cubicBezTo>
                      <a:pt x="23" y="0"/>
                      <a:pt x="25" y="2"/>
                      <a:pt x="25" y="5"/>
                    </a:cubicBezTo>
                    <a:lnTo>
                      <a:pt x="2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5" name="Freeform 30"/>
              <p:cNvSpPr>
                <a:spLocks/>
              </p:cNvSpPr>
              <p:nvPr/>
            </p:nvSpPr>
            <p:spPr bwMode="auto">
              <a:xfrm>
                <a:off x="7845426" y="5327650"/>
                <a:ext cx="93663" cy="96838"/>
              </a:xfrm>
              <a:custGeom>
                <a:avLst/>
                <a:gdLst>
                  <a:gd name="T0" fmla="*/ 25 w 25"/>
                  <a:gd name="T1" fmla="*/ 20 h 26"/>
                  <a:gd name="T2" fmla="*/ 20 w 25"/>
                  <a:gd name="T3" fmla="*/ 26 h 26"/>
                  <a:gd name="T4" fmla="*/ 5 w 25"/>
                  <a:gd name="T5" fmla="*/ 26 h 26"/>
                  <a:gd name="T6" fmla="*/ 0 w 25"/>
                  <a:gd name="T7" fmla="*/ 20 h 26"/>
                  <a:gd name="T8" fmla="*/ 0 w 25"/>
                  <a:gd name="T9" fmla="*/ 5 h 26"/>
                  <a:gd name="T10" fmla="*/ 5 w 25"/>
                  <a:gd name="T11" fmla="*/ 0 h 26"/>
                  <a:gd name="T12" fmla="*/ 20 w 25"/>
                  <a:gd name="T13" fmla="*/ 0 h 26"/>
                  <a:gd name="T14" fmla="*/ 25 w 25"/>
                  <a:gd name="T15" fmla="*/ 5 h 26"/>
                  <a:gd name="T16" fmla="*/ 25 w 25"/>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20"/>
                    </a:moveTo>
                    <a:cubicBezTo>
                      <a:pt x="25" y="23"/>
                      <a:pt x="23" y="26"/>
                      <a:pt x="20" y="26"/>
                    </a:cubicBezTo>
                    <a:cubicBezTo>
                      <a:pt x="5" y="26"/>
                      <a:pt x="5" y="26"/>
                      <a:pt x="5" y="26"/>
                    </a:cubicBezTo>
                    <a:cubicBezTo>
                      <a:pt x="2" y="26"/>
                      <a:pt x="0" y="23"/>
                      <a:pt x="0" y="20"/>
                    </a:cubicBezTo>
                    <a:cubicBezTo>
                      <a:pt x="0" y="5"/>
                      <a:pt x="0" y="5"/>
                      <a:pt x="0" y="5"/>
                    </a:cubicBezTo>
                    <a:cubicBezTo>
                      <a:pt x="0" y="2"/>
                      <a:pt x="2" y="0"/>
                      <a:pt x="5" y="0"/>
                    </a:cubicBezTo>
                    <a:cubicBezTo>
                      <a:pt x="20" y="0"/>
                      <a:pt x="20" y="0"/>
                      <a:pt x="20" y="0"/>
                    </a:cubicBezTo>
                    <a:cubicBezTo>
                      <a:pt x="23" y="0"/>
                      <a:pt x="25" y="2"/>
                      <a:pt x="25" y="5"/>
                    </a:cubicBezTo>
                    <a:lnTo>
                      <a:pt x="2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6" name="Freeform 31"/>
              <p:cNvSpPr>
                <a:spLocks/>
              </p:cNvSpPr>
              <p:nvPr/>
            </p:nvSpPr>
            <p:spPr bwMode="auto">
              <a:xfrm>
                <a:off x="7985126" y="5327650"/>
                <a:ext cx="96838" cy="96838"/>
              </a:xfrm>
              <a:custGeom>
                <a:avLst/>
                <a:gdLst>
                  <a:gd name="T0" fmla="*/ 26 w 26"/>
                  <a:gd name="T1" fmla="*/ 20 h 26"/>
                  <a:gd name="T2" fmla="*/ 21 w 26"/>
                  <a:gd name="T3" fmla="*/ 26 h 26"/>
                  <a:gd name="T4" fmla="*/ 6 w 26"/>
                  <a:gd name="T5" fmla="*/ 26 h 26"/>
                  <a:gd name="T6" fmla="*/ 0 w 26"/>
                  <a:gd name="T7" fmla="*/ 20 h 26"/>
                  <a:gd name="T8" fmla="*/ 0 w 26"/>
                  <a:gd name="T9" fmla="*/ 5 h 26"/>
                  <a:gd name="T10" fmla="*/ 6 w 26"/>
                  <a:gd name="T11" fmla="*/ 0 h 26"/>
                  <a:gd name="T12" fmla="*/ 21 w 26"/>
                  <a:gd name="T13" fmla="*/ 0 h 26"/>
                  <a:gd name="T14" fmla="*/ 26 w 26"/>
                  <a:gd name="T15" fmla="*/ 5 h 26"/>
                  <a:gd name="T16" fmla="*/ 26 w 26"/>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0"/>
                    </a:moveTo>
                    <a:cubicBezTo>
                      <a:pt x="26" y="23"/>
                      <a:pt x="24" y="26"/>
                      <a:pt x="21" y="26"/>
                    </a:cubicBezTo>
                    <a:cubicBezTo>
                      <a:pt x="6" y="26"/>
                      <a:pt x="6" y="26"/>
                      <a:pt x="6" y="26"/>
                    </a:cubicBezTo>
                    <a:cubicBezTo>
                      <a:pt x="3" y="26"/>
                      <a:pt x="0" y="23"/>
                      <a:pt x="0" y="20"/>
                    </a:cubicBezTo>
                    <a:cubicBezTo>
                      <a:pt x="0" y="5"/>
                      <a:pt x="0" y="5"/>
                      <a:pt x="0" y="5"/>
                    </a:cubicBezTo>
                    <a:cubicBezTo>
                      <a:pt x="0" y="2"/>
                      <a:pt x="3" y="0"/>
                      <a:pt x="6" y="0"/>
                    </a:cubicBezTo>
                    <a:cubicBezTo>
                      <a:pt x="21" y="0"/>
                      <a:pt x="21" y="0"/>
                      <a:pt x="21" y="0"/>
                    </a:cubicBezTo>
                    <a:cubicBezTo>
                      <a:pt x="24" y="0"/>
                      <a:pt x="26" y="2"/>
                      <a:pt x="26" y="5"/>
                    </a:cubicBezTo>
                    <a:lnTo>
                      <a:pt x="2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32" name="Group 331"/>
            <p:cNvGrpSpPr/>
            <p:nvPr/>
          </p:nvGrpSpPr>
          <p:grpSpPr>
            <a:xfrm>
              <a:off x="2253796" y="3602105"/>
              <a:ext cx="1069026" cy="1069025"/>
              <a:chOff x="5326063" y="4425950"/>
              <a:chExt cx="1457326" cy="1457325"/>
            </a:xfrm>
          </p:grpSpPr>
          <p:sp>
            <p:nvSpPr>
              <p:cNvPr id="297" name="Freeform 32"/>
              <p:cNvSpPr>
                <a:spLocks/>
              </p:cNvSpPr>
              <p:nvPr/>
            </p:nvSpPr>
            <p:spPr bwMode="auto">
              <a:xfrm>
                <a:off x="5326063" y="4425950"/>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5C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8" name="Freeform 33"/>
              <p:cNvSpPr>
                <a:spLocks/>
              </p:cNvSpPr>
              <p:nvPr/>
            </p:nvSpPr>
            <p:spPr bwMode="auto">
              <a:xfrm>
                <a:off x="5730876" y="4835525"/>
                <a:ext cx="1052513" cy="1047750"/>
              </a:xfrm>
              <a:custGeom>
                <a:avLst/>
                <a:gdLst>
                  <a:gd name="T0" fmla="*/ 101 w 280"/>
                  <a:gd name="T1" fmla="*/ 0 h 279"/>
                  <a:gd name="T2" fmla="*/ 74 w 280"/>
                  <a:gd name="T3" fmla="*/ 0 h 279"/>
                  <a:gd name="T4" fmla="*/ 74 w 280"/>
                  <a:gd name="T5" fmla="*/ 17 h 279"/>
                  <a:gd name="T6" fmla="*/ 48 w 280"/>
                  <a:gd name="T7" fmla="*/ 28 h 279"/>
                  <a:gd name="T8" fmla="*/ 45 w 280"/>
                  <a:gd name="T9" fmla="*/ 25 h 279"/>
                  <a:gd name="T10" fmla="*/ 39 w 280"/>
                  <a:gd name="T11" fmla="*/ 19 h 279"/>
                  <a:gd name="T12" fmla="*/ 38 w 280"/>
                  <a:gd name="T13" fmla="*/ 18 h 279"/>
                  <a:gd name="T14" fmla="*/ 37 w 280"/>
                  <a:gd name="T15" fmla="*/ 17 h 279"/>
                  <a:gd name="T16" fmla="*/ 37 w 280"/>
                  <a:gd name="T17" fmla="*/ 17 h 279"/>
                  <a:gd name="T18" fmla="*/ 36 w 280"/>
                  <a:gd name="T19" fmla="*/ 15 h 279"/>
                  <a:gd name="T20" fmla="*/ 16 w 280"/>
                  <a:gd name="T21" fmla="*/ 35 h 279"/>
                  <a:gd name="T22" fmla="*/ 17 w 280"/>
                  <a:gd name="T23" fmla="*/ 36 h 279"/>
                  <a:gd name="T24" fmla="*/ 28 w 280"/>
                  <a:gd name="T25" fmla="*/ 47 h 279"/>
                  <a:gd name="T26" fmla="*/ 18 w 280"/>
                  <a:gd name="T27" fmla="*/ 73 h 279"/>
                  <a:gd name="T28" fmla="*/ 0 w 280"/>
                  <a:gd name="T29" fmla="*/ 73 h 279"/>
                  <a:gd name="T30" fmla="*/ 0 w 280"/>
                  <a:gd name="T31" fmla="*/ 101 h 279"/>
                  <a:gd name="T32" fmla="*/ 27 w 280"/>
                  <a:gd name="T33" fmla="*/ 128 h 279"/>
                  <a:gd name="T34" fmla="*/ 16 w 280"/>
                  <a:gd name="T35" fmla="*/ 138 h 279"/>
                  <a:gd name="T36" fmla="*/ 19 w 280"/>
                  <a:gd name="T37" fmla="*/ 141 h 279"/>
                  <a:gd name="T38" fmla="*/ 19 w 280"/>
                  <a:gd name="T39" fmla="*/ 141 h 279"/>
                  <a:gd name="T40" fmla="*/ 25 w 280"/>
                  <a:gd name="T41" fmla="*/ 148 h 279"/>
                  <a:gd name="T42" fmla="*/ 30 w 280"/>
                  <a:gd name="T43" fmla="*/ 152 h 279"/>
                  <a:gd name="T44" fmla="*/ 32 w 280"/>
                  <a:gd name="T45" fmla="*/ 155 h 279"/>
                  <a:gd name="T46" fmla="*/ 32 w 280"/>
                  <a:gd name="T47" fmla="*/ 155 h 279"/>
                  <a:gd name="T48" fmla="*/ 36 w 280"/>
                  <a:gd name="T49" fmla="*/ 158 h 279"/>
                  <a:gd name="T50" fmla="*/ 156 w 280"/>
                  <a:gd name="T51" fmla="*/ 279 h 279"/>
                  <a:gd name="T52" fmla="*/ 157 w 280"/>
                  <a:gd name="T53" fmla="*/ 279 h 279"/>
                  <a:gd name="T54" fmla="*/ 202 w 280"/>
                  <a:gd name="T55" fmla="*/ 279 h 279"/>
                  <a:gd name="T56" fmla="*/ 280 w 280"/>
                  <a:gd name="T57" fmla="*/ 201 h 279"/>
                  <a:gd name="T58" fmla="*/ 280 w 280"/>
                  <a:gd name="T59" fmla="*/ 154 h 279"/>
                  <a:gd name="T60" fmla="*/ 159 w 280"/>
                  <a:gd name="T61" fmla="*/ 35 h 279"/>
                  <a:gd name="T62" fmla="*/ 152 w 280"/>
                  <a:gd name="T63" fmla="*/ 28 h 279"/>
                  <a:gd name="T64" fmla="*/ 149 w 280"/>
                  <a:gd name="T65" fmla="*/ 25 h 279"/>
                  <a:gd name="T66" fmla="*/ 141 w 280"/>
                  <a:gd name="T67" fmla="*/ 17 h 279"/>
                  <a:gd name="T68" fmla="*/ 139 w 280"/>
                  <a:gd name="T69" fmla="*/ 15 h 279"/>
                  <a:gd name="T70" fmla="*/ 129 w 280"/>
                  <a:gd name="T71" fmla="*/ 26 h 279"/>
                  <a:gd name="T72" fmla="*/ 101 w 280"/>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279">
                    <a:moveTo>
                      <a:pt x="101" y="0"/>
                    </a:moveTo>
                    <a:cubicBezTo>
                      <a:pt x="74" y="0"/>
                      <a:pt x="74" y="0"/>
                      <a:pt x="74" y="0"/>
                    </a:cubicBezTo>
                    <a:cubicBezTo>
                      <a:pt x="74" y="17"/>
                      <a:pt x="74" y="17"/>
                      <a:pt x="74" y="17"/>
                    </a:cubicBezTo>
                    <a:cubicBezTo>
                      <a:pt x="64" y="19"/>
                      <a:pt x="56" y="22"/>
                      <a:pt x="48" y="28"/>
                    </a:cubicBezTo>
                    <a:cubicBezTo>
                      <a:pt x="45" y="25"/>
                      <a:pt x="45" y="25"/>
                      <a:pt x="45" y="25"/>
                    </a:cubicBezTo>
                    <a:cubicBezTo>
                      <a:pt x="39" y="19"/>
                      <a:pt x="39" y="19"/>
                      <a:pt x="39" y="19"/>
                    </a:cubicBezTo>
                    <a:cubicBezTo>
                      <a:pt x="38" y="18"/>
                      <a:pt x="38" y="18"/>
                      <a:pt x="38" y="18"/>
                    </a:cubicBezTo>
                    <a:cubicBezTo>
                      <a:pt x="37" y="17"/>
                      <a:pt x="37" y="17"/>
                      <a:pt x="37" y="17"/>
                    </a:cubicBezTo>
                    <a:cubicBezTo>
                      <a:pt x="37" y="17"/>
                      <a:pt x="37" y="17"/>
                      <a:pt x="37" y="17"/>
                    </a:cubicBezTo>
                    <a:cubicBezTo>
                      <a:pt x="36" y="15"/>
                      <a:pt x="36" y="15"/>
                      <a:pt x="36" y="15"/>
                    </a:cubicBezTo>
                    <a:cubicBezTo>
                      <a:pt x="16" y="35"/>
                      <a:pt x="16" y="35"/>
                      <a:pt x="16" y="35"/>
                    </a:cubicBezTo>
                    <a:cubicBezTo>
                      <a:pt x="17" y="36"/>
                      <a:pt x="17" y="36"/>
                      <a:pt x="17" y="36"/>
                    </a:cubicBezTo>
                    <a:cubicBezTo>
                      <a:pt x="28" y="47"/>
                      <a:pt x="28" y="47"/>
                      <a:pt x="28" y="47"/>
                    </a:cubicBezTo>
                    <a:cubicBezTo>
                      <a:pt x="23" y="55"/>
                      <a:pt x="20" y="63"/>
                      <a:pt x="18" y="73"/>
                    </a:cubicBezTo>
                    <a:cubicBezTo>
                      <a:pt x="0" y="73"/>
                      <a:pt x="0" y="73"/>
                      <a:pt x="0" y="73"/>
                    </a:cubicBezTo>
                    <a:cubicBezTo>
                      <a:pt x="0" y="101"/>
                      <a:pt x="0" y="101"/>
                      <a:pt x="0" y="101"/>
                    </a:cubicBezTo>
                    <a:cubicBezTo>
                      <a:pt x="27" y="128"/>
                      <a:pt x="27" y="128"/>
                      <a:pt x="27" y="128"/>
                    </a:cubicBezTo>
                    <a:cubicBezTo>
                      <a:pt x="16" y="138"/>
                      <a:pt x="16" y="138"/>
                      <a:pt x="16" y="138"/>
                    </a:cubicBezTo>
                    <a:cubicBezTo>
                      <a:pt x="19" y="141"/>
                      <a:pt x="19" y="141"/>
                      <a:pt x="19" y="141"/>
                    </a:cubicBezTo>
                    <a:cubicBezTo>
                      <a:pt x="19" y="141"/>
                      <a:pt x="19" y="141"/>
                      <a:pt x="19" y="141"/>
                    </a:cubicBezTo>
                    <a:cubicBezTo>
                      <a:pt x="25" y="148"/>
                      <a:pt x="25" y="148"/>
                      <a:pt x="25" y="148"/>
                    </a:cubicBezTo>
                    <a:cubicBezTo>
                      <a:pt x="30" y="152"/>
                      <a:pt x="30" y="152"/>
                      <a:pt x="30" y="152"/>
                    </a:cubicBezTo>
                    <a:cubicBezTo>
                      <a:pt x="32" y="155"/>
                      <a:pt x="32" y="155"/>
                      <a:pt x="32" y="155"/>
                    </a:cubicBezTo>
                    <a:cubicBezTo>
                      <a:pt x="32" y="155"/>
                      <a:pt x="32" y="155"/>
                      <a:pt x="32" y="155"/>
                    </a:cubicBezTo>
                    <a:cubicBezTo>
                      <a:pt x="36" y="158"/>
                      <a:pt x="36" y="158"/>
                      <a:pt x="36" y="158"/>
                    </a:cubicBezTo>
                    <a:cubicBezTo>
                      <a:pt x="156" y="279"/>
                      <a:pt x="156" y="279"/>
                      <a:pt x="156" y="279"/>
                    </a:cubicBezTo>
                    <a:cubicBezTo>
                      <a:pt x="157" y="279"/>
                      <a:pt x="157" y="279"/>
                      <a:pt x="157" y="279"/>
                    </a:cubicBezTo>
                    <a:cubicBezTo>
                      <a:pt x="202" y="279"/>
                      <a:pt x="202" y="279"/>
                      <a:pt x="202" y="279"/>
                    </a:cubicBezTo>
                    <a:cubicBezTo>
                      <a:pt x="245" y="279"/>
                      <a:pt x="280" y="244"/>
                      <a:pt x="280" y="201"/>
                    </a:cubicBezTo>
                    <a:cubicBezTo>
                      <a:pt x="280" y="154"/>
                      <a:pt x="280" y="154"/>
                      <a:pt x="280" y="154"/>
                    </a:cubicBezTo>
                    <a:cubicBezTo>
                      <a:pt x="159" y="35"/>
                      <a:pt x="159" y="35"/>
                      <a:pt x="159" y="35"/>
                    </a:cubicBezTo>
                    <a:cubicBezTo>
                      <a:pt x="152" y="28"/>
                      <a:pt x="152" y="28"/>
                      <a:pt x="152" y="28"/>
                    </a:cubicBezTo>
                    <a:cubicBezTo>
                      <a:pt x="149" y="25"/>
                      <a:pt x="149" y="25"/>
                      <a:pt x="149" y="25"/>
                    </a:cubicBezTo>
                    <a:cubicBezTo>
                      <a:pt x="141" y="17"/>
                      <a:pt x="141" y="17"/>
                      <a:pt x="141" y="17"/>
                    </a:cubicBezTo>
                    <a:cubicBezTo>
                      <a:pt x="139" y="15"/>
                      <a:pt x="139" y="15"/>
                      <a:pt x="139" y="15"/>
                    </a:cubicBezTo>
                    <a:cubicBezTo>
                      <a:pt x="129" y="26"/>
                      <a:pt x="129" y="26"/>
                      <a:pt x="129" y="26"/>
                    </a:cubicBezTo>
                    <a:cubicBezTo>
                      <a:pt x="101" y="0"/>
                      <a:pt x="101" y="0"/>
                      <a:pt x="101" y="0"/>
                    </a:cubicBezTo>
                  </a:path>
                </a:pathLst>
              </a:custGeom>
              <a:solidFill>
                <a:srgbClr val="321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299" name="Freeform 34"/>
              <p:cNvSpPr>
                <a:spLocks noEditPoints="1"/>
              </p:cNvSpPr>
              <p:nvPr/>
            </p:nvSpPr>
            <p:spPr bwMode="auto">
              <a:xfrm>
                <a:off x="5730876" y="4835525"/>
                <a:ext cx="657225" cy="652463"/>
              </a:xfrm>
              <a:custGeom>
                <a:avLst/>
                <a:gdLst>
                  <a:gd name="T0" fmla="*/ 175 w 175"/>
                  <a:gd name="T1" fmla="*/ 101 h 174"/>
                  <a:gd name="T2" fmla="*/ 175 w 175"/>
                  <a:gd name="T3" fmla="*/ 73 h 174"/>
                  <a:gd name="T4" fmla="*/ 157 w 175"/>
                  <a:gd name="T5" fmla="*/ 73 h 174"/>
                  <a:gd name="T6" fmla="*/ 147 w 175"/>
                  <a:gd name="T7" fmla="*/ 47 h 174"/>
                  <a:gd name="T8" fmla="*/ 159 w 175"/>
                  <a:gd name="T9" fmla="*/ 35 h 174"/>
                  <a:gd name="T10" fmla="*/ 139 w 175"/>
                  <a:gd name="T11" fmla="*/ 15 h 174"/>
                  <a:gd name="T12" fmla="*/ 127 w 175"/>
                  <a:gd name="T13" fmla="*/ 28 h 174"/>
                  <a:gd name="T14" fmla="*/ 101 w 175"/>
                  <a:gd name="T15" fmla="*/ 17 h 174"/>
                  <a:gd name="T16" fmla="*/ 101 w 175"/>
                  <a:gd name="T17" fmla="*/ 0 h 174"/>
                  <a:gd name="T18" fmla="*/ 74 w 175"/>
                  <a:gd name="T19" fmla="*/ 0 h 174"/>
                  <a:gd name="T20" fmla="*/ 74 w 175"/>
                  <a:gd name="T21" fmla="*/ 17 h 174"/>
                  <a:gd name="T22" fmla="*/ 48 w 175"/>
                  <a:gd name="T23" fmla="*/ 28 h 174"/>
                  <a:gd name="T24" fmla="*/ 36 w 175"/>
                  <a:gd name="T25" fmla="*/ 15 h 174"/>
                  <a:gd name="T26" fmla="*/ 16 w 175"/>
                  <a:gd name="T27" fmla="*/ 35 h 174"/>
                  <a:gd name="T28" fmla="*/ 28 w 175"/>
                  <a:gd name="T29" fmla="*/ 47 h 174"/>
                  <a:gd name="T30" fmla="*/ 18 w 175"/>
                  <a:gd name="T31" fmla="*/ 73 h 174"/>
                  <a:gd name="T32" fmla="*/ 0 w 175"/>
                  <a:gd name="T33" fmla="*/ 73 h 174"/>
                  <a:gd name="T34" fmla="*/ 0 w 175"/>
                  <a:gd name="T35" fmla="*/ 101 h 174"/>
                  <a:gd name="T36" fmla="*/ 18 w 175"/>
                  <a:gd name="T37" fmla="*/ 101 h 174"/>
                  <a:gd name="T38" fmla="*/ 28 w 175"/>
                  <a:gd name="T39" fmla="*/ 126 h 174"/>
                  <a:gd name="T40" fmla="*/ 16 w 175"/>
                  <a:gd name="T41" fmla="*/ 138 h 174"/>
                  <a:gd name="T42" fmla="*/ 36 w 175"/>
                  <a:gd name="T43" fmla="*/ 158 h 174"/>
                  <a:gd name="T44" fmla="*/ 48 w 175"/>
                  <a:gd name="T45" fmla="*/ 146 h 174"/>
                  <a:gd name="T46" fmla="*/ 74 w 175"/>
                  <a:gd name="T47" fmla="*/ 156 h 174"/>
                  <a:gd name="T48" fmla="*/ 74 w 175"/>
                  <a:gd name="T49" fmla="*/ 174 h 174"/>
                  <a:gd name="T50" fmla="*/ 101 w 175"/>
                  <a:gd name="T51" fmla="*/ 174 h 174"/>
                  <a:gd name="T52" fmla="*/ 101 w 175"/>
                  <a:gd name="T53" fmla="*/ 156 h 174"/>
                  <a:gd name="T54" fmla="*/ 127 w 175"/>
                  <a:gd name="T55" fmla="*/ 146 h 174"/>
                  <a:gd name="T56" fmla="*/ 139 w 175"/>
                  <a:gd name="T57" fmla="*/ 158 h 174"/>
                  <a:gd name="T58" fmla="*/ 159 w 175"/>
                  <a:gd name="T59" fmla="*/ 138 h 174"/>
                  <a:gd name="T60" fmla="*/ 147 w 175"/>
                  <a:gd name="T61" fmla="*/ 126 h 174"/>
                  <a:gd name="T62" fmla="*/ 157 w 175"/>
                  <a:gd name="T63" fmla="*/ 101 h 174"/>
                  <a:gd name="T64" fmla="*/ 175 w 175"/>
                  <a:gd name="T65" fmla="*/ 101 h 174"/>
                  <a:gd name="T66" fmla="*/ 88 w 175"/>
                  <a:gd name="T67" fmla="*/ 127 h 174"/>
                  <a:gd name="T68" fmla="*/ 48 w 175"/>
                  <a:gd name="T69" fmla="*/ 87 h 174"/>
                  <a:gd name="T70" fmla="*/ 88 w 175"/>
                  <a:gd name="T71" fmla="*/ 47 h 174"/>
                  <a:gd name="T72" fmla="*/ 127 w 175"/>
                  <a:gd name="T73" fmla="*/ 87 h 174"/>
                  <a:gd name="T74" fmla="*/ 88 w 175"/>
                  <a:gd name="T75" fmla="*/ 12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4">
                    <a:moveTo>
                      <a:pt x="175" y="101"/>
                    </a:moveTo>
                    <a:cubicBezTo>
                      <a:pt x="175" y="73"/>
                      <a:pt x="175" y="73"/>
                      <a:pt x="175" y="73"/>
                    </a:cubicBezTo>
                    <a:cubicBezTo>
                      <a:pt x="157" y="73"/>
                      <a:pt x="157" y="73"/>
                      <a:pt x="157" y="73"/>
                    </a:cubicBezTo>
                    <a:cubicBezTo>
                      <a:pt x="155" y="63"/>
                      <a:pt x="152" y="55"/>
                      <a:pt x="147" y="47"/>
                    </a:cubicBezTo>
                    <a:cubicBezTo>
                      <a:pt x="159" y="35"/>
                      <a:pt x="159" y="35"/>
                      <a:pt x="159" y="35"/>
                    </a:cubicBezTo>
                    <a:cubicBezTo>
                      <a:pt x="139" y="15"/>
                      <a:pt x="139" y="15"/>
                      <a:pt x="139" y="15"/>
                    </a:cubicBezTo>
                    <a:cubicBezTo>
                      <a:pt x="127" y="28"/>
                      <a:pt x="127" y="28"/>
                      <a:pt x="127" y="28"/>
                    </a:cubicBezTo>
                    <a:cubicBezTo>
                      <a:pt x="119" y="22"/>
                      <a:pt x="111" y="19"/>
                      <a:pt x="101" y="17"/>
                    </a:cubicBezTo>
                    <a:cubicBezTo>
                      <a:pt x="101" y="0"/>
                      <a:pt x="101" y="0"/>
                      <a:pt x="101" y="0"/>
                    </a:cubicBezTo>
                    <a:cubicBezTo>
                      <a:pt x="74" y="0"/>
                      <a:pt x="74" y="0"/>
                      <a:pt x="74" y="0"/>
                    </a:cubicBezTo>
                    <a:cubicBezTo>
                      <a:pt x="74" y="17"/>
                      <a:pt x="74" y="17"/>
                      <a:pt x="74" y="17"/>
                    </a:cubicBezTo>
                    <a:cubicBezTo>
                      <a:pt x="64" y="19"/>
                      <a:pt x="56" y="22"/>
                      <a:pt x="48" y="28"/>
                    </a:cubicBezTo>
                    <a:cubicBezTo>
                      <a:pt x="36" y="15"/>
                      <a:pt x="36" y="15"/>
                      <a:pt x="36" y="15"/>
                    </a:cubicBezTo>
                    <a:cubicBezTo>
                      <a:pt x="16" y="35"/>
                      <a:pt x="16" y="35"/>
                      <a:pt x="16" y="35"/>
                    </a:cubicBezTo>
                    <a:cubicBezTo>
                      <a:pt x="28" y="47"/>
                      <a:pt x="28" y="47"/>
                      <a:pt x="28" y="47"/>
                    </a:cubicBezTo>
                    <a:cubicBezTo>
                      <a:pt x="23" y="55"/>
                      <a:pt x="20" y="63"/>
                      <a:pt x="18" y="73"/>
                    </a:cubicBezTo>
                    <a:cubicBezTo>
                      <a:pt x="0" y="73"/>
                      <a:pt x="0" y="73"/>
                      <a:pt x="0" y="73"/>
                    </a:cubicBezTo>
                    <a:cubicBezTo>
                      <a:pt x="0" y="101"/>
                      <a:pt x="0" y="101"/>
                      <a:pt x="0" y="101"/>
                    </a:cubicBezTo>
                    <a:cubicBezTo>
                      <a:pt x="18" y="101"/>
                      <a:pt x="18" y="101"/>
                      <a:pt x="18" y="101"/>
                    </a:cubicBezTo>
                    <a:cubicBezTo>
                      <a:pt x="20" y="110"/>
                      <a:pt x="23" y="119"/>
                      <a:pt x="28" y="126"/>
                    </a:cubicBezTo>
                    <a:cubicBezTo>
                      <a:pt x="16" y="138"/>
                      <a:pt x="16" y="138"/>
                      <a:pt x="16" y="138"/>
                    </a:cubicBezTo>
                    <a:cubicBezTo>
                      <a:pt x="36" y="158"/>
                      <a:pt x="36" y="158"/>
                      <a:pt x="36" y="158"/>
                    </a:cubicBezTo>
                    <a:cubicBezTo>
                      <a:pt x="48" y="146"/>
                      <a:pt x="48" y="146"/>
                      <a:pt x="48" y="146"/>
                    </a:cubicBezTo>
                    <a:cubicBezTo>
                      <a:pt x="56" y="151"/>
                      <a:pt x="64" y="155"/>
                      <a:pt x="74" y="156"/>
                    </a:cubicBezTo>
                    <a:cubicBezTo>
                      <a:pt x="74" y="174"/>
                      <a:pt x="74" y="174"/>
                      <a:pt x="74" y="174"/>
                    </a:cubicBezTo>
                    <a:cubicBezTo>
                      <a:pt x="101" y="174"/>
                      <a:pt x="101" y="174"/>
                      <a:pt x="101" y="174"/>
                    </a:cubicBezTo>
                    <a:cubicBezTo>
                      <a:pt x="101" y="156"/>
                      <a:pt x="101" y="156"/>
                      <a:pt x="101" y="156"/>
                    </a:cubicBezTo>
                    <a:cubicBezTo>
                      <a:pt x="111" y="155"/>
                      <a:pt x="119" y="151"/>
                      <a:pt x="127" y="146"/>
                    </a:cubicBezTo>
                    <a:cubicBezTo>
                      <a:pt x="139" y="158"/>
                      <a:pt x="139" y="158"/>
                      <a:pt x="139" y="158"/>
                    </a:cubicBezTo>
                    <a:cubicBezTo>
                      <a:pt x="159" y="138"/>
                      <a:pt x="159" y="138"/>
                      <a:pt x="159" y="138"/>
                    </a:cubicBezTo>
                    <a:cubicBezTo>
                      <a:pt x="147" y="126"/>
                      <a:pt x="147" y="126"/>
                      <a:pt x="147" y="126"/>
                    </a:cubicBezTo>
                    <a:cubicBezTo>
                      <a:pt x="152" y="119"/>
                      <a:pt x="155" y="110"/>
                      <a:pt x="157" y="101"/>
                    </a:cubicBezTo>
                    <a:lnTo>
                      <a:pt x="175" y="101"/>
                    </a:lnTo>
                    <a:close/>
                    <a:moveTo>
                      <a:pt x="88" y="127"/>
                    </a:moveTo>
                    <a:cubicBezTo>
                      <a:pt x="65" y="127"/>
                      <a:pt x="48" y="109"/>
                      <a:pt x="48" y="87"/>
                    </a:cubicBezTo>
                    <a:cubicBezTo>
                      <a:pt x="48" y="65"/>
                      <a:pt x="65" y="47"/>
                      <a:pt x="88" y="47"/>
                    </a:cubicBezTo>
                    <a:cubicBezTo>
                      <a:pt x="110" y="47"/>
                      <a:pt x="127" y="65"/>
                      <a:pt x="127" y="87"/>
                    </a:cubicBezTo>
                    <a:cubicBezTo>
                      <a:pt x="127" y="109"/>
                      <a:pt x="110" y="127"/>
                      <a:pt x="88"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30" name="Group 329"/>
            <p:cNvGrpSpPr/>
            <p:nvPr/>
          </p:nvGrpSpPr>
          <p:grpSpPr>
            <a:xfrm>
              <a:off x="3499703" y="2425376"/>
              <a:ext cx="1069025" cy="1067861"/>
              <a:chOff x="7091363" y="2654300"/>
              <a:chExt cx="1457325" cy="1455738"/>
            </a:xfrm>
          </p:grpSpPr>
          <p:sp>
            <p:nvSpPr>
              <p:cNvPr id="300" name="Freeform 35"/>
              <p:cNvSpPr>
                <a:spLocks/>
              </p:cNvSpPr>
              <p:nvPr/>
            </p:nvSpPr>
            <p:spPr bwMode="auto">
              <a:xfrm>
                <a:off x="7091363" y="2654300"/>
                <a:ext cx="1457325" cy="1455738"/>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1" name="Freeform 36"/>
              <p:cNvSpPr>
                <a:spLocks/>
              </p:cNvSpPr>
              <p:nvPr/>
            </p:nvSpPr>
            <p:spPr bwMode="auto">
              <a:xfrm>
                <a:off x="7361238" y="3097212"/>
                <a:ext cx="1187450" cy="1012825"/>
              </a:xfrm>
              <a:custGeom>
                <a:avLst/>
                <a:gdLst>
                  <a:gd name="T0" fmla="*/ 145 w 316"/>
                  <a:gd name="T1" fmla="*/ 0 h 270"/>
                  <a:gd name="T2" fmla="*/ 101 w 316"/>
                  <a:gd name="T3" fmla="*/ 24 h 270"/>
                  <a:gd name="T4" fmla="*/ 85 w 316"/>
                  <a:gd name="T5" fmla="*/ 21 h 270"/>
                  <a:gd name="T6" fmla="*/ 43 w 316"/>
                  <a:gd name="T7" fmla="*/ 54 h 270"/>
                  <a:gd name="T8" fmla="*/ 2 w 316"/>
                  <a:gd name="T9" fmla="*/ 90 h 270"/>
                  <a:gd name="T10" fmla="*/ 14 w 316"/>
                  <a:gd name="T11" fmla="*/ 126 h 270"/>
                  <a:gd name="T12" fmla="*/ 14 w 316"/>
                  <a:gd name="T13" fmla="*/ 126 h 270"/>
                  <a:gd name="T14" fmla="*/ 152 w 316"/>
                  <a:gd name="T15" fmla="*/ 270 h 270"/>
                  <a:gd name="T16" fmla="*/ 158 w 316"/>
                  <a:gd name="T17" fmla="*/ 270 h 270"/>
                  <a:gd name="T18" fmla="*/ 158 w 316"/>
                  <a:gd name="T19" fmla="*/ 270 h 270"/>
                  <a:gd name="T20" fmla="*/ 238 w 316"/>
                  <a:gd name="T21" fmla="*/ 270 h 270"/>
                  <a:gd name="T22" fmla="*/ 316 w 316"/>
                  <a:gd name="T23" fmla="*/ 192 h 270"/>
                  <a:gd name="T24" fmla="*/ 316 w 316"/>
                  <a:gd name="T25" fmla="*/ 144 h 270"/>
                  <a:gd name="T26" fmla="*/ 181 w 316"/>
                  <a:gd name="T27" fmla="*/ 14 h 270"/>
                  <a:gd name="T28" fmla="*/ 181 w 316"/>
                  <a:gd name="T29" fmla="*/ 14 h 270"/>
                  <a:gd name="T30" fmla="*/ 145 w 316"/>
                  <a:gd name="T3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6" h="270">
                    <a:moveTo>
                      <a:pt x="145" y="0"/>
                    </a:moveTo>
                    <a:cubicBezTo>
                      <a:pt x="127" y="0"/>
                      <a:pt x="110" y="9"/>
                      <a:pt x="101" y="24"/>
                    </a:cubicBezTo>
                    <a:cubicBezTo>
                      <a:pt x="96" y="22"/>
                      <a:pt x="90" y="21"/>
                      <a:pt x="85" y="21"/>
                    </a:cubicBezTo>
                    <a:cubicBezTo>
                      <a:pt x="64" y="21"/>
                      <a:pt x="48" y="35"/>
                      <a:pt x="43" y="54"/>
                    </a:cubicBezTo>
                    <a:cubicBezTo>
                      <a:pt x="23" y="54"/>
                      <a:pt x="5" y="69"/>
                      <a:pt x="2" y="90"/>
                    </a:cubicBezTo>
                    <a:cubicBezTo>
                      <a:pt x="0" y="104"/>
                      <a:pt x="5" y="117"/>
                      <a:pt x="14" y="126"/>
                    </a:cubicBezTo>
                    <a:cubicBezTo>
                      <a:pt x="14" y="126"/>
                      <a:pt x="14" y="126"/>
                      <a:pt x="14" y="126"/>
                    </a:cubicBezTo>
                    <a:cubicBezTo>
                      <a:pt x="152" y="270"/>
                      <a:pt x="152" y="270"/>
                      <a:pt x="152" y="270"/>
                    </a:cubicBezTo>
                    <a:cubicBezTo>
                      <a:pt x="158" y="270"/>
                      <a:pt x="158" y="270"/>
                      <a:pt x="158" y="270"/>
                    </a:cubicBezTo>
                    <a:cubicBezTo>
                      <a:pt x="158" y="270"/>
                      <a:pt x="158" y="270"/>
                      <a:pt x="158" y="270"/>
                    </a:cubicBezTo>
                    <a:cubicBezTo>
                      <a:pt x="238" y="270"/>
                      <a:pt x="238" y="270"/>
                      <a:pt x="238" y="270"/>
                    </a:cubicBezTo>
                    <a:cubicBezTo>
                      <a:pt x="281" y="270"/>
                      <a:pt x="316" y="235"/>
                      <a:pt x="316" y="192"/>
                    </a:cubicBezTo>
                    <a:cubicBezTo>
                      <a:pt x="316" y="144"/>
                      <a:pt x="316" y="144"/>
                      <a:pt x="316" y="144"/>
                    </a:cubicBezTo>
                    <a:cubicBezTo>
                      <a:pt x="181" y="14"/>
                      <a:pt x="181" y="14"/>
                      <a:pt x="181" y="14"/>
                    </a:cubicBezTo>
                    <a:cubicBezTo>
                      <a:pt x="181" y="14"/>
                      <a:pt x="181" y="14"/>
                      <a:pt x="181" y="14"/>
                    </a:cubicBezTo>
                    <a:cubicBezTo>
                      <a:pt x="171" y="5"/>
                      <a:pt x="159" y="0"/>
                      <a:pt x="145" y="0"/>
                    </a:cubicBezTo>
                  </a:path>
                </a:pathLst>
              </a:custGeom>
              <a:solidFill>
                <a:srgbClr val="95A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2" name="Freeform 37"/>
              <p:cNvSpPr>
                <a:spLocks/>
              </p:cNvSpPr>
              <p:nvPr/>
            </p:nvSpPr>
            <p:spPr bwMode="auto">
              <a:xfrm>
                <a:off x="7358063" y="3097212"/>
                <a:ext cx="915988" cy="517525"/>
              </a:xfrm>
              <a:custGeom>
                <a:avLst/>
                <a:gdLst>
                  <a:gd name="T0" fmla="*/ 202 w 244"/>
                  <a:gd name="T1" fmla="*/ 53 h 138"/>
                  <a:gd name="T2" fmla="*/ 199 w 244"/>
                  <a:gd name="T3" fmla="*/ 54 h 138"/>
                  <a:gd name="T4" fmla="*/ 199 w 244"/>
                  <a:gd name="T5" fmla="*/ 53 h 138"/>
                  <a:gd name="T6" fmla="*/ 146 w 244"/>
                  <a:gd name="T7" fmla="*/ 0 h 138"/>
                  <a:gd name="T8" fmla="*/ 102 w 244"/>
                  <a:gd name="T9" fmla="*/ 24 h 138"/>
                  <a:gd name="T10" fmla="*/ 86 w 244"/>
                  <a:gd name="T11" fmla="*/ 21 h 138"/>
                  <a:gd name="T12" fmla="*/ 44 w 244"/>
                  <a:gd name="T13" fmla="*/ 54 h 138"/>
                  <a:gd name="T14" fmla="*/ 3 w 244"/>
                  <a:gd name="T15" fmla="*/ 90 h 138"/>
                  <a:gd name="T16" fmla="*/ 39 w 244"/>
                  <a:gd name="T17" fmla="*/ 138 h 138"/>
                  <a:gd name="T18" fmla="*/ 41 w 244"/>
                  <a:gd name="T19" fmla="*/ 138 h 138"/>
                  <a:gd name="T20" fmla="*/ 41 w 244"/>
                  <a:gd name="T21" fmla="*/ 138 h 138"/>
                  <a:gd name="T22" fmla="*/ 202 w 244"/>
                  <a:gd name="T23" fmla="*/ 138 h 138"/>
                  <a:gd name="T24" fmla="*/ 202 w 244"/>
                  <a:gd name="T25" fmla="*/ 138 h 138"/>
                  <a:gd name="T26" fmla="*/ 244 w 244"/>
                  <a:gd name="T27" fmla="*/ 96 h 138"/>
                  <a:gd name="T28" fmla="*/ 202 w 244"/>
                  <a:gd name="T29" fmla="*/ 5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4" h="138">
                    <a:moveTo>
                      <a:pt x="202" y="53"/>
                    </a:moveTo>
                    <a:cubicBezTo>
                      <a:pt x="201" y="53"/>
                      <a:pt x="200" y="54"/>
                      <a:pt x="199" y="54"/>
                    </a:cubicBezTo>
                    <a:cubicBezTo>
                      <a:pt x="199" y="53"/>
                      <a:pt x="199" y="53"/>
                      <a:pt x="199" y="53"/>
                    </a:cubicBezTo>
                    <a:cubicBezTo>
                      <a:pt x="199" y="23"/>
                      <a:pt x="175" y="0"/>
                      <a:pt x="146" y="0"/>
                    </a:cubicBezTo>
                    <a:cubicBezTo>
                      <a:pt x="128" y="0"/>
                      <a:pt x="111" y="9"/>
                      <a:pt x="102" y="24"/>
                    </a:cubicBezTo>
                    <a:cubicBezTo>
                      <a:pt x="97" y="22"/>
                      <a:pt x="91" y="21"/>
                      <a:pt x="86" y="21"/>
                    </a:cubicBezTo>
                    <a:cubicBezTo>
                      <a:pt x="65" y="21"/>
                      <a:pt x="49" y="35"/>
                      <a:pt x="44" y="54"/>
                    </a:cubicBezTo>
                    <a:cubicBezTo>
                      <a:pt x="24" y="54"/>
                      <a:pt x="6" y="69"/>
                      <a:pt x="3" y="90"/>
                    </a:cubicBezTo>
                    <a:cubicBezTo>
                      <a:pt x="0" y="113"/>
                      <a:pt x="16" y="135"/>
                      <a:pt x="39" y="138"/>
                    </a:cubicBezTo>
                    <a:cubicBezTo>
                      <a:pt x="40" y="138"/>
                      <a:pt x="40" y="138"/>
                      <a:pt x="41" y="138"/>
                    </a:cubicBezTo>
                    <a:cubicBezTo>
                      <a:pt x="41" y="138"/>
                      <a:pt x="41" y="138"/>
                      <a:pt x="41" y="138"/>
                    </a:cubicBezTo>
                    <a:cubicBezTo>
                      <a:pt x="202" y="138"/>
                      <a:pt x="202" y="138"/>
                      <a:pt x="202" y="138"/>
                    </a:cubicBezTo>
                    <a:cubicBezTo>
                      <a:pt x="202" y="138"/>
                      <a:pt x="202" y="138"/>
                      <a:pt x="202" y="138"/>
                    </a:cubicBezTo>
                    <a:cubicBezTo>
                      <a:pt x="225" y="138"/>
                      <a:pt x="244" y="119"/>
                      <a:pt x="244" y="96"/>
                    </a:cubicBezTo>
                    <a:cubicBezTo>
                      <a:pt x="244" y="72"/>
                      <a:pt x="225" y="53"/>
                      <a:pt x="202"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29" name="Group 328"/>
            <p:cNvGrpSpPr/>
            <p:nvPr/>
          </p:nvGrpSpPr>
          <p:grpSpPr>
            <a:xfrm>
              <a:off x="2253796" y="2424794"/>
              <a:ext cx="1067861" cy="1069026"/>
              <a:chOff x="8856663" y="881062"/>
              <a:chExt cx="1455738" cy="1457326"/>
            </a:xfrm>
          </p:grpSpPr>
          <p:sp>
            <p:nvSpPr>
              <p:cNvPr id="303" name="Freeform 38"/>
              <p:cNvSpPr>
                <a:spLocks/>
              </p:cNvSpPr>
              <p:nvPr/>
            </p:nvSpPr>
            <p:spPr bwMode="auto">
              <a:xfrm>
                <a:off x="8856663" y="881062"/>
                <a:ext cx="1455738"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4" name="Freeform 39"/>
              <p:cNvSpPr>
                <a:spLocks/>
              </p:cNvSpPr>
              <p:nvPr/>
            </p:nvSpPr>
            <p:spPr bwMode="auto">
              <a:xfrm>
                <a:off x="9205913" y="1282700"/>
                <a:ext cx="1106488" cy="1055688"/>
              </a:xfrm>
              <a:custGeom>
                <a:avLst/>
                <a:gdLst>
                  <a:gd name="T0" fmla="*/ 197 w 295"/>
                  <a:gd name="T1" fmla="*/ 0 h 281"/>
                  <a:gd name="T2" fmla="*/ 29 w 295"/>
                  <a:gd name="T3" fmla="*/ 0 h 281"/>
                  <a:gd name="T4" fmla="*/ 21 w 295"/>
                  <a:gd name="T5" fmla="*/ 8 h 281"/>
                  <a:gd name="T6" fmla="*/ 21 w 295"/>
                  <a:gd name="T7" fmla="*/ 40 h 281"/>
                  <a:gd name="T8" fmla="*/ 26 w 295"/>
                  <a:gd name="T9" fmla="*/ 45 h 281"/>
                  <a:gd name="T10" fmla="*/ 21 w 295"/>
                  <a:gd name="T11" fmla="*/ 45 h 281"/>
                  <a:gd name="T12" fmla="*/ 6 w 295"/>
                  <a:gd name="T13" fmla="*/ 45 h 281"/>
                  <a:gd name="T14" fmla="*/ 0 w 295"/>
                  <a:gd name="T15" fmla="*/ 51 h 281"/>
                  <a:gd name="T16" fmla="*/ 0 w 295"/>
                  <a:gd name="T17" fmla="*/ 53 h 281"/>
                  <a:gd name="T18" fmla="*/ 2 w 295"/>
                  <a:gd name="T19" fmla="*/ 57 h 281"/>
                  <a:gd name="T20" fmla="*/ 2 w 295"/>
                  <a:gd name="T21" fmla="*/ 57 h 281"/>
                  <a:gd name="T22" fmla="*/ 21 w 295"/>
                  <a:gd name="T23" fmla="*/ 76 h 281"/>
                  <a:gd name="T24" fmla="*/ 21 w 295"/>
                  <a:gd name="T25" fmla="*/ 80 h 281"/>
                  <a:gd name="T26" fmla="*/ 25 w 295"/>
                  <a:gd name="T27" fmla="*/ 86 h 281"/>
                  <a:gd name="T28" fmla="*/ 21 w 295"/>
                  <a:gd name="T29" fmla="*/ 86 h 281"/>
                  <a:gd name="T30" fmla="*/ 6 w 295"/>
                  <a:gd name="T31" fmla="*/ 86 h 281"/>
                  <a:gd name="T32" fmla="*/ 0 w 295"/>
                  <a:gd name="T33" fmla="*/ 91 h 281"/>
                  <a:gd name="T34" fmla="*/ 0 w 295"/>
                  <a:gd name="T35" fmla="*/ 93 h 281"/>
                  <a:gd name="T36" fmla="*/ 3 w 295"/>
                  <a:gd name="T37" fmla="*/ 98 h 281"/>
                  <a:gd name="T38" fmla="*/ 3 w 295"/>
                  <a:gd name="T39" fmla="*/ 98 h 281"/>
                  <a:gd name="T40" fmla="*/ 3 w 295"/>
                  <a:gd name="T41" fmla="*/ 98 h 281"/>
                  <a:gd name="T42" fmla="*/ 21 w 295"/>
                  <a:gd name="T43" fmla="*/ 116 h 281"/>
                  <a:gd name="T44" fmla="*/ 21 w 295"/>
                  <a:gd name="T45" fmla="*/ 120 h 281"/>
                  <a:gd name="T46" fmla="*/ 26 w 295"/>
                  <a:gd name="T47" fmla="*/ 126 h 281"/>
                  <a:gd name="T48" fmla="*/ 21 w 295"/>
                  <a:gd name="T49" fmla="*/ 126 h 281"/>
                  <a:gd name="T50" fmla="*/ 6 w 295"/>
                  <a:gd name="T51" fmla="*/ 126 h 281"/>
                  <a:gd name="T52" fmla="*/ 0 w 295"/>
                  <a:gd name="T53" fmla="*/ 131 h 281"/>
                  <a:gd name="T54" fmla="*/ 0 w 295"/>
                  <a:gd name="T55" fmla="*/ 134 h 281"/>
                  <a:gd name="T56" fmla="*/ 2 w 295"/>
                  <a:gd name="T57" fmla="*/ 137 h 281"/>
                  <a:gd name="T58" fmla="*/ 21 w 295"/>
                  <a:gd name="T59" fmla="*/ 158 h 281"/>
                  <a:gd name="T60" fmla="*/ 21 w 295"/>
                  <a:gd name="T61" fmla="*/ 172 h 281"/>
                  <a:gd name="T62" fmla="*/ 24 w 295"/>
                  <a:gd name="T63" fmla="*/ 178 h 281"/>
                  <a:gd name="T64" fmla="*/ 25 w 295"/>
                  <a:gd name="T65" fmla="*/ 180 h 281"/>
                  <a:gd name="T66" fmla="*/ 26 w 295"/>
                  <a:gd name="T67" fmla="*/ 181 h 281"/>
                  <a:gd name="T68" fmla="*/ 27 w 295"/>
                  <a:gd name="T69" fmla="*/ 182 h 281"/>
                  <a:gd name="T70" fmla="*/ 28 w 295"/>
                  <a:gd name="T71" fmla="*/ 183 h 281"/>
                  <a:gd name="T72" fmla="*/ 123 w 295"/>
                  <a:gd name="T73" fmla="*/ 281 h 281"/>
                  <a:gd name="T74" fmla="*/ 127 w 295"/>
                  <a:gd name="T75" fmla="*/ 281 h 281"/>
                  <a:gd name="T76" fmla="*/ 217 w 295"/>
                  <a:gd name="T77" fmla="*/ 281 h 281"/>
                  <a:gd name="T78" fmla="*/ 295 w 295"/>
                  <a:gd name="T79" fmla="*/ 203 h 281"/>
                  <a:gd name="T80" fmla="*/ 295 w 295"/>
                  <a:gd name="T81" fmla="*/ 90 h 281"/>
                  <a:gd name="T82" fmla="*/ 208 w 295"/>
                  <a:gd name="T83" fmla="*/ 8 h 281"/>
                  <a:gd name="T84" fmla="*/ 207 w 295"/>
                  <a:gd name="T85" fmla="*/ 7 h 281"/>
                  <a:gd name="T86" fmla="*/ 206 w 295"/>
                  <a:gd name="T87" fmla="*/ 6 h 281"/>
                  <a:gd name="T88" fmla="*/ 205 w 295"/>
                  <a:gd name="T89" fmla="*/ 5 h 281"/>
                  <a:gd name="T90" fmla="*/ 204 w 295"/>
                  <a:gd name="T91" fmla="*/ 4 h 281"/>
                  <a:gd name="T92" fmla="*/ 203 w 295"/>
                  <a:gd name="T93" fmla="*/ 3 h 281"/>
                  <a:gd name="T94" fmla="*/ 197 w 295"/>
                  <a:gd name="T9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281">
                    <a:moveTo>
                      <a:pt x="197" y="0"/>
                    </a:moveTo>
                    <a:cubicBezTo>
                      <a:pt x="29" y="0"/>
                      <a:pt x="29" y="0"/>
                      <a:pt x="29" y="0"/>
                    </a:cubicBezTo>
                    <a:cubicBezTo>
                      <a:pt x="24" y="0"/>
                      <a:pt x="21" y="4"/>
                      <a:pt x="21" y="8"/>
                    </a:cubicBezTo>
                    <a:cubicBezTo>
                      <a:pt x="21" y="40"/>
                      <a:pt x="21" y="40"/>
                      <a:pt x="21" y="40"/>
                    </a:cubicBezTo>
                    <a:cubicBezTo>
                      <a:pt x="26" y="45"/>
                      <a:pt x="26" y="45"/>
                      <a:pt x="26" y="45"/>
                    </a:cubicBezTo>
                    <a:cubicBezTo>
                      <a:pt x="21" y="45"/>
                      <a:pt x="21" y="45"/>
                      <a:pt x="21" y="45"/>
                    </a:cubicBezTo>
                    <a:cubicBezTo>
                      <a:pt x="6" y="45"/>
                      <a:pt x="6" y="45"/>
                      <a:pt x="6" y="45"/>
                    </a:cubicBezTo>
                    <a:cubicBezTo>
                      <a:pt x="3" y="45"/>
                      <a:pt x="0" y="48"/>
                      <a:pt x="0" y="51"/>
                    </a:cubicBezTo>
                    <a:cubicBezTo>
                      <a:pt x="0" y="53"/>
                      <a:pt x="0" y="53"/>
                      <a:pt x="0" y="53"/>
                    </a:cubicBezTo>
                    <a:cubicBezTo>
                      <a:pt x="0" y="55"/>
                      <a:pt x="1" y="56"/>
                      <a:pt x="2" y="57"/>
                    </a:cubicBezTo>
                    <a:cubicBezTo>
                      <a:pt x="2" y="57"/>
                      <a:pt x="2" y="57"/>
                      <a:pt x="2" y="57"/>
                    </a:cubicBezTo>
                    <a:cubicBezTo>
                      <a:pt x="21" y="76"/>
                      <a:pt x="21" y="76"/>
                      <a:pt x="21" y="76"/>
                    </a:cubicBezTo>
                    <a:cubicBezTo>
                      <a:pt x="21" y="80"/>
                      <a:pt x="21" y="80"/>
                      <a:pt x="21" y="80"/>
                    </a:cubicBezTo>
                    <a:cubicBezTo>
                      <a:pt x="25" y="86"/>
                      <a:pt x="25" y="86"/>
                      <a:pt x="25" y="86"/>
                    </a:cubicBezTo>
                    <a:cubicBezTo>
                      <a:pt x="21" y="86"/>
                      <a:pt x="21" y="86"/>
                      <a:pt x="21" y="86"/>
                    </a:cubicBezTo>
                    <a:cubicBezTo>
                      <a:pt x="6" y="86"/>
                      <a:pt x="6" y="86"/>
                      <a:pt x="6" y="86"/>
                    </a:cubicBezTo>
                    <a:cubicBezTo>
                      <a:pt x="3" y="86"/>
                      <a:pt x="0" y="88"/>
                      <a:pt x="0" y="91"/>
                    </a:cubicBezTo>
                    <a:cubicBezTo>
                      <a:pt x="0" y="93"/>
                      <a:pt x="0" y="93"/>
                      <a:pt x="0" y="93"/>
                    </a:cubicBezTo>
                    <a:cubicBezTo>
                      <a:pt x="0" y="95"/>
                      <a:pt x="1" y="97"/>
                      <a:pt x="3" y="98"/>
                    </a:cubicBezTo>
                    <a:cubicBezTo>
                      <a:pt x="3" y="98"/>
                      <a:pt x="3" y="98"/>
                      <a:pt x="3" y="98"/>
                    </a:cubicBezTo>
                    <a:cubicBezTo>
                      <a:pt x="3" y="98"/>
                      <a:pt x="3" y="98"/>
                      <a:pt x="3" y="98"/>
                    </a:cubicBezTo>
                    <a:cubicBezTo>
                      <a:pt x="21" y="116"/>
                      <a:pt x="21" y="116"/>
                      <a:pt x="21" y="116"/>
                    </a:cubicBezTo>
                    <a:cubicBezTo>
                      <a:pt x="21" y="120"/>
                      <a:pt x="21" y="120"/>
                      <a:pt x="21" y="120"/>
                    </a:cubicBezTo>
                    <a:cubicBezTo>
                      <a:pt x="26" y="126"/>
                      <a:pt x="26" y="126"/>
                      <a:pt x="26" y="126"/>
                    </a:cubicBezTo>
                    <a:cubicBezTo>
                      <a:pt x="21" y="126"/>
                      <a:pt x="21" y="126"/>
                      <a:pt x="21" y="126"/>
                    </a:cubicBezTo>
                    <a:cubicBezTo>
                      <a:pt x="6" y="126"/>
                      <a:pt x="6" y="126"/>
                      <a:pt x="6" y="126"/>
                    </a:cubicBezTo>
                    <a:cubicBezTo>
                      <a:pt x="3" y="126"/>
                      <a:pt x="0" y="128"/>
                      <a:pt x="0" y="131"/>
                    </a:cubicBezTo>
                    <a:cubicBezTo>
                      <a:pt x="0" y="134"/>
                      <a:pt x="0" y="134"/>
                      <a:pt x="0" y="134"/>
                    </a:cubicBezTo>
                    <a:cubicBezTo>
                      <a:pt x="0" y="135"/>
                      <a:pt x="1" y="136"/>
                      <a:pt x="2" y="137"/>
                    </a:cubicBezTo>
                    <a:cubicBezTo>
                      <a:pt x="21" y="158"/>
                      <a:pt x="21" y="158"/>
                      <a:pt x="21" y="158"/>
                    </a:cubicBezTo>
                    <a:cubicBezTo>
                      <a:pt x="21" y="172"/>
                      <a:pt x="21" y="172"/>
                      <a:pt x="21" y="172"/>
                    </a:cubicBezTo>
                    <a:cubicBezTo>
                      <a:pt x="21" y="175"/>
                      <a:pt x="22" y="177"/>
                      <a:pt x="24" y="178"/>
                    </a:cubicBezTo>
                    <a:cubicBezTo>
                      <a:pt x="24" y="179"/>
                      <a:pt x="24" y="179"/>
                      <a:pt x="25" y="180"/>
                    </a:cubicBezTo>
                    <a:cubicBezTo>
                      <a:pt x="25" y="180"/>
                      <a:pt x="26" y="180"/>
                      <a:pt x="26" y="181"/>
                    </a:cubicBezTo>
                    <a:cubicBezTo>
                      <a:pt x="26" y="181"/>
                      <a:pt x="27" y="181"/>
                      <a:pt x="27" y="182"/>
                    </a:cubicBezTo>
                    <a:cubicBezTo>
                      <a:pt x="28" y="183"/>
                      <a:pt x="28" y="183"/>
                      <a:pt x="28" y="183"/>
                    </a:cubicBezTo>
                    <a:cubicBezTo>
                      <a:pt x="123" y="281"/>
                      <a:pt x="123" y="281"/>
                      <a:pt x="123" y="281"/>
                    </a:cubicBezTo>
                    <a:cubicBezTo>
                      <a:pt x="127" y="281"/>
                      <a:pt x="127" y="281"/>
                      <a:pt x="127" y="281"/>
                    </a:cubicBezTo>
                    <a:cubicBezTo>
                      <a:pt x="217" y="281"/>
                      <a:pt x="217" y="281"/>
                      <a:pt x="217" y="281"/>
                    </a:cubicBezTo>
                    <a:cubicBezTo>
                      <a:pt x="260" y="281"/>
                      <a:pt x="295" y="246"/>
                      <a:pt x="295" y="203"/>
                    </a:cubicBezTo>
                    <a:cubicBezTo>
                      <a:pt x="295" y="90"/>
                      <a:pt x="295" y="90"/>
                      <a:pt x="295" y="90"/>
                    </a:cubicBezTo>
                    <a:cubicBezTo>
                      <a:pt x="208" y="8"/>
                      <a:pt x="208" y="8"/>
                      <a:pt x="208" y="8"/>
                    </a:cubicBezTo>
                    <a:cubicBezTo>
                      <a:pt x="207" y="7"/>
                      <a:pt x="207" y="7"/>
                      <a:pt x="207" y="7"/>
                    </a:cubicBezTo>
                    <a:cubicBezTo>
                      <a:pt x="207" y="7"/>
                      <a:pt x="207" y="7"/>
                      <a:pt x="206" y="6"/>
                    </a:cubicBezTo>
                    <a:cubicBezTo>
                      <a:pt x="206" y="6"/>
                      <a:pt x="206" y="6"/>
                      <a:pt x="205" y="5"/>
                    </a:cubicBezTo>
                    <a:cubicBezTo>
                      <a:pt x="205" y="5"/>
                      <a:pt x="204" y="4"/>
                      <a:pt x="204" y="4"/>
                    </a:cubicBezTo>
                    <a:cubicBezTo>
                      <a:pt x="204" y="4"/>
                      <a:pt x="203" y="3"/>
                      <a:pt x="203" y="3"/>
                    </a:cubicBezTo>
                    <a:cubicBezTo>
                      <a:pt x="201" y="1"/>
                      <a:pt x="199" y="0"/>
                      <a:pt x="197" y="0"/>
                    </a:cubicBezTo>
                  </a:path>
                </a:pathLst>
              </a:custGeom>
              <a:solidFill>
                <a:srgbClr val="001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5" name="Freeform 40"/>
              <p:cNvSpPr>
                <a:spLocks noEditPoints="1"/>
              </p:cNvSpPr>
              <p:nvPr/>
            </p:nvSpPr>
            <p:spPr bwMode="auto">
              <a:xfrm>
                <a:off x="9283701" y="1282700"/>
                <a:ext cx="692150" cy="676275"/>
              </a:xfrm>
              <a:custGeom>
                <a:avLst/>
                <a:gdLst>
                  <a:gd name="T0" fmla="*/ 176 w 184"/>
                  <a:gd name="T1" fmla="*/ 0 h 180"/>
                  <a:gd name="T2" fmla="*/ 8 w 184"/>
                  <a:gd name="T3" fmla="*/ 0 h 180"/>
                  <a:gd name="T4" fmla="*/ 0 w 184"/>
                  <a:gd name="T5" fmla="*/ 8 h 180"/>
                  <a:gd name="T6" fmla="*/ 0 w 184"/>
                  <a:gd name="T7" fmla="*/ 40 h 180"/>
                  <a:gd name="T8" fmla="*/ 13 w 184"/>
                  <a:gd name="T9" fmla="*/ 40 h 180"/>
                  <a:gd name="T10" fmla="*/ 24 w 184"/>
                  <a:gd name="T11" fmla="*/ 51 h 180"/>
                  <a:gd name="T12" fmla="*/ 24 w 184"/>
                  <a:gd name="T13" fmla="*/ 53 h 180"/>
                  <a:gd name="T14" fmla="*/ 13 w 184"/>
                  <a:gd name="T15" fmla="*/ 64 h 180"/>
                  <a:gd name="T16" fmla="*/ 0 w 184"/>
                  <a:gd name="T17" fmla="*/ 64 h 180"/>
                  <a:gd name="T18" fmla="*/ 0 w 184"/>
                  <a:gd name="T19" fmla="*/ 80 h 180"/>
                  <a:gd name="T20" fmla="*/ 13 w 184"/>
                  <a:gd name="T21" fmla="*/ 80 h 180"/>
                  <a:gd name="T22" fmla="*/ 24 w 184"/>
                  <a:gd name="T23" fmla="*/ 91 h 180"/>
                  <a:gd name="T24" fmla="*/ 24 w 184"/>
                  <a:gd name="T25" fmla="*/ 93 h 180"/>
                  <a:gd name="T26" fmla="*/ 13 w 184"/>
                  <a:gd name="T27" fmla="*/ 104 h 180"/>
                  <a:gd name="T28" fmla="*/ 0 w 184"/>
                  <a:gd name="T29" fmla="*/ 104 h 180"/>
                  <a:gd name="T30" fmla="*/ 0 w 184"/>
                  <a:gd name="T31" fmla="*/ 120 h 180"/>
                  <a:gd name="T32" fmla="*/ 13 w 184"/>
                  <a:gd name="T33" fmla="*/ 120 h 180"/>
                  <a:gd name="T34" fmla="*/ 24 w 184"/>
                  <a:gd name="T35" fmla="*/ 131 h 180"/>
                  <a:gd name="T36" fmla="*/ 24 w 184"/>
                  <a:gd name="T37" fmla="*/ 134 h 180"/>
                  <a:gd name="T38" fmla="*/ 13 w 184"/>
                  <a:gd name="T39" fmla="*/ 145 h 180"/>
                  <a:gd name="T40" fmla="*/ 0 w 184"/>
                  <a:gd name="T41" fmla="*/ 145 h 180"/>
                  <a:gd name="T42" fmla="*/ 0 w 184"/>
                  <a:gd name="T43" fmla="*/ 172 h 180"/>
                  <a:gd name="T44" fmla="*/ 8 w 184"/>
                  <a:gd name="T45" fmla="*/ 180 h 180"/>
                  <a:gd name="T46" fmla="*/ 176 w 184"/>
                  <a:gd name="T47" fmla="*/ 180 h 180"/>
                  <a:gd name="T48" fmla="*/ 184 w 184"/>
                  <a:gd name="T49" fmla="*/ 172 h 180"/>
                  <a:gd name="T50" fmla="*/ 184 w 184"/>
                  <a:gd name="T51" fmla="*/ 8 h 180"/>
                  <a:gd name="T52" fmla="*/ 176 w 184"/>
                  <a:gd name="T53" fmla="*/ 0 h 180"/>
                  <a:gd name="T54" fmla="*/ 97 w 184"/>
                  <a:gd name="T55" fmla="*/ 19 h 180"/>
                  <a:gd name="T56" fmla="*/ 121 w 184"/>
                  <a:gd name="T57" fmla="*/ 43 h 180"/>
                  <a:gd name="T58" fmla="*/ 97 w 184"/>
                  <a:gd name="T59" fmla="*/ 67 h 180"/>
                  <a:gd name="T60" fmla="*/ 73 w 184"/>
                  <a:gd name="T61" fmla="*/ 43 h 180"/>
                  <a:gd name="T62" fmla="*/ 97 w 184"/>
                  <a:gd name="T63" fmla="*/ 19 h 180"/>
                  <a:gd name="T64" fmla="*/ 143 w 184"/>
                  <a:gd name="T65" fmla="*/ 137 h 180"/>
                  <a:gd name="T66" fmla="*/ 97 w 184"/>
                  <a:gd name="T67" fmla="*/ 161 h 180"/>
                  <a:gd name="T68" fmla="*/ 51 w 184"/>
                  <a:gd name="T69" fmla="*/ 137 h 180"/>
                  <a:gd name="T70" fmla="*/ 51 w 184"/>
                  <a:gd name="T71" fmla="*/ 134 h 180"/>
                  <a:gd name="T72" fmla="*/ 97 w 184"/>
                  <a:gd name="T73" fmla="*/ 70 h 180"/>
                  <a:gd name="T74" fmla="*/ 143 w 184"/>
                  <a:gd name="T75" fmla="*/ 13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80">
                    <a:moveTo>
                      <a:pt x="176" y="0"/>
                    </a:moveTo>
                    <a:cubicBezTo>
                      <a:pt x="8" y="0"/>
                      <a:pt x="8" y="0"/>
                      <a:pt x="8" y="0"/>
                    </a:cubicBezTo>
                    <a:cubicBezTo>
                      <a:pt x="3" y="0"/>
                      <a:pt x="0" y="4"/>
                      <a:pt x="0" y="8"/>
                    </a:cubicBezTo>
                    <a:cubicBezTo>
                      <a:pt x="0" y="40"/>
                      <a:pt x="0" y="40"/>
                      <a:pt x="0" y="40"/>
                    </a:cubicBezTo>
                    <a:cubicBezTo>
                      <a:pt x="13" y="40"/>
                      <a:pt x="13" y="40"/>
                      <a:pt x="13" y="40"/>
                    </a:cubicBezTo>
                    <a:cubicBezTo>
                      <a:pt x="19" y="40"/>
                      <a:pt x="24" y="45"/>
                      <a:pt x="24" y="51"/>
                    </a:cubicBezTo>
                    <a:cubicBezTo>
                      <a:pt x="24" y="53"/>
                      <a:pt x="24" y="53"/>
                      <a:pt x="24" y="53"/>
                    </a:cubicBezTo>
                    <a:cubicBezTo>
                      <a:pt x="24" y="59"/>
                      <a:pt x="19" y="64"/>
                      <a:pt x="13" y="64"/>
                    </a:cubicBezTo>
                    <a:cubicBezTo>
                      <a:pt x="0" y="64"/>
                      <a:pt x="0" y="64"/>
                      <a:pt x="0" y="64"/>
                    </a:cubicBezTo>
                    <a:cubicBezTo>
                      <a:pt x="0" y="80"/>
                      <a:pt x="0" y="80"/>
                      <a:pt x="0" y="80"/>
                    </a:cubicBezTo>
                    <a:cubicBezTo>
                      <a:pt x="13" y="80"/>
                      <a:pt x="13" y="80"/>
                      <a:pt x="13" y="80"/>
                    </a:cubicBezTo>
                    <a:cubicBezTo>
                      <a:pt x="19" y="80"/>
                      <a:pt x="24" y="85"/>
                      <a:pt x="24" y="91"/>
                    </a:cubicBezTo>
                    <a:cubicBezTo>
                      <a:pt x="24" y="93"/>
                      <a:pt x="24" y="93"/>
                      <a:pt x="24" y="93"/>
                    </a:cubicBezTo>
                    <a:cubicBezTo>
                      <a:pt x="24" y="99"/>
                      <a:pt x="19" y="104"/>
                      <a:pt x="13" y="104"/>
                    </a:cubicBezTo>
                    <a:cubicBezTo>
                      <a:pt x="0" y="104"/>
                      <a:pt x="0" y="104"/>
                      <a:pt x="0" y="104"/>
                    </a:cubicBezTo>
                    <a:cubicBezTo>
                      <a:pt x="0" y="120"/>
                      <a:pt x="0" y="120"/>
                      <a:pt x="0" y="120"/>
                    </a:cubicBezTo>
                    <a:cubicBezTo>
                      <a:pt x="13" y="120"/>
                      <a:pt x="13" y="120"/>
                      <a:pt x="13" y="120"/>
                    </a:cubicBezTo>
                    <a:cubicBezTo>
                      <a:pt x="19" y="120"/>
                      <a:pt x="24" y="125"/>
                      <a:pt x="24" y="131"/>
                    </a:cubicBezTo>
                    <a:cubicBezTo>
                      <a:pt x="24" y="134"/>
                      <a:pt x="24" y="134"/>
                      <a:pt x="24" y="134"/>
                    </a:cubicBezTo>
                    <a:cubicBezTo>
                      <a:pt x="24" y="140"/>
                      <a:pt x="19" y="145"/>
                      <a:pt x="13" y="145"/>
                    </a:cubicBezTo>
                    <a:cubicBezTo>
                      <a:pt x="0" y="145"/>
                      <a:pt x="0" y="145"/>
                      <a:pt x="0" y="145"/>
                    </a:cubicBezTo>
                    <a:cubicBezTo>
                      <a:pt x="0" y="172"/>
                      <a:pt x="0" y="172"/>
                      <a:pt x="0" y="172"/>
                    </a:cubicBezTo>
                    <a:cubicBezTo>
                      <a:pt x="0" y="177"/>
                      <a:pt x="3" y="180"/>
                      <a:pt x="8" y="180"/>
                    </a:cubicBezTo>
                    <a:cubicBezTo>
                      <a:pt x="176" y="180"/>
                      <a:pt x="176" y="180"/>
                      <a:pt x="176" y="180"/>
                    </a:cubicBezTo>
                    <a:cubicBezTo>
                      <a:pt x="180" y="180"/>
                      <a:pt x="184" y="177"/>
                      <a:pt x="184" y="172"/>
                    </a:cubicBezTo>
                    <a:cubicBezTo>
                      <a:pt x="184" y="8"/>
                      <a:pt x="184" y="8"/>
                      <a:pt x="184" y="8"/>
                    </a:cubicBezTo>
                    <a:cubicBezTo>
                      <a:pt x="184" y="4"/>
                      <a:pt x="180" y="0"/>
                      <a:pt x="176" y="0"/>
                    </a:cubicBezTo>
                    <a:close/>
                    <a:moveTo>
                      <a:pt x="97" y="19"/>
                    </a:moveTo>
                    <a:cubicBezTo>
                      <a:pt x="110" y="19"/>
                      <a:pt x="121" y="30"/>
                      <a:pt x="121" y="43"/>
                    </a:cubicBezTo>
                    <a:cubicBezTo>
                      <a:pt x="121" y="56"/>
                      <a:pt x="110" y="67"/>
                      <a:pt x="97" y="67"/>
                    </a:cubicBezTo>
                    <a:cubicBezTo>
                      <a:pt x="84" y="67"/>
                      <a:pt x="73" y="56"/>
                      <a:pt x="73" y="43"/>
                    </a:cubicBezTo>
                    <a:cubicBezTo>
                      <a:pt x="73" y="30"/>
                      <a:pt x="84" y="19"/>
                      <a:pt x="97" y="19"/>
                    </a:cubicBezTo>
                    <a:close/>
                    <a:moveTo>
                      <a:pt x="143" y="137"/>
                    </a:moveTo>
                    <a:cubicBezTo>
                      <a:pt x="143" y="150"/>
                      <a:pt x="123" y="161"/>
                      <a:pt x="97" y="161"/>
                    </a:cubicBezTo>
                    <a:cubicBezTo>
                      <a:pt x="72" y="161"/>
                      <a:pt x="51" y="150"/>
                      <a:pt x="51" y="137"/>
                    </a:cubicBezTo>
                    <a:cubicBezTo>
                      <a:pt x="51" y="136"/>
                      <a:pt x="51" y="135"/>
                      <a:pt x="51" y="134"/>
                    </a:cubicBezTo>
                    <a:cubicBezTo>
                      <a:pt x="52" y="98"/>
                      <a:pt x="72" y="70"/>
                      <a:pt x="97" y="70"/>
                    </a:cubicBezTo>
                    <a:cubicBezTo>
                      <a:pt x="123" y="70"/>
                      <a:pt x="143" y="100"/>
                      <a:pt x="143" y="1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6" name="Freeform 41"/>
              <p:cNvSpPr>
                <a:spLocks/>
              </p:cNvSpPr>
              <p:nvPr/>
            </p:nvSpPr>
            <p:spPr bwMode="auto">
              <a:xfrm>
                <a:off x="9205913" y="1452562"/>
                <a:ext cx="149225" cy="52388"/>
              </a:xfrm>
              <a:custGeom>
                <a:avLst/>
                <a:gdLst>
                  <a:gd name="T0" fmla="*/ 6 w 40"/>
                  <a:gd name="T1" fmla="*/ 14 h 14"/>
                  <a:gd name="T2" fmla="*/ 21 w 40"/>
                  <a:gd name="T3" fmla="*/ 14 h 14"/>
                  <a:gd name="T4" fmla="*/ 34 w 40"/>
                  <a:gd name="T5" fmla="*/ 14 h 14"/>
                  <a:gd name="T6" fmla="*/ 40 w 40"/>
                  <a:gd name="T7" fmla="*/ 8 h 14"/>
                  <a:gd name="T8" fmla="*/ 40 w 40"/>
                  <a:gd name="T9" fmla="*/ 6 h 14"/>
                  <a:gd name="T10" fmla="*/ 34 w 40"/>
                  <a:gd name="T11" fmla="*/ 0 h 14"/>
                  <a:gd name="T12" fmla="*/ 21 w 40"/>
                  <a:gd name="T13" fmla="*/ 0 h 14"/>
                  <a:gd name="T14" fmla="*/ 6 w 40"/>
                  <a:gd name="T15" fmla="*/ 0 h 14"/>
                  <a:gd name="T16" fmla="*/ 0 w 40"/>
                  <a:gd name="T17" fmla="*/ 6 h 14"/>
                  <a:gd name="T18" fmla="*/ 0 w 40"/>
                  <a:gd name="T19" fmla="*/ 8 h 14"/>
                  <a:gd name="T20" fmla="*/ 6 w 4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6" y="14"/>
                    </a:moveTo>
                    <a:cubicBezTo>
                      <a:pt x="21" y="14"/>
                      <a:pt x="21" y="14"/>
                      <a:pt x="21" y="14"/>
                    </a:cubicBezTo>
                    <a:cubicBezTo>
                      <a:pt x="34" y="14"/>
                      <a:pt x="34" y="14"/>
                      <a:pt x="34" y="14"/>
                    </a:cubicBezTo>
                    <a:cubicBezTo>
                      <a:pt x="37" y="14"/>
                      <a:pt x="40" y="11"/>
                      <a:pt x="40" y="8"/>
                    </a:cubicBezTo>
                    <a:cubicBezTo>
                      <a:pt x="40" y="6"/>
                      <a:pt x="40" y="6"/>
                      <a:pt x="40" y="6"/>
                    </a:cubicBezTo>
                    <a:cubicBezTo>
                      <a:pt x="40" y="3"/>
                      <a:pt x="37" y="0"/>
                      <a:pt x="34" y="0"/>
                    </a:cubicBezTo>
                    <a:cubicBezTo>
                      <a:pt x="21" y="0"/>
                      <a:pt x="21" y="0"/>
                      <a:pt x="21" y="0"/>
                    </a:cubicBezTo>
                    <a:cubicBezTo>
                      <a:pt x="6" y="0"/>
                      <a:pt x="6" y="0"/>
                      <a:pt x="6" y="0"/>
                    </a:cubicBezTo>
                    <a:cubicBezTo>
                      <a:pt x="3" y="0"/>
                      <a:pt x="0" y="3"/>
                      <a:pt x="0" y="6"/>
                    </a:cubicBezTo>
                    <a:cubicBezTo>
                      <a:pt x="0" y="8"/>
                      <a:pt x="0" y="8"/>
                      <a:pt x="0" y="8"/>
                    </a:cubicBezTo>
                    <a:cubicBezTo>
                      <a:pt x="0" y="11"/>
                      <a:pt x="3" y="14"/>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7" name="Freeform 42"/>
              <p:cNvSpPr>
                <a:spLocks/>
              </p:cNvSpPr>
              <p:nvPr/>
            </p:nvSpPr>
            <p:spPr bwMode="auto">
              <a:xfrm>
                <a:off x="9205913" y="1606550"/>
                <a:ext cx="149225" cy="47625"/>
              </a:xfrm>
              <a:custGeom>
                <a:avLst/>
                <a:gdLst>
                  <a:gd name="T0" fmla="*/ 6 w 40"/>
                  <a:gd name="T1" fmla="*/ 13 h 13"/>
                  <a:gd name="T2" fmla="*/ 21 w 40"/>
                  <a:gd name="T3" fmla="*/ 13 h 13"/>
                  <a:gd name="T4" fmla="*/ 34 w 40"/>
                  <a:gd name="T5" fmla="*/ 13 h 13"/>
                  <a:gd name="T6" fmla="*/ 40 w 40"/>
                  <a:gd name="T7" fmla="*/ 7 h 13"/>
                  <a:gd name="T8" fmla="*/ 40 w 40"/>
                  <a:gd name="T9" fmla="*/ 5 h 13"/>
                  <a:gd name="T10" fmla="*/ 34 w 40"/>
                  <a:gd name="T11" fmla="*/ 0 h 13"/>
                  <a:gd name="T12" fmla="*/ 21 w 40"/>
                  <a:gd name="T13" fmla="*/ 0 h 13"/>
                  <a:gd name="T14" fmla="*/ 6 w 40"/>
                  <a:gd name="T15" fmla="*/ 0 h 13"/>
                  <a:gd name="T16" fmla="*/ 0 w 40"/>
                  <a:gd name="T17" fmla="*/ 5 h 13"/>
                  <a:gd name="T18" fmla="*/ 0 w 40"/>
                  <a:gd name="T19" fmla="*/ 7 h 13"/>
                  <a:gd name="T20" fmla="*/ 6 w 4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
                    <a:moveTo>
                      <a:pt x="6" y="13"/>
                    </a:moveTo>
                    <a:cubicBezTo>
                      <a:pt x="21" y="13"/>
                      <a:pt x="21" y="13"/>
                      <a:pt x="21" y="13"/>
                    </a:cubicBezTo>
                    <a:cubicBezTo>
                      <a:pt x="34" y="13"/>
                      <a:pt x="34" y="13"/>
                      <a:pt x="34" y="13"/>
                    </a:cubicBezTo>
                    <a:cubicBezTo>
                      <a:pt x="37" y="13"/>
                      <a:pt x="40" y="10"/>
                      <a:pt x="40" y="7"/>
                    </a:cubicBezTo>
                    <a:cubicBezTo>
                      <a:pt x="40" y="5"/>
                      <a:pt x="40" y="5"/>
                      <a:pt x="40" y="5"/>
                    </a:cubicBezTo>
                    <a:cubicBezTo>
                      <a:pt x="40" y="2"/>
                      <a:pt x="37" y="0"/>
                      <a:pt x="34" y="0"/>
                    </a:cubicBezTo>
                    <a:cubicBezTo>
                      <a:pt x="21" y="0"/>
                      <a:pt x="21" y="0"/>
                      <a:pt x="21" y="0"/>
                    </a:cubicBezTo>
                    <a:cubicBezTo>
                      <a:pt x="6" y="0"/>
                      <a:pt x="6" y="0"/>
                      <a:pt x="6" y="0"/>
                    </a:cubicBezTo>
                    <a:cubicBezTo>
                      <a:pt x="3" y="0"/>
                      <a:pt x="0" y="2"/>
                      <a:pt x="0" y="5"/>
                    </a:cubicBezTo>
                    <a:cubicBezTo>
                      <a:pt x="0" y="7"/>
                      <a:pt x="0" y="7"/>
                      <a:pt x="0" y="7"/>
                    </a:cubicBezTo>
                    <a:cubicBezTo>
                      <a:pt x="0" y="10"/>
                      <a:pt x="3" y="13"/>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08" name="Freeform 43"/>
              <p:cNvSpPr>
                <a:spLocks/>
              </p:cNvSpPr>
              <p:nvPr/>
            </p:nvSpPr>
            <p:spPr bwMode="auto">
              <a:xfrm>
                <a:off x="9205913" y="1755775"/>
                <a:ext cx="149225" cy="49213"/>
              </a:xfrm>
              <a:custGeom>
                <a:avLst/>
                <a:gdLst>
                  <a:gd name="T0" fmla="*/ 34 w 40"/>
                  <a:gd name="T1" fmla="*/ 13 h 13"/>
                  <a:gd name="T2" fmla="*/ 40 w 40"/>
                  <a:gd name="T3" fmla="*/ 8 h 13"/>
                  <a:gd name="T4" fmla="*/ 40 w 40"/>
                  <a:gd name="T5" fmla="*/ 5 h 13"/>
                  <a:gd name="T6" fmla="*/ 34 w 40"/>
                  <a:gd name="T7" fmla="*/ 0 h 13"/>
                  <a:gd name="T8" fmla="*/ 21 w 40"/>
                  <a:gd name="T9" fmla="*/ 0 h 13"/>
                  <a:gd name="T10" fmla="*/ 6 w 40"/>
                  <a:gd name="T11" fmla="*/ 0 h 13"/>
                  <a:gd name="T12" fmla="*/ 0 w 40"/>
                  <a:gd name="T13" fmla="*/ 5 h 13"/>
                  <a:gd name="T14" fmla="*/ 0 w 40"/>
                  <a:gd name="T15" fmla="*/ 8 h 13"/>
                  <a:gd name="T16" fmla="*/ 6 w 40"/>
                  <a:gd name="T17" fmla="*/ 13 h 13"/>
                  <a:gd name="T18" fmla="*/ 21 w 40"/>
                  <a:gd name="T19" fmla="*/ 13 h 13"/>
                  <a:gd name="T20" fmla="*/ 34 w 4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
                    <a:moveTo>
                      <a:pt x="34" y="13"/>
                    </a:moveTo>
                    <a:cubicBezTo>
                      <a:pt x="37" y="13"/>
                      <a:pt x="40" y="11"/>
                      <a:pt x="40" y="8"/>
                    </a:cubicBezTo>
                    <a:cubicBezTo>
                      <a:pt x="40" y="5"/>
                      <a:pt x="40" y="5"/>
                      <a:pt x="40" y="5"/>
                    </a:cubicBezTo>
                    <a:cubicBezTo>
                      <a:pt x="40" y="2"/>
                      <a:pt x="37" y="0"/>
                      <a:pt x="34" y="0"/>
                    </a:cubicBezTo>
                    <a:cubicBezTo>
                      <a:pt x="21" y="0"/>
                      <a:pt x="21" y="0"/>
                      <a:pt x="21" y="0"/>
                    </a:cubicBezTo>
                    <a:cubicBezTo>
                      <a:pt x="6" y="0"/>
                      <a:pt x="6" y="0"/>
                      <a:pt x="6" y="0"/>
                    </a:cubicBezTo>
                    <a:cubicBezTo>
                      <a:pt x="3" y="0"/>
                      <a:pt x="0" y="2"/>
                      <a:pt x="0" y="5"/>
                    </a:cubicBezTo>
                    <a:cubicBezTo>
                      <a:pt x="0" y="8"/>
                      <a:pt x="0" y="8"/>
                      <a:pt x="0" y="8"/>
                    </a:cubicBezTo>
                    <a:cubicBezTo>
                      <a:pt x="0" y="11"/>
                      <a:pt x="3" y="13"/>
                      <a:pt x="6" y="13"/>
                    </a:cubicBezTo>
                    <a:cubicBezTo>
                      <a:pt x="21" y="13"/>
                      <a:pt x="21" y="13"/>
                      <a:pt x="21" y="13"/>
                    </a:cubicBezTo>
                    <a:lnTo>
                      <a:pt x="3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28" name="Group 327"/>
            <p:cNvGrpSpPr/>
            <p:nvPr/>
          </p:nvGrpSpPr>
          <p:grpSpPr>
            <a:xfrm>
              <a:off x="1034582" y="2424795"/>
              <a:ext cx="1069025" cy="1069025"/>
              <a:chOff x="7091363" y="881062"/>
              <a:chExt cx="1457325" cy="1457325"/>
            </a:xfrm>
          </p:grpSpPr>
          <p:sp>
            <p:nvSpPr>
              <p:cNvPr id="309" name="Freeform 44"/>
              <p:cNvSpPr>
                <a:spLocks/>
              </p:cNvSpPr>
              <p:nvPr/>
            </p:nvSpPr>
            <p:spPr bwMode="auto">
              <a:xfrm>
                <a:off x="7091363" y="881062"/>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B40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0" name="Freeform 45"/>
              <p:cNvSpPr>
                <a:spLocks/>
              </p:cNvSpPr>
              <p:nvPr/>
            </p:nvSpPr>
            <p:spPr bwMode="auto">
              <a:xfrm>
                <a:off x="7443788" y="1328737"/>
                <a:ext cx="1104900" cy="1009650"/>
              </a:xfrm>
              <a:custGeom>
                <a:avLst/>
                <a:gdLst>
                  <a:gd name="T0" fmla="*/ 100 w 294"/>
                  <a:gd name="T1" fmla="*/ 0 h 269"/>
                  <a:gd name="T2" fmla="*/ 0 w 294"/>
                  <a:gd name="T3" fmla="*/ 41 h 269"/>
                  <a:gd name="T4" fmla="*/ 2 w 294"/>
                  <a:gd name="T5" fmla="*/ 42 h 269"/>
                  <a:gd name="T6" fmla="*/ 3 w 294"/>
                  <a:gd name="T7" fmla="*/ 44 h 269"/>
                  <a:gd name="T8" fmla="*/ 5 w 294"/>
                  <a:gd name="T9" fmla="*/ 45 h 269"/>
                  <a:gd name="T10" fmla="*/ 5 w 294"/>
                  <a:gd name="T11" fmla="*/ 45 h 269"/>
                  <a:gd name="T12" fmla="*/ 12 w 294"/>
                  <a:gd name="T13" fmla="*/ 52 h 269"/>
                  <a:gd name="T14" fmla="*/ 13 w 294"/>
                  <a:gd name="T15" fmla="*/ 54 h 269"/>
                  <a:gd name="T16" fmla="*/ 15 w 294"/>
                  <a:gd name="T17" fmla="*/ 55 h 269"/>
                  <a:gd name="T18" fmla="*/ 16 w 294"/>
                  <a:gd name="T19" fmla="*/ 57 h 269"/>
                  <a:gd name="T20" fmla="*/ 16 w 294"/>
                  <a:gd name="T21" fmla="*/ 57 h 269"/>
                  <a:gd name="T22" fmla="*/ 18 w 294"/>
                  <a:gd name="T23" fmla="*/ 58 h 269"/>
                  <a:gd name="T24" fmla="*/ 19 w 294"/>
                  <a:gd name="T25" fmla="*/ 59 h 269"/>
                  <a:gd name="T26" fmla="*/ 28 w 294"/>
                  <a:gd name="T27" fmla="*/ 69 h 269"/>
                  <a:gd name="T28" fmla="*/ 28 w 294"/>
                  <a:gd name="T29" fmla="*/ 69 h 269"/>
                  <a:gd name="T30" fmla="*/ 25 w 294"/>
                  <a:gd name="T31" fmla="*/ 71 h 269"/>
                  <a:gd name="T32" fmla="*/ 27 w 294"/>
                  <a:gd name="T33" fmla="*/ 73 h 269"/>
                  <a:gd name="T34" fmla="*/ 28 w 294"/>
                  <a:gd name="T35" fmla="*/ 74 h 269"/>
                  <a:gd name="T36" fmla="*/ 30 w 294"/>
                  <a:gd name="T37" fmla="*/ 75 h 269"/>
                  <a:gd name="T38" fmla="*/ 30 w 294"/>
                  <a:gd name="T39" fmla="*/ 75 h 269"/>
                  <a:gd name="T40" fmla="*/ 44 w 294"/>
                  <a:gd name="T41" fmla="*/ 89 h 269"/>
                  <a:gd name="T42" fmla="*/ 51 w 294"/>
                  <a:gd name="T43" fmla="*/ 98 h 269"/>
                  <a:gd name="T44" fmla="*/ 51 w 294"/>
                  <a:gd name="T45" fmla="*/ 98 h 269"/>
                  <a:gd name="T46" fmla="*/ 47 w 294"/>
                  <a:gd name="T47" fmla="*/ 102 h 269"/>
                  <a:gd name="T48" fmla="*/ 48 w 294"/>
                  <a:gd name="T49" fmla="*/ 103 h 269"/>
                  <a:gd name="T50" fmla="*/ 49 w 294"/>
                  <a:gd name="T51" fmla="*/ 105 h 269"/>
                  <a:gd name="T52" fmla="*/ 49 w 294"/>
                  <a:gd name="T53" fmla="*/ 105 h 269"/>
                  <a:gd name="T54" fmla="*/ 52 w 294"/>
                  <a:gd name="T55" fmla="*/ 108 h 269"/>
                  <a:gd name="T56" fmla="*/ 52 w 294"/>
                  <a:gd name="T57" fmla="*/ 108 h 269"/>
                  <a:gd name="T58" fmla="*/ 58 w 294"/>
                  <a:gd name="T59" fmla="*/ 113 h 269"/>
                  <a:gd name="T60" fmla="*/ 59 w 294"/>
                  <a:gd name="T61" fmla="*/ 115 h 269"/>
                  <a:gd name="T62" fmla="*/ 61 w 294"/>
                  <a:gd name="T63" fmla="*/ 116 h 269"/>
                  <a:gd name="T64" fmla="*/ 61 w 294"/>
                  <a:gd name="T65" fmla="*/ 116 h 269"/>
                  <a:gd name="T66" fmla="*/ 65 w 294"/>
                  <a:gd name="T67" fmla="*/ 120 h 269"/>
                  <a:gd name="T68" fmla="*/ 81 w 294"/>
                  <a:gd name="T69" fmla="*/ 137 h 269"/>
                  <a:gd name="T70" fmla="*/ 81 w 294"/>
                  <a:gd name="T71" fmla="*/ 137 h 269"/>
                  <a:gd name="T72" fmla="*/ 81 w 294"/>
                  <a:gd name="T73" fmla="*/ 138 h 269"/>
                  <a:gd name="T74" fmla="*/ 87 w 294"/>
                  <a:gd name="T75" fmla="*/ 152 h 269"/>
                  <a:gd name="T76" fmla="*/ 88 w 294"/>
                  <a:gd name="T77" fmla="*/ 152 h 269"/>
                  <a:gd name="T78" fmla="*/ 88 w 294"/>
                  <a:gd name="T79" fmla="*/ 152 h 269"/>
                  <a:gd name="T80" fmla="*/ 203 w 294"/>
                  <a:gd name="T81" fmla="*/ 269 h 269"/>
                  <a:gd name="T82" fmla="*/ 205 w 294"/>
                  <a:gd name="T83" fmla="*/ 269 h 269"/>
                  <a:gd name="T84" fmla="*/ 216 w 294"/>
                  <a:gd name="T85" fmla="*/ 269 h 269"/>
                  <a:gd name="T86" fmla="*/ 294 w 294"/>
                  <a:gd name="T87" fmla="*/ 191 h 269"/>
                  <a:gd name="T88" fmla="*/ 294 w 294"/>
                  <a:gd name="T89" fmla="*/ 134 h 269"/>
                  <a:gd name="T90" fmla="*/ 200 w 294"/>
                  <a:gd name="T91" fmla="*/ 41 h 269"/>
                  <a:gd name="T92" fmla="*/ 100 w 294"/>
                  <a:gd name="T93"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4" h="269">
                    <a:moveTo>
                      <a:pt x="100" y="0"/>
                    </a:moveTo>
                    <a:cubicBezTo>
                      <a:pt x="63" y="0"/>
                      <a:pt x="27" y="14"/>
                      <a:pt x="0" y="41"/>
                    </a:cubicBezTo>
                    <a:cubicBezTo>
                      <a:pt x="2" y="42"/>
                      <a:pt x="2" y="42"/>
                      <a:pt x="2" y="42"/>
                    </a:cubicBezTo>
                    <a:cubicBezTo>
                      <a:pt x="3" y="44"/>
                      <a:pt x="3" y="44"/>
                      <a:pt x="3" y="44"/>
                    </a:cubicBezTo>
                    <a:cubicBezTo>
                      <a:pt x="5" y="45"/>
                      <a:pt x="5" y="45"/>
                      <a:pt x="5" y="45"/>
                    </a:cubicBezTo>
                    <a:cubicBezTo>
                      <a:pt x="5" y="45"/>
                      <a:pt x="5" y="45"/>
                      <a:pt x="5" y="45"/>
                    </a:cubicBezTo>
                    <a:cubicBezTo>
                      <a:pt x="12" y="52"/>
                      <a:pt x="12" y="52"/>
                      <a:pt x="12" y="52"/>
                    </a:cubicBezTo>
                    <a:cubicBezTo>
                      <a:pt x="13" y="54"/>
                      <a:pt x="13" y="54"/>
                      <a:pt x="13" y="54"/>
                    </a:cubicBezTo>
                    <a:cubicBezTo>
                      <a:pt x="15" y="55"/>
                      <a:pt x="15" y="55"/>
                      <a:pt x="15" y="55"/>
                    </a:cubicBezTo>
                    <a:cubicBezTo>
                      <a:pt x="16" y="57"/>
                      <a:pt x="16" y="57"/>
                      <a:pt x="16" y="57"/>
                    </a:cubicBezTo>
                    <a:cubicBezTo>
                      <a:pt x="16" y="57"/>
                      <a:pt x="16" y="57"/>
                      <a:pt x="16" y="57"/>
                    </a:cubicBezTo>
                    <a:cubicBezTo>
                      <a:pt x="18" y="58"/>
                      <a:pt x="18" y="58"/>
                      <a:pt x="18" y="58"/>
                    </a:cubicBezTo>
                    <a:cubicBezTo>
                      <a:pt x="19" y="59"/>
                      <a:pt x="19" y="59"/>
                      <a:pt x="19" y="59"/>
                    </a:cubicBezTo>
                    <a:cubicBezTo>
                      <a:pt x="28" y="69"/>
                      <a:pt x="28" y="69"/>
                      <a:pt x="28" y="69"/>
                    </a:cubicBezTo>
                    <a:cubicBezTo>
                      <a:pt x="28" y="69"/>
                      <a:pt x="28" y="69"/>
                      <a:pt x="28" y="69"/>
                    </a:cubicBezTo>
                    <a:cubicBezTo>
                      <a:pt x="27" y="70"/>
                      <a:pt x="26" y="70"/>
                      <a:pt x="25" y="71"/>
                    </a:cubicBezTo>
                    <a:cubicBezTo>
                      <a:pt x="27" y="73"/>
                      <a:pt x="27" y="73"/>
                      <a:pt x="27" y="73"/>
                    </a:cubicBezTo>
                    <a:cubicBezTo>
                      <a:pt x="28" y="74"/>
                      <a:pt x="28" y="74"/>
                      <a:pt x="28" y="74"/>
                    </a:cubicBezTo>
                    <a:cubicBezTo>
                      <a:pt x="30" y="75"/>
                      <a:pt x="30" y="75"/>
                      <a:pt x="30" y="75"/>
                    </a:cubicBezTo>
                    <a:cubicBezTo>
                      <a:pt x="30" y="75"/>
                      <a:pt x="30" y="75"/>
                      <a:pt x="30" y="75"/>
                    </a:cubicBezTo>
                    <a:cubicBezTo>
                      <a:pt x="44" y="89"/>
                      <a:pt x="44" y="89"/>
                      <a:pt x="44" y="89"/>
                    </a:cubicBezTo>
                    <a:cubicBezTo>
                      <a:pt x="51" y="98"/>
                      <a:pt x="51" y="98"/>
                      <a:pt x="51" y="98"/>
                    </a:cubicBezTo>
                    <a:cubicBezTo>
                      <a:pt x="51" y="98"/>
                      <a:pt x="51" y="98"/>
                      <a:pt x="51" y="98"/>
                    </a:cubicBezTo>
                    <a:cubicBezTo>
                      <a:pt x="50" y="99"/>
                      <a:pt x="48" y="100"/>
                      <a:pt x="47" y="102"/>
                    </a:cubicBezTo>
                    <a:cubicBezTo>
                      <a:pt x="48" y="103"/>
                      <a:pt x="48" y="103"/>
                      <a:pt x="48" y="103"/>
                    </a:cubicBezTo>
                    <a:cubicBezTo>
                      <a:pt x="49" y="105"/>
                      <a:pt x="49" y="105"/>
                      <a:pt x="49" y="105"/>
                    </a:cubicBezTo>
                    <a:cubicBezTo>
                      <a:pt x="49" y="105"/>
                      <a:pt x="49" y="105"/>
                      <a:pt x="49" y="105"/>
                    </a:cubicBezTo>
                    <a:cubicBezTo>
                      <a:pt x="52" y="108"/>
                      <a:pt x="52" y="108"/>
                      <a:pt x="52" y="108"/>
                    </a:cubicBezTo>
                    <a:cubicBezTo>
                      <a:pt x="52" y="108"/>
                      <a:pt x="52" y="108"/>
                      <a:pt x="52" y="108"/>
                    </a:cubicBezTo>
                    <a:cubicBezTo>
                      <a:pt x="58" y="113"/>
                      <a:pt x="58" y="113"/>
                      <a:pt x="58" y="113"/>
                    </a:cubicBezTo>
                    <a:cubicBezTo>
                      <a:pt x="59" y="115"/>
                      <a:pt x="59" y="115"/>
                      <a:pt x="59" y="115"/>
                    </a:cubicBezTo>
                    <a:cubicBezTo>
                      <a:pt x="61" y="116"/>
                      <a:pt x="61" y="116"/>
                      <a:pt x="61" y="116"/>
                    </a:cubicBezTo>
                    <a:cubicBezTo>
                      <a:pt x="61" y="116"/>
                      <a:pt x="61" y="116"/>
                      <a:pt x="61" y="116"/>
                    </a:cubicBezTo>
                    <a:cubicBezTo>
                      <a:pt x="65" y="120"/>
                      <a:pt x="65" y="120"/>
                      <a:pt x="65" y="120"/>
                    </a:cubicBezTo>
                    <a:cubicBezTo>
                      <a:pt x="81" y="137"/>
                      <a:pt x="81" y="137"/>
                      <a:pt x="81" y="137"/>
                    </a:cubicBezTo>
                    <a:cubicBezTo>
                      <a:pt x="81" y="137"/>
                      <a:pt x="81" y="137"/>
                      <a:pt x="81" y="137"/>
                    </a:cubicBezTo>
                    <a:cubicBezTo>
                      <a:pt x="81" y="138"/>
                      <a:pt x="81" y="138"/>
                      <a:pt x="81" y="138"/>
                    </a:cubicBezTo>
                    <a:cubicBezTo>
                      <a:pt x="81" y="143"/>
                      <a:pt x="83" y="148"/>
                      <a:pt x="87" y="152"/>
                    </a:cubicBezTo>
                    <a:cubicBezTo>
                      <a:pt x="88" y="152"/>
                      <a:pt x="88" y="152"/>
                      <a:pt x="88" y="152"/>
                    </a:cubicBezTo>
                    <a:cubicBezTo>
                      <a:pt x="88" y="152"/>
                      <a:pt x="88" y="152"/>
                      <a:pt x="88" y="152"/>
                    </a:cubicBezTo>
                    <a:cubicBezTo>
                      <a:pt x="203" y="269"/>
                      <a:pt x="203" y="269"/>
                      <a:pt x="203" y="269"/>
                    </a:cubicBezTo>
                    <a:cubicBezTo>
                      <a:pt x="205" y="269"/>
                      <a:pt x="205" y="269"/>
                      <a:pt x="205" y="269"/>
                    </a:cubicBezTo>
                    <a:cubicBezTo>
                      <a:pt x="216" y="269"/>
                      <a:pt x="216" y="269"/>
                      <a:pt x="216" y="269"/>
                    </a:cubicBezTo>
                    <a:cubicBezTo>
                      <a:pt x="259" y="269"/>
                      <a:pt x="294" y="234"/>
                      <a:pt x="294" y="191"/>
                    </a:cubicBezTo>
                    <a:cubicBezTo>
                      <a:pt x="294" y="134"/>
                      <a:pt x="294" y="134"/>
                      <a:pt x="294" y="134"/>
                    </a:cubicBezTo>
                    <a:cubicBezTo>
                      <a:pt x="200" y="41"/>
                      <a:pt x="200" y="41"/>
                      <a:pt x="200" y="41"/>
                    </a:cubicBezTo>
                    <a:cubicBezTo>
                      <a:pt x="173" y="14"/>
                      <a:pt x="138" y="0"/>
                      <a:pt x="100" y="0"/>
                    </a:cubicBezTo>
                  </a:path>
                </a:pathLst>
              </a:custGeom>
              <a:solidFill>
                <a:srgbClr val="5C00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1" name="Freeform 46"/>
              <p:cNvSpPr>
                <a:spLocks/>
              </p:cNvSpPr>
              <p:nvPr/>
            </p:nvSpPr>
            <p:spPr bwMode="auto">
              <a:xfrm>
                <a:off x="7443788" y="1328737"/>
                <a:ext cx="750888" cy="220663"/>
              </a:xfrm>
              <a:custGeom>
                <a:avLst/>
                <a:gdLst>
                  <a:gd name="T0" fmla="*/ 182 w 200"/>
                  <a:gd name="T1" fmla="*/ 59 h 59"/>
                  <a:gd name="T2" fmla="*/ 100 w 200"/>
                  <a:gd name="T3" fmla="*/ 25 h 59"/>
                  <a:gd name="T4" fmla="*/ 19 w 200"/>
                  <a:gd name="T5" fmla="*/ 59 h 59"/>
                  <a:gd name="T6" fmla="*/ 0 w 200"/>
                  <a:gd name="T7" fmla="*/ 41 h 59"/>
                  <a:gd name="T8" fmla="*/ 100 w 200"/>
                  <a:gd name="T9" fmla="*/ 0 h 59"/>
                  <a:gd name="T10" fmla="*/ 200 w 200"/>
                  <a:gd name="T11" fmla="*/ 41 h 59"/>
                  <a:gd name="T12" fmla="*/ 182 w 200"/>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200" h="59">
                    <a:moveTo>
                      <a:pt x="182" y="59"/>
                    </a:moveTo>
                    <a:cubicBezTo>
                      <a:pt x="160" y="37"/>
                      <a:pt x="131" y="25"/>
                      <a:pt x="100" y="25"/>
                    </a:cubicBezTo>
                    <a:cubicBezTo>
                      <a:pt x="69" y="25"/>
                      <a:pt x="40" y="37"/>
                      <a:pt x="19" y="59"/>
                    </a:cubicBezTo>
                    <a:cubicBezTo>
                      <a:pt x="0" y="41"/>
                      <a:pt x="0" y="41"/>
                      <a:pt x="0" y="41"/>
                    </a:cubicBezTo>
                    <a:cubicBezTo>
                      <a:pt x="27" y="14"/>
                      <a:pt x="63" y="0"/>
                      <a:pt x="100" y="0"/>
                    </a:cubicBezTo>
                    <a:cubicBezTo>
                      <a:pt x="138" y="0"/>
                      <a:pt x="173" y="14"/>
                      <a:pt x="200" y="41"/>
                    </a:cubicBezTo>
                    <a:lnTo>
                      <a:pt x="182"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2" name="Freeform 47"/>
              <p:cNvSpPr>
                <a:spLocks/>
              </p:cNvSpPr>
              <p:nvPr/>
            </p:nvSpPr>
            <p:spPr bwMode="auto">
              <a:xfrm>
                <a:off x="7537451" y="1477962"/>
                <a:ext cx="563563" cy="184150"/>
              </a:xfrm>
              <a:custGeom>
                <a:avLst/>
                <a:gdLst>
                  <a:gd name="T0" fmla="*/ 132 w 150"/>
                  <a:gd name="T1" fmla="*/ 49 h 49"/>
                  <a:gd name="T2" fmla="*/ 75 w 150"/>
                  <a:gd name="T3" fmla="*/ 26 h 49"/>
                  <a:gd name="T4" fmla="*/ 19 w 150"/>
                  <a:gd name="T5" fmla="*/ 49 h 49"/>
                  <a:gd name="T6" fmla="*/ 0 w 150"/>
                  <a:gd name="T7" fmla="*/ 31 h 49"/>
                  <a:gd name="T8" fmla="*/ 75 w 150"/>
                  <a:gd name="T9" fmla="*/ 0 h 49"/>
                  <a:gd name="T10" fmla="*/ 150 w 150"/>
                  <a:gd name="T11" fmla="*/ 31 h 49"/>
                  <a:gd name="T12" fmla="*/ 132 w 150"/>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50" h="49">
                    <a:moveTo>
                      <a:pt x="132" y="49"/>
                    </a:moveTo>
                    <a:cubicBezTo>
                      <a:pt x="117" y="34"/>
                      <a:pt x="97" y="26"/>
                      <a:pt x="75" y="26"/>
                    </a:cubicBezTo>
                    <a:cubicBezTo>
                      <a:pt x="54" y="26"/>
                      <a:pt x="34" y="34"/>
                      <a:pt x="19" y="49"/>
                    </a:cubicBezTo>
                    <a:cubicBezTo>
                      <a:pt x="0" y="31"/>
                      <a:pt x="0" y="31"/>
                      <a:pt x="0" y="31"/>
                    </a:cubicBezTo>
                    <a:cubicBezTo>
                      <a:pt x="20" y="11"/>
                      <a:pt x="47" y="0"/>
                      <a:pt x="75" y="0"/>
                    </a:cubicBezTo>
                    <a:cubicBezTo>
                      <a:pt x="103" y="0"/>
                      <a:pt x="130" y="11"/>
                      <a:pt x="150" y="31"/>
                    </a:cubicBezTo>
                    <a:lnTo>
                      <a:pt x="132"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3" name="Freeform 48"/>
              <p:cNvSpPr>
                <a:spLocks/>
              </p:cNvSpPr>
              <p:nvPr/>
            </p:nvSpPr>
            <p:spPr bwMode="auto">
              <a:xfrm>
                <a:off x="7620001" y="1628775"/>
                <a:ext cx="401638" cy="150813"/>
              </a:xfrm>
              <a:custGeom>
                <a:avLst/>
                <a:gdLst>
                  <a:gd name="T0" fmla="*/ 89 w 107"/>
                  <a:gd name="T1" fmla="*/ 40 h 40"/>
                  <a:gd name="T2" fmla="*/ 53 w 107"/>
                  <a:gd name="T3" fmla="*/ 25 h 40"/>
                  <a:gd name="T4" fmla="*/ 18 w 107"/>
                  <a:gd name="T5" fmla="*/ 40 h 40"/>
                  <a:gd name="T6" fmla="*/ 0 w 107"/>
                  <a:gd name="T7" fmla="*/ 22 h 40"/>
                  <a:gd name="T8" fmla="*/ 53 w 107"/>
                  <a:gd name="T9" fmla="*/ 0 h 40"/>
                  <a:gd name="T10" fmla="*/ 107 w 107"/>
                  <a:gd name="T11" fmla="*/ 22 h 40"/>
                  <a:gd name="T12" fmla="*/ 89 w 10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07" h="40">
                    <a:moveTo>
                      <a:pt x="89" y="40"/>
                    </a:moveTo>
                    <a:cubicBezTo>
                      <a:pt x="79" y="30"/>
                      <a:pt x="67" y="25"/>
                      <a:pt x="53" y="25"/>
                    </a:cubicBezTo>
                    <a:cubicBezTo>
                      <a:pt x="40" y="25"/>
                      <a:pt x="27" y="30"/>
                      <a:pt x="18" y="40"/>
                    </a:cubicBezTo>
                    <a:cubicBezTo>
                      <a:pt x="0" y="22"/>
                      <a:pt x="0" y="22"/>
                      <a:pt x="0" y="22"/>
                    </a:cubicBezTo>
                    <a:cubicBezTo>
                      <a:pt x="14" y="7"/>
                      <a:pt x="33" y="0"/>
                      <a:pt x="53" y="0"/>
                    </a:cubicBezTo>
                    <a:cubicBezTo>
                      <a:pt x="73" y="0"/>
                      <a:pt x="93" y="7"/>
                      <a:pt x="107" y="22"/>
                    </a:cubicBezTo>
                    <a:lnTo>
                      <a:pt x="8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4" name="Oval 49"/>
              <p:cNvSpPr>
                <a:spLocks noChangeArrowheads="1"/>
              </p:cNvSpPr>
              <p:nvPr/>
            </p:nvSpPr>
            <p:spPr bwMode="auto">
              <a:xfrm>
                <a:off x="7748588" y="1771650"/>
                <a:ext cx="142875"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27" name="Group 326"/>
            <p:cNvGrpSpPr/>
            <p:nvPr/>
          </p:nvGrpSpPr>
          <p:grpSpPr>
            <a:xfrm>
              <a:off x="3499703" y="1247483"/>
              <a:ext cx="1069025" cy="1069025"/>
              <a:chOff x="5326063" y="881062"/>
              <a:chExt cx="1457325" cy="1457325"/>
            </a:xfrm>
          </p:grpSpPr>
          <p:sp>
            <p:nvSpPr>
              <p:cNvPr id="315" name="Freeform 50"/>
              <p:cNvSpPr>
                <a:spLocks/>
              </p:cNvSpPr>
              <p:nvPr/>
            </p:nvSpPr>
            <p:spPr bwMode="auto">
              <a:xfrm>
                <a:off x="5326063" y="881062"/>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rgbClr val="5C2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6" name="Freeform 51"/>
              <p:cNvSpPr>
                <a:spLocks/>
              </p:cNvSpPr>
              <p:nvPr/>
            </p:nvSpPr>
            <p:spPr bwMode="auto">
              <a:xfrm>
                <a:off x="5843588" y="1293812"/>
                <a:ext cx="939800" cy="1044575"/>
              </a:xfrm>
              <a:custGeom>
                <a:avLst/>
                <a:gdLst>
                  <a:gd name="T0" fmla="*/ 53 w 250"/>
                  <a:gd name="T1" fmla="*/ 0 h 278"/>
                  <a:gd name="T2" fmla="*/ 1 w 250"/>
                  <a:gd name="T3" fmla="*/ 51 h 278"/>
                  <a:gd name="T4" fmla="*/ 51 w 250"/>
                  <a:gd name="T5" fmla="*/ 166 h 278"/>
                  <a:gd name="T6" fmla="*/ 161 w 250"/>
                  <a:gd name="T7" fmla="*/ 278 h 278"/>
                  <a:gd name="T8" fmla="*/ 163 w 250"/>
                  <a:gd name="T9" fmla="*/ 278 h 278"/>
                  <a:gd name="T10" fmla="*/ 163 w 250"/>
                  <a:gd name="T11" fmla="*/ 278 h 278"/>
                  <a:gd name="T12" fmla="*/ 172 w 250"/>
                  <a:gd name="T13" fmla="*/ 278 h 278"/>
                  <a:gd name="T14" fmla="*/ 250 w 250"/>
                  <a:gd name="T15" fmla="*/ 200 h 278"/>
                  <a:gd name="T16" fmla="*/ 250 w 250"/>
                  <a:gd name="T17" fmla="*/ 172 h 278"/>
                  <a:gd name="T18" fmla="*/ 92 w 250"/>
                  <a:gd name="T19" fmla="*/ 16 h 278"/>
                  <a:gd name="T20" fmla="*/ 92 w 250"/>
                  <a:gd name="T21" fmla="*/ 16 h 278"/>
                  <a:gd name="T22" fmla="*/ 55 w 250"/>
                  <a:gd name="T23" fmla="*/ 0 h 278"/>
                  <a:gd name="T24" fmla="*/ 53 w 250"/>
                  <a:gd name="T2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278">
                    <a:moveTo>
                      <a:pt x="53" y="0"/>
                    </a:moveTo>
                    <a:cubicBezTo>
                      <a:pt x="25" y="0"/>
                      <a:pt x="2" y="23"/>
                      <a:pt x="1" y="51"/>
                    </a:cubicBezTo>
                    <a:cubicBezTo>
                      <a:pt x="0" y="80"/>
                      <a:pt x="51" y="166"/>
                      <a:pt x="51" y="166"/>
                    </a:cubicBezTo>
                    <a:cubicBezTo>
                      <a:pt x="161" y="278"/>
                      <a:pt x="161" y="278"/>
                      <a:pt x="161" y="278"/>
                    </a:cubicBezTo>
                    <a:cubicBezTo>
                      <a:pt x="163" y="278"/>
                      <a:pt x="163" y="278"/>
                      <a:pt x="163" y="278"/>
                    </a:cubicBezTo>
                    <a:cubicBezTo>
                      <a:pt x="163" y="278"/>
                      <a:pt x="163" y="278"/>
                      <a:pt x="163" y="278"/>
                    </a:cubicBezTo>
                    <a:cubicBezTo>
                      <a:pt x="172" y="278"/>
                      <a:pt x="172" y="278"/>
                      <a:pt x="172" y="278"/>
                    </a:cubicBezTo>
                    <a:cubicBezTo>
                      <a:pt x="215" y="278"/>
                      <a:pt x="250" y="243"/>
                      <a:pt x="250" y="200"/>
                    </a:cubicBezTo>
                    <a:cubicBezTo>
                      <a:pt x="250" y="172"/>
                      <a:pt x="250" y="172"/>
                      <a:pt x="250" y="172"/>
                    </a:cubicBezTo>
                    <a:cubicBezTo>
                      <a:pt x="92" y="16"/>
                      <a:pt x="92" y="16"/>
                      <a:pt x="92" y="16"/>
                    </a:cubicBezTo>
                    <a:cubicBezTo>
                      <a:pt x="92" y="16"/>
                      <a:pt x="92" y="16"/>
                      <a:pt x="92" y="16"/>
                    </a:cubicBezTo>
                    <a:cubicBezTo>
                      <a:pt x="82" y="7"/>
                      <a:pt x="69" y="0"/>
                      <a:pt x="55" y="0"/>
                    </a:cubicBezTo>
                    <a:cubicBezTo>
                      <a:pt x="54" y="0"/>
                      <a:pt x="54" y="0"/>
                      <a:pt x="53" y="0"/>
                    </a:cubicBezTo>
                  </a:path>
                </a:pathLst>
              </a:custGeom>
              <a:solidFill>
                <a:srgbClr val="321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7" name="Freeform 52"/>
              <p:cNvSpPr>
                <a:spLocks noEditPoints="1"/>
              </p:cNvSpPr>
              <p:nvPr/>
            </p:nvSpPr>
            <p:spPr bwMode="auto">
              <a:xfrm>
                <a:off x="5843588" y="1290637"/>
                <a:ext cx="403225" cy="627063"/>
              </a:xfrm>
              <a:custGeom>
                <a:avLst/>
                <a:gdLst>
                  <a:gd name="T0" fmla="*/ 55 w 107"/>
                  <a:gd name="T1" fmla="*/ 1 h 167"/>
                  <a:gd name="T2" fmla="*/ 1 w 107"/>
                  <a:gd name="T3" fmla="*/ 52 h 167"/>
                  <a:gd name="T4" fmla="*/ 51 w 107"/>
                  <a:gd name="T5" fmla="*/ 167 h 167"/>
                  <a:gd name="T6" fmla="*/ 106 w 107"/>
                  <a:gd name="T7" fmla="*/ 55 h 167"/>
                  <a:gd name="T8" fmla="*/ 55 w 107"/>
                  <a:gd name="T9" fmla="*/ 1 h 167"/>
                  <a:gd name="T10" fmla="*/ 53 w 107"/>
                  <a:gd name="T11" fmla="*/ 87 h 167"/>
                  <a:gd name="T12" fmla="*/ 21 w 107"/>
                  <a:gd name="T13" fmla="*/ 53 h 167"/>
                  <a:gd name="T14" fmla="*/ 54 w 107"/>
                  <a:gd name="T15" fmla="*/ 22 h 167"/>
                  <a:gd name="T16" fmla="*/ 86 w 107"/>
                  <a:gd name="T17" fmla="*/ 55 h 167"/>
                  <a:gd name="T18" fmla="*/ 53 w 107"/>
                  <a:gd name="T19"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67">
                    <a:moveTo>
                      <a:pt x="55" y="1"/>
                    </a:moveTo>
                    <a:cubicBezTo>
                      <a:pt x="26" y="0"/>
                      <a:pt x="2" y="23"/>
                      <a:pt x="1" y="52"/>
                    </a:cubicBezTo>
                    <a:cubicBezTo>
                      <a:pt x="0" y="81"/>
                      <a:pt x="51" y="167"/>
                      <a:pt x="51" y="167"/>
                    </a:cubicBezTo>
                    <a:cubicBezTo>
                      <a:pt x="51" y="167"/>
                      <a:pt x="105" y="84"/>
                      <a:pt x="106" y="55"/>
                    </a:cubicBezTo>
                    <a:cubicBezTo>
                      <a:pt x="107" y="26"/>
                      <a:pt x="84" y="2"/>
                      <a:pt x="55" y="1"/>
                    </a:cubicBezTo>
                    <a:close/>
                    <a:moveTo>
                      <a:pt x="53" y="87"/>
                    </a:moveTo>
                    <a:cubicBezTo>
                      <a:pt x="35" y="86"/>
                      <a:pt x="21" y="71"/>
                      <a:pt x="21" y="53"/>
                    </a:cubicBezTo>
                    <a:cubicBezTo>
                      <a:pt x="21" y="35"/>
                      <a:pt x="36" y="21"/>
                      <a:pt x="54" y="22"/>
                    </a:cubicBezTo>
                    <a:cubicBezTo>
                      <a:pt x="72" y="22"/>
                      <a:pt x="86" y="37"/>
                      <a:pt x="86" y="55"/>
                    </a:cubicBezTo>
                    <a:cubicBezTo>
                      <a:pt x="86" y="73"/>
                      <a:pt x="71" y="87"/>
                      <a:pt x="53"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26" name="Group 325"/>
            <p:cNvGrpSpPr/>
            <p:nvPr/>
          </p:nvGrpSpPr>
          <p:grpSpPr>
            <a:xfrm>
              <a:off x="2253796" y="1247483"/>
              <a:ext cx="1069026" cy="1069025"/>
              <a:chOff x="5326063" y="-890588"/>
              <a:chExt cx="1457326" cy="1457325"/>
            </a:xfrm>
          </p:grpSpPr>
          <p:sp>
            <p:nvSpPr>
              <p:cNvPr id="318" name="Freeform 53"/>
              <p:cNvSpPr>
                <a:spLocks/>
              </p:cNvSpPr>
              <p:nvPr/>
            </p:nvSpPr>
            <p:spPr bwMode="auto">
              <a:xfrm>
                <a:off x="5326063" y="-890588"/>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19" name="Freeform 54"/>
              <p:cNvSpPr>
                <a:spLocks/>
              </p:cNvSpPr>
              <p:nvPr/>
            </p:nvSpPr>
            <p:spPr bwMode="auto">
              <a:xfrm>
                <a:off x="5641976" y="-601663"/>
                <a:ext cx="1141413" cy="1168400"/>
              </a:xfrm>
              <a:custGeom>
                <a:avLst/>
                <a:gdLst>
                  <a:gd name="T0" fmla="*/ 116 w 304"/>
                  <a:gd name="T1" fmla="*/ 0 h 311"/>
                  <a:gd name="T2" fmla="*/ 0 w 304"/>
                  <a:gd name="T3" fmla="*/ 115 h 311"/>
                  <a:gd name="T4" fmla="*/ 33 w 304"/>
                  <a:gd name="T5" fmla="*/ 196 h 311"/>
                  <a:gd name="T6" fmla="*/ 33 w 304"/>
                  <a:gd name="T7" fmla="*/ 196 h 311"/>
                  <a:gd name="T8" fmla="*/ 148 w 304"/>
                  <a:gd name="T9" fmla="*/ 311 h 311"/>
                  <a:gd name="T10" fmla="*/ 151 w 304"/>
                  <a:gd name="T11" fmla="*/ 311 h 311"/>
                  <a:gd name="T12" fmla="*/ 151 w 304"/>
                  <a:gd name="T13" fmla="*/ 311 h 311"/>
                  <a:gd name="T14" fmla="*/ 226 w 304"/>
                  <a:gd name="T15" fmla="*/ 311 h 311"/>
                  <a:gd name="T16" fmla="*/ 304 w 304"/>
                  <a:gd name="T17" fmla="*/ 233 h 311"/>
                  <a:gd name="T18" fmla="*/ 304 w 304"/>
                  <a:gd name="T19" fmla="*/ 139 h 311"/>
                  <a:gd name="T20" fmla="*/ 195 w 304"/>
                  <a:gd name="T21" fmla="*/ 32 h 311"/>
                  <a:gd name="T22" fmla="*/ 195 w 304"/>
                  <a:gd name="T23" fmla="*/ 32 h 311"/>
                  <a:gd name="T24" fmla="*/ 116 w 304"/>
                  <a:gd name="T2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311">
                    <a:moveTo>
                      <a:pt x="116" y="0"/>
                    </a:moveTo>
                    <a:cubicBezTo>
                      <a:pt x="52" y="0"/>
                      <a:pt x="0" y="52"/>
                      <a:pt x="0" y="115"/>
                    </a:cubicBezTo>
                    <a:cubicBezTo>
                      <a:pt x="0" y="147"/>
                      <a:pt x="13" y="175"/>
                      <a:pt x="33" y="196"/>
                    </a:cubicBezTo>
                    <a:cubicBezTo>
                      <a:pt x="33" y="196"/>
                      <a:pt x="33" y="196"/>
                      <a:pt x="33" y="196"/>
                    </a:cubicBezTo>
                    <a:cubicBezTo>
                      <a:pt x="148" y="311"/>
                      <a:pt x="148" y="311"/>
                      <a:pt x="148" y="311"/>
                    </a:cubicBezTo>
                    <a:cubicBezTo>
                      <a:pt x="151" y="311"/>
                      <a:pt x="151" y="311"/>
                      <a:pt x="151" y="311"/>
                    </a:cubicBezTo>
                    <a:cubicBezTo>
                      <a:pt x="151" y="311"/>
                      <a:pt x="151" y="311"/>
                      <a:pt x="151" y="311"/>
                    </a:cubicBezTo>
                    <a:cubicBezTo>
                      <a:pt x="226" y="311"/>
                      <a:pt x="226" y="311"/>
                      <a:pt x="226" y="311"/>
                    </a:cubicBezTo>
                    <a:cubicBezTo>
                      <a:pt x="269" y="311"/>
                      <a:pt x="304" y="276"/>
                      <a:pt x="304" y="233"/>
                    </a:cubicBezTo>
                    <a:cubicBezTo>
                      <a:pt x="304" y="139"/>
                      <a:pt x="304" y="139"/>
                      <a:pt x="304" y="139"/>
                    </a:cubicBezTo>
                    <a:cubicBezTo>
                      <a:pt x="195" y="32"/>
                      <a:pt x="195" y="32"/>
                      <a:pt x="195" y="32"/>
                    </a:cubicBezTo>
                    <a:cubicBezTo>
                      <a:pt x="195" y="32"/>
                      <a:pt x="195" y="32"/>
                      <a:pt x="195" y="32"/>
                    </a:cubicBezTo>
                    <a:cubicBezTo>
                      <a:pt x="174" y="13"/>
                      <a:pt x="146" y="0"/>
                      <a:pt x="116" y="0"/>
                    </a:cubicBezTo>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20" name="Freeform 55"/>
              <p:cNvSpPr>
                <a:spLocks noEditPoints="1"/>
              </p:cNvSpPr>
              <p:nvPr/>
            </p:nvSpPr>
            <p:spPr bwMode="auto">
              <a:xfrm>
                <a:off x="5641976" y="-601663"/>
                <a:ext cx="866775" cy="866775"/>
              </a:xfrm>
              <a:custGeom>
                <a:avLst/>
                <a:gdLst>
                  <a:gd name="T0" fmla="*/ 116 w 231"/>
                  <a:gd name="T1" fmla="*/ 0 h 231"/>
                  <a:gd name="T2" fmla="*/ 0 w 231"/>
                  <a:gd name="T3" fmla="*/ 115 h 231"/>
                  <a:gd name="T4" fmla="*/ 116 w 231"/>
                  <a:gd name="T5" fmla="*/ 231 h 231"/>
                  <a:gd name="T6" fmla="*/ 231 w 231"/>
                  <a:gd name="T7" fmla="*/ 115 h 231"/>
                  <a:gd name="T8" fmla="*/ 116 w 231"/>
                  <a:gd name="T9" fmla="*/ 0 h 231"/>
                  <a:gd name="T10" fmla="*/ 121 w 231"/>
                  <a:gd name="T11" fmla="*/ 216 h 231"/>
                  <a:gd name="T12" fmla="*/ 121 w 231"/>
                  <a:gd name="T13" fmla="*/ 206 h 231"/>
                  <a:gd name="T14" fmla="*/ 110 w 231"/>
                  <a:gd name="T15" fmla="*/ 206 h 231"/>
                  <a:gd name="T16" fmla="*/ 110 w 231"/>
                  <a:gd name="T17" fmla="*/ 216 h 231"/>
                  <a:gd name="T18" fmla="*/ 14 w 231"/>
                  <a:gd name="T19" fmla="*/ 121 h 231"/>
                  <a:gd name="T20" fmla="*/ 25 w 231"/>
                  <a:gd name="T21" fmla="*/ 121 h 231"/>
                  <a:gd name="T22" fmla="*/ 25 w 231"/>
                  <a:gd name="T23" fmla="*/ 110 h 231"/>
                  <a:gd name="T24" fmla="*/ 14 w 231"/>
                  <a:gd name="T25" fmla="*/ 110 h 231"/>
                  <a:gd name="T26" fmla="*/ 110 w 231"/>
                  <a:gd name="T27" fmla="*/ 14 h 231"/>
                  <a:gd name="T28" fmla="*/ 110 w 231"/>
                  <a:gd name="T29" fmla="*/ 25 h 231"/>
                  <a:gd name="T30" fmla="*/ 116 w 231"/>
                  <a:gd name="T31" fmla="*/ 25 h 231"/>
                  <a:gd name="T32" fmla="*/ 121 w 231"/>
                  <a:gd name="T33" fmla="*/ 25 h 231"/>
                  <a:gd name="T34" fmla="*/ 121 w 231"/>
                  <a:gd name="T35" fmla="*/ 14 h 231"/>
                  <a:gd name="T36" fmla="*/ 217 w 231"/>
                  <a:gd name="T37" fmla="*/ 110 h 231"/>
                  <a:gd name="T38" fmla="*/ 207 w 231"/>
                  <a:gd name="T39" fmla="*/ 110 h 231"/>
                  <a:gd name="T40" fmla="*/ 207 w 231"/>
                  <a:gd name="T41" fmla="*/ 121 h 231"/>
                  <a:gd name="T42" fmla="*/ 217 w 231"/>
                  <a:gd name="T43" fmla="*/ 121 h 231"/>
                  <a:gd name="T44" fmla="*/ 121 w 231"/>
                  <a:gd name="T45" fmla="*/ 2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1" h="231">
                    <a:moveTo>
                      <a:pt x="116" y="0"/>
                    </a:moveTo>
                    <a:cubicBezTo>
                      <a:pt x="52" y="0"/>
                      <a:pt x="0" y="52"/>
                      <a:pt x="0" y="115"/>
                    </a:cubicBezTo>
                    <a:cubicBezTo>
                      <a:pt x="0" y="179"/>
                      <a:pt x="52" y="231"/>
                      <a:pt x="116" y="231"/>
                    </a:cubicBezTo>
                    <a:cubicBezTo>
                      <a:pt x="179" y="231"/>
                      <a:pt x="231" y="179"/>
                      <a:pt x="231" y="115"/>
                    </a:cubicBezTo>
                    <a:cubicBezTo>
                      <a:pt x="231" y="52"/>
                      <a:pt x="179" y="0"/>
                      <a:pt x="116" y="0"/>
                    </a:cubicBezTo>
                    <a:close/>
                    <a:moveTo>
                      <a:pt x="121" y="216"/>
                    </a:moveTo>
                    <a:cubicBezTo>
                      <a:pt x="121" y="206"/>
                      <a:pt x="121" y="206"/>
                      <a:pt x="121" y="206"/>
                    </a:cubicBezTo>
                    <a:cubicBezTo>
                      <a:pt x="110" y="206"/>
                      <a:pt x="110" y="206"/>
                      <a:pt x="110" y="206"/>
                    </a:cubicBezTo>
                    <a:cubicBezTo>
                      <a:pt x="110" y="216"/>
                      <a:pt x="110" y="216"/>
                      <a:pt x="110" y="216"/>
                    </a:cubicBezTo>
                    <a:cubicBezTo>
                      <a:pt x="59" y="214"/>
                      <a:pt x="17" y="172"/>
                      <a:pt x="14" y="121"/>
                    </a:cubicBezTo>
                    <a:cubicBezTo>
                      <a:pt x="25" y="121"/>
                      <a:pt x="25" y="121"/>
                      <a:pt x="25" y="121"/>
                    </a:cubicBezTo>
                    <a:cubicBezTo>
                      <a:pt x="25" y="110"/>
                      <a:pt x="25" y="110"/>
                      <a:pt x="25" y="110"/>
                    </a:cubicBezTo>
                    <a:cubicBezTo>
                      <a:pt x="14" y="110"/>
                      <a:pt x="14" y="110"/>
                      <a:pt x="14" y="110"/>
                    </a:cubicBezTo>
                    <a:cubicBezTo>
                      <a:pt x="17" y="58"/>
                      <a:pt x="59" y="17"/>
                      <a:pt x="110" y="14"/>
                    </a:cubicBezTo>
                    <a:cubicBezTo>
                      <a:pt x="110" y="25"/>
                      <a:pt x="110" y="25"/>
                      <a:pt x="110" y="25"/>
                    </a:cubicBezTo>
                    <a:cubicBezTo>
                      <a:pt x="116" y="25"/>
                      <a:pt x="116" y="25"/>
                      <a:pt x="116" y="25"/>
                    </a:cubicBezTo>
                    <a:cubicBezTo>
                      <a:pt x="121" y="25"/>
                      <a:pt x="121" y="25"/>
                      <a:pt x="121" y="25"/>
                    </a:cubicBezTo>
                    <a:cubicBezTo>
                      <a:pt x="121" y="14"/>
                      <a:pt x="121" y="14"/>
                      <a:pt x="121" y="14"/>
                    </a:cubicBezTo>
                    <a:cubicBezTo>
                      <a:pt x="172" y="17"/>
                      <a:pt x="214" y="58"/>
                      <a:pt x="217" y="110"/>
                    </a:cubicBezTo>
                    <a:cubicBezTo>
                      <a:pt x="207" y="110"/>
                      <a:pt x="207" y="110"/>
                      <a:pt x="207" y="110"/>
                    </a:cubicBezTo>
                    <a:cubicBezTo>
                      <a:pt x="207" y="121"/>
                      <a:pt x="207" y="121"/>
                      <a:pt x="207" y="121"/>
                    </a:cubicBezTo>
                    <a:cubicBezTo>
                      <a:pt x="217" y="121"/>
                      <a:pt x="217" y="121"/>
                      <a:pt x="217" y="121"/>
                    </a:cubicBezTo>
                    <a:cubicBezTo>
                      <a:pt x="214" y="172"/>
                      <a:pt x="172" y="214"/>
                      <a:pt x="121" y="2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21" name="Freeform 56"/>
              <p:cNvSpPr>
                <a:spLocks/>
              </p:cNvSpPr>
              <p:nvPr/>
            </p:nvSpPr>
            <p:spPr bwMode="auto">
              <a:xfrm>
                <a:off x="5881688" y="-508000"/>
                <a:ext cx="214313" cy="376238"/>
              </a:xfrm>
              <a:custGeom>
                <a:avLst/>
                <a:gdLst>
                  <a:gd name="T0" fmla="*/ 48 w 57"/>
                  <a:gd name="T1" fmla="*/ 89 h 100"/>
                  <a:gd name="T2" fmla="*/ 0 w 57"/>
                  <a:gd name="T3" fmla="*/ 95 h 100"/>
                  <a:gd name="T4" fmla="*/ 50 w 57"/>
                  <a:gd name="T5" fmla="*/ 100 h 100"/>
                  <a:gd name="T6" fmla="*/ 55 w 57"/>
                  <a:gd name="T7" fmla="*/ 95 h 100"/>
                  <a:gd name="T8" fmla="*/ 53 w 57"/>
                  <a:gd name="T9" fmla="*/ 90 h 100"/>
                  <a:gd name="T10" fmla="*/ 57 w 57"/>
                  <a:gd name="T11" fmla="*/ 83 h 100"/>
                  <a:gd name="T12" fmla="*/ 52 w 57"/>
                  <a:gd name="T13" fmla="*/ 0 h 100"/>
                  <a:gd name="T14" fmla="*/ 46 w 57"/>
                  <a:gd name="T15" fmla="*/ 83 h 100"/>
                  <a:gd name="T16" fmla="*/ 48 w 57"/>
                  <a:gd name="T1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00">
                    <a:moveTo>
                      <a:pt x="48" y="89"/>
                    </a:moveTo>
                    <a:cubicBezTo>
                      <a:pt x="0" y="95"/>
                      <a:pt x="0" y="95"/>
                      <a:pt x="0" y="95"/>
                    </a:cubicBezTo>
                    <a:cubicBezTo>
                      <a:pt x="50" y="100"/>
                      <a:pt x="50" y="100"/>
                      <a:pt x="50" y="100"/>
                    </a:cubicBezTo>
                    <a:cubicBezTo>
                      <a:pt x="53" y="100"/>
                      <a:pt x="55" y="98"/>
                      <a:pt x="55" y="95"/>
                    </a:cubicBezTo>
                    <a:cubicBezTo>
                      <a:pt x="55" y="93"/>
                      <a:pt x="54" y="91"/>
                      <a:pt x="53" y="90"/>
                    </a:cubicBezTo>
                    <a:cubicBezTo>
                      <a:pt x="55" y="89"/>
                      <a:pt x="57" y="86"/>
                      <a:pt x="57" y="83"/>
                    </a:cubicBezTo>
                    <a:cubicBezTo>
                      <a:pt x="52" y="0"/>
                      <a:pt x="52" y="0"/>
                      <a:pt x="52" y="0"/>
                    </a:cubicBezTo>
                    <a:cubicBezTo>
                      <a:pt x="46" y="83"/>
                      <a:pt x="46" y="83"/>
                      <a:pt x="46" y="83"/>
                    </a:cubicBezTo>
                    <a:cubicBezTo>
                      <a:pt x="46" y="85"/>
                      <a:pt x="47" y="88"/>
                      <a:pt x="48"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nvGrpSpPr>
            <p:cNvPr id="325" name="Group 324"/>
            <p:cNvGrpSpPr/>
            <p:nvPr/>
          </p:nvGrpSpPr>
          <p:grpSpPr>
            <a:xfrm>
              <a:off x="1034582" y="1247483"/>
              <a:ext cx="1069026" cy="1069026"/>
              <a:chOff x="1792288" y="-890588"/>
              <a:chExt cx="1457326" cy="1457326"/>
            </a:xfrm>
          </p:grpSpPr>
          <p:sp>
            <p:nvSpPr>
              <p:cNvPr id="322" name="Freeform 57"/>
              <p:cNvSpPr>
                <a:spLocks/>
              </p:cNvSpPr>
              <p:nvPr/>
            </p:nvSpPr>
            <p:spPr bwMode="auto">
              <a:xfrm>
                <a:off x="1792288" y="-890588"/>
                <a:ext cx="1457325" cy="1457325"/>
              </a:xfrm>
              <a:custGeom>
                <a:avLst/>
                <a:gdLst>
                  <a:gd name="T0" fmla="*/ 78 w 388"/>
                  <a:gd name="T1" fmla="*/ 388 h 388"/>
                  <a:gd name="T2" fmla="*/ 0 w 388"/>
                  <a:gd name="T3" fmla="*/ 310 h 388"/>
                  <a:gd name="T4" fmla="*/ 0 w 388"/>
                  <a:gd name="T5" fmla="*/ 78 h 388"/>
                  <a:gd name="T6" fmla="*/ 78 w 388"/>
                  <a:gd name="T7" fmla="*/ 0 h 388"/>
                  <a:gd name="T8" fmla="*/ 310 w 388"/>
                  <a:gd name="T9" fmla="*/ 0 h 388"/>
                  <a:gd name="T10" fmla="*/ 388 w 388"/>
                  <a:gd name="T11" fmla="*/ 78 h 388"/>
                  <a:gd name="T12" fmla="*/ 388 w 388"/>
                  <a:gd name="T13" fmla="*/ 310 h 388"/>
                  <a:gd name="T14" fmla="*/ 310 w 388"/>
                  <a:gd name="T15" fmla="*/ 388 h 388"/>
                  <a:gd name="T16" fmla="*/ 78 w 388"/>
                  <a:gd name="T17" fmla="*/ 3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8">
                    <a:moveTo>
                      <a:pt x="78" y="388"/>
                    </a:moveTo>
                    <a:cubicBezTo>
                      <a:pt x="35" y="388"/>
                      <a:pt x="0" y="353"/>
                      <a:pt x="0" y="310"/>
                    </a:cubicBezTo>
                    <a:cubicBezTo>
                      <a:pt x="0" y="78"/>
                      <a:pt x="0" y="78"/>
                      <a:pt x="0" y="78"/>
                    </a:cubicBezTo>
                    <a:cubicBezTo>
                      <a:pt x="0" y="35"/>
                      <a:pt x="35" y="0"/>
                      <a:pt x="78" y="0"/>
                    </a:cubicBezTo>
                    <a:cubicBezTo>
                      <a:pt x="310" y="0"/>
                      <a:pt x="310" y="0"/>
                      <a:pt x="310" y="0"/>
                    </a:cubicBezTo>
                    <a:cubicBezTo>
                      <a:pt x="353" y="0"/>
                      <a:pt x="388" y="35"/>
                      <a:pt x="388" y="78"/>
                    </a:cubicBezTo>
                    <a:cubicBezTo>
                      <a:pt x="388" y="310"/>
                      <a:pt x="388" y="310"/>
                      <a:pt x="388" y="310"/>
                    </a:cubicBezTo>
                    <a:cubicBezTo>
                      <a:pt x="388" y="353"/>
                      <a:pt x="353" y="388"/>
                      <a:pt x="310" y="388"/>
                    </a:cubicBezTo>
                    <a:cubicBezTo>
                      <a:pt x="78" y="388"/>
                      <a:pt x="78" y="388"/>
                      <a:pt x="78" y="388"/>
                    </a:cubicBezTo>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23" name="Freeform 58"/>
              <p:cNvSpPr>
                <a:spLocks/>
              </p:cNvSpPr>
              <p:nvPr/>
            </p:nvSpPr>
            <p:spPr bwMode="auto">
              <a:xfrm>
                <a:off x="2279651" y="-533400"/>
                <a:ext cx="969963" cy="1100138"/>
              </a:xfrm>
              <a:custGeom>
                <a:avLst/>
                <a:gdLst>
                  <a:gd name="T0" fmla="*/ 112 w 258"/>
                  <a:gd name="T1" fmla="*/ 0 h 293"/>
                  <a:gd name="T2" fmla="*/ 6 w 258"/>
                  <a:gd name="T3" fmla="*/ 0 h 293"/>
                  <a:gd name="T4" fmla="*/ 0 w 258"/>
                  <a:gd name="T5" fmla="*/ 8 h 293"/>
                  <a:gd name="T6" fmla="*/ 0 w 258"/>
                  <a:gd name="T7" fmla="*/ 194 h 293"/>
                  <a:gd name="T8" fmla="*/ 3 w 258"/>
                  <a:gd name="T9" fmla="*/ 201 h 293"/>
                  <a:gd name="T10" fmla="*/ 3 w 258"/>
                  <a:gd name="T11" fmla="*/ 201 h 293"/>
                  <a:gd name="T12" fmla="*/ 93 w 258"/>
                  <a:gd name="T13" fmla="*/ 293 h 293"/>
                  <a:gd name="T14" fmla="*/ 95 w 258"/>
                  <a:gd name="T15" fmla="*/ 293 h 293"/>
                  <a:gd name="T16" fmla="*/ 180 w 258"/>
                  <a:gd name="T17" fmla="*/ 293 h 293"/>
                  <a:gd name="T18" fmla="*/ 258 w 258"/>
                  <a:gd name="T19" fmla="*/ 215 h 293"/>
                  <a:gd name="T20" fmla="*/ 258 w 258"/>
                  <a:gd name="T21" fmla="*/ 142 h 293"/>
                  <a:gd name="T22" fmla="*/ 116 w 258"/>
                  <a:gd name="T23" fmla="*/ 2 h 293"/>
                  <a:gd name="T24" fmla="*/ 116 w 258"/>
                  <a:gd name="T25" fmla="*/ 2 h 293"/>
                  <a:gd name="T26" fmla="*/ 112 w 258"/>
                  <a:gd name="T2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8" h="293">
                    <a:moveTo>
                      <a:pt x="112" y="0"/>
                    </a:moveTo>
                    <a:cubicBezTo>
                      <a:pt x="6" y="0"/>
                      <a:pt x="6" y="0"/>
                      <a:pt x="6" y="0"/>
                    </a:cubicBezTo>
                    <a:cubicBezTo>
                      <a:pt x="3" y="0"/>
                      <a:pt x="0" y="4"/>
                      <a:pt x="0" y="8"/>
                    </a:cubicBezTo>
                    <a:cubicBezTo>
                      <a:pt x="0" y="194"/>
                      <a:pt x="0" y="194"/>
                      <a:pt x="0" y="194"/>
                    </a:cubicBezTo>
                    <a:cubicBezTo>
                      <a:pt x="0" y="197"/>
                      <a:pt x="1" y="199"/>
                      <a:pt x="3" y="201"/>
                    </a:cubicBezTo>
                    <a:cubicBezTo>
                      <a:pt x="3" y="201"/>
                      <a:pt x="3" y="201"/>
                      <a:pt x="3" y="201"/>
                    </a:cubicBezTo>
                    <a:cubicBezTo>
                      <a:pt x="93" y="293"/>
                      <a:pt x="93" y="293"/>
                      <a:pt x="93" y="293"/>
                    </a:cubicBezTo>
                    <a:cubicBezTo>
                      <a:pt x="95" y="293"/>
                      <a:pt x="95" y="293"/>
                      <a:pt x="95" y="293"/>
                    </a:cubicBezTo>
                    <a:cubicBezTo>
                      <a:pt x="180" y="293"/>
                      <a:pt x="180" y="293"/>
                      <a:pt x="180" y="293"/>
                    </a:cubicBezTo>
                    <a:cubicBezTo>
                      <a:pt x="223" y="293"/>
                      <a:pt x="258" y="258"/>
                      <a:pt x="258" y="215"/>
                    </a:cubicBezTo>
                    <a:cubicBezTo>
                      <a:pt x="258" y="142"/>
                      <a:pt x="258" y="142"/>
                      <a:pt x="258" y="142"/>
                    </a:cubicBezTo>
                    <a:cubicBezTo>
                      <a:pt x="116" y="2"/>
                      <a:pt x="116" y="2"/>
                      <a:pt x="116" y="2"/>
                    </a:cubicBezTo>
                    <a:cubicBezTo>
                      <a:pt x="116" y="2"/>
                      <a:pt x="116" y="2"/>
                      <a:pt x="116" y="2"/>
                    </a:cubicBezTo>
                    <a:cubicBezTo>
                      <a:pt x="115" y="1"/>
                      <a:pt x="113" y="0"/>
                      <a:pt x="112" y="0"/>
                    </a:cubicBezTo>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324" name="Freeform 59"/>
              <p:cNvSpPr>
                <a:spLocks noEditPoints="1"/>
              </p:cNvSpPr>
              <p:nvPr/>
            </p:nvSpPr>
            <p:spPr bwMode="auto">
              <a:xfrm>
                <a:off x="2279651" y="-533400"/>
                <a:ext cx="444500" cy="762000"/>
              </a:xfrm>
              <a:custGeom>
                <a:avLst/>
                <a:gdLst>
                  <a:gd name="T0" fmla="*/ 112 w 118"/>
                  <a:gd name="T1" fmla="*/ 0 h 203"/>
                  <a:gd name="T2" fmla="*/ 6 w 118"/>
                  <a:gd name="T3" fmla="*/ 0 h 203"/>
                  <a:gd name="T4" fmla="*/ 0 w 118"/>
                  <a:gd name="T5" fmla="*/ 8 h 203"/>
                  <a:gd name="T6" fmla="*/ 0 w 118"/>
                  <a:gd name="T7" fmla="*/ 194 h 203"/>
                  <a:gd name="T8" fmla="*/ 6 w 118"/>
                  <a:gd name="T9" fmla="*/ 203 h 203"/>
                  <a:gd name="T10" fmla="*/ 112 w 118"/>
                  <a:gd name="T11" fmla="*/ 203 h 203"/>
                  <a:gd name="T12" fmla="*/ 118 w 118"/>
                  <a:gd name="T13" fmla="*/ 194 h 203"/>
                  <a:gd name="T14" fmla="*/ 118 w 118"/>
                  <a:gd name="T15" fmla="*/ 8 h 203"/>
                  <a:gd name="T16" fmla="*/ 112 w 118"/>
                  <a:gd name="T17" fmla="*/ 0 h 203"/>
                  <a:gd name="T18" fmla="*/ 81 w 118"/>
                  <a:gd name="T19" fmla="*/ 195 h 203"/>
                  <a:gd name="T20" fmla="*/ 37 w 118"/>
                  <a:gd name="T21" fmla="*/ 195 h 203"/>
                  <a:gd name="T22" fmla="*/ 34 w 118"/>
                  <a:gd name="T23" fmla="*/ 190 h 203"/>
                  <a:gd name="T24" fmla="*/ 37 w 118"/>
                  <a:gd name="T25" fmla="*/ 186 h 203"/>
                  <a:gd name="T26" fmla="*/ 81 w 118"/>
                  <a:gd name="T27" fmla="*/ 186 h 203"/>
                  <a:gd name="T28" fmla="*/ 84 w 118"/>
                  <a:gd name="T29" fmla="*/ 190 h 203"/>
                  <a:gd name="T30" fmla="*/ 81 w 118"/>
                  <a:gd name="T31" fmla="*/ 195 h 203"/>
                  <a:gd name="T32" fmla="*/ 108 w 118"/>
                  <a:gd name="T33" fmla="*/ 171 h 203"/>
                  <a:gd name="T34" fmla="*/ 103 w 118"/>
                  <a:gd name="T35" fmla="*/ 178 h 203"/>
                  <a:gd name="T36" fmla="*/ 16 w 118"/>
                  <a:gd name="T37" fmla="*/ 178 h 203"/>
                  <a:gd name="T38" fmla="*/ 11 w 118"/>
                  <a:gd name="T39" fmla="*/ 171 h 203"/>
                  <a:gd name="T40" fmla="*/ 11 w 118"/>
                  <a:gd name="T41" fmla="*/ 19 h 203"/>
                  <a:gd name="T42" fmla="*/ 16 w 118"/>
                  <a:gd name="T43" fmla="*/ 12 h 203"/>
                  <a:gd name="T44" fmla="*/ 103 w 118"/>
                  <a:gd name="T45" fmla="*/ 12 h 203"/>
                  <a:gd name="T46" fmla="*/ 108 w 118"/>
                  <a:gd name="T47" fmla="*/ 19 h 203"/>
                  <a:gd name="T48" fmla="*/ 108 w 118"/>
                  <a:gd name="T49" fmla="*/ 17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203">
                    <a:moveTo>
                      <a:pt x="112" y="0"/>
                    </a:moveTo>
                    <a:cubicBezTo>
                      <a:pt x="6" y="0"/>
                      <a:pt x="6" y="0"/>
                      <a:pt x="6" y="0"/>
                    </a:cubicBezTo>
                    <a:cubicBezTo>
                      <a:pt x="3" y="0"/>
                      <a:pt x="0" y="4"/>
                      <a:pt x="0" y="8"/>
                    </a:cubicBezTo>
                    <a:cubicBezTo>
                      <a:pt x="0" y="194"/>
                      <a:pt x="0" y="194"/>
                      <a:pt x="0" y="194"/>
                    </a:cubicBezTo>
                    <a:cubicBezTo>
                      <a:pt x="0" y="199"/>
                      <a:pt x="3" y="203"/>
                      <a:pt x="6" y="203"/>
                    </a:cubicBezTo>
                    <a:cubicBezTo>
                      <a:pt x="112" y="203"/>
                      <a:pt x="112" y="203"/>
                      <a:pt x="112" y="203"/>
                    </a:cubicBezTo>
                    <a:cubicBezTo>
                      <a:pt x="115" y="203"/>
                      <a:pt x="118" y="199"/>
                      <a:pt x="118" y="194"/>
                    </a:cubicBezTo>
                    <a:cubicBezTo>
                      <a:pt x="118" y="8"/>
                      <a:pt x="118" y="8"/>
                      <a:pt x="118" y="8"/>
                    </a:cubicBezTo>
                    <a:cubicBezTo>
                      <a:pt x="118" y="4"/>
                      <a:pt x="115" y="0"/>
                      <a:pt x="112" y="0"/>
                    </a:cubicBezTo>
                    <a:close/>
                    <a:moveTo>
                      <a:pt x="81" y="195"/>
                    </a:moveTo>
                    <a:cubicBezTo>
                      <a:pt x="37" y="195"/>
                      <a:pt x="37" y="195"/>
                      <a:pt x="37" y="195"/>
                    </a:cubicBezTo>
                    <a:cubicBezTo>
                      <a:pt x="35" y="195"/>
                      <a:pt x="34" y="193"/>
                      <a:pt x="34" y="190"/>
                    </a:cubicBezTo>
                    <a:cubicBezTo>
                      <a:pt x="34" y="188"/>
                      <a:pt x="35" y="186"/>
                      <a:pt x="37" y="186"/>
                    </a:cubicBezTo>
                    <a:cubicBezTo>
                      <a:pt x="81" y="186"/>
                      <a:pt x="81" y="186"/>
                      <a:pt x="81" y="186"/>
                    </a:cubicBezTo>
                    <a:cubicBezTo>
                      <a:pt x="83" y="186"/>
                      <a:pt x="84" y="188"/>
                      <a:pt x="84" y="190"/>
                    </a:cubicBezTo>
                    <a:cubicBezTo>
                      <a:pt x="84" y="193"/>
                      <a:pt x="83" y="195"/>
                      <a:pt x="81" y="195"/>
                    </a:cubicBezTo>
                    <a:close/>
                    <a:moveTo>
                      <a:pt x="108" y="171"/>
                    </a:moveTo>
                    <a:cubicBezTo>
                      <a:pt x="108" y="175"/>
                      <a:pt x="105" y="178"/>
                      <a:pt x="103" y="178"/>
                    </a:cubicBezTo>
                    <a:cubicBezTo>
                      <a:pt x="16" y="178"/>
                      <a:pt x="16" y="178"/>
                      <a:pt x="16" y="178"/>
                    </a:cubicBezTo>
                    <a:cubicBezTo>
                      <a:pt x="13" y="178"/>
                      <a:pt x="11" y="175"/>
                      <a:pt x="11" y="171"/>
                    </a:cubicBezTo>
                    <a:cubicBezTo>
                      <a:pt x="11" y="19"/>
                      <a:pt x="11" y="19"/>
                      <a:pt x="11" y="19"/>
                    </a:cubicBezTo>
                    <a:cubicBezTo>
                      <a:pt x="11" y="15"/>
                      <a:pt x="13" y="12"/>
                      <a:pt x="16" y="12"/>
                    </a:cubicBezTo>
                    <a:cubicBezTo>
                      <a:pt x="103" y="12"/>
                      <a:pt x="103" y="12"/>
                      <a:pt x="103" y="12"/>
                    </a:cubicBezTo>
                    <a:cubicBezTo>
                      <a:pt x="105" y="12"/>
                      <a:pt x="108" y="15"/>
                      <a:pt x="108" y="19"/>
                    </a:cubicBezTo>
                    <a:lnTo>
                      <a:pt x="108"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grpSp>
        <p:nvGrpSpPr>
          <p:cNvPr id="4" name="Group 3"/>
          <p:cNvGrpSpPr/>
          <p:nvPr/>
        </p:nvGrpSpPr>
        <p:grpSpPr>
          <a:xfrm>
            <a:off x="4054556" y="1336860"/>
            <a:ext cx="3783801" cy="4685655"/>
            <a:chOff x="4867444" y="1337648"/>
            <a:chExt cx="3709946" cy="4594196"/>
          </a:xfrm>
        </p:grpSpPr>
        <p:sp>
          <p:nvSpPr>
            <p:cNvPr id="267" name="Rectangle 266"/>
            <p:cNvSpPr/>
            <p:nvPr/>
          </p:nvSpPr>
          <p:spPr>
            <a:xfrm>
              <a:off x="4867444" y="4960552"/>
              <a:ext cx="3709946" cy="971292"/>
            </a:xfrm>
            <a:prstGeom prst="rect">
              <a:avLst/>
            </a:prstGeom>
          </p:spPr>
          <p:txBody>
            <a:bodyPr wrap="square">
              <a:spAutoFit/>
            </a:bodyPr>
            <a:lstStyle/>
            <a:p>
              <a:pPr algn="ctr"/>
              <a:r>
                <a:rPr lang="en-US" sz="2856" dirty="0">
                  <a:gradFill>
                    <a:gsLst>
                      <a:gs pos="1250">
                        <a:srgbClr val="404040"/>
                      </a:gs>
                      <a:gs pos="100000">
                        <a:srgbClr val="404040"/>
                      </a:gs>
                    </a:gsLst>
                    <a:lin ang="5400000" scaled="0"/>
                  </a:gradFill>
                  <a:latin typeface="Segoe UI Light"/>
                </a:rPr>
                <a:t>Check out the </a:t>
              </a:r>
              <a:br>
                <a:rPr lang="en-US" sz="2856" dirty="0">
                  <a:gradFill>
                    <a:gsLst>
                      <a:gs pos="1250">
                        <a:srgbClr val="404040"/>
                      </a:gs>
                      <a:gs pos="100000">
                        <a:srgbClr val="404040"/>
                      </a:gs>
                    </a:gsLst>
                    <a:lin ang="5400000" scaled="0"/>
                  </a:gradFill>
                  <a:latin typeface="Segoe UI Light"/>
                </a:rPr>
              </a:br>
              <a:r>
                <a:rPr lang="en-US" sz="2856" dirty="0">
                  <a:gradFill>
                    <a:gsLst>
                      <a:gs pos="1250">
                        <a:srgbClr val="404040"/>
                      </a:gs>
                      <a:gs pos="100000">
                        <a:srgbClr val="404040"/>
                      </a:gs>
                    </a:gsLst>
                    <a:lin ang="5400000" scaled="0"/>
                  </a:gradFill>
                  <a:latin typeface="Segoe UI Light"/>
                </a:rPr>
                <a:t>express talks</a:t>
              </a:r>
            </a:p>
          </p:txBody>
        </p:sp>
        <p:grpSp>
          <p:nvGrpSpPr>
            <p:cNvPr id="18" name="Group 17"/>
            <p:cNvGrpSpPr/>
            <p:nvPr/>
          </p:nvGrpSpPr>
          <p:grpSpPr>
            <a:xfrm>
              <a:off x="5559030" y="1337648"/>
              <a:ext cx="2326774" cy="3238660"/>
              <a:chOff x="5973763" y="1414463"/>
              <a:chExt cx="1138238" cy="1584325"/>
            </a:xfrm>
          </p:grpSpPr>
          <p:sp>
            <p:nvSpPr>
              <p:cNvPr id="6" name="Freeform 6"/>
              <p:cNvSpPr>
                <a:spLocks/>
              </p:cNvSpPr>
              <p:nvPr/>
            </p:nvSpPr>
            <p:spPr bwMode="auto">
              <a:xfrm>
                <a:off x="5973763" y="2508250"/>
                <a:ext cx="1020763" cy="490538"/>
              </a:xfrm>
              <a:custGeom>
                <a:avLst/>
                <a:gdLst>
                  <a:gd name="T0" fmla="*/ 637 w 1366"/>
                  <a:gd name="T1" fmla="*/ 650 h 656"/>
                  <a:gd name="T2" fmla="*/ 511 w 1366"/>
                  <a:gd name="T3" fmla="*/ 579 h 656"/>
                  <a:gd name="T4" fmla="*/ 493 w 1366"/>
                  <a:gd name="T5" fmla="*/ 577 h 656"/>
                  <a:gd name="T6" fmla="*/ 332 w 1366"/>
                  <a:gd name="T7" fmla="*/ 649 h 656"/>
                  <a:gd name="T8" fmla="*/ 313 w 1366"/>
                  <a:gd name="T9" fmla="*/ 649 h 656"/>
                  <a:gd name="T10" fmla="*/ 124 w 1366"/>
                  <a:gd name="T11" fmla="*/ 463 h 656"/>
                  <a:gd name="T12" fmla="*/ 80 w 1366"/>
                  <a:gd name="T13" fmla="*/ 468 h 656"/>
                  <a:gd name="T14" fmla="*/ 0 w 1366"/>
                  <a:gd name="T15" fmla="*/ 247 h 656"/>
                  <a:gd name="T16" fmla="*/ 679 w 1366"/>
                  <a:gd name="T17" fmla="*/ 167 h 656"/>
                  <a:gd name="T18" fmla="*/ 739 w 1366"/>
                  <a:gd name="T19" fmla="*/ 0 h 656"/>
                  <a:gd name="T20" fmla="*/ 759 w 1366"/>
                  <a:gd name="T21" fmla="*/ 106 h 656"/>
                  <a:gd name="T22" fmla="*/ 80 w 1366"/>
                  <a:gd name="T23" fmla="*/ 187 h 656"/>
                  <a:gd name="T24" fmla="*/ 20 w 1366"/>
                  <a:gd name="T25" fmla="*/ 388 h 656"/>
                  <a:gd name="T26" fmla="*/ 109 w 1366"/>
                  <a:gd name="T27" fmla="*/ 448 h 656"/>
                  <a:gd name="T28" fmla="*/ 215 w 1366"/>
                  <a:gd name="T29" fmla="*/ 276 h 656"/>
                  <a:gd name="T30" fmla="*/ 323 w 1366"/>
                  <a:gd name="T31" fmla="*/ 615 h 656"/>
                  <a:gd name="T32" fmla="*/ 430 w 1366"/>
                  <a:gd name="T33" fmla="*/ 348 h 656"/>
                  <a:gd name="T34" fmla="*/ 505 w 1366"/>
                  <a:gd name="T35" fmla="*/ 551 h 656"/>
                  <a:gd name="T36" fmla="*/ 575 w 1366"/>
                  <a:gd name="T37" fmla="*/ 456 h 656"/>
                  <a:gd name="T38" fmla="*/ 645 w 1366"/>
                  <a:gd name="T39" fmla="*/ 616 h 656"/>
                  <a:gd name="T40" fmla="*/ 754 w 1366"/>
                  <a:gd name="T41" fmla="*/ 276 h 656"/>
                  <a:gd name="T42" fmla="*/ 764 w 1366"/>
                  <a:gd name="T43" fmla="*/ 283 h 656"/>
                  <a:gd name="T44" fmla="*/ 926 w 1366"/>
                  <a:gd name="T45" fmla="*/ 388 h 656"/>
                  <a:gd name="T46" fmla="*/ 942 w 1366"/>
                  <a:gd name="T47" fmla="*/ 388 h 656"/>
                  <a:gd name="T48" fmla="*/ 1141 w 1366"/>
                  <a:gd name="T49" fmla="*/ 282 h 656"/>
                  <a:gd name="T50" fmla="*/ 1160 w 1366"/>
                  <a:gd name="T51" fmla="*/ 282 h 656"/>
                  <a:gd name="T52" fmla="*/ 1366 w 1366"/>
                  <a:gd name="T53" fmla="*/ 456 h 656"/>
                  <a:gd name="T54" fmla="*/ 1222 w 1366"/>
                  <a:gd name="T55" fmla="*/ 476 h 656"/>
                  <a:gd name="T56" fmla="*/ 1150 w 1366"/>
                  <a:gd name="T57" fmla="*/ 312 h 656"/>
                  <a:gd name="T58" fmla="*/ 1043 w 1366"/>
                  <a:gd name="T59" fmla="*/ 548 h 656"/>
                  <a:gd name="T60" fmla="*/ 934 w 1366"/>
                  <a:gd name="T61" fmla="*/ 411 h 656"/>
                  <a:gd name="T62" fmla="*/ 824 w 1366"/>
                  <a:gd name="T63" fmla="*/ 548 h 656"/>
                  <a:gd name="T64" fmla="*/ 754 w 1366"/>
                  <a:gd name="T65" fmla="*/ 322 h 656"/>
                  <a:gd name="T66" fmla="*/ 647 w 1366"/>
                  <a:gd name="T67"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6" h="656">
                    <a:moveTo>
                      <a:pt x="646" y="656"/>
                    </a:moveTo>
                    <a:cubicBezTo>
                      <a:pt x="642" y="656"/>
                      <a:pt x="638" y="653"/>
                      <a:pt x="637" y="650"/>
                    </a:cubicBezTo>
                    <a:cubicBezTo>
                      <a:pt x="572" y="487"/>
                      <a:pt x="572" y="487"/>
                      <a:pt x="572" y="487"/>
                    </a:cubicBezTo>
                    <a:cubicBezTo>
                      <a:pt x="511" y="579"/>
                      <a:pt x="511" y="579"/>
                      <a:pt x="511" y="579"/>
                    </a:cubicBezTo>
                    <a:cubicBezTo>
                      <a:pt x="508" y="583"/>
                      <a:pt x="505" y="584"/>
                      <a:pt x="501" y="584"/>
                    </a:cubicBezTo>
                    <a:cubicBezTo>
                      <a:pt x="497" y="583"/>
                      <a:pt x="494" y="581"/>
                      <a:pt x="493" y="577"/>
                    </a:cubicBezTo>
                    <a:cubicBezTo>
                      <a:pt x="430" y="388"/>
                      <a:pt x="430" y="388"/>
                      <a:pt x="430" y="388"/>
                    </a:cubicBezTo>
                    <a:cubicBezTo>
                      <a:pt x="332" y="649"/>
                      <a:pt x="332" y="649"/>
                      <a:pt x="332" y="649"/>
                    </a:cubicBezTo>
                    <a:cubicBezTo>
                      <a:pt x="330" y="653"/>
                      <a:pt x="326" y="656"/>
                      <a:pt x="322" y="656"/>
                    </a:cubicBezTo>
                    <a:cubicBezTo>
                      <a:pt x="318" y="656"/>
                      <a:pt x="314" y="653"/>
                      <a:pt x="313" y="649"/>
                    </a:cubicBezTo>
                    <a:cubicBezTo>
                      <a:pt x="211" y="311"/>
                      <a:pt x="211" y="311"/>
                      <a:pt x="211" y="311"/>
                    </a:cubicBezTo>
                    <a:cubicBezTo>
                      <a:pt x="124" y="463"/>
                      <a:pt x="124" y="463"/>
                      <a:pt x="124" y="463"/>
                    </a:cubicBezTo>
                    <a:cubicBezTo>
                      <a:pt x="122" y="466"/>
                      <a:pt x="119" y="468"/>
                      <a:pt x="115" y="468"/>
                    </a:cubicBezTo>
                    <a:cubicBezTo>
                      <a:pt x="80" y="468"/>
                      <a:pt x="80" y="468"/>
                      <a:pt x="80" y="468"/>
                    </a:cubicBezTo>
                    <a:cubicBezTo>
                      <a:pt x="16" y="468"/>
                      <a:pt x="0" y="416"/>
                      <a:pt x="0" y="388"/>
                    </a:cubicBezTo>
                    <a:cubicBezTo>
                      <a:pt x="0" y="247"/>
                      <a:pt x="0" y="247"/>
                      <a:pt x="0" y="247"/>
                    </a:cubicBezTo>
                    <a:cubicBezTo>
                      <a:pt x="0" y="183"/>
                      <a:pt x="52" y="167"/>
                      <a:pt x="80" y="167"/>
                    </a:cubicBezTo>
                    <a:cubicBezTo>
                      <a:pt x="679" y="167"/>
                      <a:pt x="679" y="167"/>
                      <a:pt x="679" y="167"/>
                    </a:cubicBezTo>
                    <a:cubicBezTo>
                      <a:pt x="737" y="167"/>
                      <a:pt x="739" y="112"/>
                      <a:pt x="739" y="106"/>
                    </a:cubicBezTo>
                    <a:cubicBezTo>
                      <a:pt x="739" y="0"/>
                      <a:pt x="739" y="0"/>
                      <a:pt x="739" y="0"/>
                    </a:cubicBezTo>
                    <a:cubicBezTo>
                      <a:pt x="759" y="0"/>
                      <a:pt x="759" y="0"/>
                      <a:pt x="759" y="0"/>
                    </a:cubicBezTo>
                    <a:cubicBezTo>
                      <a:pt x="759" y="106"/>
                      <a:pt x="759" y="106"/>
                      <a:pt x="759" y="106"/>
                    </a:cubicBezTo>
                    <a:cubicBezTo>
                      <a:pt x="759" y="134"/>
                      <a:pt x="742" y="187"/>
                      <a:pt x="679" y="187"/>
                    </a:cubicBezTo>
                    <a:cubicBezTo>
                      <a:pt x="80" y="187"/>
                      <a:pt x="80" y="187"/>
                      <a:pt x="80" y="187"/>
                    </a:cubicBezTo>
                    <a:cubicBezTo>
                      <a:pt x="74" y="187"/>
                      <a:pt x="20" y="189"/>
                      <a:pt x="20" y="247"/>
                    </a:cubicBezTo>
                    <a:cubicBezTo>
                      <a:pt x="20" y="388"/>
                      <a:pt x="20" y="388"/>
                      <a:pt x="20" y="388"/>
                    </a:cubicBezTo>
                    <a:cubicBezTo>
                      <a:pt x="20" y="394"/>
                      <a:pt x="22" y="448"/>
                      <a:pt x="80" y="448"/>
                    </a:cubicBezTo>
                    <a:cubicBezTo>
                      <a:pt x="109" y="448"/>
                      <a:pt x="109" y="448"/>
                      <a:pt x="109" y="448"/>
                    </a:cubicBezTo>
                    <a:cubicBezTo>
                      <a:pt x="206" y="281"/>
                      <a:pt x="206" y="281"/>
                      <a:pt x="206" y="281"/>
                    </a:cubicBezTo>
                    <a:cubicBezTo>
                      <a:pt x="208" y="277"/>
                      <a:pt x="211" y="276"/>
                      <a:pt x="215" y="276"/>
                    </a:cubicBezTo>
                    <a:cubicBezTo>
                      <a:pt x="219" y="276"/>
                      <a:pt x="223" y="279"/>
                      <a:pt x="224" y="283"/>
                    </a:cubicBezTo>
                    <a:cubicBezTo>
                      <a:pt x="323" y="615"/>
                      <a:pt x="323" y="615"/>
                      <a:pt x="323" y="615"/>
                    </a:cubicBezTo>
                    <a:cubicBezTo>
                      <a:pt x="421" y="354"/>
                      <a:pt x="421" y="354"/>
                      <a:pt x="421" y="354"/>
                    </a:cubicBezTo>
                    <a:cubicBezTo>
                      <a:pt x="422" y="350"/>
                      <a:pt x="426" y="348"/>
                      <a:pt x="430" y="348"/>
                    </a:cubicBezTo>
                    <a:cubicBezTo>
                      <a:pt x="435" y="348"/>
                      <a:pt x="438" y="351"/>
                      <a:pt x="440" y="355"/>
                    </a:cubicBezTo>
                    <a:cubicBezTo>
                      <a:pt x="505" y="551"/>
                      <a:pt x="505" y="551"/>
                      <a:pt x="505" y="551"/>
                    </a:cubicBezTo>
                    <a:cubicBezTo>
                      <a:pt x="566" y="460"/>
                      <a:pt x="566" y="460"/>
                      <a:pt x="566" y="460"/>
                    </a:cubicBezTo>
                    <a:cubicBezTo>
                      <a:pt x="568" y="457"/>
                      <a:pt x="572" y="456"/>
                      <a:pt x="575" y="456"/>
                    </a:cubicBezTo>
                    <a:cubicBezTo>
                      <a:pt x="579" y="456"/>
                      <a:pt x="582" y="459"/>
                      <a:pt x="584" y="462"/>
                    </a:cubicBezTo>
                    <a:cubicBezTo>
                      <a:pt x="645" y="616"/>
                      <a:pt x="645" y="616"/>
                      <a:pt x="645" y="616"/>
                    </a:cubicBezTo>
                    <a:cubicBezTo>
                      <a:pt x="745" y="283"/>
                      <a:pt x="745" y="283"/>
                      <a:pt x="745" y="283"/>
                    </a:cubicBezTo>
                    <a:cubicBezTo>
                      <a:pt x="746" y="279"/>
                      <a:pt x="750" y="276"/>
                      <a:pt x="754" y="276"/>
                    </a:cubicBezTo>
                    <a:cubicBezTo>
                      <a:pt x="754" y="276"/>
                      <a:pt x="754" y="276"/>
                      <a:pt x="754" y="276"/>
                    </a:cubicBezTo>
                    <a:cubicBezTo>
                      <a:pt x="759" y="276"/>
                      <a:pt x="763" y="279"/>
                      <a:pt x="764" y="283"/>
                    </a:cubicBezTo>
                    <a:cubicBezTo>
                      <a:pt x="830" y="516"/>
                      <a:pt x="830" y="516"/>
                      <a:pt x="830" y="516"/>
                    </a:cubicBezTo>
                    <a:cubicBezTo>
                      <a:pt x="926" y="388"/>
                      <a:pt x="926" y="388"/>
                      <a:pt x="926" y="388"/>
                    </a:cubicBezTo>
                    <a:cubicBezTo>
                      <a:pt x="928" y="385"/>
                      <a:pt x="931" y="384"/>
                      <a:pt x="934" y="384"/>
                    </a:cubicBezTo>
                    <a:cubicBezTo>
                      <a:pt x="937" y="384"/>
                      <a:pt x="940" y="385"/>
                      <a:pt x="942" y="388"/>
                    </a:cubicBezTo>
                    <a:cubicBezTo>
                      <a:pt x="1040" y="518"/>
                      <a:pt x="1040" y="518"/>
                      <a:pt x="1040" y="518"/>
                    </a:cubicBezTo>
                    <a:cubicBezTo>
                      <a:pt x="1141" y="282"/>
                      <a:pt x="1141" y="282"/>
                      <a:pt x="1141" y="282"/>
                    </a:cubicBezTo>
                    <a:cubicBezTo>
                      <a:pt x="1143" y="278"/>
                      <a:pt x="1146" y="276"/>
                      <a:pt x="1150" y="276"/>
                    </a:cubicBezTo>
                    <a:cubicBezTo>
                      <a:pt x="1154" y="276"/>
                      <a:pt x="1158" y="278"/>
                      <a:pt x="1160" y="282"/>
                    </a:cubicBezTo>
                    <a:cubicBezTo>
                      <a:pt x="1229" y="456"/>
                      <a:pt x="1229" y="456"/>
                      <a:pt x="1229" y="456"/>
                    </a:cubicBezTo>
                    <a:cubicBezTo>
                      <a:pt x="1366" y="456"/>
                      <a:pt x="1366" y="456"/>
                      <a:pt x="1366" y="456"/>
                    </a:cubicBezTo>
                    <a:cubicBezTo>
                      <a:pt x="1366" y="476"/>
                      <a:pt x="1366" y="476"/>
                      <a:pt x="1366" y="476"/>
                    </a:cubicBezTo>
                    <a:cubicBezTo>
                      <a:pt x="1222" y="476"/>
                      <a:pt x="1222" y="476"/>
                      <a:pt x="1222" y="476"/>
                    </a:cubicBezTo>
                    <a:cubicBezTo>
                      <a:pt x="1218" y="476"/>
                      <a:pt x="1214" y="473"/>
                      <a:pt x="1213" y="470"/>
                    </a:cubicBezTo>
                    <a:cubicBezTo>
                      <a:pt x="1150" y="312"/>
                      <a:pt x="1150" y="312"/>
                      <a:pt x="1150" y="312"/>
                    </a:cubicBezTo>
                    <a:cubicBezTo>
                      <a:pt x="1051" y="542"/>
                      <a:pt x="1051" y="542"/>
                      <a:pt x="1051" y="542"/>
                    </a:cubicBezTo>
                    <a:cubicBezTo>
                      <a:pt x="1050" y="545"/>
                      <a:pt x="1047" y="547"/>
                      <a:pt x="1043" y="548"/>
                    </a:cubicBezTo>
                    <a:cubicBezTo>
                      <a:pt x="1040" y="548"/>
                      <a:pt x="1036" y="547"/>
                      <a:pt x="1034" y="544"/>
                    </a:cubicBezTo>
                    <a:cubicBezTo>
                      <a:pt x="934" y="411"/>
                      <a:pt x="934" y="411"/>
                      <a:pt x="934" y="411"/>
                    </a:cubicBezTo>
                    <a:cubicBezTo>
                      <a:pt x="834" y="544"/>
                      <a:pt x="834" y="544"/>
                      <a:pt x="834" y="544"/>
                    </a:cubicBezTo>
                    <a:cubicBezTo>
                      <a:pt x="832" y="547"/>
                      <a:pt x="828" y="548"/>
                      <a:pt x="824" y="548"/>
                    </a:cubicBezTo>
                    <a:cubicBezTo>
                      <a:pt x="821" y="547"/>
                      <a:pt x="818" y="544"/>
                      <a:pt x="817" y="541"/>
                    </a:cubicBezTo>
                    <a:cubicBezTo>
                      <a:pt x="754" y="322"/>
                      <a:pt x="754" y="322"/>
                      <a:pt x="754" y="322"/>
                    </a:cubicBezTo>
                    <a:cubicBezTo>
                      <a:pt x="656" y="649"/>
                      <a:pt x="656" y="649"/>
                      <a:pt x="656" y="649"/>
                    </a:cubicBezTo>
                    <a:cubicBezTo>
                      <a:pt x="655" y="653"/>
                      <a:pt x="651" y="656"/>
                      <a:pt x="647" y="656"/>
                    </a:cubicBezTo>
                    <a:cubicBezTo>
                      <a:pt x="647" y="656"/>
                      <a:pt x="646" y="656"/>
                      <a:pt x="646" y="656"/>
                    </a:cubicBez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7" name="Rectangle 7"/>
              <p:cNvSpPr>
                <a:spLocks noChangeArrowheads="1"/>
              </p:cNvSpPr>
              <p:nvPr/>
            </p:nvSpPr>
            <p:spPr bwMode="auto">
              <a:xfrm>
                <a:off x="7043738" y="2841625"/>
                <a:ext cx="68263" cy="19050"/>
              </a:xfrm>
              <a:prstGeom prst="rect">
                <a:avLst/>
              </a:prstGeom>
              <a:solidFill>
                <a:srgbClr val="FFB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8" name="Freeform 8"/>
              <p:cNvSpPr>
                <a:spLocks/>
              </p:cNvSpPr>
              <p:nvPr/>
            </p:nvSpPr>
            <p:spPr bwMode="auto">
              <a:xfrm>
                <a:off x="6975476" y="2825750"/>
                <a:ext cx="73025" cy="50800"/>
              </a:xfrm>
              <a:custGeom>
                <a:avLst/>
                <a:gdLst>
                  <a:gd name="T0" fmla="*/ 97 w 97"/>
                  <a:gd name="T1" fmla="*/ 0 h 67"/>
                  <a:gd name="T2" fmla="*/ 92 w 97"/>
                  <a:gd name="T3" fmla="*/ 0 h 67"/>
                  <a:gd name="T4" fmla="*/ 33 w 97"/>
                  <a:gd name="T5" fmla="*/ 0 h 67"/>
                  <a:gd name="T6" fmla="*/ 0 w 97"/>
                  <a:gd name="T7" fmla="*/ 33 h 67"/>
                  <a:gd name="T8" fmla="*/ 33 w 97"/>
                  <a:gd name="T9" fmla="*/ 67 h 67"/>
                  <a:gd name="T10" fmla="*/ 92 w 97"/>
                  <a:gd name="T11" fmla="*/ 67 h 67"/>
                  <a:gd name="T12" fmla="*/ 97 w 97"/>
                  <a:gd name="T13" fmla="*/ 66 h 67"/>
                  <a:gd name="T14" fmla="*/ 97 w 97"/>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67">
                    <a:moveTo>
                      <a:pt x="97" y="0"/>
                    </a:moveTo>
                    <a:cubicBezTo>
                      <a:pt x="96" y="0"/>
                      <a:pt x="94" y="0"/>
                      <a:pt x="92" y="0"/>
                    </a:cubicBezTo>
                    <a:cubicBezTo>
                      <a:pt x="33" y="0"/>
                      <a:pt x="33" y="0"/>
                      <a:pt x="33" y="0"/>
                    </a:cubicBezTo>
                    <a:cubicBezTo>
                      <a:pt x="15" y="0"/>
                      <a:pt x="0" y="15"/>
                      <a:pt x="0" y="33"/>
                    </a:cubicBezTo>
                    <a:cubicBezTo>
                      <a:pt x="0" y="52"/>
                      <a:pt x="15" y="67"/>
                      <a:pt x="33" y="67"/>
                    </a:cubicBezTo>
                    <a:cubicBezTo>
                      <a:pt x="92" y="67"/>
                      <a:pt x="92" y="67"/>
                      <a:pt x="92" y="67"/>
                    </a:cubicBezTo>
                    <a:cubicBezTo>
                      <a:pt x="94" y="67"/>
                      <a:pt x="96" y="67"/>
                      <a:pt x="97" y="66"/>
                    </a:cubicBezTo>
                    <a:lnTo>
                      <a:pt x="97"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9" name="Rectangle 9"/>
              <p:cNvSpPr>
                <a:spLocks noChangeArrowheads="1"/>
              </p:cNvSpPr>
              <p:nvPr/>
            </p:nvSpPr>
            <p:spPr bwMode="auto">
              <a:xfrm>
                <a:off x="7016751" y="2825750"/>
                <a:ext cx="3175" cy="5080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0" name="Freeform 10"/>
              <p:cNvSpPr>
                <a:spLocks/>
              </p:cNvSpPr>
              <p:nvPr/>
            </p:nvSpPr>
            <p:spPr bwMode="auto">
              <a:xfrm>
                <a:off x="6324601" y="1414463"/>
                <a:ext cx="417513" cy="784225"/>
              </a:xfrm>
              <a:custGeom>
                <a:avLst/>
                <a:gdLst>
                  <a:gd name="T0" fmla="*/ 280 w 559"/>
                  <a:gd name="T1" fmla="*/ 0 h 1048"/>
                  <a:gd name="T2" fmla="*/ 0 w 559"/>
                  <a:gd name="T3" fmla="*/ 280 h 1048"/>
                  <a:gd name="T4" fmla="*/ 0 w 559"/>
                  <a:gd name="T5" fmla="*/ 769 h 1048"/>
                  <a:gd name="T6" fmla="*/ 280 w 559"/>
                  <a:gd name="T7" fmla="*/ 1048 h 1048"/>
                  <a:gd name="T8" fmla="*/ 559 w 559"/>
                  <a:gd name="T9" fmla="*/ 769 h 1048"/>
                  <a:gd name="T10" fmla="*/ 559 w 559"/>
                  <a:gd name="T11" fmla="*/ 280 h 1048"/>
                  <a:gd name="T12" fmla="*/ 280 w 559"/>
                  <a:gd name="T13" fmla="*/ 0 h 1048"/>
                </a:gdLst>
                <a:ahLst/>
                <a:cxnLst>
                  <a:cxn ang="0">
                    <a:pos x="T0" y="T1"/>
                  </a:cxn>
                  <a:cxn ang="0">
                    <a:pos x="T2" y="T3"/>
                  </a:cxn>
                  <a:cxn ang="0">
                    <a:pos x="T4" y="T5"/>
                  </a:cxn>
                  <a:cxn ang="0">
                    <a:pos x="T6" y="T7"/>
                  </a:cxn>
                  <a:cxn ang="0">
                    <a:pos x="T8" y="T9"/>
                  </a:cxn>
                  <a:cxn ang="0">
                    <a:pos x="T10" y="T11"/>
                  </a:cxn>
                  <a:cxn ang="0">
                    <a:pos x="T12" y="T13"/>
                  </a:cxn>
                </a:cxnLst>
                <a:rect l="0" t="0" r="r" b="b"/>
                <a:pathLst>
                  <a:path w="559" h="1048">
                    <a:moveTo>
                      <a:pt x="280" y="0"/>
                    </a:moveTo>
                    <a:cubicBezTo>
                      <a:pt x="125" y="0"/>
                      <a:pt x="0" y="125"/>
                      <a:pt x="0" y="280"/>
                    </a:cubicBezTo>
                    <a:cubicBezTo>
                      <a:pt x="0" y="769"/>
                      <a:pt x="0" y="769"/>
                      <a:pt x="0" y="769"/>
                    </a:cubicBezTo>
                    <a:cubicBezTo>
                      <a:pt x="0" y="923"/>
                      <a:pt x="125" y="1048"/>
                      <a:pt x="280" y="1048"/>
                    </a:cubicBezTo>
                    <a:cubicBezTo>
                      <a:pt x="434" y="1048"/>
                      <a:pt x="559" y="923"/>
                      <a:pt x="559" y="769"/>
                    </a:cubicBezTo>
                    <a:cubicBezTo>
                      <a:pt x="559" y="280"/>
                      <a:pt x="559" y="280"/>
                      <a:pt x="559" y="280"/>
                    </a:cubicBezTo>
                    <a:cubicBezTo>
                      <a:pt x="559" y="125"/>
                      <a:pt x="434" y="0"/>
                      <a:pt x="280"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1" name="Freeform 11"/>
              <p:cNvSpPr>
                <a:spLocks/>
              </p:cNvSpPr>
              <p:nvPr/>
            </p:nvSpPr>
            <p:spPr bwMode="auto">
              <a:xfrm>
                <a:off x="6324601" y="1676400"/>
                <a:ext cx="412750" cy="522288"/>
              </a:xfrm>
              <a:custGeom>
                <a:avLst/>
                <a:gdLst>
                  <a:gd name="T0" fmla="*/ 280 w 552"/>
                  <a:gd name="T1" fmla="*/ 698 h 698"/>
                  <a:gd name="T2" fmla="*/ 552 w 552"/>
                  <a:gd name="T3" fmla="*/ 482 h 698"/>
                  <a:gd name="T4" fmla="*/ 0 w 552"/>
                  <a:gd name="T5" fmla="*/ 0 h 698"/>
                  <a:gd name="T6" fmla="*/ 0 w 552"/>
                  <a:gd name="T7" fmla="*/ 419 h 698"/>
                  <a:gd name="T8" fmla="*/ 280 w 552"/>
                  <a:gd name="T9" fmla="*/ 698 h 698"/>
                </a:gdLst>
                <a:ahLst/>
                <a:cxnLst>
                  <a:cxn ang="0">
                    <a:pos x="T0" y="T1"/>
                  </a:cxn>
                  <a:cxn ang="0">
                    <a:pos x="T2" y="T3"/>
                  </a:cxn>
                  <a:cxn ang="0">
                    <a:pos x="T4" y="T5"/>
                  </a:cxn>
                  <a:cxn ang="0">
                    <a:pos x="T6" y="T7"/>
                  </a:cxn>
                  <a:cxn ang="0">
                    <a:pos x="T8" y="T9"/>
                  </a:cxn>
                </a:cxnLst>
                <a:rect l="0" t="0" r="r" b="b"/>
                <a:pathLst>
                  <a:path w="552" h="698">
                    <a:moveTo>
                      <a:pt x="280" y="698"/>
                    </a:moveTo>
                    <a:cubicBezTo>
                      <a:pt x="412" y="698"/>
                      <a:pt x="523" y="606"/>
                      <a:pt x="552" y="482"/>
                    </a:cubicBezTo>
                    <a:cubicBezTo>
                      <a:pt x="0" y="0"/>
                      <a:pt x="0" y="0"/>
                      <a:pt x="0" y="0"/>
                    </a:cubicBezTo>
                    <a:cubicBezTo>
                      <a:pt x="0" y="419"/>
                      <a:pt x="0" y="419"/>
                      <a:pt x="0" y="419"/>
                    </a:cubicBezTo>
                    <a:cubicBezTo>
                      <a:pt x="0" y="573"/>
                      <a:pt x="125" y="698"/>
                      <a:pt x="280" y="698"/>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2" name="Oval 12"/>
              <p:cNvSpPr>
                <a:spLocks noChangeArrowheads="1"/>
              </p:cNvSpPr>
              <p:nvPr/>
            </p:nvSpPr>
            <p:spPr bwMode="auto">
              <a:xfrm>
                <a:off x="6626226" y="1630363"/>
                <a:ext cx="26988" cy="25400"/>
              </a:xfrm>
              <a:prstGeom prst="ellipse">
                <a:avLst/>
              </a:pr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3" name="Oval 13"/>
              <p:cNvSpPr>
                <a:spLocks noChangeArrowheads="1"/>
              </p:cNvSpPr>
              <p:nvPr/>
            </p:nvSpPr>
            <p:spPr bwMode="auto">
              <a:xfrm>
                <a:off x="6600826" y="1655763"/>
                <a:ext cx="25400" cy="26988"/>
              </a:xfrm>
              <a:prstGeom prst="ellipse">
                <a:avLst/>
              </a:pr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4" name="Oval 14"/>
              <p:cNvSpPr>
                <a:spLocks noChangeArrowheads="1"/>
              </p:cNvSpPr>
              <p:nvPr/>
            </p:nvSpPr>
            <p:spPr bwMode="auto">
              <a:xfrm>
                <a:off x="6653213" y="1655763"/>
                <a:ext cx="25400" cy="26988"/>
              </a:xfrm>
              <a:prstGeom prst="ellipse">
                <a:avLst/>
              </a:pr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5" name="Freeform 15"/>
              <p:cNvSpPr>
                <a:spLocks/>
              </p:cNvSpPr>
              <p:nvPr/>
            </p:nvSpPr>
            <p:spPr bwMode="auto">
              <a:xfrm>
                <a:off x="6261101" y="1695450"/>
                <a:ext cx="542925" cy="815975"/>
              </a:xfrm>
              <a:custGeom>
                <a:avLst/>
                <a:gdLst>
                  <a:gd name="T0" fmla="*/ 392 w 727"/>
                  <a:gd name="T1" fmla="*/ 754 h 1092"/>
                  <a:gd name="T2" fmla="*/ 727 w 727"/>
                  <a:gd name="T3" fmla="*/ 392 h 1092"/>
                  <a:gd name="T4" fmla="*/ 727 w 727"/>
                  <a:gd name="T5" fmla="*/ 28 h 1092"/>
                  <a:gd name="T6" fmla="*/ 699 w 727"/>
                  <a:gd name="T7" fmla="*/ 0 h 1092"/>
                  <a:gd name="T8" fmla="*/ 671 w 727"/>
                  <a:gd name="T9" fmla="*/ 28 h 1092"/>
                  <a:gd name="T10" fmla="*/ 671 w 727"/>
                  <a:gd name="T11" fmla="*/ 392 h 1092"/>
                  <a:gd name="T12" fmla="*/ 364 w 727"/>
                  <a:gd name="T13" fmla="*/ 699 h 1092"/>
                  <a:gd name="T14" fmla="*/ 56 w 727"/>
                  <a:gd name="T15" fmla="*/ 392 h 1092"/>
                  <a:gd name="T16" fmla="*/ 56 w 727"/>
                  <a:gd name="T17" fmla="*/ 36 h 1092"/>
                  <a:gd name="T18" fmla="*/ 28 w 727"/>
                  <a:gd name="T19" fmla="*/ 8 h 1092"/>
                  <a:gd name="T20" fmla="*/ 0 w 727"/>
                  <a:gd name="T21" fmla="*/ 36 h 1092"/>
                  <a:gd name="T22" fmla="*/ 0 w 727"/>
                  <a:gd name="T23" fmla="*/ 392 h 1092"/>
                  <a:gd name="T24" fmla="*/ 336 w 727"/>
                  <a:gd name="T25" fmla="*/ 754 h 1092"/>
                  <a:gd name="T26" fmla="*/ 336 w 727"/>
                  <a:gd name="T27" fmla="*/ 813 h 1092"/>
                  <a:gd name="T28" fmla="*/ 336 w 727"/>
                  <a:gd name="T29" fmla="*/ 814 h 1092"/>
                  <a:gd name="T30" fmla="*/ 84 w 727"/>
                  <a:gd name="T31" fmla="*/ 1092 h 1092"/>
                  <a:gd name="T32" fmla="*/ 643 w 727"/>
                  <a:gd name="T33" fmla="*/ 1092 h 1092"/>
                  <a:gd name="T34" fmla="*/ 392 w 727"/>
                  <a:gd name="T35" fmla="*/ 814 h 1092"/>
                  <a:gd name="T36" fmla="*/ 392 w 727"/>
                  <a:gd name="T37" fmla="*/ 813 h 1092"/>
                  <a:gd name="T38" fmla="*/ 392 w 727"/>
                  <a:gd name="T39" fmla="*/ 75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7" h="1092">
                    <a:moveTo>
                      <a:pt x="392" y="754"/>
                    </a:moveTo>
                    <a:cubicBezTo>
                      <a:pt x="579" y="739"/>
                      <a:pt x="727" y="582"/>
                      <a:pt x="727" y="392"/>
                    </a:cubicBezTo>
                    <a:cubicBezTo>
                      <a:pt x="727" y="28"/>
                      <a:pt x="727" y="28"/>
                      <a:pt x="727" y="28"/>
                    </a:cubicBezTo>
                    <a:cubicBezTo>
                      <a:pt x="727" y="13"/>
                      <a:pt x="714" y="0"/>
                      <a:pt x="699" y="0"/>
                    </a:cubicBezTo>
                    <a:cubicBezTo>
                      <a:pt x="683" y="0"/>
                      <a:pt x="671" y="13"/>
                      <a:pt x="671" y="28"/>
                    </a:cubicBezTo>
                    <a:cubicBezTo>
                      <a:pt x="671" y="392"/>
                      <a:pt x="671" y="392"/>
                      <a:pt x="671" y="392"/>
                    </a:cubicBezTo>
                    <a:cubicBezTo>
                      <a:pt x="671" y="561"/>
                      <a:pt x="533" y="699"/>
                      <a:pt x="364" y="699"/>
                    </a:cubicBezTo>
                    <a:cubicBezTo>
                      <a:pt x="194" y="699"/>
                      <a:pt x="56" y="561"/>
                      <a:pt x="56" y="392"/>
                    </a:cubicBezTo>
                    <a:cubicBezTo>
                      <a:pt x="56" y="36"/>
                      <a:pt x="56" y="36"/>
                      <a:pt x="56" y="36"/>
                    </a:cubicBezTo>
                    <a:cubicBezTo>
                      <a:pt x="56" y="21"/>
                      <a:pt x="44" y="8"/>
                      <a:pt x="28" y="8"/>
                    </a:cubicBezTo>
                    <a:cubicBezTo>
                      <a:pt x="13" y="8"/>
                      <a:pt x="0" y="21"/>
                      <a:pt x="0" y="36"/>
                    </a:cubicBezTo>
                    <a:cubicBezTo>
                      <a:pt x="0" y="392"/>
                      <a:pt x="0" y="392"/>
                      <a:pt x="0" y="392"/>
                    </a:cubicBezTo>
                    <a:cubicBezTo>
                      <a:pt x="0" y="582"/>
                      <a:pt x="148" y="739"/>
                      <a:pt x="336" y="754"/>
                    </a:cubicBezTo>
                    <a:cubicBezTo>
                      <a:pt x="336" y="813"/>
                      <a:pt x="336" y="813"/>
                      <a:pt x="336" y="813"/>
                    </a:cubicBezTo>
                    <a:cubicBezTo>
                      <a:pt x="336" y="813"/>
                      <a:pt x="336" y="814"/>
                      <a:pt x="336" y="814"/>
                    </a:cubicBezTo>
                    <a:cubicBezTo>
                      <a:pt x="195" y="828"/>
                      <a:pt x="84" y="947"/>
                      <a:pt x="84" y="1092"/>
                    </a:cubicBezTo>
                    <a:cubicBezTo>
                      <a:pt x="643" y="1092"/>
                      <a:pt x="643" y="1092"/>
                      <a:pt x="643" y="1092"/>
                    </a:cubicBezTo>
                    <a:cubicBezTo>
                      <a:pt x="643" y="947"/>
                      <a:pt x="533" y="828"/>
                      <a:pt x="392" y="814"/>
                    </a:cubicBezTo>
                    <a:cubicBezTo>
                      <a:pt x="392" y="814"/>
                      <a:pt x="392" y="813"/>
                      <a:pt x="392" y="813"/>
                    </a:cubicBezTo>
                    <a:lnTo>
                      <a:pt x="392" y="75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6" name="Freeform 16"/>
              <p:cNvSpPr>
                <a:spLocks/>
              </p:cNvSpPr>
              <p:nvPr/>
            </p:nvSpPr>
            <p:spPr bwMode="auto">
              <a:xfrm>
                <a:off x="6324601" y="2303463"/>
                <a:ext cx="209550" cy="207963"/>
              </a:xfrm>
              <a:custGeom>
                <a:avLst/>
                <a:gdLst>
                  <a:gd name="T0" fmla="*/ 0 w 280"/>
                  <a:gd name="T1" fmla="*/ 279 h 279"/>
                  <a:gd name="T2" fmla="*/ 280 w 280"/>
                  <a:gd name="T3" fmla="*/ 279 h 279"/>
                  <a:gd name="T4" fmla="*/ 280 w 280"/>
                  <a:gd name="T5" fmla="*/ 0 h 279"/>
                  <a:gd name="T6" fmla="*/ 0 w 280"/>
                  <a:gd name="T7" fmla="*/ 279 h 279"/>
                </a:gdLst>
                <a:ahLst/>
                <a:cxnLst>
                  <a:cxn ang="0">
                    <a:pos x="T0" y="T1"/>
                  </a:cxn>
                  <a:cxn ang="0">
                    <a:pos x="T2" y="T3"/>
                  </a:cxn>
                  <a:cxn ang="0">
                    <a:pos x="T4" y="T5"/>
                  </a:cxn>
                  <a:cxn ang="0">
                    <a:pos x="T6" y="T7"/>
                  </a:cxn>
                </a:cxnLst>
                <a:rect l="0" t="0" r="r" b="b"/>
                <a:pathLst>
                  <a:path w="280" h="279">
                    <a:moveTo>
                      <a:pt x="0" y="279"/>
                    </a:moveTo>
                    <a:cubicBezTo>
                      <a:pt x="280" y="279"/>
                      <a:pt x="280" y="279"/>
                      <a:pt x="280" y="279"/>
                    </a:cubicBezTo>
                    <a:cubicBezTo>
                      <a:pt x="280" y="0"/>
                      <a:pt x="280" y="0"/>
                      <a:pt x="280" y="0"/>
                    </a:cubicBezTo>
                    <a:cubicBezTo>
                      <a:pt x="125" y="0"/>
                      <a:pt x="0" y="125"/>
                      <a:pt x="0" y="279"/>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sp>
            <p:nvSpPr>
              <p:cNvPr id="17" name="Rectangle 17"/>
              <p:cNvSpPr>
                <a:spLocks noChangeArrowheads="1"/>
              </p:cNvSpPr>
              <p:nvPr/>
            </p:nvSpPr>
            <p:spPr bwMode="auto">
              <a:xfrm>
                <a:off x="6316663" y="1795463"/>
                <a:ext cx="433388" cy="2222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solidFill>
                    <a:srgbClr val="404040"/>
                  </a:solidFill>
                </a:endParaRPr>
              </a:p>
            </p:txBody>
          </p:sp>
        </p:grpSp>
      </p:grpSp>
      <p:sp>
        <p:nvSpPr>
          <p:cNvPr id="88"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96199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decel="10000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750" fill="hold"/>
                                        <p:tgtEl>
                                          <p:spTgt spid="4"/>
                                        </p:tgtEl>
                                        <p:attrNameLst>
                                          <p:attrName>ppt_x</p:attrName>
                                        </p:attrNameLst>
                                      </p:cBhvr>
                                      <p:tavLst>
                                        <p:tav tm="0">
                                          <p:val>
                                            <p:strVal val="#ppt_x"/>
                                          </p:val>
                                        </p:tav>
                                        <p:tav tm="100000">
                                          <p:val>
                                            <p:strVal val="#ppt_x"/>
                                          </p:val>
                                        </p:tav>
                                      </p:tavLst>
                                    </p:anim>
                                    <p:anim calcmode="lin" valueType="num">
                                      <p:cBhvr additive="base">
                                        <p:cTn id="14" dur="75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decel="100000" fill="hold" nodeType="clickEffect">
                                  <p:stCondLst>
                                    <p:cond delay="0"/>
                                  </p:stCondLst>
                                  <p:childTnLst>
                                    <p:set>
                                      <p:cBhvr>
                                        <p:cTn id="18" dur="1" fill="hold">
                                          <p:stCondLst>
                                            <p:cond delay="0"/>
                                          </p:stCondLst>
                                        </p:cTn>
                                        <p:tgtEl>
                                          <p:spTgt spid="271"/>
                                        </p:tgtEl>
                                        <p:attrNameLst>
                                          <p:attrName>style.visibility</p:attrName>
                                        </p:attrNameLst>
                                      </p:cBhvr>
                                      <p:to>
                                        <p:strVal val="visible"/>
                                      </p:to>
                                    </p:set>
                                    <p:anim calcmode="lin" valueType="num">
                                      <p:cBhvr additive="base">
                                        <p:cTn id="19" dur="750" fill="hold"/>
                                        <p:tgtEl>
                                          <p:spTgt spid="271"/>
                                        </p:tgtEl>
                                        <p:attrNameLst>
                                          <p:attrName>ppt_x</p:attrName>
                                        </p:attrNameLst>
                                      </p:cBhvr>
                                      <p:tavLst>
                                        <p:tav tm="0">
                                          <p:val>
                                            <p:strVal val="1+#ppt_w/2"/>
                                          </p:val>
                                        </p:tav>
                                        <p:tav tm="100000">
                                          <p:val>
                                            <p:strVal val="#ppt_x"/>
                                          </p:val>
                                        </p:tav>
                                      </p:tavLst>
                                    </p:anim>
                                    <p:anim calcmode="lin" valueType="num">
                                      <p:cBhvr additive="base">
                                        <p:cTn id="20" dur="750" fill="hold"/>
                                        <p:tgtEl>
                                          <p:spTgt spid="2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5" y="3496755"/>
            <a:ext cx="2468904" cy="1180777"/>
            <a:chOff x="91445" y="3496755"/>
            <a:chExt cx="2468904" cy="1180777"/>
          </a:xfrm>
        </p:grpSpPr>
        <p:cxnSp>
          <p:nvCxnSpPr>
            <p:cNvPr id="197" name="Straight Connector 196"/>
            <p:cNvCxnSpPr/>
            <p:nvPr/>
          </p:nvCxnSpPr>
          <p:spPr>
            <a:xfrm flipV="1">
              <a:off x="810319" y="4280766"/>
              <a:ext cx="1750030" cy="1110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1" name="Title 1"/>
            <p:cNvSpPr txBox="1">
              <a:spLocks/>
            </p:cNvSpPr>
            <p:nvPr/>
          </p:nvSpPr>
          <p:spPr>
            <a:xfrm>
              <a:off x="91445" y="3496755"/>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2" name="Group 361"/>
            <p:cNvGrpSpPr/>
            <p:nvPr/>
          </p:nvGrpSpPr>
          <p:grpSpPr>
            <a:xfrm>
              <a:off x="300086" y="3884001"/>
              <a:ext cx="793531" cy="793531"/>
              <a:chOff x="300086" y="3884001"/>
              <a:chExt cx="793531" cy="793531"/>
            </a:xfrm>
          </p:grpSpPr>
          <p:sp>
            <p:nvSpPr>
              <p:cNvPr id="363" name="Oval 362"/>
              <p:cNvSpPr/>
              <p:nvPr/>
            </p:nvSpPr>
            <p:spPr>
              <a:xfrm rot="5400000">
                <a:off x="300086" y="388400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18"/>
              <p:cNvSpPr>
                <a:spLocks noEditPoints="1"/>
              </p:cNvSpPr>
              <p:nvPr/>
            </p:nvSpPr>
            <p:spPr bwMode="gray">
              <a:xfrm>
                <a:off x="505839" y="4072571"/>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cxnSp>
        <p:nvCxnSpPr>
          <p:cNvPr id="282" name="Straight Connector 281"/>
          <p:cNvCxnSpPr/>
          <p:nvPr/>
        </p:nvCxnSpPr>
        <p:spPr>
          <a:xfrm>
            <a:off x="9829526" y="2680035"/>
            <a:ext cx="218213" cy="165585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2578958" y="2671842"/>
            <a:ext cx="14721" cy="162491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1116334" y="3150342"/>
            <a:ext cx="1502473" cy="115115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16527" y="2671843"/>
            <a:ext cx="1955256" cy="83710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4162969" y="3499058"/>
            <a:ext cx="2014620" cy="167205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615444"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15444" y="4301501"/>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215644" y="3466501"/>
            <a:ext cx="2019116" cy="83500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6177590" y="1242010"/>
            <a:ext cx="1443531" cy="226492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58983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111377" y="5756110"/>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3111377" y="1228609"/>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593679" y="4317579"/>
            <a:ext cx="516814" cy="143853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flipH="1" flipV="1">
            <a:off x="4694237" y="1211262"/>
            <a:ext cx="1477546" cy="228779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flipV="1">
            <a:off x="4715967" y="3499059"/>
            <a:ext cx="1453728" cy="224229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flipV="1">
            <a:off x="6177589" y="1837390"/>
            <a:ext cx="1958545" cy="166166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4219549" y="1866132"/>
            <a:ext cx="1950146" cy="1640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8" name="Group 297"/>
          <p:cNvGrpSpPr/>
          <p:nvPr/>
        </p:nvGrpSpPr>
        <p:grpSpPr>
          <a:xfrm>
            <a:off x="3378140" y="4790831"/>
            <a:ext cx="1101500" cy="793531"/>
            <a:chOff x="8290358" y="2705101"/>
            <a:chExt cx="1080000" cy="778042"/>
          </a:xfrm>
        </p:grpSpPr>
        <p:sp>
          <p:nvSpPr>
            <p:cNvPr id="299" name="Oval 298"/>
            <p:cNvSpPr/>
            <p:nvPr/>
          </p:nvSpPr>
          <p:spPr>
            <a:xfrm>
              <a:off x="8442539"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0" name="Diagram 299"/>
            <p:cNvGraphicFramePr/>
            <p:nvPr>
              <p:extLst/>
            </p:nvPr>
          </p:nvGraphicFramePr>
          <p:xfrm>
            <a:off x="8290358" y="2755166"/>
            <a:ext cx="1080000" cy="68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grpSp>
        <p:nvGrpSpPr>
          <p:cNvPr id="304" name="Group 303"/>
          <p:cNvGrpSpPr/>
          <p:nvPr/>
        </p:nvGrpSpPr>
        <p:grpSpPr>
          <a:xfrm>
            <a:off x="7940959" y="1235446"/>
            <a:ext cx="793531" cy="1101500"/>
            <a:chOff x="7559471" y="2559928"/>
            <a:chExt cx="778042" cy="1080000"/>
          </a:xfrm>
        </p:grpSpPr>
        <p:sp>
          <p:nvSpPr>
            <p:cNvPr id="305" name="Oval 304"/>
            <p:cNvSpPr/>
            <p:nvPr/>
          </p:nvSpPr>
          <p:spPr>
            <a:xfrm>
              <a:off x="7559471"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6" name="Diagram 305"/>
            <p:cNvGraphicFramePr/>
            <p:nvPr>
              <p:extLst/>
            </p:nvPr>
          </p:nvGraphicFramePr>
          <p:xfrm>
            <a:off x="7585281" y="2559928"/>
            <a:ext cx="720000" cy="10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grpSp>
        <p:nvGrpSpPr>
          <p:cNvPr id="307" name="Group 306"/>
          <p:cNvGrpSpPr/>
          <p:nvPr/>
        </p:nvGrpSpPr>
        <p:grpSpPr>
          <a:xfrm>
            <a:off x="3395234" y="1349441"/>
            <a:ext cx="1101500" cy="793531"/>
            <a:chOff x="7408118" y="3567362"/>
            <a:chExt cx="1080000" cy="778042"/>
          </a:xfrm>
        </p:grpSpPr>
        <p:sp>
          <p:nvSpPr>
            <p:cNvPr id="308" name="Oval 307"/>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09" name="Diagram 308"/>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grpSp>
        <p:nvGrpSpPr>
          <p:cNvPr id="310" name="Group 309"/>
          <p:cNvGrpSpPr/>
          <p:nvPr/>
        </p:nvGrpSpPr>
        <p:grpSpPr>
          <a:xfrm>
            <a:off x="2411402" y="810729"/>
            <a:ext cx="793531" cy="793531"/>
            <a:chOff x="2986088" y="3567362"/>
            <a:chExt cx="778042" cy="778042"/>
          </a:xfrm>
        </p:grpSpPr>
        <p:sp>
          <p:nvSpPr>
            <p:cNvPr id="311" name="Oval 310"/>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2" name="Picture 31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13" name="Group 312"/>
          <p:cNvGrpSpPr/>
          <p:nvPr/>
        </p:nvGrpSpPr>
        <p:grpSpPr>
          <a:xfrm>
            <a:off x="2165679" y="2262606"/>
            <a:ext cx="819857" cy="810653"/>
            <a:chOff x="10113425" y="3530904"/>
            <a:chExt cx="803854" cy="794830"/>
          </a:xfrm>
        </p:grpSpPr>
        <p:sp>
          <p:nvSpPr>
            <p:cNvPr id="314" name="Oval 31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5" name="Picture 314"/>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316" name="Group 315"/>
          <p:cNvGrpSpPr/>
          <p:nvPr/>
        </p:nvGrpSpPr>
        <p:grpSpPr>
          <a:xfrm>
            <a:off x="517509" y="2542611"/>
            <a:ext cx="793531" cy="793531"/>
            <a:chOff x="5681540" y="2652588"/>
            <a:chExt cx="778042" cy="778042"/>
          </a:xfrm>
        </p:grpSpPr>
        <p:sp>
          <p:nvSpPr>
            <p:cNvPr id="317" name="Oval 316"/>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18" name="Picture 31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19" name="Rounded Rectangle 318"/>
          <p:cNvSpPr/>
          <p:nvPr/>
        </p:nvSpPr>
        <p:spPr>
          <a:xfrm>
            <a:off x="4373068" y="2285556"/>
            <a:ext cx="86421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t>
            </a:r>
            <a:r>
              <a:rPr kumimoji="0" lang="en-GB" sz="1200" b="0" i="0" u="none" strike="noStrike" kern="1200" cap="none" spc="0" normalizeH="0" baseline="0" noProof="0" dirty="0" err="1"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anager</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21" name="Rounded Rectangle 320"/>
          <p:cNvSpPr/>
          <p:nvPr/>
        </p:nvSpPr>
        <p:spPr>
          <a:xfrm>
            <a:off x="3474822" y="4149831"/>
            <a:ext cx="99201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memberOf</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5" name="Group 4"/>
          <p:cNvGrpSpPr/>
          <p:nvPr/>
        </p:nvGrpSpPr>
        <p:grpSpPr>
          <a:xfrm>
            <a:off x="6162902" y="3127256"/>
            <a:ext cx="4330245" cy="1578578"/>
            <a:chOff x="6162902" y="3127256"/>
            <a:chExt cx="4330245" cy="1578578"/>
          </a:xfrm>
        </p:grpSpPr>
        <p:cxnSp>
          <p:nvCxnSpPr>
            <p:cNvPr id="82" name="Straight Connector 81"/>
            <p:cNvCxnSpPr/>
            <p:nvPr/>
          </p:nvCxnSpPr>
          <p:spPr>
            <a:xfrm>
              <a:off x="8144630" y="4310988"/>
              <a:ext cx="1676400"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flipV="1">
              <a:off x="6162902" y="3491183"/>
              <a:ext cx="1981728" cy="819805"/>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6177590" y="3499059"/>
              <a:ext cx="2043240" cy="98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699616" y="3912303"/>
              <a:ext cx="793531" cy="793531"/>
              <a:chOff x="2986088" y="3567362"/>
              <a:chExt cx="778042" cy="778042"/>
            </a:xfrm>
          </p:grpSpPr>
          <p:sp>
            <p:nvSpPr>
              <p:cNvPr id="296" name="Oval 29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7" name="Picture 29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grpSp>
          <p:nvGrpSpPr>
            <p:cNvPr id="322" name="Group 321"/>
            <p:cNvGrpSpPr/>
            <p:nvPr/>
          </p:nvGrpSpPr>
          <p:grpSpPr>
            <a:xfrm>
              <a:off x="7961591" y="3127256"/>
              <a:ext cx="793531" cy="793531"/>
              <a:chOff x="3869156" y="2705101"/>
              <a:chExt cx="778042" cy="778042"/>
            </a:xfrm>
          </p:grpSpPr>
          <p:sp>
            <p:nvSpPr>
              <p:cNvPr id="323" name="Oval 322"/>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24" name="Picture 32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25" name="Title 1"/>
            <p:cNvSpPr txBox="1">
              <a:spLocks/>
            </p:cNvSpPr>
            <p:nvPr/>
          </p:nvSpPr>
          <p:spPr>
            <a:xfrm>
              <a:off x="8711870" y="3615023"/>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grpSp>
        <p:nvGrpSpPr>
          <p:cNvPr id="3" name="Group 2"/>
          <p:cNvGrpSpPr/>
          <p:nvPr/>
        </p:nvGrpSpPr>
        <p:grpSpPr>
          <a:xfrm>
            <a:off x="5385413" y="3499060"/>
            <a:ext cx="1471286" cy="2676396"/>
            <a:chOff x="5385413" y="3499060"/>
            <a:chExt cx="1471286" cy="2676396"/>
          </a:xfrm>
        </p:grpSpPr>
        <p:cxnSp>
          <p:nvCxnSpPr>
            <p:cNvPr id="52" name="Straight Connector 51"/>
            <p:cNvCxnSpPr/>
            <p:nvPr/>
          </p:nvCxnSpPr>
          <p:spPr>
            <a:xfrm flipH="1" flipV="1">
              <a:off x="6162902" y="3499060"/>
              <a:ext cx="8882" cy="1920746"/>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01" name="Group 300"/>
            <p:cNvGrpSpPr/>
            <p:nvPr/>
          </p:nvGrpSpPr>
          <p:grpSpPr>
            <a:xfrm>
              <a:off x="5761037" y="5027783"/>
              <a:ext cx="793531" cy="793531"/>
              <a:chOff x="5681540" y="2652588"/>
              <a:chExt cx="778042" cy="778042"/>
            </a:xfrm>
          </p:grpSpPr>
          <p:sp>
            <p:nvSpPr>
              <p:cNvPr id="302" name="Oval 301"/>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03" name="Picture 302"/>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sp>
          <p:nvSpPr>
            <p:cNvPr id="326" name="Title 1"/>
            <p:cNvSpPr txBox="1">
              <a:spLocks/>
            </p:cNvSpPr>
            <p:nvPr/>
          </p:nvSpPr>
          <p:spPr>
            <a:xfrm>
              <a:off x="5385413" y="5813970"/>
              <a:ext cx="147128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MESSAGES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sp>
        <p:nvSpPr>
          <p:cNvPr id="330" name="Rounded Rectangle 329"/>
          <p:cNvSpPr/>
          <p:nvPr/>
        </p:nvSpPr>
        <p:spPr>
          <a:xfrm>
            <a:off x="4112341" y="4512352"/>
            <a:ext cx="11571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31" name="Rounded Rectangle 330"/>
          <p:cNvSpPr/>
          <p:nvPr/>
        </p:nvSpPr>
        <p:spPr>
          <a:xfrm>
            <a:off x="6828153" y="1062865"/>
            <a:ext cx="13845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Shared with me</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7" name="Group 6"/>
          <p:cNvGrpSpPr/>
          <p:nvPr/>
        </p:nvGrpSpPr>
        <p:grpSpPr>
          <a:xfrm>
            <a:off x="6234760" y="2549762"/>
            <a:ext cx="3586270" cy="916738"/>
            <a:chOff x="6234760" y="2549762"/>
            <a:chExt cx="3586270" cy="916738"/>
          </a:xfrm>
        </p:grpSpPr>
        <p:cxnSp>
          <p:nvCxnSpPr>
            <p:cNvPr id="81" name="Straight Connector 80"/>
            <p:cNvCxnSpPr/>
            <p:nvPr/>
          </p:nvCxnSpPr>
          <p:spPr>
            <a:xfrm>
              <a:off x="8219947" y="2671843"/>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endCxn id="38" idx="3"/>
            </p:cNvCxnSpPr>
            <p:nvPr/>
          </p:nvCxnSpPr>
          <p:spPr>
            <a:xfrm flipH="1">
              <a:off x="6234760" y="2671842"/>
              <a:ext cx="2008815" cy="79465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0" name="Rounded Rectangle 319"/>
            <p:cNvSpPr/>
            <p:nvPr/>
          </p:nvSpPr>
          <p:spPr>
            <a:xfrm>
              <a:off x="7751031" y="2549762"/>
              <a:ext cx="117537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directReports</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9" name="Group 8"/>
          <p:cNvGrpSpPr/>
          <p:nvPr/>
        </p:nvGrpSpPr>
        <p:grpSpPr>
          <a:xfrm>
            <a:off x="8759315" y="803240"/>
            <a:ext cx="1212968" cy="1882551"/>
            <a:chOff x="8759315" y="803240"/>
            <a:chExt cx="1212968" cy="1882551"/>
          </a:xfrm>
        </p:grpSpPr>
        <p:cxnSp>
          <p:nvCxnSpPr>
            <p:cNvPr id="94" name="Straight Connector 93"/>
            <p:cNvCxnSpPr/>
            <p:nvPr/>
          </p:nvCxnSpPr>
          <p:spPr>
            <a:xfrm>
              <a:off x="9190920" y="1242010"/>
              <a:ext cx="638605" cy="1443781"/>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35" name="Group 334"/>
            <p:cNvGrpSpPr/>
            <p:nvPr/>
          </p:nvGrpSpPr>
          <p:grpSpPr>
            <a:xfrm>
              <a:off x="8759315" y="803240"/>
              <a:ext cx="793531" cy="793531"/>
              <a:chOff x="3869156" y="2705101"/>
              <a:chExt cx="778042" cy="778042"/>
            </a:xfrm>
          </p:grpSpPr>
          <p:sp>
            <p:nvSpPr>
              <p:cNvPr id="336" name="Oval 335"/>
              <p:cNvSpPr/>
              <p:nvPr/>
            </p:nvSpPr>
            <p:spPr>
              <a:xfrm>
                <a:off x="3869156" y="2705101"/>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7" name="Picture 336"/>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025003" y="2870452"/>
                <a:ext cx="465221" cy="465221"/>
              </a:xfrm>
              <a:prstGeom prst="rect">
                <a:avLst/>
              </a:prstGeom>
            </p:spPr>
          </p:pic>
        </p:grpSp>
        <p:sp>
          <p:nvSpPr>
            <p:cNvPr id="338" name="Rounded Rectangle 337"/>
            <p:cNvSpPr/>
            <p:nvPr/>
          </p:nvSpPr>
          <p:spPr>
            <a:xfrm>
              <a:off x="8955980" y="1767308"/>
              <a:ext cx="1016303"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sp>
        <p:nvSpPr>
          <p:cNvPr id="339" name="Title 1"/>
          <p:cNvSpPr txBox="1">
            <a:spLocks/>
          </p:cNvSpPr>
          <p:nvPr/>
        </p:nvSpPr>
        <p:spPr>
          <a:xfrm>
            <a:off x="2600335" y="6156961"/>
            <a:ext cx="87640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2" name="Title 1"/>
          <p:cNvSpPr txBox="1">
            <a:spLocks/>
          </p:cNvSpPr>
          <p:nvPr/>
        </p:nvSpPr>
        <p:spPr>
          <a:xfrm>
            <a:off x="48012" y="1985597"/>
            <a:ext cx="2225209"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343" name="Rounded Rectangle 342"/>
          <p:cNvSpPr/>
          <p:nvPr/>
        </p:nvSpPr>
        <p:spPr>
          <a:xfrm>
            <a:off x="4283515" y="5611777"/>
            <a:ext cx="908242"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createdBy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44" name="Rounded Rectangle 343"/>
          <p:cNvSpPr/>
          <p:nvPr/>
        </p:nvSpPr>
        <p:spPr>
          <a:xfrm>
            <a:off x="7062964" y="2216682"/>
            <a:ext cx="1149691"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workingWith</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345" name="Group 344"/>
          <p:cNvGrpSpPr/>
          <p:nvPr/>
        </p:nvGrpSpPr>
        <p:grpSpPr>
          <a:xfrm>
            <a:off x="2681230" y="5372425"/>
            <a:ext cx="793531" cy="793531"/>
            <a:chOff x="3869156" y="3567362"/>
            <a:chExt cx="778042" cy="778042"/>
          </a:xfrm>
        </p:grpSpPr>
        <p:sp>
          <p:nvSpPr>
            <p:cNvPr id="346" name="Oval 345"/>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47" name="Picture 346"/>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cxnSp>
        <p:nvCxnSpPr>
          <p:cNvPr id="59" name="Straight Connector 58"/>
          <p:cNvCxnSpPr/>
          <p:nvPr/>
        </p:nvCxnSpPr>
        <p:spPr>
          <a:xfrm flipV="1">
            <a:off x="4163852" y="3506937"/>
            <a:ext cx="2005843" cy="2007"/>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7" name="Title 1"/>
          <p:cNvSpPr txBox="1">
            <a:spLocks/>
          </p:cNvSpPr>
          <p:nvPr/>
        </p:nvSpPr>
        <p:spPr>
          <a:xfrm>
            <a:off x="2707535" y="280509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48" name="Group 347"/>
          <p:cNvGrpSpPr/>
          <p:nvPr/>
        </p:nvGrpSpPr>
        <p:grpSpPr>
          <a:xfrm>
            <a:off x="3681653" y="3080825"/>
            <a:ext cx="811999" cy="794936"/>
            <a:chOff x="10113425" y="2651210"/>
            <a:chExt cx="796150" cy="779420"/>
          </a:xfrm>
        </p:grpSpPr>
        <p:sp>
          <p:nvSpPr>
            <p:cNvPr id="349" name="Oval 348"/>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0" name="Picture 349"/>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sp>
        <p:nvSpPr>
          <p:cNvPr id="354" name="Rounded Rectangle 353"/>
          <p:cNvSpPr/>
          <p:nvPr/>
        </p:nvSpPr>
        <p:spPr>
          <a:xfrm>
            <a:off x="4102702" y="1055774"/>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58" name="Title 1"/>
          <p:cNvSpPr txBox="1">
            <a:spLocks/>
          </p:cNvSpPr>
          <p:nvPr/>
        </p:nvSpPr>
        <p:spPr>
          <a:xfrm>
            <a:off x="1605679" y="5042289"/>
            <a:ext cx="1350735"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6" name="Group 5"/>
          <p:cNvGrpSpPr/>
          <p:nvPr/>
        </p:nvGrpSpPr>
        <p:grpSpPr>
          <a:xfrm>
            <a:off x="6176332" y="3520337"/>
            <a:ext cx="3427621" cy="2047542"/>
            <a:chOff x="6176332" y="3520337"/>
            <a:chExt cx="3427621" cy="2047542"/>
          </a:xfrm>
        </p:grpSpPr>
        <p:cxnSp>
          <p:nvCxnSpPr>
            <p:cNvPr id="61" name="Straight Connector 60"/>
            <p:cNvCxnSpPr/>
            <p:nvPr/>
          </p:nvCxnSpPr>
          <p:spPr>
            <a:xfrm>
              <a:off x="6176332" y="3520337"/>
              <a:ext cx="2043614" cy="1668538"/>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8" name="Title 1"/>
            <p:cNvSpPr txBox="1">
              <a:spLocks/>
            </p:cNvSpPr>
            <p:nvPr/>
          </p:nvSpPr>
          <p:spPr>
            <a:xfrm>
              <a:off x="8658539" y="4715154"/>
              <a:ext cx="945414"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TASKS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59" name="Group 358"/>
            <p:cNvGrpSpPr/>
            <p:nvPr/>
          </p:nvGrpSpPr>
          <p:grpSpPr>
            <a:xfrm>
              <a:off x="7944573" y="4774348"/>
              <a:ext cx="793531" cy="793531"/>
              <a:chOff x="7944573" y="4774348"/>
              <a:chExt cx="793531" cy="793531"/>
            </a:xfrm>
          </p:grpSpPr>
          <p:sp>
            <p:nvSpPr>
              <p:cNvPr id="360" name="Oval 359"/>
              <p:cNvSpPr/>
              <p:nvPr/>
            </p:nvSpPr>
            <p:spPr>
              <a:xfrm rot="5400000">
                <a:off x="7944573" y="4774348"/>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18"/>
              <p:cNvSpPr>
                <a:spLocks noEditPoints="1"/>
              </p:cNvSpPr>
              <p:nvPr/>
            </p:nvSpPr>
            <p:spPr bwMode="gray">
              <a:xfrm>
                <a:off x="8157628" y="4942053"/>
                <a:ext cx="412597" cy="436199"/>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rgbClr val="2172B9"/>
              </a:solidFill>
              <a:ln>
                <a:noFill/>
              </a:ln>
            </p:spPr>
            <p:txBody>
              <a:bodyPr vert="horz" wrap="square" lIns="109711" tIns="54856" rIns="109711" bIns="54856" numCol="1" anchor="t" anchorCtr="0" compatLnSpc="1">
                <a:prstTxWarp prst="textNoShape">
                  <a:avLst/>
                </a:prstTxWarp>
              </a:bodyPr>
              <a:lstStyle/>
              <a:p>
                <a:pPr marL="0" marR="0" lvl="0" indent="0" algn="l" defTabSz="1218895" rtl="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black"/>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10" name="Group 9"/>
          <p:cNvGrpSpPr/>
          <p:nvPr/>
        </p:nvGrpSpPr>
        <p:grpSpPr>
          <a:xfrm>
            <a:off x="6162902" y="3499060"/>
            <a:ext cx="4703535" cy="2714276"/>
            <a:chOff x="6162902" y="3499060"/>
            <a:chExt cx="4703535" cy="2714276"/>
          </a:xfrm>
        </p:grpSpPr>
        <p:cxnSp>
          <p:nvCxnSpPr>
            <p:cNvPr id="91" name="Straight Connector 90"/>
            <p:cNvCxnSpPr/>
            <p:nvPr/>
          </p:nvCxnSpPr>
          <p:spPr>
            <a:xfrm flipH="1" flipV="1">
              <a:off x="6162902" y="3499060"/>
              <a:ext cx="1458219" cy="2284202"/>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621121" y="5783262"/>
              <a:ext cx="1601083" cy="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29" name="Title 1"/>
            <p:cNvSpPr txBox="1">
              <a:spLocks/>
            </p:cNvSpPr>
            <p:nvPr/>
          </p:nvSpPr>
          <p:spPr>
            <a:xfrm>
              <a:off x="9829525" y="5588448"/>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5" name="Group 364"/>
            <p:cNvGrpSpPr/>
            <p:nvPr/>
          </p:nvGrpSpPr>
          <p:grpSpPr>
            <a:xfrm>
              <a:off x="8955980" y="5419805"/>
              <a:ext cx="793531" cy="793531"/>
              <a:chOff x="8955980" y="5419805"/>
              <a:chExt cx="793531" cy="793531"/>
            </a:xfrm>
          </p:grpSpPr>
          <p:sp>
            <p:nvSpPr>
              <p:cNvPr id="366" name="Oval 365"/>
              <p:cNvSpPr/>
              <p:nvPr/>
            </p:nvSpPr>
            <p:spPr>
              <a:xfrm>
                <a:off x="8955980" y="5419805"/>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67" name="Picture 366"/>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9113837" y="5560807"/>
                <a:ext cx="521013" cy="521013"/>
              </a:xfrm>
              <a:prstGeom prst="rect">
                <a:avLst/>
              </a:prstGeom>
            </p:spPr>
          </p:pic>
        </p:grpSp>
      </p:grpSp>
      <p:grpSp>
        <p:nvGrpSpPr>
          <p:cNvPr id="8" name="Group 7"/>
          <p:cNvGrpSpPr/>
          <p:nvPr/>
        </p:nvGrpSpPr>
        <p:grpSpPr>
          <a:xfrm>
            <a:off x="194613" y="4310988"/>
            <a:ext cx="2419947" cy="1941578"/>
            <a:chOff x="194613" y="4310988"/>
            <a:chExt cx="2419947" cy="1941578"/>
          </a:xfrm>
        </p:grpSpPr>
        <p:cxnSp>
          <p:nvCxnSpPr>
            <p:cNvPr id="167" name="Straight Connector 166"/>
            <p:cNvCxnSpPr/>
            <p:nvPr/>
          </p:nvCxnSpPr>
          <p:spPr>
            <a:xfrm flipH="1">
              <a:off x="1053360" y="4310988"/>
              <a:ext cx="1561200" cy="1158129"/>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340" name="Title 1"/>
            <p:cNvSpPr txBox="1">
              <a:spLocks/>
            </p:cNvSpPr>
            <p:nvPr/>
          </p:nvSpPr>
          <p:spPr>
            <a:xfrm>
              <a:off x="194613" y="5891080"/>
              <a:ext cx="103691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NOTES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368" name="Group 367"/>
            <p:cNvGrpSpPr/>
            <p:nvPr/>
          </p:nvGrpSpPr>
          <p:grpSpPr>
            <a:xfrm>
              <a:off x="519369" y="5047253"/>
              <a:ext cx="793531" cy="793531"/>
              <a:chOff x="519369" y="5047253"/>
              <a:chExt cx="793531" cy="793531"/>
            </a:xfrm>
          </p:grpSpPr>
          <p:sp>
            <p:nvSpPr>
              <p:cNvPr id="369" name="Oval 368"/>
              <p:cNvSpPr/>
              <p:nvPr/>
            </p:nvSpPr>
            <p:spPr>
              <a:xfrm rot="5400000">
                <a:off x="519369" y="50472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70" name="Picture 369"/>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658265" y="5173662"/>
                <a:ext cx="521013" cy="521013"/>
              </a:xfrm>
              <a:prstGeom prst="rect">
                <a:avLst/>
              </a:prstGeom>
            </p:spPr>
          </p:pic>
        </p:grpSp>
      </p:grpSp>
      <p:cxnSp>
        <p:nvCxnSpPr>
          <p:cNvPr id="134" name="Straight Connector 133"/>
          <p:cNvCxnSpPr/>
          <p:nvPr/>
        </p:nvCxnSpPr>
        <p:spPr>
          <a:xfrm flipH="1">
            <a:off x="9835333" y="1778618"/>
            <a:ext cx="1189906" cy="906474"/>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grpSp>
        <p:nvGrpSpPr>
          <p:cNvPr id="355" name="Group 354"/>
          <p:cNvGrpSpPr/>
          <p:nvPr/>
        </p:nvGrpSpPr>
        <p:grpSpPr>
          <a:xfrm>
            <a:off x="10735372" y="1366952"/>
            <a:ext cx="793531" cy="793531"/>
            <a:chOff x="2986088" y="3567362"/>
            <a:chExt cx="778042" cy="778042"/>
          </a:xfrm>
        </p:grpSpPr>
        <p:sp>
          <p:nvSpPr>
            <p:cNvPr id="356" name="Oval 355"/>
            <p:cNvSpPr/>
            <p:nvPr/>
          </p:nvSpPr>
          <p:spPr>
            <a:xfrm>
              <a:off x="2986088"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7" name="Picture 35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134719" y="3723183"/>
              <a:ext cx="465286" cy="465286"/>
            </a:xfrm>
            <a:prstGeom prst="rect">
              <a:avLst/>
            </a:prstGeom>
          </p:spPr>
        </p:pic>
      </p:grpSp>
      <p:sp>
        <p:nvSpPr>
          <p:cNvPr id="371" name="Rounded Rectangle 370"/>
          <p:cNvSpPr/>
          <p:nvPr/>
        </p:nvSpPr>
        <p:spPr>
          <a:xfrm>
            <a:off x="10143532" y="2057410"/>
            <a:ext cx="683055"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public</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sp>
        <p:nvSpPr>
          <p:cNvPr id="372" name="Rounded Rectangle 371"/>
          <p:cNvSpPr/>
          <p:nvPr/>
        </p:nvSpPr>
        <p:spPr>
          <a:xfrm>
            <a:off x="9516989" y="3309093"/>
            <a:ext cx="1044647"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modifiedBy</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290" name="Group 289"/>
          <p:cNvGrpSpPr/>
          <p:nvPr/>
        </p:nvGrpSpPr>
        <p:grpSpPr>
          <a:xfrm>
            <a:off x="5065977" y="2292593"/>
            <a:ext cx="2211611" cy="2218365"/>
            <a:chOff x="266954" y="2436606"/>
            <a:chExt cx="2211611" cy="2218365"/>
          </a:xfrm>
        </p:grpSpPr>
        <p:sp>
          <p:nvSpPr>
            <p:cNvPr id="291" name="Title 1"/>
            <p:cNvSpPr txBox="1">
              <a:spLocks/>
            </p:cNvSpPr>
            <p:nvPr/>
          </p:nvSpPr>
          <p:spPr>
            <a:xfrm>
              <a:off x="266954" y="2436606"/>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92" name="Group 291"/>
            <p:cNvGrpSpPr/>
            <p:nvPr/>
          </p:nvGrpSpPr>
          <p:grpSpPr>
            <a:xfrm>
              <a:off x="649844" y="2568614"/>
              <a:ext cx="1464350" cy="2086357"/>
              <a:chOff x="636295" y="2518478"/>
              <a:chExt cx="1435768" cy="2045634"/>
            </a:xfrm>
          </p:grpSpPr>
          <p:sp>
            <p:nvSpPr>
              <p:cNvPr id="293" name="Oval 29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294" name="Diagram 29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cxnSp>
        <p:nvCxnSpPr>
          <p:cNvPr id="135" name="Straight Connector 134"/>
          <p:cNvCxnSpPr/>
          <p:nvPr/>
        </p:nvCxnSpPr>
        <p:spPr>
          <a:xfrm>
            <a:off x="9829525" y="2696402"/>
            <a:ext cx="1238419" cy="660853"/>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37" name="Rounded Rectangle 136"/>
          <p:cNvSpPr/>
          <p:nvPr/>
        </p:nvSpPr>
        <p:spPr>
          <a:xfrm>
            <a:off x="10339481" y="2866642"/>
            <a:ext cx="1348424"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trendingAround</a:t>
            </a:r>
            <a:endParaRPr kumimoji="0" lang="en-GB" sz="1200"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38" name="Group 137"/>
          <p:cNvGrpSpPr/>
          <p:nvPr/>
        </p:nvGrpSpPr>
        <p:grpSpPr>
          <a:xfrm>
            <a:off x="10940676" y="3174323"/>
            <a:ext cx="793531" cy="793531"/>
            <a:chOff x="3869156" y="3567362"/>
            <a:chExt cx="778042" cy="778042"/>
          </a:xfrm>
        </p:grpSpPr>
        <p:sp>
          <p:nvSpPr>
            <p:cNvPr id="139" name="Oval 138"/>
            <p:cNvSpPr/>
            <p:nvPr/>
          </p:nvSpPr>
          <p:spPr>
            <a:xfrm>
              <a:off x="3869156"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40" name="Picture 13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25003" y="3724695"/>
              <a:ext cx="465286" cy="465286"/>
            </a:xfrm>
            <a:prstGeom prst="rect">
              <a:avLst/>
            </a:prstGeom>
          </p:spPr>
        </p:pic>
      </p:grpSp>
      <p:grpSp>
        <p:nvGrpSpPr>
          <p:cNvPr id="332" name="Group 331"/>
          <p:cNvGrpSpPr/>
          <p:nvPr/>
        </p:nvGrpSpPr>
        <p:grpSpPr>
          <a:xfrm>
            <a:off x="9293418" y="2274373"/>
            <a:ext cx="1101500" cy="793531"/>
            <a:chOff x="7408118" y="3567362"/>
            <a:chExt cx="1080000" cy="778042"/>
          </a:xfrm>
        </p:grpSpPr>
        <p:sp>
          <p:nvSpPr>
            <p:cNvPr id="333" name="Oval 332"/>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34" name="Diagram 333"/>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grpSp>
        <p:nvGrpSpPr>
          <p:cNvPr id="351" name="Group 350"/>
          <p:cNvGrpSpPr/>
          <p:nvPr/>
        </p:nvGrpSpPr>
        <p:grpSpPr>
          <a:xfrm>
            <a:off x="1799823" y="3284402"/>
            <a:ext cx="1464350" cy="2086357"/>
            <a:chOff x="636295" y="2518478"/>
            <a:chExt cx="1435768" cy="2045634"/>
          </a:xfrm>
        </p:grpSpPr>
        <p:sp>
          <p:nvSpPr>
            <p:cNvPr id="352" name="Oval 351"/>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353" name="Diagram 352"/>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5" r:lo="rId36" r:qs="rId37" r:cs="rId38"/>
            </a:graphicData>
          </a:graphic>
        </p:graphicFrame>
      </p:grpSp>
      <p:sp>
        <p:nvSpPr>
          <p:cNvPr id="133" name="Rectangle 132"/>
          <p:cNvSpPr/>
          <p:nvPr/>
        </p:nvSpPr>
        <p:spPr bwMode="auto">
          <a:xfrm>
            <a:off x="-41906" y="21204"/>
            <a:ext cx="12436475" cy="6994525"/>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marL="0" marR="0" lvl="0" indent="0" algn="ctr" defTabSz="932406"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Title 10"/>
          <p:cNvSpPr>
            <a:spLocks noGrp="1"/>
          </p:cNvSpPr>
          <p:nvPr>
            <p:ph type="title"/>
          </p:nvPr>
        </p:nvSpPr>
        <p:spPr/>
        <p:txBody>
          <a:bodyPr/>
          <a:lstStyle/>
          <a:p>
            <a:r>
              <a:rPr lang="en-US" dirty="0" smtClean="0"/>
              <a:t>Q&amp;A</a:t>
            </a:r>
            <a:endParaRPr lang="en-US" dirty="0"/>
          </a:p>
        </p:txBody>
      </p:sp>
      <p:grpSp>
        <p:nvGrpSpPr>
          <p:cNvPr id="132" name="Group 131"/>
          <p:cNvGrpSpPr/>
          <p:nvPr/>
        </p:nvGrpSpPr>
        <p:grpSpPr>
          <a:xfrm>
            <a:off x="1176125" y="486109"/>
            <a:ext cx="10414363" cy="5373353"/>
            <a:chOff x="1176125" y="486109"/>
            <a:chExt cx="10414363" cy="5373353"/>
          </a:xfrm>
        </p:grpSpPr>
        <p:cxnSp>
          <p:nvCxnSpPr>
            <p:cNvPr id="136" name="Straight Connector 135"/>
            <p:cNvCxnSpPr/>
            <p:nvPr/>
          </p:nvCxnSpPr>
          <p:spPr>
            <a:xfrm flipV="1">
              <a:off x="2041773" y="4141098"/>
              <a:ext cx="4582973" cy="21160"/>
            </a:xfrm>
            <a:prstGeom prst="line">
              <a:avLst/>
            </a:prstGeom>
            <a:ln w="38100">
              <a:solidFill>
                <a:srgbClr val="0072C6"/>
              </a:solidFill>
            </a:ln>
          </p:spPr>
          <p:style>
            <a:lnRef idx="1">
              <a:schemeClr val="accent1"/>
            </a:lnRef>
            <a:fillRef idx="0">
              <a:schemeClr val="accent1"/>
            </a:fillRef>
            <a:effectRef idx="0">
              <a:schemeClr val="accent1"/>
            </a:effectRef>
            <a:fontRef idx="minor">
              <a:schemeClr val="tx1"/>
            </a:fontRef>
          </p:style>
        </p:cxnSp>
        <p:sp>
          <p:nvSpPr>
            <p:cNvPr id="141" name="Rounded Rectangle 140"/>
            <p:cNvSpPr/>
            <p:nvPr/>
          </p:nvSpPr>
          <p:spPr>
            <a:xfrm>
              <a:off x="1176125" y="2486786"/>
              <a:ext cx="6724713" cy="74378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Title 1"/>
            <p:cNvSpPr txBox="1">
              <a:spLocks/>
            </p:cNvSpPr>
            <p:nvPr/>
          </p:nvSpPr>
          <p:spPr>
            <a:xfrm>
              <a:off x="1176125" y="2605407"/>
              <a:ext cx="6702442"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prstClr val="white"/>
                  </a:solidFill>
                  <a:effectLst/>
                  <a:uLnTx/>
                  <a:uFillTx/>
                  <a:latin typeface="Segoe UI" panose="020B0502040204020203" pitchFamily="34" charset="0"/>
                  <a:ea typeface="+mj-ea"/>
                  <a:cs typeface="Segoe UI" panose="020B0502040204020203" pitchFamily="34" charset="0"/>
                </a:rPr>
                <a:t>https://graph.microsoft.com/</a:t>
              </a:r>
              <a:endParaRPr kumimoji="0" lang="en-US" sz="4000" b="0" i="0" u="none" strike="noStrike" kern="1200" cap="none" spc="0" normalizeH="0" baseline="0" noProof="0" dirty="0">
                <a:ln>
                  <a:noFill/>
                </a:ln>
                <a:solidFill>
                  <a:prstClr val="white"/>
                </a:solidFill>
                <a:effectLst/>
                <a:uLnTx/>
                <a:uFillTx/>
                <a:latin typeface="Segoe UI" panose="020B0502040204020203" pitchFamily="34" charset="0"/>
                <a:ea typeface="+mj-ea"/>
                <a:cs typeface="Segoe UI" panose="020B0502040204020203" pitchFamily="34" charset="0"/>
              </a:endParaRPr>
            </a:p>
          </p:txBody>
        </p:sp>
        <p:cxnSp>
          <p:nvCxnSpPr>
            <p:cNvPr id="143" name="Straight Arrow Connector 102"/>
            <p:cNvCxnSpPr/>
            <p:nvPr/>
          </p:nvCxnSpPr>
          <p:spPr>
            <a:xfrm flipV="1">
              <a:off x="6671189" y="3232865"/>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4" name="Straight Arrow Connector 103"/>
            <p:cNvCxnSpPr/>
            <p:nvPr/>
          </p:nvCxnSpPr>
          <p:spPr>
            <a:xfrm flipV="1">
              <a:off x="5675507" y="3231621"/>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5" name="Straight Arrow Connector 104"/>
            <p:cNvCxnSpPr/>
            <p:nvPr/>
          </p:nvCxnSpPr>
          <p:spPr>
            <a:xfrm flipV="1">
              <a:off x="4686485"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6" name="Straight Arrow Connector 105"/>
            <p:cNvCxnSpPr/>
            <p:nvPr/>
          </p:nvCxnSpPr>
          <p:spPr>
            <a:xfrm flipV="1">
              <a:off x="3723597" y="3229047"/>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7" name="Straight Arrow Connector 106"/>
            <p:cNvCxnSpPr/>
            <p:nvPr/>
          </p:nvCxnSpPr>
          <p:spPr>
            <a:xfrm flipV="1">
              <a:off x="1771810"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8" name="Straight Arrow Connector 107"/>
            <p:cNvCxnSpPr/>
            <p:nvPr/>
          </p:nvCxnSpPr>
          <p:spPr>
            <a:xfrm flipV="1">
              <a:off x="2741680" y="3226422"/>
              <a:ext cx="0" cy="511460"/>
            </a:xfrm>
            <a:prstGeom prst="straightConnector1">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9" name="Straight Arrow Connector 108"/>
            <p:cNvCxnSpPr/>
            <p:nvPr/>
          </p:nvCxnSpPr>
          <p:spPr>
            <a:xfrm flipH="1">
              <a:off x="7437437" y="3220993"/>
              <a:ext cx="4241" cy="2046379"/>
            </a:xfrm>
            <a:prstGeom prst="straightConnector1">
              <a:avLst/>
            </a:prstGeom>
            <a:ln w="38100">
              <a:solidFill>
                <a:srgbClr val="0072C6"/>
              </a:solidFill>
              <a:prstDash val="solid"/>
              <a:tailEnd type="triangle"/>
            </a:ln>
          </p:spPr>
          <p:style>
            <a:lnRef idx="1">
              <a:schemeClr val="accent1"/>
            </a:lnRef>
            <a:fillRef idx="0">
              <a:schemeClr val="accent1"/>
            </a:fillRef>
            <a:effectRef idx="0">
              <a:schemeClr val="accent1"/>
            </a:effectRef>
            <a:fontRef idx="minor">
              <a:schemeClr val="tx1"/>
            </a:fontRef>
          </p:style>
        </p:cxnSp>
        <p:grpSp>
          <p:nvGrpSpPr>
            <p:cNvPr id="150" name="Group 112"/>
            <p:cNvGrpSpPr/>
            <p:nvPr/>
          </p:nvGrpSpPr>
          <p:grpSpPr>
            <a:xfrm>
              <a:off x="6823456" y="3494993"/>
              <a:ext cx="145610" cy="327521"/>
              <a:chOff x="7565604" y="5053690"/>
              <a:chExt cx="185585" cy="417438"/>
            </a:xfrm>
          </p:grpSpPr>
          <p:cxnSp>
            <p:nvCxnSpPr>
              <p:cNvPr id="212" name="Straight Connector 113"/>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13" name="Oval 114"/>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1" name="Group 115"/>
            <p:cNvGrpSpPr/>
            <p:nvPr/>
          </p:nvGrpSpPr>
          <p:grpSpPr>
            <a:xfrm>
              <a:off x="5850836" y="3493749"/>
              <a:ext cx="145610" cy="327521"/>
              <a:chOff x="7565604" y="5053690"/>
              <a:chExt cx="185585" cy="417438"/>
            </a:xfrm>
          </p:grpSpPr>
          <p:cxnSp>
            <p:nvCxnSpPr>
              <p:cNvPr id="210" name="Straight Connector 116"/>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11" name="Oval 117"/>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2" name="Group 118"/>
            <p:cNvGrpSpPr/>
            <p:nvPr/>
          </p:nvGrpSpPr>
          <p:grpSpPr>
            <a:xfrm>
              <a:off x="4832213" y="3488550"/>
              <a:ext cx="145610" cy="327521"/>
              <a:chOff x="7565604" y="5053690"/>
              <a:chExt cx="185585" cy="417438"/>
            </a:xfrm>
          </p:grpSpPr>
          <p:cxnSp>
            <p:nvCxnSpPr>
              <p:cNvPr id="208" name="Straight Connector 119"/>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09" name="Oval 120"/>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3" name="Group 121"/>
            <p:cNvGrpSpPr/>
            <p:nvPr/>
          </p:nvGrpSpPr>
          <p:grpSpPr>
            <a:xfrm>
              <a:off x="3874736" y="3491175"/>
              <a:ext cx="145610" cy="327521"/>
              <a:chOff x="7565604" y="5053690"/>
              <a:chExt cx="185585" cy="417438"/>
            </a:xfrm>
          </p:grpSpPr>
          <p:cxnSp>
            <p:nvCxnSpPr>
              <p:cNvPr id="206" name="Straight Connector 122"/>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07" name="Oval 123"/>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4" name="Group 124"/>
            <p:cNvGrpSpPr/>
            <p:nvPr/>
          </p:nvGrpSpPr>
          <p:grpSpPr>
            <a:xfrm>
              <a:off x="2882246" y="3488550"/>
              <a:ext cx="145610" cy="327521"/>
              <a:chOff x="7565604" y="5053690"/>
              <a:chExt cx="185585" cy="417438"/>
            </a:xfrm>
          </p:grpSpPr>
          <p:cxnSp>
            <p:nvCxnSpPr>
              <p:cNvPr id="204" name="Straight Connector 125"/>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05" name="Oval 126"/>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5" name="Group 128"/>
            <p:cNvGrpSpPr/>
            <p:nvPr/>
          </p:nvGrpSpPr>
          <p:grpSpPr>
            <a:xfrm>
              <a:off x="1919551" y="3488550"/>
              <a:ext cx="145610" cy="327521"/>
              <a:chOff x="7565604" y="5053690"/>
              <a:chExt cx="185585" cy="417438"/>
            </a:xfrm>
          </p:grpSpPr>
          <p:cxnSp>
            <p:nvCxnSpPr>
              <p:cNvPr id="202" name="Straight Connector 129"/>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203" name="Oval 130"/>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pic>
          <p:nvPicPr>
            <p:cNvPr id="156" name="Picture 131"/>
            <p:cNvPicPr>
              <a:picLocks noChangeAspect="1"/>
            </p:cNvPicPr>
            <p:nvPr/>
          </p:nvPicPr>
          <p:blipFill>
            <a:blip r:embed="rId40">
              <a:extLst>
                <a:ext uri="{28A0092B-C50C-407E-A947-70E740481C1C}">
                  <a14:useLocalDpi xmlns:a14="http://schemas.microsoft.com/office/drawing/2010/main" val="0"/>
                </a:ext>
              </a:extLst>
            </a:blip>
            <a:stretch>
              <a:fillRect/>
            </a:stretch>
          </p:blipFill>
          <p:spPr>
            <a:xfrm>
              <a:off x="8486717" y="2098500"/>
              <a:ext cx="3103771" cy="1865177"/>
            </a:xfrm>
            <a:prstGeom prst="rect">
              <a:avLst/>
            </a:prstGeom>
          </p:spPr>
        </p:pic>
        <p:grpSp>
          <p:nvGrpSpPr>
            <p:cNvPr id="157" name="Group 132"/>
            <p:cNvGrpSpPr/>
            <p:nvPr/>
          </p:nvGrpSpPr>
          <p:grpSpPr>
            <a:xfrm>
              <a:off x="8047037" y="486109"/>
              <a:ext cx="2524125" cy="1556049"/>
              <a:chOff x="6794301" y="1084248"/>
              <a:chExt cx="2524125" cy="1556049"/>
            </a:xfrm>
          </p:grpSpPr>
          <p:pic>
            <p:nvPicPr>
              <p:cNvPr id="200" name="Picture 5"/>
              <p:cNvPicPr>
                <a:picLocks noChangeAspect="1"/>
              </p:cNvPicPr>
              <p:nvPr/>
            </p:nvPicPr>
            <p:blipFill>
              <a:blip r:embed="rId41"/>
              <a:stretch>
                <a:fillRect/>
              </a:stretch>
            </p:blipFill>
            <p:spPr>
              <a:xfrm>
                <a:off x="6794301" y="1084248"/>
                <a:ext cx="2524125" cy="1556049"/>
              </a:xfrm>
              <a:prstGeom prst="rect">
                <a:avLst/>
              </a:prstGeom>
            </p:spPr>
          </p:pic>
          <p:sp>
            <p:nvSpPr>
              <p:cNvPr id="201" name="TextBox 12"/>
              <p:cNvSpPr txBox="1"/>
              <p:nvPr/>
            </p:nvSpPr>
            <p:spPr>
              <a:xfrm>
                <a:off x="6940239" y="1382140"/>
                <a:ext cx="2232248" cy="960263"/>
              </a:xfrm>
              <a:prstGeom prst="rect">
                <a:avLst/>
              </a:prstGeom>
              <a:solidFill>
                <a:srgbClr val="FFFFFF">
                  <a:alpha val="74000"/>
                </a:srgbClr>
              </a:solid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t>Your </a:t>
                </a:r>
                <a:b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nb-NO" sz="2400" b="0" i="0" u="none" strike="noStrike" kern="1200" cap="none" spc="0" normalizeH="0" baseline="0" noProof="0" dirty="0" smtClean="0">
                    <a:ln>
                      <a:noFill/>
                    </a:ln>
                    <a:gradFill>
                      <a:gsLst>
                        <a:gs pos="2917">
                          <a:srgbClr val="404040"/>
                        </a:gs>
                        <a:gs pos="30000">
                          <a:srgbClr val="404040"/>
                        </a:gs>
                      </a:gsLst>
                      <a:lin ang="5400000" scaled="0"/>
                    </a:gradFill>
                    <a:effectLst/>
                    <a:uLnTx/>
                    <a:uFillTx/>
                    <a:latin typeface="Segoe UI Semibold" panose="020B0702040204020203" pitchFamily="34" charset="0"/>
                    <a:ea typeface="+mn-ea"/>
                    <a:cs typeface="Segoe UI Semibold" panose="020B0702040204020203" pitchFamily="34" charset="0"/>
                  </a:rPr>
                  <a:t>App</a:t>
                </a:r>
              </a:p>
            </p:txBody>
          </p:sp>
        </p:grpSp>
        <p:cxnSp>
          <p:nvCxnSpPr>
            <p:cNvPr id="158" name="Straight Arrow Connector 135"/>
            <p:cNvCxnSpPr/>
            <p:nvPr/>
          </p:nvCxnSpPr>
          <p:spPr>
            <a:xfrm>
              <a:off x="4400753" y="1439862"/>
              <a:ext cx="0" cy="580513"/>
            </a:xfrm>
            <a:prstGeom prst="straightConnector1">
              <a:avLst/>
            </a:prstGeom>
            <a:ln w="38100">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59" name="Straight Connector 136"/>
            <p:cNvCxnSpPr/>
            <p:nvPr/>
          </p:nvCxnSpPr>
          <p:spPr>
            <a:xfrm>
              <a:off x="4400753" y="1439862"/>
              <a:ext cx="3384376" cy="0"/>
            </a:xfrm>
            <a:prstGeom prst="line">
              <a:avLst/>
            </a:prstGeom>
            <a:ln w="3810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60" name="Group 159"/>
            <p:cNvGrpSpPr/>
            <p:nvPr/>
          </p:nvGrpSpPr>
          <p:grpSpPr>
            <a:xfrm>
              <a:off x="2332866" y="3541777"/>
              <a:ext cx="817628" cy="1174685"/>
              <a:chOff x="636295" y="2518478"/>
              <a:chExt cx="1435768" cy="2045634"/>
            </a:xfrm>
          </p:grpSpPr>
          <p:sp>
            <p:nvSpPr>
              <p:cNvPr id="198" name="Oval 19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99" name="Diagram 198"/>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2" r:lo="rId43" r:qs="rId44" r:cs="rId45"/>
              </a:graphicData>
            </a:graphic>
          </p:graphicFrame>
        </p:grpSp>
        <p:sp>
          <p:nvSpPr>
            <p:cNvPr id="161" name="Oval 160"/>
            <p:cNvSpPr/>
            <p:nvPr/>
          </p:nvSpPr>
          <p:spPr>
            <a:xfrm>
              <a:off x="3326832" y="37349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5"/>
            <p:cNvGrpSpPr/>
            <p:nvPr/>
          </p:nvGrpSpPr>
          <p:grpSpPr>
            <a:xfrm>
              <a:off x="4289720" y="3732354"/>
              <a:ext cx="793531" cy="793531"/>
              <a:chOff x="5681540" y="2652588"/>
              <a:chExt cx="778042" cy="778042"/>
            </a:xfrm>
          </p:grpSpPr>
          <p:sp>
            <p:nvSpPr>
              <p:cNvPr id="195" name="Oval 12"/>
              <p:cNvSpPr/>
              <p:nvPr/>
            </p:nvSpPr>
            <p:spPr>
              <a:xfrm rot="5400000">
                <a:off x="5681540"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96" name="Picture 14"/>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5830137" y="2809206"/>
                <a:ext cx="480847" cy="480847"/>
              </a:xfrm>
              <a:prstGeom prst="rect">
                <a:avLst/>
              </a:prstGeom>
            </p:spPr>
          </p:pic>
        </p:grpSp>
        <p:grpSp>
          <p:nvGrpSpPr>
            <p:cNvPr id="163" name="Group 23"/>
            <p:cNvGrpSpPr/>
            <p:nvPr/>
          </p:nvGrpSpPr>
          <p:grpSpPr>
            <a:xfrm>
              <a:off x="1382026" y="3573767"/>
              <a:ext cx="779568" cy="1110704"/>
              <a:chOff x="636295" y="2518478"/>
              <a:chExt cx="1435768" cy="2045634"/>
            </a:xfrm>
          </p:grpSpPr>
          <p:sp>
            <p:nvSpPr>
              <p:cNvPr id="193" name="Oval 24"/>
              <p:cNvSpPr/>
              <p:nvPr/>
            </p:nvSpPr>
            <p:spPr>
              <a:xfrm>
                <a:off x="636295" y="2815389"/>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94" name="Diagram 25"/>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47" r:lo="rId48" r:qs="rId49" r:cs="rId50"/>
              </a:graphicData>
            </a:graphic>
          </p:graphicFrame>
        </p:grpSp>
        <p:grpSp>
          <p:nvGrpSpPr>
            <p:cNvPr id="164" name="Group 83"/>
            <p:cNvGrpSpPr/>
            <p:nvPr/>
          </p:nvGrpSpPr>
          <p:grpSpPr>
            <a:xfrm>
              <a:off x="5269508" y="3736850"/>
              <a:ext cx="811999" cy="794936"/>
              <a:chOff x="10113425" y="2651210"/>
              <a:chExt cx="796150" cy="779420"/>
            </a:xfrm>
          </p:grpSpPr>
          <p:sp>
            <p:nvSpPr>
              <p:cNvPr id="191" name="Oval 84"/>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92" name="Picture 85"/>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nvGrpSpPr>
            <p:cNvPr id="166" name="Group 89"/>
            <p:cNvGrpSpPr/>
            <p:nvPr/>
          </p:nvGrpSpPr>
          <p:grpSpPr>
            <a:xfrm>
              <a:off x="6261261" y="3730236"/>
              <a:ext cx="819857" cy="810653"/>
              <a:chOff x="10113425" y="3530904"/>
              <a:chExt cx="803854" cy="794830"/>
            </a:xfrm>
          </p:grpSpPr>
          <p:sp>
            <p:nvSpPr>
              <p:cNvPr id="189" name="Oval 90"/>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90" name="Picture 91"/>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grpSp>
          <p:nvGrpSpPr>
            <p:cNvPr id="168" name="Group 112"/>
            <p:cNvGrpSpPr/>
            <p:nvPr/>
          </p:nvGrpSpPr>
          <p:grpSpPr>
            <a:xfrm>
              <a:off x="4327948" y="2158085"/>
              <a:ext cx="145610" cy="327521"/>
              <a:chOff x="7565604" y="5053690"/>
              <a:chExt cx="185585" cy="417438"/>
            </a:xfrm>
          </p:grpSpPr>
          <p:cxnSp>
            <p:nvCxnSpPr>
              <p:cNvPr id="187" name="Straight Connector 113"/>
              <p:cNvCxnSpPr/>
              <p:nvPr/>
            </p:nvCxnSpPr>
            <p:spPr>
              <a:xfrm flipV="1">
                <a:off x="7658397" y="5081438"/>
                <a:ext cx="0" cy="389690"/>
              </a:xfrm>
              <a:prstGeom prst="line">
                <a:avLst/>
              </a:prstGeom>
              <a:ln w="38100">
                <a:solidFill>
                  <a:srgbClr val="7030A0"/>
                </a:solidFill>
              </a:ln>
            </p:spPr>
            <p:style>
              <a:lnRef idx="1">
                <a:schemeClr val="accent1"/>
              </a:lnRef>
              <a:fillRef idx="0">
                <a:schemeClr val="accent1"/>
              </a:fillRef>
              <a:effectRef idx="0">
                <a:schemeClr val="accent1"/>
              </a:effectRef>
              <a:fontRef idx="minor">
                <a:schemeClr val="tx1"/>
              </a:fontRef>
            </p:style>
          </p:cxnSp>
          <p:sp>
            <p:nvSpPr>
              <p:cNvPr id="188" name="Oval 114"/>
              <p:cNvSpPr/>
              <p:nvPr/>
            </p:nvSpPr>
            <p:spPr>
              <a:xfrm>
                <a:off x="7565604" y="5053690"/>
                <a:ext cx="185585" cy="185585"/>
              </a:xfrm>
              <a:prstGeom prst="ellipse">
                <a:avLst/>
              </a:prstGeom>
              <a:solidFill>
                <a:schemeClr val="bg1"/>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pic>
          <p:nvPicPr>
            <p:cNvPr id="169" name="Picture 67"/>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490100" y="3914403"/>
              <a:ext cx="474549" cy="474549"/>
            </a:xfrm>
            <a:prstGeom prst="rect">
              <a:avLst/>
            </a:prstGeom>
          </p:spPr>
        </p:pic>
        <p:sp>
          <p:nvSpPr>
            <p:cNvPr id="170" name="Rounded Rectangle 169"/>
            <p:cNvSpPr/>
            <p:nvPr/>
          </p:nvSpPr>
          <p:spPr>
            <a:xfrm>
              <a:off x="1382026"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USERS</a:t>
              </a:r>
            </a:p>
          </p:txBody>
        </p:sp>
        <p:sp>
          <p:nvSpPr>
            <p:cNvPr id="171" name="Rounded Rectangle 170"/>
            <p:cNvSpPr/>
            <p:nvPr/>
          </p:nvSpPr>
          <p:spPr>
            <a:xfrm>
              <a:off x="3333813" y="4473499"/>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FILES</a:t>
              </a:r>
            </a:p>
          </p:txBody>
        </p:sp>
        <p:sp>
          <p:nvSpPr>
            <p:cNvPr id="172" name="Rounded Rectangle 171"/>
            <p:cNvSpPr/>
            <p:nvPr/>
          </p:nvSpPr>
          <p:spPr>
            <a:xfrm>
              <a:off x="4296701"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MAIL</a:t>
              </a:r>
            </a:p>
          </p:txBody>
        </p:sp>
        <p:sp>
          <p:nvSpPr>
            <p:cNvPr id="173" name="Rounded Rectangle 172"/>
            <p:cNvSpPr/>
            <p:nvPr/>
          </p:nvSpPr>
          <p:spPr>
            <a:xfrm>
              <a:off x="5285723" y="4476073"/>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816"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CALENDAR</a:t>
              </a:r>
            </a:p>
          </p:txBody>
        </p:sp>
        <p:sp>
          <p:nvSpPr>
            <p:cNvPr id="174" name="Rounded Rectangle 173"/>
            <p:cNvSpPr/>
            <p:nvPr/>
          </p:nvSpPr>
          <p:spPr>
            <a:xfrm>
              <a:off x="2351896" y="4470874"/>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918"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rPr>
                <a:t>GROUPS</a:t>
              </a:r>
            </a:p>
          </p:txBody>
        </p:sp>
        <p:sp>
          <p:nvSpPr>
            <p:cNvPr id="175" name="Rounded Rectangle 174"/>
            <p:cNvSpPr/>
            <p:nvPr/>
          </p:nvSpPr>
          <p:spPr>
            <a:xfrm>
              <a:off x="1322323" y="5267372"/>
              <a:ext cx="6624108" cy="592090"/>
            </a:xfrm>
            <a:prstGeom prst="roundRect">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itle 1"/>
            <p:cNvSpPr txBox="1">
              <a:spLocks/>
            </p:cNvSpPr>
            <p:nvPr/>
          </p:nvSpPr>
          <p:spPr>
            <a:xfrm>
              <a:off x="1322324" y="5346976"/>
              <a:ext cx="6624106"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1836" b="0" i="0" u="none" strike="noStrike" kern="1200" cap="none" spc="0" normalizeH="0" baseline="0" noProof="0" dirty="0">
                  <a:ln>
                    <a:noFill/>
                  </a:ln>
                  <a:solidFill>
                    <a:prstClr val="white"/>
                  </a:solidFill>
                  <a:effectLst/>
                  <a:uLnTx/>
                  <a:uFillTx/>
                  <a:latin typeface="Segoe UI" panose="020B0502040204020203" pitchFamily="34" charset="0"/>
                  <a:ea typeface="+mj-ea"/>
                  <a:cs typeface="Segoe UI" panose="020B0502040204020203" pitchFamily="34" charset="0"/>
                </a:rPr>
                <a:t>Insights and relationships from Office Graph</a:t>
              </a:r>
            </a:p>
          </p:txBody>
        </p:sp>
        <p:cxnSp>
          <p:nvCxnSpPr>
            <p:cNvPr id="177" name="Straight Arrow Connector 176"/>
            <p:cNvCxnSpPr/>
            <p:nvPr/>
          </p:nvCxnSpPr>
          <p:spPr>
            <a:xfrm>
              <a:off x="2741680" y="474021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78" name="Straight Arrow Connector 97"/>
            <p:cNvCxnSpPr/>
            <p:nvPr/>
          </p:nvCxnSpPr>
          <p:spPr>
            <a:xfrm>
              <a:off x="3723597" y="473329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79" name="Straight Arrow Connector 98"/>
            <p:cNvCxnSpPr/>
            <p:nvPr/>
          </p:nvCxnSpPr>
          <p:spPr>
            <a:xfrm>
              <a:off x="4686485" y="4729357"/>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0" name="Straight Arrow Connector 99"/>
            <p:cNvCxnSpPr/>
            <p:nvPr/>
          </p:nvCxnSpPr>
          <p:spPr>
            <a:xfrm>
              <a:off x="5675507" y="4734556"/>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1" name="Straight Arrow Connector 100"/>
            <p:cNvCxnSpPr/>
            <p:nvPr/>
          </p:nvCxnSpPr>
          <p:spPr>
            <a:xfrm>
              <a:off x="6671189" y="4735800"/>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2" name="Straight Arrow Connector 101"/>
            <p:cNvCxnSpPr/>
            <p:nvPr/>
          </p:nvCxnSpPr>
          <p:spPr>
            <a:xfrm>
              <a:off x="1771810" y="4738069"/>
              <a:ext cx="0" cy="461319"/>
            </a:xfrm>
            <a:prstGeom prst="straightConnector1">
              <a:avLst/>
            </a:prstGeom>
            <a:ln w="38100">
              <a:solidFill>
                <a:srgbClr val="0072C6"/>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83" name="Rounded Rectangle 182"/>
            <p:cNvSpPr/>
            <p:nvPr/>
          </p:nvSpPr>
          <p:spPr>
            <a:xfrm>
              <a:off x="6281405" y="4477317"/>
              <a:ext cx="779568" cy="261996"/>
            </a:xfrm>
            <a:prstGeom prst="roundRect">
              <a:avLst/>
            </a:prstGeom>
            <a:solidFill>
              <a:schemeClr val="bg1"/>
            </a:solidFill>
            <a:ln w="19050">
              <a:solidFill>
                <a:srgbClr val="0072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GB" sz="816" b="0" i="0" u="none" strike="noStrike" kern="1200" cap="none" spc="0" normalizeH="0" baseline="0" noProof="0" dirty="0" smtClean="0">
                  <a:ln>
                    <a:noFill/>
                  </a:ln>
                  <a:solidFill>
                    <a:srgbClr val="0072C6"/>
                  </a:solidFill>
                  <a:effectLst/>
                  <a:uLnTx/>
                  <a:uFillTx/>
                  <a:latin typeface="Segoe UI Semibold" panose="020B0702040204020203" pitchFamily="34" charset="0"/>
                  <a:ea typeface="+mn-ea"/>
                  <a:cs typeface="Segoe UI Semibold" panose="020B0702040204020203" pitchFamily="34" charset="0"/>
                </a:rPr>
                <a:t>TASKS</a:t>
              </a:r>
              <a:endParaRPr kumimoji="0" lang="en-GB" sz="816" b="0" i="0" u="none" strike="noStrike" kern="1200" cap="none" spc="0" normalizeH="0" baseline="0" noProof="0" dirty="0">
                <a:ln>
                  <a:noFill/>
                </a:ln>
                <a:solidFill>
                  <a:srgbClr val="0072C6"/>
                </a:solidFill>
                <a:effectLst/>
                <a:uLnTx/>
                <a:uFillTx/>
                <a:latin typeface="Segoe UI Semibold" panose="020B0702040204020203" pitchFamily="34" charset="0"/>
                <a:ea typeface="+mn-ea"/>
                <a:cs typeface="Segoe UI Semibold" panose="020B0702040204020203" pitchFamily="34" charset="0"/>
              </a:endParaRPr>
            </a:p>
          </p:txBody>
        </p:sp>
        <p:grpSp>
          <p:nvGrpSpPr>
            <p:cNvPr id="184" name="Group 112"/>
            <p:cNvGrpSpPr/>
            <p:nvPr/>
          </p:nvGrpSpPr>
          <p:grpSpPr>
            <a:xfrm>
              <a:off x="7656629" y="4944177"/>
              <a:ext cx="145610" cy="327521"/>
              <a:chOff x="7565604" y="5053690"/>
              <a:chExt cx="185585" cy="417438"/>
            </a:xfrm>
          </p:grpSpPr>
          <p:cxnSp>
            <p:nvCxnSpPr>
              <p:cNvPr id="185" name="Straight Connector 113"/>
              <p:cNvCxnSpPr/>
              <p:nvPr/>
            </p:nvCxnSpPr>
            <p:spPr>
              <a:xfrm flipV="1">
                <a:off x="7658397" y="5081438"/>
                <a:ext cx="0" cy="389690"/>
              </a:xfrm>
              <a:prstGeom prst="line">
                <a:avLst/>
              </a:prstGeom>
              <a:ln w="38100">
                <a:solidFill>
                  <a:srgbClr val="0078D7"/>
                </a:solidFill>
              </a:ln>
            </p:spPr>
            <p:style>
              <a:lnRef idx="1">
                <a:schemeClr val="accent1"/>
              </a:lnRef>
              <a:fillRef idx="0">
                <a:schemeClr val="accent1"/>
              </a:fillRef>
              <a:effectRef idx="0">
                <a:schemeClr val="accent1"/>
              </a:effectRef>
              <a:fontRef idx="minor">
                <a:schemeClr val="tx1"/>
              </a:fontRef>
            </p:style>
          </p:cxnSp>
          <p:sp>
            <p:nvSpPr>
              <p:cNvPr id="186" name="Oval 114"/>
              <p:cNvSpPr/>
              <p:nvPr/>
            </p:nvSpPr>
            <p:spPr>
              <a:xfrm>
                <a:off x="7565604" y="5053690"/>
                <a:ext cx="185585" cy="185585"/>
              </a:xfrm>
              <a:prstGeom prst="ellipse">
                <a:avLst/>
              </a:prstGeom>
              <a:solidFill>
                <a:schemeClr val="bg1"/>
              </a:solidFill>
              <a:ln w="381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a:ea typeface="+mn-ea"/>
                  <a:cs typeface="+mn-cs"/>
                </a:endParaRPr>
              </a:p>
            </p:txBody>
          </p:sp>
        </p:grpSp>
      </p:grpSp>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2622365"/>
      </p:ext>
    </p:extLst>
  </p:cSld>
  <p:clrMapOvr>
    <a:masterClrMapping/>
  </p:clrMapOvr>
  <p:transition>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381" t="4495" r="4428" b="4311"/>
          <a:stretch/>
        </p:blipFill>
        <p:spPr bwMode="auto">
          <a:xfrm>
            <a:off x="6864125" y="1555974"/>
            <a:ext cx="3813811" cy="3813811"/>
          </a:xfrm>
          <a:prstGeom prst="rect">
            <a:avLst/>
          </a:prstGeom>
          <a:noFill/>
          <a:extLst>
            <a:ext uri="{909E8E84-426E-40DD-AFC4-6F175D3DCCD1}">
              <a14:hiddenFill xmlns:a14="http://schemas.microsoft.com/office/drawing/2010/main">
                <a:solidFill>
                  <a:srgbClr val="FFFFFF"/>
                </a:solidFill>
              </a14:hiddenFill>
            </a:ext>
          </a:extLst>
        </p:spPr>
      </p:pic>
      <p:sp>
        <p:nvSpPr>
          <p:cNvPr id="4" name="Text Placeholder 5"/>
          <p:cNvSpPr txBox="1">
            <a:spLocks/>
          </p:cNvSpPr>
          <p:nvPr/>
        </p:nvSpPr>
        <p:spPr>
          <a:xfrm>
            <a:off x="5380179" y="5515801"/>
            <a:ext cx="7238858" cy="1306512"/>
          </a:xfrm>
          <a:prstGeom prst="rect">
            <a:avLst/>
          </a:prstGeom>
        </p:spPr>
        <p:txBody>
          <a:bodyPr vert="horz" wrap="square" lIns="146304" tIns="91440" rIns="146304" bIns="91440" rtlCol="0">
            <a:spAutoFit/>
          </a:bodyPr>
          <a:lstStyle>
            <a:lvl1pPr marL="0"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0354">
                      <a:schemeClr val="tx2"/>
                    </a:gs>
                    <a:gs pos="40000">
                      <a:schemeClr val="tx2"/>
                    </a:gs>
                  </a:gsLst>
                  <a:lin ang="5400000" scaled="0"/>
                </a:gradFill>
                <a:latin typeface="+mj-lt"/>
                <a:ea typeface="+mn-ea"/>
                <a:cs typeface="+mn-cs"/>
              </a:defRPr>
            </a:lvl1pPr>
            <a:lvl2pPr marL="0" marR="0" indent="0" algn="l" defTabSz="932667" rtl="0" eaLnBrk="1" fontAlgn="auto" latinLnBrk="0" hangingPunct="1">
              <a:lnSpc>
                <a:spcPct val="90000"/>
              </a:lnSpc>
              <a:spcBef>
                <a:spcPct val="20000"/>
              </a:spcBef>
              <a:spcAft>
                <a:spcPts val="0"/>
              </a:spcAft>
              <a:buClr>
                <a:schemeClr val="tx1"/>
              </a:buClr>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8582"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57163"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685745"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742">
              <a:spcBef>
                <a:spcPct val="0"/>
              </a:spcBef>
              <a:buClr>
                <a:srgbClr val="000000"/>
              </a:buClr>
            </a:pPr>
            <a:r>
              <a:rPr lang="en-US" sz="2700" dirty="0" smtClean="0">
                <a:gradFill>
                  <a:gsLst>
                    <a:gs pos="0">
                      <a:srgbClr val="FFFFFF"/>
                    </a:gs>
                    <a:gs pos="100000">
                      <a:srgbClr val="FFFFFF"/>
                    </a:gs>
                  </a:gsLst>
                  <a:lin ang="5400000" scaled="1"/>
                </a:gradFill>
              </a:rPr>
              <a:t>Visit</a:t>
            </a:r>
            <a:r>
              <a:rPr lang="en-US" sz="2700" dirty="0" smtClean="0">
                <a:gradFill>
                  <a:gsLst>
                    <a:gs pos="0">
                      <a:srgbClr val="47D8FF"/>
                    </a:gs>
                    <a:gs pos="100000">
                      <a:srgbClr val="47D8FF"/>
                    </a:gs>
                  </a:gsLst>
                  <a:lin ang="5400000" scaled="1"/>
                </a:gradFill>
              </a:rPr>
              <a:t> </a:t>
            </a:r>
            <a:r>
              <a:rPr lang="en-US" sz="2700" dirty="0" err="1" smtClean="0">
                <a:gradFill>
                  <a:gsLst>
                    <a:gs pos="0">
                      <a:srgbClr val="47D8FF"/>
                    </a:gs>
                    <a:gs pos="100000">
                      <a:srgbClr val="47D8FF"/>
                    </a:gs>
                  </a:gsLst>
                  <a:lin ang="5400000" scaled="1"/>
                </a:gradFill>
              </a:rPr>
              <a:t>Myignite</a:t>
            </a:r>
            <a:r>
              <a:rPr lang="en-US" sz="2700" dirty="0" smtClean="0">
                <a:gradFill>
                  <a:gsLst>
                    <a:gs pos="0">
                      <a:srgbClr val="47D8FF"/>
                    </a:gs>
                    <a:gs pos="100000">
                      <a:srgbClr val="47D8FF"/>
                    </a:gs>
                  </a:gsLst>
                  <a:lin ang="5400000" scaled="1"/>
                </a:gradFill>
              </a:rPr>
              <a:t> </a:t>
            </a:r>
            <a:r>
              <a:rPr lang="en-US" sz="2700" dirty="0" smtClean="0">
                <a:gradFill>
                  <a:gsLst>
                    <a:gs pos="0">
                      <a:srgbClr val="FFFFFF"/>
                    </a:gs>
                    <a:gs pos="100000">
                      <a:srgbClr val="FFFFFF"/>
                    </a:gs>
                  </a:gsLst>
                  <a:lin ang="5400000" scaled="1"/>
                </a:gradFill>
              </a:rPr>
              <a:t>at</a:t>
            </a:r>
            <a:r>
              <a:rPr lang="en-US" sz="2700" dirty="0" smtClean="0">
                <a:gradFill>
                  <a:gsLst>
                    <a:gs pos="0">
                      <a:srgbClr val="47D8FF"/>
                    </a:gs>
                    <a:gs pos="100000">
                      <a:srgbClr val="47D8FF"/>
                    </a:gs>
                  </a:gsLst>
                  <a:lin ang="5400000" scaled="1"/>
                </a:gradFill>
              </a:rPr>
              <a:t> </a:t>
            </a:r>
            <a:r>
              <a:rPr lang="en-US" sz="2700" dirty="0" smtClean="0">
                <a:gradFill>
                  <a:gsLst>
                    <a:gs pos="20354">
                      <a:srgbClr val="505050"/>
                    </a:gs>
                    <a:gs pos="40000">
                      <a:srgbClr val="505050"/>
                    </a:gs>
                  </a:gsLst>
                  <a:lin ang="5400000" scaled="0"/>
                </a:gradFill>
                <a:hlinkClick r:id="rId4"/>
              </a:rPr>
              <a:t>http://myignite.microsoft.com</a:t>
            </a:r>
            <a:r>
              <a:rPr lang="en-US" sz="2700" dirty="0" smtClean="0">
                <a:gradFill>
                  <a:gsLst>
                    <a:gs pos="20354">
                      <a:srgbClr val="505050"/>
                    </a:gs>
                    <a:gs pos="40000">
                      <a:srgbClr val="505050"/>
                    </a:gs>
                  </a:gsLst>
                  <a:lin ang="5400000" scaled="0"/>
                </a:gradFill>
              </a:rPr>
              <a:t> </a:t>
            </a:r>
            <a:r>
              <a:rPr lang="en-US" sz="2700" dirty="0" smtClean="0">
                <a:gradFill>
                  <a:gsLst>
                    <a:gs pos="0">
                      <a:srgbClr val="47D8FF"/>
                    </a:gs>
                    <a:gs pos="100000">
                      <a:srgbClr val="47D8FF"/>
                    </a:gs>
                  </a:gsLst>
                  <a:lin ang="5400000" scaled="1"/>
                </a:gradFill>
              </a:rPr>
              <a:t> </a:t>
            </a:r>
            <a:br>
              <a:rPr lang="en-US" sz="2700" dirty="0" smtClean="0">
                <a:gradFill>
                  <a:gsLst>
                    <a:gs pos="0">
                      <a:srgbClr val="47D8FF"/>
                    </a:gs>
                    <a:gs pos="100000">
                      <a:srgbClr val="47D8FF"/>
                    </a:gs>
                  </a:gsLst>
                  <a:lin ang="5400000" scaled="1"/>
                </a:gradFill>
              </a:rPr>
            </a:br>
            <a:r>
              <a:rPr lang="en-US" sz="2700" dirty="0">
                <a:gradFill>
                  <a:gsLst>
                    <a:gs pos="0">
                      <a:srgbClr val="FFFFFF"/>
                    </a:gs>
                    <a:gs pos="100000">
                      <a:srgbClr val="FFFFFF"/>
                    </a:gs>
                  </a:gsLst>
                  <a:lin ang="5400000" scaled="1"/>
                </a:gradFill>
              </a:rPr>
              <a:t>or download and use the </a:t>
            </a:r>
            <a:r>
              <a:rPr lang="en-US" sz="2700" dirty="0">
                <a:gradFill>
                  <a:gsLst>
                    <a:gs pos="0">
                      <a:srgbClr val="47D8FF"/>
                    </a:gs>
                    <a:gs pos="100000">
                      <a:srgbClr val="47D8FF"/>
                    </a:gs>
                  </a:gsLst>
                  <a:lin ang="5400000" scaled="1"/>
                </a:gradFill>
              </a:rPr>
              <a:t>Ignite </a:t>
            </a:r>
            <a:r>
              <a:rPr lang="en-US" sz="2700" dirty="0" smtClean="0">
                <a:gradFill>
                  <a:gsLst>
                    <a:gs pos="0">
                      <a:srgbClr val="47D8FF"/>
                    </a:gs>
                    <a:gs pos="100000">
                      <a:srgbClr val="47D8FF"/>
                    </a:gs>
                  </a:gsLst>
                  <a:lin ang="5400000" scaled="1"/>
                </a:gradFill>
              </a:rPr>
              <a:t>Mobile </a:t>
            </a:r>
            <a:r>
              <a:rPr lang="en-US" sz="2700" dirty="0">
                <a:gradFill>
                  <a:gsLst>
                    <a:gs pos="0">
                      <a:srgbClr val="47D8FF"/>
                    </a:gs>
                    <a:gs pos="100000">
                      <a:srgbClr val="47D8FF"/>
                    </a:gs>
                  </a:gsLst>
                  <a:lin ang="5400000" scaled="1"/>
                </a:gradFill>
              </a:rPr>
              <a:t>App</a:t>
            </a:r>
            <a:r>
              <a:rPr lang="en-US" sz="2700" dirty="0">
                <a:gradFill>
                  <a:gsLst>
                    <a:gs pos="0">
                      <a:srgbClr val="FFFFFF"/>
                    </a:gs>
                    <a:gs pos="100000">
                      <a:srgbClr val="FFFFFF"/>
                    </a:gs>
                  </a:gsLst>
                  <a:lin ang="5400000" scaled="1"/>
                </a:gradFill>
              </a:rPr>
              <a:t> </a:t>
            </a:r>
            <a:r>
              <a:rPr lang="en-US" sz="2700" dirty="0" smtClean="0">
                <a:gradFill>
                  <a:gsLst>
                    <a:gs pos="0">
                      <a:srgbClr val="FFFFFF"/>
                    </a:gs>
                    <a:gs pos="100000">
                      <a:srgbClr val="FFFFFF"/>
                    </a:gs>
                  </a:gsLst>
                  <a:lin ang="5400000" scaled="1"/>
                </a:gradFill>
              </a:rPr>
              <a:t/>
            </a:r>
            <a:br>
              <a:rPr lang="en-US" sz="2700" dirty="0" smtClean="0">
                <a:gradFill>
                  <a:gsLst>
                    <a:gs pos="0">
                      <a:srgbClr val="FFFFFF"/>
                    </a:gs>
                    <a:gs pos="100000">
                      <a:srgbClr val="FFFFFF"/>
                    </a:gs>
                  </a:gsLst>
                  <a:lin ang="5400000" scaled="1"/>
                </a:gradFill>
              </a:rPr>
            </a:br>
            <a:r>
              <a:rPr lang="en-US" sz="2700" dirty="0" smtClean="0">
                <a:gradFill>
                  <a:gsLst>
                    <a:gs pos="0">
                      <a:srgbClr val="FFFFFF"/>
                    </a:gs>
                    <a:gs pos="100000">
                      <a:srgbClr val="FFFFFF"/>
                    </a:gs>
                  </a:gsLst>
                  <a:lin ang="5400000" scaled="1"/>
                </a:gradFill>
              </a:rPr>
              <a:t>with </a:t>
            </a:r>
            <a:r>
              <a:rPr lang="en-US" sz="2700" dirty="0">
                <a:gradFill>
                  <a:gsLst>
                    <a:gs pos="0">
                      <a:srgbClr val="FFFFFF"/>
                    </a:gs>
                    <a:gs pos="100000">
                      <a:srgbClr val="FFFFFF"/>
                    </a:gs>
                  </a:gsLst>
                  <a:lin ang="5400000" scaled="1"/>
                </a:gradFill>
              </a:rPr>
              <a:t>the QR code above.</a:t>
            </a:r>
          </a:p>
        </p:txBody>
      </p:sp>
      <p:sp>
        <p:nvSpPr>
          <p:cNvPr id="11" name="Title 1"/>
          <p:cNvSpPr txBox="1">
            <a:spLocks/>
          </p:cNvSpPr>
          <p:nvPr/>
        </p:nvSpPr>
        <p:spPr>
          <a:xfrm>
            <a:off x="5380037" y="295274"/>
            <a:ext cx="6784166" cy="915989"/>
          </a:xfrm>
          <a:prstGeom prst="rect">
            <a:avLst/>
          </a:prstGeom>
        </p:spPr>
        <p:txBody>
          <a:bodyPr lIns="182880" tIns="146304" rIns="182880" bIns="146304"/>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80000"/>
              </a:lnSpc>
            </a:pPr>
            <a:r>
              <a:rPr sz="4000">
                <a:gradFill>
                  <a:gsLst>
                    <a:gs pos="1250">
                      <a:srgbClr val="FFFFFF"/>
                    </a:gs>
                    <a:gs pos="100000">
                      <a:srgbClr val="FFFFFF"/>
                    </a:gs>
                  </a:gsLst>
                  <a:lin ang="5400000" scaled="0"/>
                </a:gradFill>
              </a:rPr>
              <a:t>Please evaluate this session</a:t>
            </a:r>
          </a:p>
          <a:p>
            <a:pPr>
              <a:lnSpc>
                <a:spcPct val="80000"/>
              </a:lnSpc>
            </a:pPr>
            <a:r>
              <a:rPr sz="3200">
                <a:gradFill>
                  <a:gsLst>
                    <a:gs pos="1250">
                      <a:srgbClr val="FF8C00"/>
                    </a:gs>
                    <a:gs pos="100000">
                      <a:srgbClr val="FF8C00"/>
                    </a:gs>
                  </a:gsLst>
                  <a:lin ang="5400000" scaled="0"/>
                </a:gradFill>
              </a:rPr>
              <a:t>Your feedback is important to us!</a:t>
            </a:r>
            <a:endParaRPr sz="3600">
              <a:gradFill>
                <a:gsLst>
                  <a:gs pos="1250">
                    <a:srgbClr val="FF8C00"/>
                  </a:gs>
                  <a:gs pos="100000">
                    <a:srgbClr val="FF8C00"/>
                  </a:gs>
                </a:gsLst>
                <a:lin ang="5400000" scaled="0"/>
              </a:gradFill>
            </a:endParaRPr>
          </a:p>
        </p:txBody>
      </p:sp>
      <p:pic>
        <p:nvPicPr>
          <p:cNvPr id="14" name="Picture 13"/>
          <p:cNvPicPr>
            <a:picLocks noChangeAspect="1"/>
          </p:cNvPicPr>
          <p:nvPr/>
        </p:nvPicPr>
        <p:blipFill rotWithShape="1">
          <a:blip r:embed="rId5">
            <a:extLst>
              <a:ext uri="{28A0092B-C50C-407E-A947-70E740481C1C}">
                <a14:useLocalDpi xmlns:a14="http://schemas.microsoft.com/office/drawing/2010/main"/>
              </a:ext>
            </a:extLst>
          </a:blip>
          <a:srcRect l="14729" r="3549"/>
          <a:stretch/>
        </p:blipFill>
        <p:spPr>
          <a:xfrm>
            <a:off x="0" y="-1"/>
            <a:ext cx="5227637" cy="6994525"/>
          </a:xfrm>
          <a:prstGeom prst="rect">
            <a:avLst/>
          </a:prstGeom>
        </p:spPr>
      </p:pic>
    </p:spTree>
    <p:extLst>
      <p:ext uri="{BB962C8B-B14F-4D97-AF65-F5344CB8AC3E}">
        <p14:creationId xmlns:p14="http://schemas.microsoft.com/office/powerpoint/2010/main" val="409057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5">
            <a:extLst>
              <a:ext uri="{28A0092B-C50C-407E-A947-70E740481C1C}">
                <a14:useLocalDpi xmlns:a14="http://schemas.microsoft.com/office/drawing/2010/main" val="0"/>
              </a:ext>
            </a:extLst>
          </a:blip>
          <a:srcRect t="9349" b="6344"/>
          <a:stretch/>
        </p:blipFill>
        <p:spPr>
          <a:xfrm>
            <a:off x="0" y="0"/>
            <a:ext cx="12447893" cy="6994525"/>
          </a:xfrm>
          <a:prstGeom prst="rect">
            <a:avLst/>
          </a:prstGeom>
        </p:spPr>
      </p:pic>
      <p:pic>
        <p:nvPicPr>
          <p:cNvPr id="2" name="Picture 1" hidden="1"/>
          <p:cNvPicPr>
            <a:picLocks noChangeAspect="1"/>
          </p:cNvPicPr>
          <p:nvPr/>
        </p:nvPicPr>
        <p:blipFill rotWithShape="1">
          <a:blip r:embed="rId5">
            <a:extLst>
              <a:ext uri="{28A0092B-C50C-407E-A947-70E740481C1C}">
                <a14:useLocalDpi xmlns:a14="http://schemas.microsoft.com/office/drawing/2010/main" val="0"/>
              </a:ext>
            </a:extLst>
          </a:blip>
          <a:srcRect t="9349" b="6344"/>
          <a:stretch/>
        </p:blipFill>
        <p:spPr>
          <a:xfrm>
            <a:off x="-11418" y="0"/>
            <a:ext cx="12447893" cy="6994525"/>
          </a:xfrm>
          <a:prstGeom prst="rect">
            <a:avLst/>
          </a:prstGeom>
        </p:spPr>
      </p:pic>
      <p:sp>
        <p:nvSpPr>
          <p:cNvPr id="33" name="Rectangle 32"/>
          <p:cNvSpPr/>
          <p:nvPr/>
        </p:nvSpPr>
        <p:spPr bwMode="auto">
          <a:xfrm>
            <a:off x="0" y="0"/>
            <a:ext cx="12436475" cy="1439862"/>
          </a:xfrm>
          <a:prstGeom prst="rect">
            <a:avLst/>
          </a:prstGeom>
          <a:gradFill>
            <a:gsLst>
              <a:gs pos="2655">
                <a:schemeClr val="bg1">
                  <a:alpha val="77000"/>
                </a:schemeClr>
              </a:gs>
              <a:gs pos="51000">
                <a:srgbClr val="FFFFFF">
                  <a:alpha val="48000"/>
                </a:srgbClr>
              </a:gs>
              <a:gs pos="100000">
                <a:schemeClr val="bg1">
                  <a:alpha val="0"/>
                </a:scheme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1440" tIns="91440" rIns="34294" bIns="34294" rtlCol="0" anchor="b" anchorCtr="0"/>
          <a:lstStyle/>
          <a:p>
            <a:pPr algn="ctr" defTabSz="932406"/>
            <a:endParaRPr lang="en-US" sz="800" dirty="0">
              <a:gradFill>
                <a:gsLst>
                  <a:gs pos="0">
                    <a:srgbClr val="FFFFFF"/>
                  </a:gs>
                  <a:gs pos="100000">
                    <a:srgbClr val="FFFFFF"/>
                  </a:gs>
                </a:gsLst>
                <a:lin ang="5400000" scaled="0"/>
              </a:gradFill>
              <a:ea typeface="Segoe UI" pitchFamily="34" charset="0"/>
              <a:cs typeface="Segoe UI" pitchFamily="34" charset="0"/>
            </a:endParaRPr>
          </a:p>
        </p:txBody>
      </p:sp>
      <p:sp>
        <p:nvSpPr>
          <p:cNvPr id="3" name="Title 2"/>
          <p:cNvSpPr>
            <a:spLocks noGrp="1"/>
          </p:cNvSpPr>
          <p:nvPr>
            <p:ph type="title"/>
          </p:nvPr>
        </p:nvSpPr>
        <p:spPr/>
        <p:txBody>
          <a:bodyPr/>
          <a:lstStyle/>
          <a:p>
            <a:r>
              <a:rPr lang="en-US" dirty="0" smtClean="0"/>
              <a:t>Office 365 by the numbers</a:t>
            </a:r>
            <a:endParaRPr lang="en-US" dirty="0"/>
          </a:p>
        </p:txBody>
      </p:sp>
      <p:grpSp>
        <p:nvGrpSpPr>
          <p:cNvPr id="34" name="Group 33"/>
          <p:cNvGrpSpPr/>
          <p:nvPr/>
        </p:nvGrpSpPr>
        <p:grpSpPr>
          <a:xfrm>
            <a:off x="211260" y="3108930"/>
            <a:ext cx="11874377" cy="3133684"/>
            <a:chOff x="211260" y="3108930"/>
            <a:chExt cx="11874377" cy="3133684"/>
          </a:xfrm>
        </p:grpSpPr>
        <p:grpSp>
          <p:nvGrpSpPr>
            <p:cNvPr id="35" name="Group 34"/>
            <p:cNvGrpSpPr/>
            <p:nvPr/>
          </p:nvGrpSpPr>
          <p:grpSpPr>
            <a:xfrm>
              <a:off x="211260" y="3122130"/>
              <a:ext cx="3143653" cy="1284352"/>
              <a:chOff x="211260" y="3112070"/>
              <a:chExt cx="3143653" cy="1284352"/>
            </a:xfrm>
          </p:grpSpPr>
          <p:sp>
            <p:nvSpPr>
              <p:cNvPr id="54" name="Rectangle 53"/>
              <p:cNvSpPr/>
              <p:nvPr/>
            </p:nvSpPr>
            <p:spPr>
              <a:xfrm>
                <a:off x="901273" y="3116262"/>
                <a:ext cx="2453640"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p>
                <a:pPr>
                  <a:lnSpc>
                    <a:spcPct val="90000"/>
                  </a:lnSpc>
                  <a:spcAft>
                    <a:spcPts val="600"/>
                  </a:spcAft>
                </a:pPr>
                <a:r>
                  <a:rPr lang="en-US" sz="2000" dirty="0" smtClean="0">
                    <a:gradFill>
                      <a:gsLst>
                        <a:gs pos="2917">
                          <a:schemeClr val="tx1"/>
                        </a:gs>
                        <a:gs pos="30000">
                          <a:schemeClr val="tx1"/>
                        </a:gs>
                      </a:gsLst>
                      <a:lin ang="5400000" scaled="0"/>
                    </a:gradFill>
                  </a:rPr>
                  <a:t>Trillion Emails sent with Office 365</a:t>
                </a:r>
                <a:endParaRPr lang="en-US" sz="2000" dirty="0">
                  <a:gradFill>
                    <a:gsLst>
                      <a:gs pos="2917">
                        <a:schemeClr val="tx1"/>
                      </a:gs>
                      <a:gs pos="30000">
                        <a:schemeClr val="tx1"/>
                      </a:gs>
                    </a:gsLst>
                    <a:lin ang="5400000" scaled="0"/>
                  </a:gradFill>
                </a:endParaRPr>
              </a:p>
            </p:txBody>
          </p:sp>
          <p:sp>
            <p:nvSpPr>
              <p:cNvPr id="55" name="Oval 54"/>
              <p:cNvSpPr/>
              <p:nvPr/>
            </p:nvSpPr>
            <p:spPr bwMode="auto">
              <a:xfrm>
                <a:off x="211260" y="3112070"/>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4</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36" name="Group 35"/>
            <p:cNvGrpSpPr/>
            <p:nvPr/>
          </p:nvGrpSpPr>
          <p:grpSpPr>
            <a:xfrm>
              <a:off x="3491281" y="3112070"/>
              <a:ext cx="2610253" cy="1294412"/>
              <a:chOff x="3736638" y="2608337"/>
              <a:chExt cx="2610253" cy="1294412"/>
            </a:xfrm>
          </p:grpSpPr>
          <p:sp>
            <p:nvSpPr>
              <p:cNvPr id="52" name="TextBox 51"/>
              <p:cNvSpPr txBox="1"/>
              <p:nvPr/>
            </p:nvSpPr>
            <p:spPr>
              <a:xfrm>
                <a:off x="4426651" y="2622589"/>
                <a:ext cx="1920240"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defPPr>
                  <a:defRPr lang="en-US"/>
                </a:defPPr>
                <a:lvl1pPr>
                  <a:lnSpc>
                    <a:spcPct val="90000"/>
                  </a:lnSpc>
                  <a:spcAft>
                    <a:spcPts val="600"/>
                  </a:spcAft>
                  <a:defRPr sz="2200">
                    <a:gradFill>
                      <a:gsLst>
                        <a:gs pos="2917">
                          <a:schemeClr val="tx1"/>
                        </a:gs>
                        <a:gs pos="30000">
                          <a:schemeClr val="tx1"/>
                        </a:gs>
                      </a:gsLst>
                      <a:lin ang="5400000" scaled="0"/>
                    </a:gradFill>
                  </a:defRPr>
                </a:lvl1pPr>
              </a:lstStyle>
              <a:p>
                <a:r>
                  <a:rPr lang="en-US" sz="2000" dirty="0" smtClean="0"/>
                  <a:t>Million objects in the directory</a:t>
                </a:r>
                <a:endParaRPr lang="en-US" sz="2000" dirty="0"/>
              </a:p>
            </p:txBody>
          </p:sp>
          <p:sp>
            <p:nvSpPr>
              <p:cNvPr id="53" name="Oval 52"/>
              <p:cNvSpPr/>
              <p:nvPr/>
            </p:nvSpPr>
            <p:spPr bwMode="auto">
              <a:xfrm>
                <a:off x="3736638" y="2608337"/>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50</a:t>
                </a:r>
                <a:endParaRPr lang="en-US" sz="32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37" name="Group 36"/>
            <p:cNvGrpSpPr/>
            <p:nvPr/>
          </p:nvGrpSpPr>
          <p:grpSpPr>
            <a:xfrm>
              <a:off x="6233477" y="3108930"/>
              <a:ext cx="3163318" cy="1297552"/>
              <a:chOff x="6491963" y="3094678"/>
              <a:chExt cx="3163318" cy="1297552"/>
            </a:xfrm>
          </p:grpSpPr>
          <p:sp>
            <p:nvSpPr>
              <p:cNvPr id="50" name="TextBox 49"/>
              <p:cNvSpPr txBox="1"/>
              <p:nvPr/>
            </p:nvSpPr>
            <p:spPr>
              <a:xfrm>
                <a:off x="7186401" y="3112070"/>
                <a:ext cx="2468880"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defPPr>
                  <a:defRPr lang="en-US"/>
                </a:defPPr>
                <a:lvl1pPr>
                  <a:lnSpc>
                    <a:spcPct val="90000"/>
                  </a:lnSpc>
                  <a:spcAft>
                    <a:spcPts val="600"/>
                  </a:spcAft>
                  <a:defRPr sz="2200">
                    <a:gradFill>
                      <a:gsLst>
                        <a:gs pos="2917">
                          <a:schemeClr val="tx1"/>
                        </a:gs>
                        <a:gs pos="30000">
                          <a:schemeClr val="tx1"/>
                        </a:gs>
                      </a:gsLst>
                      <a:lin ang="5400000" scaled="0"/>
                    </a:gradFill>
                  </a:defRPr>
                </a:lvl1pPr>
              </a:lstStyle>
              <a:p>
                <a:r>
                  <a:rPr lang="nb-NO" sz="2000" dirty="0"/>
                  <a:t>Billion attachments</a:t>
                </a:r>
              </a:p>
            </p:txBody>
          </p:sp>
          <p:sp>
            <p:nvSpPr>
              <p:cNvPr id="51" name="Oval 50"/>
              <p:cNvSpPr/>
              <p:nvPr/>
            </p:nvSpPr>
            <p:spPr bwMode="auto">
              <a:xfrm>
                <a:off x="6491963" y="3094678"/>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60</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38" name="Group 37"/>
            <p:cNvGrpSpPr/>
            <p:nvPr/>
          </p:nvGrpSpPr>
          <p:grpSpPr>
            <a:xfrm>
              <a:off x="9441722" y="3112070"/>
              <a:ext cx="2643915" cy="1294412"/>
              <a:chOff x="9720594" y="2608337"/>
              <a:chExt cx="2643915" cy="1294412"/>
            </a:xfrm>
          </p:grpSpPr>
          <p:sp>
            <p:nvSpPr>
              <p:cNvPr id="48" name="TextBox 47"/>
              <p:cNvSpPr txBox="1"/>
              <p:nvPr/>
            </p:nvSpPr>
            <p:spPr>
              <a:xfrm>
                <a:off x="10410605" y="2622589"/>
                <a:ext cx="1953904"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91440" bIns="91440" rtlCol="0" anchor="ctr"/>
              <a:lstStyle>
                <a:defPPr>
                  <a:defRPr lang="en-US"/>
                </a:defPPr>
                <a:lvl1pPr>
                  <a:lnSpc>
                    <a:spcPct val="90000"/>
                  </a:lnSpc>
                  <a:spcAft>
                    <a:spcPts val="600"/>
                  </a:spcAft>
                  <a:defRPr sz="2200">
                    <a:gradFill>
                      <a:gsLst>
                        <a:gs pos="2917">
                          <a:schemeClr val="tx1"/>
                        </a:gs>
                        <a:gs pos="30000">
                          <a:schemeClr val="tx1"/>
                        </a:gs>
                      </a:gsLst>
                      <a:lin ang="5400000" scaled="0"/>
                    </a:gradFill>
                  </a:defRPr>
                </a:lvl1pPr>
              </a:lstStyle>
              <a:p>
                <a:r>
                  <a:rPr lang="nb-NO" sz="2000" dirty="0" smtClean="0"/>
                  <a:t>Petabytes of data</a:t>
                </a:r>
                <a:endParaRPr lang="nb-NO" sz="2000" dirty="0"/>
              </a:p>
            </p:txBody>
          </p:sp>
          <p:sp>
            <p:nvSpPr>
              <p:cNvPr id="49" name="Oval 48"/>
              <p:cNvSpPr/>
              <p:nvPr/>
            </p:nvSpPr>
            <p:spPr bwMode="auto">
              <a:xfrm>
                <a:off x="9720594" y="2608337"/>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470</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39" name="Group 38"/>
            <p:cNvGrpSpPr/>
            <p:nvPr/>
          </p:nvGrpSpPr>
          <p:grpSpPr>
            <a:xfrm>
              <a:off x="808037" y="4958262"/>
              <a:ext cx="3347522" cy="1284352"/>
              <a:chOff x="-618241" y="3112070"/>
              <a:chExt cx="3347522" cy="1284352"/>
            </a:xfrm>
          </p:grpSpPr>
          <p:sp>
            <p:nvSpPr>
              <p:cNvPr id="46" name="Rectangle 45"/>
              <p:cNvSpPr/>
              <p:nvPr/>
            </p:nvSpPr>
            <p:spPr>
              <a:xfrm>
                <a:off x="71771" y="3116262"/>
                <a:ext cx="2657510"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p>
                <a:pPr>
                  <a:lnSpc>
                    <a:spcPct val="90000"/>
                  </a:lnSpc>
                  <a:spcAft>
                    <a:spcPts val="600"/>
                  </a:spcAft>
                </a:pPr>
                <a:r>
                  <a:rPr lang="en-US" sz="2000" dirty="0" smtClean="0">
                    <a:gradFill>
                      <a:gsLst>
                        <a:gs pos="2917">
                          <a:schemeClr val="tx1"/>
                        </a:gs>
                        <a:gs pos="30000">
                          <a:schemeClr val="tx1"/>
                        </a:gs>
                      </a:gsLst>
                      <a:lin ang="5400000" scaled="0"/>
                    </a:gradFill>
                  </a:rPr>
                  <a:t>Billion </a:t>
                </a:r>
                <a:r>
                  <a:rPr lang="en-US" sz="2000" dirty="0">
                    <a:gradFill>
                      <a:gsLst>
                        <a:gs pos="2917">
                          <a:schemeClr val="tx1"/>
                        </a:gs>
                        <a:gs pos="30000">
                          <a:schemeClr val="tx1"/>
                        </a:gs>
                      </a:gsLst>
                      <a:lin ang="5400000" scaled="0"/>
                    </a:gradFill>
                  </a:rPr>
                  <a:t>relationships </a:t>
                </a:r>
                <a:br>
                  <a:rPr lang="en-US" sz="2000" dirty="0">
                    <a:gradFill>
                      <a:gsLst>
                        <a:gs pos="2917">
                          <a:schemeClr val="tx1"/>
                        </a:gs>
                        <a:gs pos="30000">
                          <a:schemeClr val="tx1"/>
                        </a:gs>
                      </a:gsLst>
                      <a:lin ang="5400000" scaled="0"/>
                    </a:gradFill>
                  </a:rPr>
                </a:br>
                <a:r>
                  <a:rPr lang="en-US" sz="2000" dirty="0">
                    <a:gradFill>
                      <a:gsLst>
                        <a:gs pos="2917">
                          <a:schemeClr val="tx1"/>
                        </a:gs>
                        <a:gs pos="30000">
                          <a:schemeClr val="tx1"/>
                        </a:gs>
                      </a:gsLst>
                      <a:lin ang="5400000" scaled="0"/>
                    </a:gradFill>
                  </a:rPr>
                  <a:t>in Office </a:t>
                </a:r>
                <a:r>
                  <a:rPr lang="en-US" sz="2000" dirty="0" smtClean="0">
                    <a:gradFill>
                      <a:gsLst>
                        <a:gs pos="2917">
                          <a:schemeClr val="tx1"/>
                        </a:gs>
                        <a:gs pos="30000">
                          <a:schemeClr val="tx1"/>
                        </a:gs>
                      </a:gsLst>
                      <a:lin ang="5400000" scaled="0"/>
                    </a:gradFill>
                  </a:rPr>
                  <a:t>graph </a:t>
                </a:r>
                <a:endParaRPr lang="en-US" sz="2000" dirty="0">
                  <a:gradFill>
                    <a:gsLst>
                      <a:gs pos="2917">
                        <a:schemeClr val="tx1"/>
                      </a:gs>
                      <a:gs pos="30000">
                        <a:schemeClr val="tx1"/>
                      </a:gs>
                    </a:gsLst>
                    <a:lin ang="5400000" scaled="0"/>
                  </a:gradFill>
                </a:endParaRPr>
              </a:p>
            </p:txBody>
          </p:sp>
          <p:sp>
            <p:nvSpPr>
              <p:cNvPr id="47" name="Oval 46"/>
              <p:cNvSpPr/>
              <p:nvPr/>
            </p:nvSpPr>
            <p:spPr bwMode="auto">
              <a:xfrm>
                <a:off x="-618241" y="3112070"/>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8</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40" name="Group 39"/>
            <p:cNvGrpSpPr/>
            <p:nvPr/>
          </p:nvGrpSpPr>
          <p:grpSpPr>
            <a:xfrm>
              <a:off x="4384159" y="4948202"/>
              <a:ext cx="2917699" cy="1294412"/>
              <a:chOff x="3203238" y="2608337"/>
              <a:chExt cx="2917699" cy="1294412"/>
            </a:xfrm>
          </p:grpSpPr>
          <p:sp>
            <p:nvSpPr>
              <p:cNvPr id="44" name="TextBox 43"/>
              <p:cNvSpPr txBox="1"/>
              <p:nvPr/>
            </p:nvSpPr>
            <p:spPr>
              <a:xfrm>
                <a:off x="3893251" y="2622589"/>
                <a:ext cx="2227686"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defPPr>
                  <a:defRPr lang="en-US"/>
                </a:defPPr>
                <a:lvl1pPr>
                  <a:lnSpc>
                    <a:spcPct val="90000"/>
                  </a:lnSpc>
                  <a:spcAft>
                    <a:spcPts val="600"/>
                  </a:spcAft>
                  <a:defRPr sz="2200">
                    <a:gradFill>
                      <a:gsLst>
                        <a:gs pos="2917">
                          <a:schemeClr val="tx1"/>
                        </a:gs>
                        <a:gs pos="30000">
                          <a:schemeClr val="tx1"/>
                        </a:gs>
                      </a:gsLst>
                      <a:lin ang="5400000" scaled="0"/>
                    </a:gradFill>
                  </a:defRPr>
                </a:lvl1pPr>
              </a:lstStyle>
              <a:p>
                <a:r>
                  <a:rPr lang="en-US" sz="2000" dirty="0"/>
                  <a:t>Million meetings </a:t>
                </a:r>
                <a:br>
                  <a:rPr lang="en-US" sz="2000" dirty="0"/>
                </a:br>
                <a:r>
                  <a:rPr lang="en-US" sz="2000" dirty="0"/>
                  <a:t>per month</a:t>
                </a:r>
              </a:p>
            </p:txBody>
          </p:sp>
          <p:sp>
            <p:nvSpPr>
              <p:cNvPr id="45" name="Oval 44"/>
              <p:cNvSpPr/>
              <p:nvPr/>
            </p:nvSpPr>
            <p:spPr bwMode="auto">
              <a:xfrm>
                <a:off x="3203238" y="2608337"/>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850</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nvGrpSpPr>
            <p:cNvPr id="41" name="Group 40"/>
            <p:cNvGrpSpPr/>
            <p:nvPr/>
          </p:nvGrpSpPr>
          <p:grpSpPr>
            <a:xfrm>
              <a:off x="7583235" y="4945062"/>
              <a:ext cx="4350002" cy="1297552"/>
              <a:chOff x="5962988" y="3094678"/>
              <a:chExt cx="4350002" cy="1297552"/>
            </a:xfrm>
          </p:grpSpPr>
          <p:sp>
            <p:nvSpPr>
              <p:cNvPr id="42" name="TextBox 41"/>
              <p:cNvSpPr txBox="1"/>
              <p:nvPr/>
            </p:nvSpPr>
            <p:spPr>
              <a:xfrm>
                <a:off x="6653000" y="3112070"/>
                <a:ext cx="3659990" cy="1280160"/>
              </a:xfrm>
              <a:prstGeom prst="rect">
                <a:avLst/>
              </a:prstGeom>
              <a:solidFill>
                <a:schemeClr val="bg1">
                  <a:alpha val="75000"/>
                </a:schemeClr>
              </a:solidFill>
              <a:ln w="38100">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731520" tIns="182880" rIns="182880" bIns="91440" rtlCol="0" anchor="ctr"/>
              <a:lstStyle>
                <a:defPPr>
                  <a:defRPr lang="en-US"/>
                </a:defPPr>
                <a:lvl1pPr>
                  <a:lnSpc>
                    <a:spcPct val="90000"/>
                  </a:lnSpc>
                  <a:spcAft>
                    <a:spcPts val="600"/>
                  </a:spcAft>
                  <a:defRPr sz="2200">
                    <a:gradFill>
                      <a:gsLst>
                        <a:gs pos="2917">
                          <a:schemeClr val="tx1"/>
                        </a:gs>
                        <a:gs pos="30000">
                          <a:schemeClr val="tx1"/>
                        </a:gs>
                      </a:gsLst>
                      <a:lin ang="5400000" scaled="0"/>
                    </a:gradFill>
                  </a:defRPr>
                </a:lvl1pPr>
              </a:lstStyle>
              <a:p>
                <a:r>
                  <a:rPr lang="nb-NO" sz="2000" dirty="0" smtClean="0"/>
                  <a:t>Fortune500 companies</a:t>
                </a:r>
              </a:p>
              <a:p>
                <a:r>
                  <a:rPr lang="nb-NO" sz="2000" dirty="0" smtClean="0"/>
                  <a:t>purchased Office 365</a:t>
                </a:r>
              </a:p>
              <a:p>
                <a:r>
                  <a:rPr lang="nb-NO" sz="2000" dirty="0"/>
                  <a:t>i</a:t>
                </a:r>
                <a:r>
                  <a:rPr lang="nb-NO" sz="2000" dirty="0" smtClean="0"/>
                  <a:t>n the last 12 months</a:t>
                </a:r>
                <a:endParaRPr lang="nb-NO" sz="2000" dirty="0"/>
              </a:p>
            </p:txBody>
          </p:sp>
          <p:sp>
            <p:nvSpPr>
              <p:cNvPr id="43" name="Oval 42"/>
              <p:cNvSpPr/>
              <p:nvPr/>
            </p:nvSpPr>
            <p:spPr bwMode="auto">
              <a:xfrm>
                <a:off x="5962988" y="3094678"/>
                <a:ext cx="1280160" cy="1280160"/>
              </a:xfrm>
              <a:prstGeom prst="ellipse">
                <a:avLst/>
              </a:prstGeom>
              <a:solidFill>
                <a:srgbClr val="7030A0"/>
              </a:solidFill>
              <a:ln w="38100">
                <a:solidFill>
                  <a:srgbClr val="FFFF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70</a:t>
                </a:r>
                <a:r>
                  <a:rPr lang="en-US" sz="3200" dirty="0" smtClean="0">
                    <a:gradFill>
                      <a:gsLst>
                        <a:gs pos="13514">
                          <a:srgbClr val="FFFFFF"/>
                        </a:gs>
                        <a:gs pos="32432">
                          <a:srgbClr val="FFFFFF"/>
                        </a:gs>
                      </a:gsLst>
                      <a:lin ang="5400000" scaled="0"/>
                    </a:gradFill>
                    <a:ea typeface="Segoe UI" pitchFamily="34" charset="0"/>
                    <a:cs typeface="Segoe UI Semibold" panose="020B0702040204020203" pitchFamily="34" charset="0"/>
                  </a:rPr>
                  <a:t>%</a:t>
                </a:r>
                <a:endParaRPr lang="en-US" sz="4000" dirty="0">
                  <a:gradFill>
                    <a:gsLst>
                      <a:gs pos="13514">
                        <a:srgbClr val="FFFFFF"/>
                      </a:gs>
                      <a:gs pos="32432">
                        <a:srgbClr val="FFFFFF"/>
                      </a:gs>
                    </a:gsLst>
                    <a:lin ang="5400000" scaled="0"/>
                  </a:gradFill>
                  <a:ea typeface="Segoe UI" pitchFamily="34" charset="0"/>
                  <a:cs typeface="Segoe UI Semibold" panose="020B0702040204020203" pitchFamily="34" charset="0"/>
                </a:endParaRPr>
              </a:p>
            </p:txBody>
          </p:sp>
        </p:grpSp>
      </p:grpSp>
    </p:spTree>
    <p:custDataLst>
      <p:custData r:id="rId1"/>
      <p:tags r:id="rId2"/>
    </p:custDataLst>
    <p:extLst>
      <p:ext uri="{BB962C8B-B14F-4D97-AF65-F5344CB8AC3E}">
        <p14:creationId xmlns:p14="http://schemas.microsoft.com/office/powerpoint/2010/main" val="11146448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30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6074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7030A0"/>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a:spcAft>
                <a:spcPts val="1200"/>
              </a:spcAft>
            </a:pPr>
            <a:r>
              <a:rPr lang="en-US" sz="6000" b="1" dirty="0" smtClean="0"/>
              <a:t>Why?</a:t>
            </a:r>
            <a:endParaRPr lang="en-US" b="1" dirty="0"/>
          </a:p>
        </p:txBody>
      </p:sp>
      <p:sp>
        <p:nvSpPr>
          <p:cNvPr id="5" name="Title 2"/>
          <p:cNvSpPr txBox="1">
            <a:spLocks/>
          </p:cNvSpPr>
          <p:nvPr/>
        </p:nvSpPr>
        <p:spPr>
          <a:xfrm>
            <a:off x="1189038" y="3108960"/>
            <a:ext cx="10058399" cy="1828800"/>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1200"/>
              </a:spcAft>
              <a:buClrTx/>
              <a:buSzTx/>
              <a:buFontTx/>
              <a:buNone/>
              <a:tabLst/>
              <a:defRPr/>
            </a:pP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Office 365…. </a:t>
            </a:r>
            <a:b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b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important data </a:t>
            </a: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a:ea typeface="+mn-ea"/>
                <a:cs typeface="Segoe UI" pitchFamily="34" charset="0"/>
              </a:rPr>
              <a:t>but</a:t>
            </a:r>
            <a:r>
              <a:rPr kumimoji="0" lang="en-US" sz="4800" b="0" i="0" u="none" strike="noStrike" kern="1200" cap="none" spc="-102" normalizeH="0" baseline="0" noProof="0" dirty="0" smtClean="0">
                <a:ln w="3175">
                  <a:noFill/>
                </a:ln>
                <a:gradFill>
                  <a:gsLst>
                    <a:gs pos="1250">
                      <a:srgbClr val="FFFFFF"/>
                    </a:gs>
                    <a:gs pos="100000">
                      <a:srgbClr val="FFFFFF"/>
                    </a:gs>
                  </a:gsLst>
                  <a:lin ang="5400000" scaled="0"/>
                </a:gradFill>
                <a:effectLst/>
                <a:uLnTx/>
                <a:uFillTx/>
                <a:latin typeface="Segoe UI Light"/>
                <a:ea typeface="+mn-ea"/>
                <a:cs typeface="Segoe UI" pitchFamily="34" charset="0"/>
              </a:rPr>
              <a:t> in separate silos</a:t>
            </a:r>
            <a:endParaRPr kumimoji="0" lang="en-US" sz="4800" b="0" i="0" u="none" strike="noStrike" kern="1200" cap="none" spc="-102" normalizeH="0" baseline="0" noProof="0" dirty="0">
              <a:ln w="3175">
                <a:noFill/>
              </a:ln>
              <a:gradFill>
                <a:gsLst>
                  <a:gs pos="1250">
                    <a:srgbClr val="FFFFFF"/>
                  </a:gs>
                  <a:gs pos="100000">
                    <a:srgbClr val="FFFFFF"/>
                  </a:gs>
                </a:gsLst>
                <a:lin ang="5400000" scaled="0"/>
              </a:gradFill>
              <a:effectLst/>
              <a:uLnTx/>
              <a:uFillTx/>
              <a:latin typeface="Segoe UI Light"/>
              <a:ea typeface="+mn-ea"/>
              <a:cs typeface="Segoe UI" pitchFamily="34" charset="0"/>
            </a:endParaRPr>
          </a:p>
        </p:txBody>
      </p:sp>
      <p:grpSp>
        <p:nvGrpSpPr>
          <p:cNvPr id="4" name="Group 3"/>
          <p:cNvGrpSpPr/>
          <p:nvPr/>
        </p:nvGrpSpPr>
        <p:grpSpPr>
          <a:xfrm>
            <a:off x="5269465" y="5723453"/>
            <a:ext cx="7167010" cy="1271072"/>
            <a:chOff x="5269465" y="5723453"/>
            <a:chExt cx="7167010" cy="1271072"/>
          </a:xfrm>
        </p:grpSpPr>
        <p:pic>
          <p:nvPicPr>
            <p:cNvPr id="6" name="Picture 5"/>
            <p:cNvPicPr>
              <a:picLocks noChangeAspect="1"/>
            </p:cNvPicPr>
            <p:nvPr/>
          </p:nvPicPr>
          <p:blipFill>
            <a:blip r:embed="rId5">
              <a:clrChange>
                <a:clrFrom>
                  <a:srgbClr val="FFFFFF"/>
                </a:clrFrom>
                <a:clrTo>
                  <a:srgbClr val="FFFFFF">
                    <a:alpha val="0"/>
                  </a:srgbClr>
                </a:clrTo>
              </a:clrChange>
            </a:blip>
            <a:stretch>
              <a:fillRect/>
            </a:stretch>
          </p:blipFill>
          <p:spPr>
            <a:xfrm>
              <a:off x="5269465" y="5723453"/>
              <a:ext cx="7167010" cy="1271072"/>
            </a:xfrm>
            <a:prstGeom prst="rect">
              <a:avLst/>
            </a:prstGeom>
          </p:spPr>
        </p:pic>
        <p:sp>
          <p:nvSpPr>
            <p:cNvPr id="7" name="Rectangle 6"/>
            <p:cNvSpPr/>
            <p:nvPr/>
          </p:nvSpPr>
          <p:spPr bwMode="auto">
            <a:xfrm>
              <a:off x="12009437" y="6392862"/>
              <a:ext cx="381000" cy="3810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spTree>
    <p:custDataLst>
      <p:custData r:id="rId1"/>
      <p:tags r:id="rId2"/>
    </p:custDataLst>
    <p:extLst>
      <p:ext uri="{BB962C8B-B14F-4D97-AF65-F5344CB8AC3E}">
        <p14:creationId xmlns:p14="http://schemas.microsoft.com/office/powerpoint/2010/main" val="2483544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2" presetClass="entr" presetSubtype="4" decel="100000" fill="hold" grpId="0" nodeType="withEffect">
                                  <p:stCondLst>
                                    <p:cond delay="40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800" fill="hold"/>
                                        <p:tgtEl>
                                          <p:spTgt spid="5"/>
                                        </p:tgtEl>
                                        <p:attrNameLst>
                                          <p:attrName>ppt_x</p:attrName>
                                        </p:attrNameLst>
                                      </p:cBhvr>
                                      <p:tavLst>
                                        <p:tav tm="0">
                                          <p:val>
                                            <p:strVal val="#ppt_x"/>
                                          </p:val>
                                        </p:tav>
                                        <p:tav tm="100000">
                                          <p:val>
                                            <p:strVal val="#ppt_x"/>
                                          </p:val>
                                        </p:tav>
                                      </p:tavLst>
                                    </p:anim>
                                    <p:anim calcmode="lin" valueType="num">
                                      <p:cBhvr additive="base">
                                        <p:cTn id="11" dur="800" fill="hold"/>
                                        <p:tgtEl>
                                          <p:spTgt spid="5"/>
                                        </p:tgtEl>
                                        <p:attrNameLst>
                                          <p:attrName>ppt_y</p:attrName>
                                        </p:attrNameLst>
                                      </p:cBhvr>
                                      <p:tavLst>
                                        <p:tav tm="0">
                                          <p:val>
                                            <p:strVal val="1+#ppt_h/2"/>
                                          </p:val>
                                        </p:tav>
                                        <p:tav tm="100000">
                                          <p:val>
                                            <p:strVal val="#ppt_y"/>
                                          </p:val>
                                        </p:tav>
                                      </p:tavLst>
                                    </p:anim>
                                  </p:childTnLst>
                                </p:cTn>
                              </p:par>
                              <p:par>
                                <p:cTn id="12" presetID="10" presetClass="entr" presetSubtype="0" fill="hold" grpId="1" nodeType="withEffect">
                                  <p:stCondLst>
                                    <p:cond delay="4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8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5"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4" name="Title 1"/>
          <p:cNvSpPr txBox="1">
            <a:spLocks/>
          </p:cNvSpPr>
          <p:nvPr/>
        </p:nvSpPr>
        <p:spPr>
          <a:xfrm>
            <a:off x="2249969"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FILES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5" name="Title 1"/>
          <p:cNvSpPr txBox="1">
            <a:spLocks/>
          </p:cNvSpPr>
          <p:nvPr/>
        </p:nvSpPr>
        <p:spPr>
          <a:xfrm>
            <a:off x="4372566" y="2029741"/>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EMAIL AND CONVERSATIONS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27" name="Oval 61"/>
          <p:cNvSpPr/>
          <p:nvPr/>
        </p:nvSpPr>
        <p:spPr>
          <a:xfrm>
            <a:off x="2508685"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 name="Group 65"/>
          <p:cNvGrpSpPr/>
          <p:nvPr/>
        </p:nvGrpSpPr>
        <p:grpSpPr>
          <a:xfrm>
            <a:off x="2508685" y="3638379"/>
            <a:ext cx="793531" cy="793531"/>
            <a:chOff x="3046415" y="3638379"/>
            <a:chExt cx="793531" cy="793531"/>
          </a:xfrm>
        </p:grpSpPr>
        <p:sp>
          <p:nvSpPr>
            <p:cNvPr id="29" name="Oval 66"/>
            <p:cNvSpPr/>
            <p:nvPr/>
          </p:nvSpPr>
          <p:spPr>
            <a:xfrm>
              <a:off x="3046415"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198004" y="3797301"/>
              <a:ext cx="474549" cy="474549"/>
            </a:xfrm>
            <a:prstGeom prst="rect">
              <a:avLst/>
            </a:prstGeom>
          </p:spPr>
        </p:pic>
      </p:grpSp>
      <p:grpSp>
        <p:nvGrpSpPr>
          <p:cNvPr id="7" name="Group 70"/>
          <p:cNvGrpSpPr/>
          <p:nvPr/>
        </p:nvGrpSpPr>
        <p:grpSpPr>
          <a:xfrm>
            <a:off x="3409332" y="3638379"/>
            <a:ext cx="793531" cy="793531"/>
            <a:chOff x="3947062" y="3638379"/>
            <a:chExt cx="793531" cy="793531"/>
          </a:xfrm>
        </p:grpSpPr>
        <p:sp>
          <p:nvSpPr>
            <p:cNvPr id="30" name="Oval 71"/>
            <p:cNvSpPr/>
            <p:nvPr/>
          </p:nvSpPr>
          <p:spPr>
            <a:xfrm>
              <a:off x="394706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3" name="Picture 7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106012" y="3798843"/>
              <a:ext cx="474549" cy="474549"/>
            </a:xfrm>
            <a:prstGeom prst="rect">
              <a:avLst/>
            </a:prstGeom>
          </p:spPr>
        </p:pic>
      </p:grpSp>
      <p:grpSp>
        <p:nvGrpSpPr>
          <p:cNvPr id="11" name="Group 75"/>
          <p:cNvGrpSpPr/>
          <p:nvPr/>
        </p:nvGrpSpPr>
        <p:grpSpPr>
          <a:xfrm>
            <a:off x="3409332" y="2758953"/>
            <a:ext cx="793531" cy="793531"/>
            <a:chOff x="3947062" y="2758953"/>
            <a:chExt cx="793531" cy="793531"/>
          </a:xfrm>
        </p:grpSpPr>
        <p:sp>
          <p:nvSpPr>
            <p:cNvPr id="28" name="Oval 76"/>
            <p:cNvSpPr/>
            <p:nvPr/>
          </p:nvSpPr>
          <p:spPr>
            <a:xfrm>
              <a:off x="394706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5" name="Picture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06013" y="2927595"/>
              <a:ext cx="474482" cy="474482"/>
            </a:xfrm>
            <a:prstGeom prst="rect">
              <a:avLst/>
            </a:prstGeom>
          </p:spPr>
        </p:pic>
      </p:grpSp>
      <p:grpSp>
        <p:nvGrpSpPr>
          <p:cNvPr id="17" name="Group 80"/>
          <p:cNvGrpSpPr/>
          <p:nvPr/>
        </p:nvGrpSpPr>
        <p:grpSpPr>
          <a:xfrm>
            <a:off x="5081606" y="2742358"/>
            <a:ext cx="793531" cy="793531"/>
            <a:chOff x="5795527" y="2705393"/>
            <a:chExt cx="793531" cy="793531"/>
          </a:xfrm>
        </p:grpSpPr>
        <p:sp>
          <p:nvSpPr>
            <p:cNvPr id="37" name="Oval 81"/>
            <p:cNvSpPr/>
            <p:nvPr/>
          </p:nvSpPr>
          <p:spPr>
            <a:xfrm rot="5400000">
              <a:off x="5795527" y="270539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1" name="Picture 8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947082" y="2865130"/>
              <a:ext cx="490419" cy="490419"/>
            </a:xfrm>
            <a:prstGeom prst="rect">
              <a:avLst/>
            </a:prstGeom>
          </p:spPr>
        </p:pic>
      </p:grpSp>
      <p:grpSp>
        <p:nvGrpSpPr>
          <p:cNvPr id="16" name="Group 85"/>
          <p:cNvGrpSpPr/>
          <p:nvPr/>
        </p:nvGrpSpPr>
        <p:grpSpPr>
          <a:xfrm>
            <a:off x="5081606" y="3643006"/>
            <a:ext cx="793531" cy="793531"/>
            <a:chOff x="5795527" y="3606041"/>
            <a:chExt cx="793531" cy="793531"/>
          </a:xfrm>
        </p:grpSpPr>
        <p:sp>
          <p:nvSpPr>
            <p:cNvPr id="38" name="Oval 86"/>
            <p:cNvSpPr/>
            <p:nvPr/>
          </p:nvSpPr>
          <p:spPr>
            <a:xfrm rot="5400000">
              <a:off x="5795527" y="3606041"/>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 name="Picture 8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971495" y="3764696"/>
              <a:ext cx="507036" cy="507036"/>
            </a:xfrm>
            <a:prstGeom prst="rect">
              <a:avLst/>
            </a:prstGeom>
          </p:spPr>
        </p:pic>
      </p:gr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sp>
        <p:nvSpPr>
          <p:cNvPr id="31"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19" name="Group 90"/>
          <p:cNvGrpSpPr/>
          <p:nvPr/>
        </p:nvGrpSpPr>
        <p:grpSpPr>
          <a:xfrm>
            <a:off x="8333688" y="2609651"/>
            <a:ext cx="793531" cy="1101500"/>
            <a:chOff x="7710842" y="2610889"/>
            <a:chExt cx="793531" cy="1101500"/>
          </a:xfrm>
        </p:grpSpPr>
        <p:sp>
          <p:nvSpPr>
            <p:cNvPr id="40"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grpSp>
        <p:nvGrpSpPr>
          <p:cNvPr id="18" name="Group 95"/>
          <p:cNvGrpSpPr/>
          <p:nvPr/>
        </p:nvGrpSpPr>
        <p:grpSpPr>
          <a:xfrm>
            <a:off x="9079125" y="2757715"/>
            <a:ext cx="1101500" cy="793531"/>
            <a:chOff x="8456279" y="2758953"/>
            <a:chExt cx="1101500" cy="793531"/>
          </a:xfrm>
        </p:grpSpPr>
        <p:sp>
          <p:nvSpPr>
            <p:cNvPr id="43"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20" r:lo="rId21" r:qs="rId22" r:cs="rId23"/>
            </a:graphicData>
          </a:graphic>
        </p:graphicFrame>
      </p:grpSp>
      <p:sp>
        <p:nvSpPr>
          <p:cNvPr id="51" name="Title 1"/>
          <p:cNvSpPr txBox="1">
            <a:spLocks/>
          </p:cNvSpPr>
          <p:nvPr/>
        </p:nvSpPr>
        <p:spPr>
          <a:xfrm>
            <a:off x="6735732" y="2146156"/>
            <a:ext cx="1259838"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EVENTS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6" name="Group 100"/>
          <p:cNvGrpSpPr/>
          <p:nvPr/>
        </p:nvGrpSpPr>
        <p:grpSpPr>
          <a:xfrm>
            <a:off x="8179322" y="3637141"/>
            <a:ext cx="1101500" cy="793531"/>
            <a:chOff x="7556476" y="3638379"/>
            <a:chExt cx="1101500" cy="793531"/>
          </a:xfrm>
        </p:grpSpPr>
        <p:sp>
          <p:nvSpPr>
            <p:cNvPr id="44"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2"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nvGrpSpPr>
          <p:cNvPr id="22" name="Group 21"/>
          <p:cNvGrpSpPr/>
          <p:nvPr/>
        </p:nvGrpSpPr>
        <p:grpSpPr>
          <a:xfrm>
            <a:off x="6951122" y="2732869"/>
            <a:ext cx="811999" cy="794936"/>
            <a:chOff x="10113425" y="2651210"/>
            <a:chExt cx="796150" cy="779420"/>
          </a:xfrm>
        </p:grpSpPr>
        <p:sp>
          <p:nvSpPr>
            <p:cNvPr id="53" name="Oval 52"/>
            <p:cNvSpPr/>
            <p:nvPr/>
          </p:nvSpPr>
          <p:spPr>
            <a:xfrm rot="5400000">
              <a:off x="10113425" y="2652588"/>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1" name="Picture 20"/>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10130153" y="2651210"/>
              <a:ext cx="779422" cy="779420"/>
            </a:xfrm>
            <a:prstGeom prst="rect">
              <a:avLst/>
            </a:prstGeom>
          </p:spPr>
        </p:pic>
      </p:grpSp>
      <p:grpSp>
        <p:nvGrpSpPr>
          <p:cNvPr id="57" name="Group 56"/>
          <p:cNvGrpSpPr/>
          <p:nvPr/>
        </p:nvGrpSpPr>
        <p:grpSpPr>
          <a:xfrm>
            <a:off x="6951121" y="3630076"/>
            <a:ext cx="819857" cy="810653"/>
            <a:chOff x="10113425" y="3530904"/>
            <a:chExt cx="803854" cy="794830"/>
          </a:xfrm>
        </p:grpSpPr>
        <p:sp>
          <p:nvSpPr>
            <p:cNvPr id="54" name="Oval 53"/>
            <p:cNvSpPr/>
            <p:nvPr/>
          </p:nvSpPr>
          <p:spPr>
            <a:xfrm rot="5400000">
              <a:off x="10113425" y="3535656"/>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10122449" y="3530904"/>
              <a:ext cx="794830" cy="794830"/>
            </a:xfrm>
            <a:prstGeom prst="rect">
              <a:avLst/>
            </a:prstGeom>
          </p:spPr>
        </p:pic>
      </p:grpSp>
      <p:sp>
        <p:nvSpPr>
          <p:cNvPr id="13" name="Title 12"/>
          <p:cNvSpPr>
            <a:spLocks noGrp="1"/>
          </p:cNvSpPr>
          <p:nvPr>
            <p:ph type="title"/>
          </p:nvPr>
        </p:nvSpPr>
        <p:spPr/>
        <p:txBody>
          <a:bodyPr/>
          <a:lstStyle/>
          <a:p>
            <a:r>
              <a:rPr lang="en-US" dirty="0" smtClean="0"/>
              <a:t>Data silos in the enterprise</a:t>
            </a:r>
            <a:endParaRPr lang="en-US" dirty="0"/>
          </a:p>
        </p:txBody>
      </p:sp>
      <p:grpSp>
        <p:nvGrpSpPr>
          <p:cNvPr id="62" name="Group 61"/>
          <p:cNvGrpSpPr/>
          <p:nvPr/>
        </p:nvGrpSpPr>
        <p:grpSpPr>
          <a:xfrm>
            <a:off x="10642059" y="2467279"/>
            <a:ext cx="1464350" cy="2086357"/>
            <a:chOff x="636295" y="2518478"/>
            <a:chExt cx="1435768" cy="2045634"/>
          </a:xfrm>
        </p:grpSpPr>
        <p:sp>
          <p:nvSpPr>
            <p:cNvPr id="63" name="Oval 6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4" name="Diagram 6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grpSp>
      <p:grpSp>
        <p:nvGrpSpPr>
          <p:cNvPr id="65" name="Group 64"/>
          <p:cNvGrpSpPr/>
          <p:nvPr/>
        </p:nvGrpSpPr>
        <p:grpSpPr>
          <a:xfrm>
            <a:off x="9107871" y="3647934"/>
            <a:ext cx="1101500" cy="793531"/>
            <a:chOff x="7408118" y="3567362"/>
            <a:chExt cx="1080000" cy="778042"/>
          </a:xfrm>
        </p:grpSpPr>
        <p:sp>
          <p:nvSpPr>
            <p:cNvPr id="66" name="Oval 65"/>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7" name="Diagram 66"/>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7" r:lo="rId38" r:qs="rId39" r:cs="rId40"/>
            </a:graphicData>
          </a:graphic>
        </p:graphicFrame>
      </p:grpSp>
      <p:sp>
        <p:nvSpPr>
          <p:cNvPr id="68"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pic>
        <p:nvPicPr>
          <p:cNvPr id="69" name="Picture 68"/>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2660274" y="2902095"/>
            <a:ext cx="521013" cy="521013"/>
          </a:xfrm>
          <a:prstGeom prst="rect">
            <a:avLst/>
          </a:prstGeom>
        </p:spPr>
      </p:pic>
    </p:spTree>
    <p:custDataLst>
      <p:custData r:id="rId1"/>
      <p:tags r:id="rId2"/>
    </p:custDataLst>
    <p:extLst>
      <p:ext uri="{BB962C8B-B14F-4D97-AF65-F5344CB8AC3E}">
        <p14:creationId xmlns:p14="http://schemas.microsoft.com/office/powerpoint/2010/main" val="4269190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anim calcmode="lin" valueType="num">
                                      <p:cBhvr>
                                        <p:cTn id="8" dur="500" fill="hold"/>
                                        <p:tgtEl>
                                          <p:spTgt spid="24"/>
                                        </p:tgtEl>
                                        <p:attrNameLst>
                                          <p:attrName>ppt_x</p:attrName>
                                        </p:attrNameLst>
                                      </p:cBhvr>
                                      <p:tavLst>
                                        <p:tav tm="0">
                                          <p:val>
                                            <p:strVal val="#ppt_x"/>
                                          </p:val>
                                        </p:tav>
                                        <p:tav tm="100000">
                                          <p:val>
                                            <p:strVal val="#ppt_x"/>
                                          </p:val>
                                        </p:tav>
                                      </p:tavLst>
                                    </p:anim>
                                    <p:anim calcmode="lin" valueType="num">
                                      <p:cBhvr>
                                        <p:cTn id="9" dur="500" fill="hold"/>
                                        <p:tgtEl>
                                          <p:spTgt spid="2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500"/>
                                        <p:tgtEl>
                                          <p:spTgt spid="27"/>
                                        </p:tgtEl>
                                      </p:cBhvr>
                                    </p:animEffect>
                                    <p:anim calcmode="lin" valueType="num">
                                      <p:cBhvr>
                                        <p:cTn id="13" dur="500" fill="hold"/>
                                        <p:tgtEl>
                                          <p:spTgt spid="27"/>
                                        </p:tgtEl>
                                        <p:attrNameLst>
                                          <p:attrName>ppt_x</p:attrName>
                                        </p:attrNameLst>
                                      </p:cBhvr>
                                      <p:tavLst>
                                        <p:tav tm="0">
                                          <p:val>
                                            <p:strVal val="#ppt_x"/>
                                          </p:val>
                                        </p:tav>
                                        <p:tav tm="100000">
                                          <p:val>
                                            <p:strVal val="#ppt_x"/>
                                          </p:val>
                                        </p:tav>
                                      </p:tavLst>
                                    </p:anim>
                                    <p:anim calcmode="lin" valueType="num">
                                      <p:cBhvr>
                                        <p:cTn id="14" dur="500" fill="hold"/>
                                        <p:tgtEl>
                                          <p:spTgt spid="2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anim calcmode="lin" valueType="num">
                                      <p:cBhvr>
                                        <p:cTn id="18" dur="500" fill="hold"/>
                                        <p:tgtEl>
                                          <p:spTgt spid="4"/>
                                        </p:tgtEl>
                                        <p:attrNameLst>
                                          <p:attrName>ppt_x</p:attrName>
                                        </p:attrNameLst>
                                      </p:cBhvr>
                                      <p:tavLst>
                                        <p:tav tm="0">
                                          <p:val>
                                            <p:strVal val="#ppt_x"/>
                                          </p:val>
                                        </p:tav>
                                        <p:tav tm="100000">
                                          <p:val>
                                            <p:strVal val="#ppt_x"/>
                                          </p:val>
                                        </p:tav>
                                      </p:tavLst>
                                    </p:anim>
                                    <p:anim calcmode="lin" valueType="num">
                                      <p:cBhvr>
                                        <p:cTn id="19" dur="5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anim calcmode="lin" valueType="num">
                                      <p:cBhvr>
                                        <p:cTn id="23" dur="500" fill="hold"/>
                                        <p:tgtEl>
                                          <p:spTgt spid="7"/>
                                        </p:tgtEl>
                                        <p:attrNameLst>
                                          <p:attrName>ppt_x</p:attrName>
                                        </p:attrNameLst>
                                      </p:cBhvr>
                                      <p:tavLst>
                                        <p:tav tm="0">
                                          <p:val>
                                            <p:strVal val="#ppt_x"/>
                                          </p:val>
                                        </p:tav>
                                        <p:tav tm="100000">
                                          <p:val>
                                            <p:strVal val="#ppt_x"/>
                                          </p:val>
                                        </p:tav>
                                      </p:tavLst>
                                    </p:anim>
                                    <p:anim calcmode="lin" valueType="num">
                                      <p:cBhvr>
                                        <p:cTn id="24" dur="5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fade">
                                      <p:cBhvr>
                                        <p:cTn id="32" dur="500"/>
                                        <p:tgtEl>
                                          <p:spTgt spid="69"/>
                                        </p:tgtEl>
                                      </p:cBhvr>
                                    </p:animEffect>
                                    <p:anim calcmode="lin" valueType="num">
                                      <p:cBhvr>
                                        <p:cTn id="33" dur="500" fill="hold"/>
                                        <p:tgtEl>
                                          <p:spTgt spid="69"/>
                                        </p:tgtEl>
                                        <p:attrNameLst>
                                          <p:attrName>ppt_x</p:attrName>
                                        </p:attrNameLst>
                                      </p:cBhvr>
                                      <p:tavLst>
                                        <p:tav tm="0">
                                          <p:val>
                                            <p:strVal val="#ppt_x"/>
                                          </p:val>
                                        </p:tav>
                                        <p:tav tm="100000">
                                          <p:val>
                                            <p:strVal val="#ppt_x"/>
                                          </p:val>
                                        </p:tav>
                                      </p:tavLst>
                                    </p:anim>
                                    <p:anim calcmode="lin" valueType="num">
                                      <p:cBhvr>
                                        <p:cTn id="34" dur="5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anim calcmode="lin" valueType="num">
                                      <p:cBhvr>
                                        <p:cTn id="40" dur="500" fill="hold"/>
                                        <p:tgtEl>
                                          <p:spTgt spid="25"/>
                                        </p:tgtEl>
                                        <p:attrNameLst>
                                          <p:attrName>ppt_x</p:attrName>
                                        </p:attrNameLst>
                                      </p:cBhvr>
                                      <p:tavLst>
                                        <p:tav tm="0">
                                          <p:val>
                                            <p:strVal val="#ppt_x"/>
                                          </p:val>
                                        </p:tav>
                                        <p:tav tm="100000">
                                          <p:val>
                                            <p:strVal val="#ppt_x"/>
                                          </p:val>
                                        </p:tav>
                                      </p:tavLst>
                                    </p:anim>
                                    <p:anim calcmode="lin" valueType="num">
                                      <p:cBhvr>
                                        <p:cTn id="41" dur="500" fill="hold"/>
                                        <p:tgtEl>
                                          <p:spTgt spid="25"/>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anim calcmode="lin" valueType="num">
                                      <p:cBhvr>
                                        <p:cTn id="45" dur="500" fill="hold"/>
                                        <p:tgtEl>
                                          <p:spTgt spid="17"/>
                                        </p:tgtEl>
                                        <p:attrNameLst>
                                          <p:attrName>ppt_x</p:attrName>
                                        </p:attrNameLst>
                                      </p:cBhvr>
                                      <p:tavLst>
                                        <p:tav tm="0">
                                          <p:val>
                                            <p:strVal val="#ppt_x"/>
                                          </p:val>
                                        </p:tav>
                                        <p:tav tm="100000">
                                          <p:val>
                                            <p:strVal val="#ppt_x"/>
                                          </p:val>
                                        </p:tav>
                                      </p:tavLst>
                                    </p:anim>
                                    <p:anim calcmode="lin" valueType="num">
                                      <p:cBhvr>
                                        <p:cTn id="46" dur="500" fill="hold"/>
                                        <p:tgtEl>
                                          <p:spTgt spid="17"/>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fade">
                                      <p:cBhvr>
                                        <p:cTn id="56" dur="500"/>
                                        <p:tgtEl>
                                          <p:spTgt spid="51"/>
                                        </p:tgtEl>
                                      </p:cBhvr>
                                    </p:animEffect>
                                    <p:anim calcmode="lin" valueType="num">
                                      <p:cBhvr>
                                        <p:cTn id="57" dur="500" fill="hold"/>
                                        <p:tgtEl>
                                          <p:spTgt spid="51"/>
                                        </p:tgtEl>
                                        <p:attrNameLst>
                                          <p:attrName>ppt_x</p:attrName>
                                        </p:attrNameLst>
                                      </p:cBhvr>
                                      <p:tavLst>
                                        <p:tav tm="0">
                                          <p:val>
                                            <p:strVal val="#ppt_x"/>
                                          </p:val>
                                        </p:tav>
                                        <p:tav tm="100000">
                                          <p:val>
                                            <p:strVal val="#ppt_x"/>
                                          </p:val>
                                        </p:tav>
                                      </p:tavLst>
                                    </p:anim>
                                    <p:anim calcmode="lin" valueType="num">
                                      <p:cBhvr>
                                        <p:cTn id="58" dur="500" fill="hold"/>
                                        <p:tgtEl>
                                          <p:spTgt spid="5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anim calcmode="lin" valueType="num">
                                      <p:cBhvr>
                                        <p:cTn id="62" dur="500" fill="hold"/>
                                        <p:tgtEl>
                                          <p:spTgt spid="22"/>
                                        </p:tgtEl>
                                        <p:attrNameLst>
                                          <p:attrName>ppt_x</p:attrName>
                                        </p:attrNameLst>
                                      </p:cBhvr>
                                      <p:tavLst>
                                        <p:tav tm="0">
                                          <p:val>
                                            <p:strVal val="#ppt_x"/>
                                          </p:val>
                                        </p:tav>
                                        <p:tav tm="100000">
                                          <p:val>
                                            <p:strVal val="#ppt_x"/>
                                          </p:val>
                                        </p:tav>
                                      </p:tavLst>
                                    </p:anim>
                                    <p:anim calcmode="lin" valueType="num">
                                      <p:cBhvr>
                                        <p:cTn id="63" dur="500" fill="hold"/>
                                        <p:tgtEl>
                                          <p:spTgt spid="22"/>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anim calcmode="lin" valueType="num">
                                      <p:cBhvr>
                                        <p:cTn id="67" dur="500" fill="hold"/>
                                        <p:tgtEl>
                                          <p:spTgt spid="57"/>
                                        </p:tgtEl>
                                        <p:attrNameLst>
                                          <p:attrName>ppt_x</p:attrName>
                                        </p:attrNameLst>
                                      </p:cBhvr>
                                      <p:tavLst>
                                        <p:tav tm="0">
                                          <p:val>
                                            <p:strVal val="#ppt_x"/>
                                          </p:val>
                                        </p:tav>
                                        <p:tav tm="100000">
                                          <p:val>
                                            <p:strVal val="#ppt_x"/>
                                          </p:val>
                                        </p:tav>
                                      </p:tavLst>
                                    </p:anim>
                                    <p:anim calcmode="lin" valueType="num">
                                      <p:cBhvr>
                                        <p:cTn id="68" dur="500" fill="hold"/>
                                        <p:tgtEl>
                                          <p:spTgt spid="57"/>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fade">
                                      <p:cBhvr>
                                        <p:cTn id="73" dur="500"/>
                                        <p:tgtEl>
                                          <p:spTgt spid="31"/>
                                        </p:tgtEl>
                                      </p:cBhvr>
                                    </p:animEffect>
                                    <p:anim calcmode="lin" valueType="num">
                                      <p:cBhvr>
                                        <p:cTn id="74" dur="500" fill="hold"/>
                                        <p:tgtEl>
                                          <p:spTgt spid="31"/>
                                        </p:tgtEl>
                                        <p:attrNameLst>
                                          <p:attrName>ppt_x</p:attrName>
                                        </p:attrNameLst>
                                      </p:cBhvr>
                                      <p:tavLst>
                                        <p:tav tm="0">
                                          <p:val>
                                            <p:strVal val="#ppt_x"/>
                                          </p:val>
                                        </p:tav>
                                        <p:tav tm="100000">
                                          <p:val>
                                            <p:strVal val="#ppt_x"/>
                                          </p:val>
                                        </p:tav>
                                      </p:tavLst>
                                    </p:anim>
                                    <p:anim calcmode="lin" valueType="num">
                                      <p:cBhvr>
                                        <p:cTn id="75" dur="500" fill="hold"/>
                                        <p:tgtEl>
                                          <p:spTgt spid="3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anim calcmode="lin" valueType="num">
                                      <p:cBhvr>
                                        <p:cTn id="79" dur="500" fill="hold"/>
                                        <p:tgtEl>
                                          <p:spTgt spid="19"/>
                                        </p:tgtEl>
                                        <p:attrNameLst>
                                          <p:attrName>ppt_x</p:attrName>
                                        </p:attrNameLst>
                                      </p:cBhvr>
                                      <p:tavLst>
                                        <p:tav tm="0">
                                          <p:val>
                                            <p:strVal val="#ppt_x"/>
                                          </p:val>
                                        </p:tav>
                                        <p:tav tm="100000">
                                          <p:val>
                                            <p:strVal val="#ppt_x"/>
                                          </p:val>
                                        </p:tav>
                                      </p:tavLst>
                                    </p:anim>
                                    <p:anim calcmode="lin" valueType="num">
                                      <p:cBhvr>
                                        <p:cTn id="80" dur="500" fill="hold"/>
                                        <p:tgtEl>
                                          <p:spTgt spid="19"/>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18"/>
                                        </p:tgtEl>
                                        <p:attrNameLst>
                                          <p:attrName>style.visibility</p:attrName>
                                        </p:attrNameLst>
                                      </p:cBhvr>
                                      <p:to>
                                        <p:strVal val="visible"/>
                                      </p:to>
                                    </p:set>
                                    <p:animEffect transition="in" filter="fade">
                                      <p:cBhvr>
                                        <p:cTn id="83" dur="500"/>
                                        <p:tgtEl>
                                          <p:spTgt spid="18"/>
                                        </p:tgtEl>
                                      </p:cBhvr>
                                    </p:animEffect>
                                    <p:anim calcmode="lin" valueType="num">
                                      <p:cBhvr>
                                        <p:cTn id="84" dur="500" fill="hold"/>
                                        <p:tgtEl>
                                          <p:spTgt spid="18"/>
                                        </p:tgtEl>
                                        <p:attrNameLst>
                                          <p:attrName>ppt_x</p:attrName>
                                        </p:attrNameLst>
                                      </p:cBhvr>
                                      <p:tavLst>
                                        <p:tav tm="0">
                                          <p:val>
                                            <p:strVal val="#ppt_x"/>
                                          </p:val>
                                        </p:tav>
                                        <p:tav tm="100000">
                                          <p:val>
                                            <p:strVal val="#ppt_x"/>
                                          </p:val>
                                        </p:tav>
                                      </p:tavLst>
                                    </p:anim>
                                    <p:anim calcmode="lin" valueType="num">
                                      <p:cBhvr>
                                        <p:cTn id="85" dur="500" fill="hold"/>
                                        <p:tgtEl>
                                          <p:spTgt spid="18"/>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26"/>
                                        </p:tgtEl>
                                        <p:attrNameLst>
                                          <p:attrName>style.visibility</p:attrName>
                                        </p:attrNameLst>
                                      </p:cBhvr>
                                      <p:to>
                                        <p:strVal val="visible"/>
                                      </p:to>
                                    </p:set>
                                    <p:animEffect transition="in" filter="fade">
                                      <p:cBhvr>
                                        <p:cTn id="88" dur="500"/>
                                        <p:tgtEl>
                                          <p:spTgt spid="26"/>
                                        </p:tgtEl>
                                      </p:cBhvr>
                                    </p:animEffect>
                                    <p:anim calcmode="lin" valueType="num">
                                      <p:cBhvr>
                                        <p:cTn id="89" dur="500" fill="hold"/>
                                        <p:tgtEl>
                                          <p:spTgt spid="26"/>
                                        </p:tgtEl>
                                        <p:attrNameLst>
                                          <p:attrName>ppt_x</p:attrName>
                                        </p:attrNameLst>
                                      </p:cBhvr>
                                      <p:tavLst>
                                        <p:tav tm="0">
                                          <p:val>
                                            <p:strVal val="#ppt_x"/>
                                          </p:val>
                                        </p:tav>
                                        <p:tav tm="100000">
                                          <p:val>
                                            <p:strVal val="#ppt_x"/>
                                          </p:val>
                                        </p:tav>
                                      </p:tavLst>
                                    </p:anim>
                                    <p:anim calcmode="lin" valueType="num">
                                      <p:cBhvr>
                                        <p:cTn id="90" dur="500" fill="hold"/>
                                        <p:tgtEl>
                                          <p:spTgt spid="26"/>
                                        </p:tgtEl>
                                        <p:attrNameLst>
                                          <p:attrName>ppt_y</p:attrName>
                                        </p:attrNameLst>
                                      </p:cBhvr>
                                      <p:tavLst>
                                        <p:tav tm="0">
                                          <p:val>
                                            <p:strVal val="#ppt_y+.1"/>
                                          </p:val>
                                        </p:tav>
                                        <p:tav tm="100000">
                                          <p:val>
                                            <p:strVal val="#ppt_y"/>
                                          </p:val>
                                        </p:tav>
                                      </p:tavLst>
                                    </p:anim>
                                  </p:childTnLst>
                                </p:cTn>
                              </p:par>
                              <p:par>
                                <p:cTn id="91" presetID="42" presetClass="entr" presetSubtype="0" fill="hold" nodeType="withEffect">
                                  <p:stCondLst>
                                    <p:cond delay="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500"/>
                                        <p:tgtEl>
                                          <p:spTgt spid="65"/>
                                        </p:tgtEl>
                                      </p:cBhvr>
                                    </p:animEffect>
                                    <p:anim calcmode="lin" valueType="num">
                                      <p:cBhvr>
                                        <p:cTn id="94" dur="500" fill="hold"/>
                                        <p:tgtEl>
                                          <p:spTgt spid="65"/>
                                        </p:tgtEl>
                                        <p:attrNameLst>
                                          <p:attrName>ppt_x</p:attrName>
                                        </p:attrNameLst>
                                      </p:cBhvr>
                                      <p:tavLst>
                                        <p:tav tm="0">
                                          <p:val>
                                            <p:strVal val="#ppt_x"/>
                                          </p:val>
                                        </p:tav>
                                        <p:tav tm="100000">
                                          <p:val>
                                            <p:strVal val="#ppt_x"/>
                                          </p:val>
                                        </p:tav>
                                      </p:tavLst>
                                    </p:anim>
                                    <p:anim calcmode="lin" valueType="num">
                                      <p:cBhvr>
                                        <p:cTn id="95" dur="5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42" presetClass="entr" presetSubtype="0" fill="hold" nodeType="click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500"/>
                                        <p:tgtEl>
                                          <p:spTgt spid="62"/>
                                        </p:tgtEl>
                                      </p:cBhvr>
                                    </p:animEffect>
                                    <p:anim calcmode="lin" valueType="num">
                                      <p:cBhvr>
                                        <p:cTn id="101" dur="500" fill="hold"/>
                                        <p:tgtEl>
                                          <p:spTgt spid="62"/>
                                        </p:tgtEl>
                                        <p:attrNameLst>
                                          <p:attrName>ppt_x</p:attrName>
                                        </p:attrNameLst>
                                      </p:cBhvr>
                                      <p:tavLst>
                                        <p:tav tm="0">
                                          <p:val>
                                            <p:strVal val="#ppt_x"/>
                                          </p:val>
                                        </p:tav>
                                        <p:tav tm="100000">
                                          <p:val>
                                            <p:strVal val="#ppt_x"/>
                                          </p:val>
                                        </p:tav>
                                      </p:tavLst>
                                    </p:anim>
                                    <p:anim calcmode="lin" valueType="num">
                                      <p:cBhvr>
                                        <p:cTn id="102" dur="500" fill="hold"/>
                                        <p:tgtEl>
                                          <p:spTgt spid="62"/>
                                        </p:tgtEl>
                                        <p:attrNameLst>
                                          <p:attrName>ppt_y</p:attrName>
                                        </p:attrNameLst>
                                      </p:cBhvr>
                                      <p:tavLst>
                                        <p:tav tm="0">
                                          <p:val>
                                            <p:strVal val="#ppt_y+.1"/>
                                          </p:val>
                                        </p:tav>
                                        <p:tav tm="100000">
                                          <p:val>
                                            <p:strVal val="#ppt_y"/>
                                          </p:val>
                                        </p:tav>
                                      </p:tavLst>
                                    </p:anim>
                                  </p:childTnLst>
                                </p:cTn>
                              </p:par>
                              <p:par>
                                <p:cTn id="103" presetID="42" presetClass="entr" presetSubtype="0" fill="hold" grpId="0" nodeType="withEffect">
                                  <p:stCondLst>
                                    <p:cond delay="0"/>
                                  </p:stCondLst>
                                  <p:childTnLst>
                                    <p:set>
                                      <p:cBhvr>
                                        <p:cTn id="104" dur="1" fill="hold">
                                          <p:stCondLst>
                                            <p:cond delay="0"/>
                                          </p:stCondLst>
                                        </p:cTn>
                                        <p:tgtEl>
                                          <p:spTgt spid="68"/>
                                        </p:tgtEl>
                                        <p:attrNameLst>
                                          <p:attrName>style.visibility</p:attrName>
                                        </p:attrNameLst>
                                      </p:cBhvr>
                                      <p:to>
                                        <p:strVal val="visible"/>
                                      </p:to>
                                    </p:set>
                                    <p:animEffect transition="in" filter="fade">
                                      <p:cBhvr>
                                        <p:cTn id="105" dur="500"/>
                                        <p:tgtEl>
                                          <p:spTgt spid="68"/>
                                        </p:tgtEl>
                                      </p:cBhvr>
                                    </p:animEffect>
                                    <p:anim calcmode="lin" valueType="num">
                                      <p:cBhvr>
                                        <p:cTn id="106" dur="500" fill="hold"/>
                                        <p:tgtEl>
                                          <p:spTgt spid="68"/>
                                        </p:tgtEl>
                                        <p:attrNameLst>
                                          <p:attrName>ppt_x</p:attrName>
                                        </p:attrNameLst>
                                      </p:cBhvr>
                                      <p:tavLst>
                                        <p:tav tm="0">
                                          <p:val>
                                            <p:strVal val="#ppt_x"/>
                                          </p:val>
                                        </p:tav>
                                        <p:tav tm="100000">
                                          <p:val>
                                            <p:strVal val="#ppt_x"/>
                                          </p:val>
                                        </p:tav>
                                      </p:tavLst>
                                    </p:anim>
                                    <p:anim calcmode="lin" valueType="num">
                                      <p:cBhvr>
                                        <p:cTn id="107" dur="5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7" grpId="0" animBg="1"/>
      <p:bldP spid="31" grpId="0"/>
      <p:bldP spid="51" grpId="0"/>
      <p:bldP spid="6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1"/>
          <p:cNvSpPr/>
          <p:nvPr/>
        </p:nvSpPr>
        <p:spPr>
          <a:xfrm rot="16200000">
            <a:off x="5840385" y="393206"/>
            <a:ext cx="728596" cy="12532327"/>
          </a:xfrm>
          <a:custGeom>
            <a:avLst/>
            <a:gdLst>
              <a:gd name="connsiteX0" fmla="*/ 0 w 1771650"/>
              <a:gd name="connsiteY0" fmla="*/ 6858000 h 6858000"/>
              <a:gd name="connsiteX1" fmla="*/ 0 w 1771650"/>
              <a:gd name="connsiteY1" fmla="*/ 0 h 6858000"/>
              <a:gd name="connsiteX2" fmla="*/ 1771650 w 1771650"/>
              <a:gd name="connsiteY2" fmla="*/ 6858000 h 6858000"/>
              <a:gd name="connsiteX3" fmla="*/ 0 w 1771650"/>
              <a:gd name="connsiteY3" fmla="*/ 6858000 h 6858000"/>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4667249 w 6438899"/>
              <a:gd name="connsiteY0" fmla="*/ 6869278 h 6869278"/>
              <a:gd name="connsiteX1" fmla="*/ 0 w 6438899"/>
              <a:gd name="connsiteY1" fmla="*/ 1753 h 6869278"/>
              <a:gd name="connsiteX2" fmla="*/ 4667249 w 6438899"/>
              <a:gd name="connsiteY2" fmla="*/ 11278 h 6869278"/>
              <a:gd name="connsiteX3" fmla="*/ 6438899 w 6438899"/>
              <a:gd name="connsiteY3" fmla="*/ 6869278 h 6869278"/>
              <a:gd name="connsiteX4" fmla="*/ 4667249 w 6438899"/>
              <a:gd name="connsiteY4" fmla="*/ 6869278 h 6869278"/>
              <a:gd name="connsiteX0" fmla="*/ 4667249 w 6438899"/>
              <a:gd name="connsiteY0" fmla="*/ 6867525 h 6867525"/>
              <a:gd name="connsiteX1" fmla="*/ 0 w 6438899"/>
              <a:gd name="connsiteY1" fmla="*/ 0 h 6867525"/>
              <a:gd name="connsiteX2" fmla="*/ 4667249 w 6438899"/>
              <a:gd name="connsiteY2" fmla="*/ 9525 h 6867525"/>
              <a:gd name="connsiteX3" fmla="*/ 6438899 w 6438899"/>
              <a:gd name="connsiteY3" fmla="*/ 6867525 h 6867525"/>
              <a:gd name="connsiteX4" fmla="*/ 4667249 w 6438899"/>
              <a:gd name="connsiteY4" fmla="*/ 6867525 h 6867525"/>
              <a:gd name="connsiteX0" fmla="*/ 76199 w 6438899"/>
              <a:gd name="connsiteY0" fmla="*/ 6886575 h 6886575"/>
              <a:gd name="connsiteX1" fmla="*/ 0 w 6438899"/>
              <a:gd name="connsiteY1" fmla="*/ 0 h 6886575"/>
              <a:gd name="connsiteX2" fmla="*/ 4667249 w 6438899"/>
              <a:gd name="connsiteY2" fmla="*/ 9525 h 6886575"/>
              <a:gd name="connsiteX3" fmla="*/ 6438899 w 6438899"/>
              <a:gd name="connsiteY3" fmla="*/ 6867525 h 6886575"/>
              <a:gd name="connsiteX4" fmla="*/ 76199 w 6438899"/>
              <a:gd name="connsiteY4" fmla="*/ 6886575 h 6886575"/>
              <a:gd name="connsiteX0" fmla="*/ 21 w 6362721"/>
              <a:gd name="connsiteY0" fmla="*/ 6877050 h 6877050"/>
              <a:gd name="connsiteX1" fmla="*/ 361972 w 6362721"/>
              <a:gd name="connsiteY1" fmla="*/ 9525 h 6877050"/>
              <a:gd name="connsiteX2" fmla="*/ 4591071 w 6362721"/>
              <a:gd name="connsiteY2" fmla="*/ 0 h 6877050"/>
              <a:gd name="connsiteX3" fmla="*/ 6362721 w 6362721"/>
              <a:gd name="connsiteY3" fmla="*/ 6858000 h 6877050"/>
              <a:gd name="connsiteX4" fmla="*/ 21 w 6362721"/>
              <a:gd name="connsiteY4" fmla="*/ 6877050 h 6877050"/>
              <a:gd name="connsiteX0" fmla="*/ 76199 w 6000749"/>
              <a:gd name="connsiteY0" fmla="*/ 6867525 h 6867525"/>
              <a:gd name="connsiteX1" fmla="*/ 0 w 6000749"/>
              <a:gd name="connsiteY1" fmla="*/ 9525 h 6867525"/>
              <a:gd name="connsiteX2" fmla="*/ 4229099 w 6000749"/>
              <a:gd name="connsiteY2" fmla="*/ 0 h 6867525"/>
              <a:gd name="connsiteX3" fmla="*/ 6000749 w 6000749"/>
              <a:gd name="connsiteY3" fmla="*/ 6858000 h 6867525"/>
              <a:gd name="connsiteX4" fmla="*/ 76199 w 6000749"/>
              <a:gd name="connsiteY4" fmla="*/ 6867525 h 6867525"/>
              <a:gd name="connsiteX0" fmla="*/ 114299 w 6038849"/>
              <a:gd name="connsiteY0" fmla="*/ 6886575 h 6886575"/>
              <a:gd name="connsiteX1" fmla="*/ 0 w 6038849"/>
              <a:gd name="connsiteY1" fmla="*/ 0 h 6886575"/>
              <a:gd name="connsiteX2" fmla="*/ 4267199 w 6038849"/>
              <a:gd name="connsiteY2" fmla="*/ 19050 h 6886575"/>
              <a:gd name="connsiteX3" fmla="*/ 6038849 w 6038849"/>
              <a:gd name="connsiteY3" fmla="*/ 6877050 h 6886575"/>
              <a:gd name="connsiteX4" fmla="*/ 114299 w 6038849"/>
              <a:gd name="connsiteY4" fmla="*/ 6886575 h 6886575"/>
              <a:gd name="connsiteX0" fmla="*/ 9524 w 6038849"/>
              <a:gd name="connsiteY0" fmla="*/ 6905625 h 6905625"/>
              <a:gd name="connsiteX1" fmla="*/ 0 w 6038849"/>
              <a:gd name="connsiteY1" fmla="*/ 0 h 6905625"/>
              <a:gd name="connsiteX2" fmla="*/ 4267199 w 6038849"/>
              <a:gd name="connsiteY2" fmla="*/ 19050 h 6905625"/>
              <a:gd name="connsiteX3" fmla="*/ 6038849 w 6038849"/>
              <a:gd name="connsiteY3" fmla="*/ 6877050 h 6905625"/>
              <a:gd name="connsiteX4" fmla="*/ 9524 w 6038849"/>
              <a:gd name="connsiteY4" fmla="*/ 6905625 h 6905625"/>
              <a:gd name="connsiteX0" fmla="*/ 9524 w 6038849"/>
              <a:gd name="connsiteY0" fmla="*/ 6907856 h 6907856"/>
              <a:gd name="connsiteX1" fmla="*/ 0 w 6038849"/>
              <a:gd name="connsiteY1" fmla="*/ 2231 h 6907856"/>
              <a:gd name="connsiteX2" fmla="*/ 902034 w 6038849"/>
              <a:gd name="connsiteY2" fmla="*/ 0 h 6907856"/>
              <a:gd name="connsiteX3" fmla="*/ 6038849 w 6038849"/>
              <a:gd name="connsiteY3" fmla="*/ 6879281 h 6907856"/>
              <a:gd name="connsiteX4" fmla="*/ 9524 w 6038849"/>
              <a:gd name="connsiteY4" fmla="*/ 6907856 h 6907856"/>
              <a:gd name="connsiteX0" fmla="*/ 9524 w 6038849"/>
              <a:gd name="connsiteY0" fmla="*/ 6905625 h 6905625"/>
              <a:gd name="connsiteX1" fmla="*/ 0 w 6038849"/>
              <a:gd name="connsiteY1" fmla="*/ 0 h 6905625"/>
              <a:gd name="connsiteX2" fmla="*/ 72264 w 6038849"/>
              <a:gd name="connsiteY2" fmla="*/ 13729 h 6905625"/>
              <a:gd name="connsiteX3" fmla="*/ 6038849 w 6038849"/>
              <a:gd name="connsiteY3" fmla="*/ 6877050 h 6905625"/>
              <a:gd name="connsiteX4" fmla="*/ 9524 w 6038849"/>
              <a:gd name="connsiteY4" fmla="*/ 6905625 h 6905625"/>
              <a:gd name="connsiteX0" fmla="*/ 1622960 w 6038849"/>
              <a:gd name="connsiteY0" fmla="*/ 6591734 h 6877050"/>
              <a:gd name="connsiteX1" fmla="*/ 0 w 6038849"/>
              <a:gd name="connsiteY1" fmla="*/ 0 h 6877050"/>
              <a:gd name="connsiteX2" fmla="*/ 72264 w 6038849"/>
              <a:gd name="connsiteY2" fmla="*/ 13729 h 6877050"/>
              <a:gd name="connsiteX3" fmla="*/ 6038849 w 6038849"/>
              <a:gd name="connsiteY3" fmla="*/ 6877050 h 6877050"/>
              <a:gd name="connsiteX4" fmla="*/ 1622960 w 6038849"/>
              <a:gd name="connsiteY4" fmla="*/ 6591734 h 6877050"/>
              <a:gd name="connsiteX0" fmla="*/ 82 w 6121598"/>
              <a:gd name="connsiteY0" fmla="*/ 6873705 h 6877050"/>
              <a:gd name="connsiteX1" fmla="*/ 82749 w 6121598"/>
              <a:gd name="connsiteY1" fmla="*/ 0 h 6877050"/>
              <a:gd name="connsiteX2" fmla="*/ 155013 w 6121598"/>
              <a:gd name="connsiteY2" fmla="*/ 13729 h 6877050"/>
              <a:gd name="connsiteX3" fmla="*/ 6121598 w 6121598"/>
              <a:gd name="connsiteY3" fmla="*/ 6877050 h 6877050"/>
              <a:gd name="connsiteX4" fmla="*/ 82 w 6121598"/>
              <a:gd name="connsiteY4" fmla="*/ 6873705 h 6877050"/>
              <a:gd name="connsiteX0" fmla="*/ 55627 w 6177143"/>
              <a:gd name="connsiteY0" fmla="*/ 6859976 h 6863321"/>
              <a:gd name="connsiteX1" fmla="*/ 0 w 6177143"/>
              <a:gd name="connsiteY1" fmla="*/ 18192 h 6863321"/>
              <a:gd name="connsiteX2" fmla="*/ 210558 w 6177143"/>
              <a:gd name="connsiteY2" fmla="*/ 0 h 6863321"/>
              <a:gd name="connsiteX3" fmla="*/ 6177143 w 6177143"/>
              <a:gd name="connsiteY3" fmla="*/ 6863321 h 6863321"/>
              <a:gd name="connsiteX4" fmla="*/ 55627 w 6177143"/>
              <a:gd name="connsiteY4" fmla="*/ 6859976 h 6863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7143" h="6863321">
                <a:moveTo>
                  <a:pt x="55627" y="6859976"/>
                </a:moveTo>
                <a:cubicBezTo>
                  <a:pt x="52452" y="5151826"/>
                  <a:pt x="3175" y="1726342"/>
                  <a:pt x="0" y="18192"/>
                </a:cubicBezTo>
                <a:lnTo>
                  <a:pt x="210558" y="0"/>
                </a:lnTo>
                <a:lnTo>
                  <a:pt x="6177143" y="6863321"/>
                </a:lnTo>
                <a:lnTo>
                  <a:pt x="55627" y="6859976"/>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p:cNvSpPr txBox="1">
            <a:spLocks/>
          </p:cNvSpPr>
          <p:nvPr/>
        </p:nvSpPr>
        <p:spPr>
          <a:xfrm>
            <a:off x="276214"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USER</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20" name="Group 19"/>
          <p:cNvGrpSpPr/>
          <p:nvPr/>
        </p:nvGrpSpPr>
        <p:grpSpPr>
          <a:xfrm>
            <a:off x="649844" y="2568614"/>
            <a:ext cx="1464350" cy="2086357"/>
            <a:chOff x="636295" y="2518478"/>
            <a:chExt cx="1435768" cy="2045634"/>
          </a:xfrm>
        </p:grpSpPr>
        <p:sp>
          <p:nvSpPr>
            <p:cNvPr id="8" name="Oval 7"/>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7" name="Diagram 46"/>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sp>
        <p:nvSpPr>
          <p:cNvPr id="31" name="Title 1"/>
          <p:cNvSpPr txBox="1">
            <a:spLocks/>
          </p:cNvSpPr>
          <p:nvPr/>
        </p:nvSpPr>
        <p:spPr>
          <a:xfrm>
            <a:off x="8104027"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PEOPLE</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grpSp>
        <p:nvGrpSpPr>
          <p:cNvPr id="19" name="Group 90"/>
          <p:cNvGrpSpPr/>
          <p:nvPr/>
        </p:nvGrpSpPr>
        <p:grpSpPr>
          <a:xfrm>
            <a:off x="8333688" y="2609651"/>
            <a:ext cx="793531" cy="1101500"/>
            <a:chOff x="7710842" y="2610889"/>
            <a:chExt cx="793531" cy="1101500"/>
          </a:xfrm>
        </p:grpSpPr>
        <p:sp>
          <p:nvSpPr>
            <p:cNvPr id="40" name="Oval 13"/>
            <p:cNvSpPr/>
            <p:nvPr/>
          </p:nvSpPr>
          <p:spPr>
            <a:xfrm>
              <a:off x="7710842"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Diagram 92"/>
            <p:cNvGraphicFramePr/>
            <p:nvPr>
              <p:extLst/>
            </p:nvPr>
          </p:nvGraphicFramePr>
          <p:xfrm>
            <a:off x="7737166" y="2610889"/>
            <a:ext cx="734333" cy="11015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grpSp>
        <p:nvGrpSpPr>
          <p:cNvPr id="18" name="Group 95"/>
          <p:cNvGrpSpPr/>
          <p:nvPr/>
        </p:nvGrpSpPr>
        <p:grpSpPr>
          <a:xfrm>
            <a:off x="9079125" y="2757715"/>
            <a:ext cx="1101500" cy="793531"/>
            <a:chOff x="8456279" y="2758953"/>
            <a:chExt cx="1101500" cy="793531"/>
          </a:xfrm>
        </p:grpSpPr>
        <p:sp>
          <p:nvSpPr>
            <p:cNvPr id="43" name="Oval 15"/>
            <p:cNvSpPr/>
            <p:nvPr/>
          </p:nvSpPr>
          <p:spPr>
            <a:xfrm>
              <a:off x="8611489" y="2758953"/>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9" name="Diagram 97"/>
            <p:cNvGraphicFramePr/>
            <p:nvPr>
              <p:extLst/>
            </p:nvPr>
          </p:nvGraphicFramePr>
          <p:xfrm>
            <a:off x="8456279" y="2810014"/>
            <a:ext cx="1101500" cy="697617"/>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grpSp>
      <p:grpSp>
        <p:nvGrpSpPr>
          <p:cNvPr id="26" name="Group 100"/>
          <p:cNvGrpSpPr/>
          <p:nvPr/>
        </p:nvGrpSpPr>
        <p:grpSpPr>
          <a:xfrm>
            <a:off x="8179322" y="3637141"/>
            <a:ext cx="1101500" cy="793531"/>
            <a:chOff x="7556476" y="3638379"/>
            <a:chExt cx="1101500" cy="793531"/>
          </a:xfrm>
        </p:grpSpPr>
        <p:sp>
          <p:nvSpPr>
            <p:cNvPr id="44" name="Oval 16"/>
            <p:cNvSpPr/>
            <p:nvPr/>
          </p:nvSpPr>
          <p:spPr>
            <a:xfrm>
              <a:off x="7710842" y="3638379"/>
              <a:ext cx="793531" cy="793531"/>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12" name="Diagram 102"/>
            <p:cNvGraphicFramePr/>
            <p:nvPr>
              <p:extLst/>
            </p:nvPr>
          </p:nvGraphicFramePr>
          <p:xfrm>
            <a:off x="7556476" y="3665239"/>
            <a:ext cx="1101500" cy="734333"/>
          </p:xfrm>
          <a:graphic>
            <a:graphicData uri="http://schemas.openxmlformats.org/drawingml/2006/diagram">
              <dgm:relIds xmlns:dgm="http://schemas.openxmlformats.org/drawingml/2006/diagram" xmlns:r="http://schemas.openxmlformats.org/officeDocument/2006/relationships" r:dm="rId20" r:lo="rId21" r:qs="rId22" r:cs="rId23"/>
            </a:graphicData>
          </a:graphic>
        </p:graphicFrame>
      </p:grpSp>
      <p:sp>
        <p:nvSpPr>
          <p:cNvPr id="13" name="Title 12"/>
          <p:cNvSpPr>
            <a:spLocks noGrp="1"/>
          </p:cNvSpPr>
          <p:nvPr>
            <p:ph type="title"/>
          </p:nvPr>
        </p:nvSpPr>
        <p:spPr/>
        <p:txBody>
          <a:bodyPr/>
          <a:lstStyle/>
          <a:p>
            <a:r>
              <a:rPr lang="en-US" dirty="0" smtClean="0"/>
              <a:t>Directory</a:t>
            </a:r>
            <a:endParaRPr lang="en-US" dirty="0"/>
          </a:p>
        </p:txBody>
      </p:sp>
      <p:grpSp>
        <p:nvGrpSpPr>
          <p:cNvPr id="62" name="Group 61"/>
          <p:cNvGrpSpPr/>
          <p:nvPr/>
        </p:nvGrpSpPr>
        <p:grpSpPr>
          <a:xfrm>
            <a:off x="10642059" y="2467279"/>
            <a:ext cx="1464350" cy="2086357"/>
            <a:chOff x="636295" y="2518478"/>
            <a:chExt cx="1435768" cy="2045634"/>
          </a:xfrm>
        </p:grpSpPr>
        <p:sp>
          <p:nvSpPr>
            <p:cNvPr id="63" name="Oval 62"/>
            <p:cNvSpPr/>
            <p:nvPr/>
          </p:nvSpPr>
          <p:spPr>
            <a:xfrm>
              <a:off x="636295" y="2815390"/>
              <a:ext cx="1435768" cy="1435768"/>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4" name="Diagram 63"/>
            <p:cNvGraphicFramePr/>
            <p:nvPr>
              <p:extLst/>
            </p:nvPr>
          </p:nvGraphicFramePr>
          <p:xfrm>
            <a:off x="665927" y="2518478"/>
            <a:ext cx="1364746" cy="2045634"/>
          </p:xfrm>
          <a:graphic>
            <a:graphicData uri="http://schemas.openxmlformats.org/drawingml/2006/diagram">
              <dgm:relIds xmlns:dgm="http://schemas.openxmlformats.org/drawingml/2006/diagram" xmlns:r="http://schemas.openxmlformats.org/officeDocument/2006/relationships" r:dm="rId25" r:lo="rId26" r:qs="rId27" r:cs="rId28"/>
            </a:graphicData>
          </a:graphic>
        </p:graphicFrame>
      </p:grpSp>
      <p:grpSp>
        <p:nvGrpSpPr>
          <p:cNvPr id="65" name="Group 64"/>
          <p:cNvGrpSpPr/>
          <p:nvPr/>
        </p:nvGrpSpPr>
        <p:grpSpPr>
          <a:xfrm>
            <a:off x="9107871" y="3647934"/>
            <a:ext cx="1101500" cy="793531"/>
            <a:chOff x="7408118" y="3567362"/>
            <a:chExt cx="1080000" cy="778042"/>
          </a:xfrm>
        </p:grpSpPr>
        <p:sp>
          <p:nvSpPr>
            <p:cNvPr id="66" name="Oval 65"/>
            <p:cNvSpPr/>
            <p:nvPr/>
          </p:nvSpPr>
          <p:spPr>
            <a:xfrm>
              <a:off x="7559471" y="3567362"/>
              <a:ext cx="778042" cy="778042"/>
            </a:xfrm>
            <a:prstGeom prst="ellipse">
              <a:avLst/>
            </a:prstGeom>
            <a:solidFill>
              <a:schemeClr val="bg1"/>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GB" sz="1836"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7" name="Diagram 66"/>
            <p:cNvGraphicFramePr/>
            <p:nvPr>
              <p:extLst/>
            </p:nvPr>
          </p:nvGraphicFramePr>
          <p:xfrm>
            <a:off x="7408118" y="3593698"/>
            <a:ext cx="1080000" cy="720000"/>
          </p:xfrm>
          <a:graphic>
            <a:graphicData uri="http://schemas.openxmlformats.org/drawingml/2006/diagram">
              <dgm:relIds xmlns:dgm="http://schemas.openxmlformats.org/drawingml/2006/diagram" xmlns:r="http://schemas.openxmlformats.org/officeDocument/2006/relationships" r:dm="rId30" r:lo="rId31" r:qs="rId32" r:cs="rId33"/>
            </a:graphicData>
          </a:graphic>
        </p:graphicFrame>
      </p:grpSp>
      <p:sp>
        <p:nvSpPr>
          <p:cNvPr id="68" name="Title 1"/>
          <p:cNvSpPr txBox="1">
            <a:spLocks/>
          </p:cNvSpPr>
          <p:nvPr/>
        </p:nvSpPr>
        <p:spPr>
          <a:xfrm>
            <a:off x="10268428" y="2117275"/>
            <a:ext cx="2211611" cy="361486"/>
          </a:xfrm>
          <a:prstGeom prst="rect">
            <a:avLst/>
          </a:prstGeom>
        </p:spPr>
        <p:txBody>
          <a:bodyPr vert="horz" lIns="93260" tIns="46630" rIns="93260" bIns="4663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32597" rtl="0" eaLnBrk="1" fontAlgn="auto" latinLnBrk="0" hangingPunct="1">
              <a:lnSpc>
                <a:spcPct val="150000"/>
              </a:lnSpc>
              <a:spcBef>
                <a:spcPct val="0"/>
              </a:spcBef>
              <a:spcAft>
                <a:spcPts val="0"/>
              </a:spcAft>
              <a:buClrTx/>
              <a:buSzTx/>
              <a:buFontTx/>
              <a:buNone/>
              <a:tabLst/>
              <a:defRPr/>
            </a:pPr>
            <a:r>
              <a:rPr kumimoji="0" lang="en-US" sz="2040" b="0" i="0" u="none" strike="noStrike" kern="1200" cap="none" spc="0" normalizeH="0" baseline="0" noProof="0" dirty="0" smtClean="0">
                <a:ln>
                  <a:noFill/>
                </a:ln>
                <a:solidFill>
                  <a:srgbClr val="404040"/>
                </a:solidFill>
                <a:effectLst/>
                <a:uLnTx/>
                <a:uFillTx/>
                <a:latin typeface="Segoe UI" panose="020B0502040204020203" pitchFamily="34" charset="0"/>
                <a:ea typeface="+mj-ea"/>
                <a:cs typeface="Segoe UI" panose="020B0502040204020203" pitchFamily="34" charset="0"/>
              </a:rPr>
              <a:t>GROUPS</a:t>
            </a:r>
            <a:endParaRPr kumimoji="0" lang="en-US" sz="2040" b="0" i="0" u="none" strike="noStrike" kern="1200" cap="none" spc="0" normalizeH="0" baseline="0" noProof="0" dirty="0">
              <a:ln>
                <a:noFill/>
              </a:ln>
              <a:solidFill>
                <a:srgbClr val="404040"/>
              </a:solidFill>
              <a:effectLst/>
              <a:uLnTx/>
              <a:uFillTx/>
              <a:latin typeface="Segoe UI" panose="020B0502040204020203" pitchFamily="34" charset="0"/>
              <a:ea typeface="+mj-ea"/>
              <a:cs typeface="Segoe UI" panose="020B0502040204020203" pitchFamily="34" charset="0"/>
            </a:endParaRPr>
          </a:p>
        </p:txBody>
      </p:sp>
      <p:sp>
        <p:nvSpPr>
          <p:cNvPr id="52" name="TextBox 51"/>
          <p:cNvSpPr txBox="1"/>
          <p:nvPr/>
        </p:nvSpPr>
        <p:spPr>
          <a:xfrm>
            <a:off x="649844" y="4947474"/>
            <a:ext cx="6866880" cy="1815882"/>
          </a:xfrm>
          <a:prstGeom prst="rect">
            <a:avLst/>
          </a:prstGeom>
          <a:noFill/>
        </p:spPr>
        <p:txBody>
          <a:bodyPr wrap="none" lIns="18288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smtClean="0">
                <a:ln>
                  <a:noFill/>
                </a:ln>
                <a:gradFill>
                  <a:gsLst>
                    <a:gs pos="0">
                      <a:srgbClr val="404040"/>
                    </a:gs>
                    <a:gs pos="55000">
                      <a:srgbClr val="404040"/>
                    </a:gs>
                  </a:gsLst>
                  <a:lin ang="5400000" scaled="0"/>
                </a:gradFill>
                <a:effectLst/>
                <a:uLnTx/>
                <a:uFillTx/>
                <a:latin typeface="Segoe UI"/>
                <a:ea typeface="+mn-ea"/>
                <a:cs typeface="+mn-cs"/>
              </a:rPr>
              <a:t>Azure Active Directory Graph API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5C2D91"/>
                </a:solidFill>
                <a:effectLst/>
                <a:uLnTx/>
                <a:uFillTx/>
                <a:latin typeface="Segoe UI"/>
                <a:ea typeface="+mn-ea"/>
                <a:cs typeface="+mn-cs"/>
              </a:rPr>
              <a:t>https</a:t>
            </a:r>
            <a:r>
              <a:rPr kumimoji="0" lang="en-US" sz="2400" b="0" i="0" u="none" strike="noStrike" kern="1200" cap="none" spc="0" normalizeH="0" baseline="0" noProof="0" dirty="0">
                <a:ln>
                  <a:noFill/>
                </a:ln>
                <a:solidFill>
                  <a:srgbClr val="5C2D91"/>
                </a:solidFill>
                <a:effectLst/>
                <a:uLnTx/>
                <a:uFillTx/>
                <a:latin typeface="Segoe UI"/>
                <a:ea typeface="+mn-ea"/>
                <a:cs typeface="+mn-cs"/>
              </a:rPr>
              <a:t>://</a:t>
            </a:r>
            <a:r>
              <a:rPr kumimoji="0" lang="en-US" sz="2400" b="0" i="0" u="none" strike="noStrike" kern="1200" cap="none" spc="0" normalizeH="0" baseline="0" noProof="0" dirty="0" smtClean="0">
                <a:ln>
                  <a:noFill/>
                </a:ln>
                <a:solidFill>
                  <a:srgbClr val="5C2D91"/>
                </a:solidFill>
                <a:effectLst/>
                <a:uLnTx/>
                <a:uFillTx/>
                <a:latin typeface="Segoe UI"/>
                <a:ea typeface="+mn-ea"/>
                <a:cs typeface="+mn-cs"/>
              </a:rPr>
              <a:t>graph.windows.net/contoso.com/users</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C2D91"/>
                </a:solidFill>
                <a:effectLst/>
                <a:uLnTx/>
                <a:uFillTx/>
                <a:latin typeface="Segoe UI"/>
                <a:ea typeface="+mn-ea"/>
                <a:cs typeface="+mn-cs"/>
              </a:rPr>
              <a:t>https://</a:t>
            </a:r>
            <a:r>
              <a:rPr kumimoji="0" lang="en-US" sz="2400" b="0" i="0" u="none" strike="noStrike" kern="1200" cap="none" spc="0" normalizeH="0" baseline="0" noProof="0" dirty="0" smtClean="0">
                <a:ln>
                  <a:noFill/>
                </a:ln>
                <a:solidFill>
                  <a:srgbClr val="5C2D91"/>
                </a:solidFill>
                <a:effectLst/>
                <a:uLnTx/>
                <a:uFillTx/>
                <a:latin typeface="Segoe UI"/>
                <a:ea typeface="+mn-ea"/>
                <a:cs typeface="+mn-cs"/>
              </a:rPr>
              <a:t>graph.windows.net/contoso.com/groups </a:t>
            </a:r>
            <a:endParaRPr kumimoji="0" lang="en-US" sz="2400" b="0" i="0" u="none" strike="noStrike" kern="1200" cap="none" spc="0" normalizeH="0" baseline="0" noProof="0" dirty="0">
              <a:ln>
                <a:noFill/>
              </a:ln>
              <a:solidFill>
                <a:srgbClr val="5C2D91"/>
              </a:solidFill>
              <a:effectLst/>
              <a:uLnTx/>
              <a:uFillTx/>
              <a:latin typeface="Segoe UI"/>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gradFill>
                <a:gsLst>
                  <a:gs pos="0">
                    <a:srgbClr val="404040"/>
                  </a:gs>
                  <a:gs pos="55000">
                    <a:srgbClr val="404040"/>
                  </a:gs>
                </a:gsLst>
                <a:lin ang="5400000" scaled="0"/>
              </a:gradFill>
              <a:effectLst/>
              <a:uLnTx/>
              <a:uFillTx/>
              <a:latin typeface="Segoe UI"/>
              <a:ea typeface="+mn-ea"/>
              <a:cs typeface="+mn-cs"/>
            </a:endParaRPr>
          </a:p>
        </p:txBody>
      </p:sp>
    </p:spTree>
    <p:custDataLst>
      <p:custData r:id="rId1"/>
      <p:tags r:id="rId2"/>
    </p:custDataLst>
    <p:extLst>
      <p:ext uri="{BB962C8B-B14F-4D97-AF65-F5344CB8AC3E}">
        <p14:creationId xmlns:p14="http://schemas.microsoft.com/office/powerpoint/2010/main" val="76803914"/>
      </p:ext>
    </p:extLst>
  </p:cSld>
  <p:clrMapOvr>
    <a:masterClrMapping/>
  </p:clrMapOvr>
  <p:transition>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ATHENA.CUSTOMXMLID" val="{7ACBF600-ECA4-45BB-A33A-5E536F0C91AC}"/>
  <p:tag name="ATHENA.CUSTOMXMLCONTENT" val="&lt;?xml version=&quot;1.0&quot;?&gt;&lt;athena xmlns=&quot;http://schemas.microsoft.com/edu/athena&quot; version=&quot;0.1.3396.0&quot;&gt;&lt;timings duration=&quot;42413&quot;/&gt;&lt;/athena&gt;"/>
</p:tagLst>
</file>

<file path=ppt/tags/tag10.xml><?xml version="1.0" encoding="utf-8"?>
<p:tagLst xmlns:a="http://schemas.openxmlformats.org/drawingml/2006/main" xmlns:r="http://schemas.openxmlformats.org/officeDocument/2006/relationships" xmlns:p="http://schemas.openxmlformats.org/presentationml/2006/main">
  <p:tag name="ATHENA.CUSTOMXMLID" val="{C6CDCA4E-EF2C-4E4F-9884-E54DC4964248}"/>
  <p:tag name="ATHENA.CUSTOMXMLCONTENT" val="&lt;?xml version=&quot;1.0&quot;?&gt;&lt;athena xmlns=&quot;http://schemas.microsoft.com/edu/athena&quot; version=&quot;0.1.3396.0&quot;&gt;&lt;timings duration=&quot;12975&quot;&gt;&lt;event time=&quot;10274&quot; type=&quot;OnNext&quot; clickIndex=&quot;1&quot; wacClickIndex=&quot;1&quot;/&gt;&lt;/timings&gt;&lt;/athena&gt;"/>
</p:tagLst>
</file>

<file path=ppt/tags/tag11.xml><?xml version="1.0" encoding="utf-8"?>
<p:tagLst xmlns:a="http://schemas.openxmlformats.org/drawingml/2006/main" xmlns:r="http://schemas.openxmlformats.org/officeDocument/2006/relationships" xmlns:p="http://schemas.openxmlformats.org/presentationml/2006/main">
  <p:tag name="ATHENA.CUSTOMXMLID" val="{EE9EAFEC-E040-42B6-8484-854B107F1A2F}"/>
  <p:tag name="ATHENA.CUSTOMXMLCONTENT" val="&lt;?xml version=&quot;1.0&quot;?&gt;&lt;athena xmlns=&quot;http://schemas.microsoft.com/edu/athena&quot; version=&quot;0.1.3396.0&quot;&gt;&lt;timings duration=&quot;30719&quot;&gt;&lt;event time=&quot;28527&quot; type=&quot;OnNext&quot; clickIndex=&quot;1&quot; wacClickIndex=&quot;1&quot;/&gt;&lt;/timings&gt;&lt;/athena&gt;"/>
</p:tagLst>
</file>

<file path=ppt/tags/tag12.xml><?xml version="1.0" encoding="utf-8"?>
<p:tagLst xmlns:a="http://schemas.openxmlformats.org/drawingml/2006/main" xmlns:r="http://schemas.openxmlformats.org/officeDocument/2006/relationships" xmlns:p="http://schemas.openxmlformats.org/presentationml/2006/main">
  <p:tag name="ATHENA.CUSTOMXMLID" val="{E2E7DB58-4385-4748-BA3B-44300596B760}"/>
  <p:tag name="ATHENA.CUSTOMXMLCONTENT" val="&lt;?xml version=&quot;1.0&quot;?&gt;&lt;athena xmlns=&quot;http://schemas.microsoft.com/edu/athena&quot; version=&quot;0.1.3396.0&quot;&gt;&lt;timings duration=&quot;11431&quot;&gt;&lt;event time=&quot;769&quot; type=&quot;OnNext&quot; clickIndex=&quot;0&quot; wacClickIndex=&quot;1&quot;/&gt;&lt;/timings&gt;&lt;/athena&gt;"/>
</p:tagLst>
</file>

<file path=ppt/tags/tag13.xml><?xml version="1.0" encoding="utf-8"?>
<p:tagLst xmlns:a="http://schemas.openxmlformats.org/drawingml/2006/main" xmlns:r="http://schemas.openxmlformats.org/officeDocument/2006/relationships" xmlns:p="http://schemas.openxmlformats.org/presentationml/2006/main">
  <p:tag name="ATHENA.CUSTOMXMLID" val="{BF5AD089-A8D0-4539-89DC-90FB8679FE8D}"/>
  <p:tag name="ATHENA.CUSTOMXMLCONTENT" val="&lt;?xml version=&quot;1.0&quot;?&gt;&lt;athena xmlns=&quot;http://schemas.microsoft.com/edu/athena&quot; version=&quot;0.1.3396.0&quot;&gt;&lt;timings duration=&quot;67288&quot;/&gt;&lt;/athena&gt;"/>
</p:tagLst>
</file>

<file path=ppt/tags/tag14.xml><?xml version="1.0" encoding="utf-8"?>
<p:tagLst xmlns:a="http://schemas.openxmlformats.org/drawingml/2006/main" xmlns:r="http://schemas.openxmlformats.org/officeDocument/2006/relationships" xmlns:p="http://schemas.openxmlformats.org/presentationml/2006/main">
  <p:tag name="ATHENA.CUSTOMXMLID" val="{C556B207-714A-467E-AC42-E37FA114FFC3}"/>
  <p:tag name="ATHENA.CUSTOMXMLCONTENT" val="&lt;?xml version=&quot;1.0&quot;?&gt;&lt;athena xmlns=&quot;http://schemas.microsoft.com/edu/athena&quot; version=&quot;0.1.3396.0&quot;&gt;&lt;ink scale=&quot;0.5713244&quot;&gt;AAEAAAD/////AQAAAAAAAAAMAgAAAE9BdXRob3JQUFQsIFZlcnNpb249MC4xLjMzOTYuMCwgQ3VsdHVyZT1uZXV0cmFsLCBQdWJsaWNLZXlUb2tlbj0zMWJmMzg1NmFkMzY0ZTM1BQEAAAALSW5rTWF0dGVyVjEDAAAADUxpc3RgMStfaXRlbXMMTGlzdGAxK19zaXplD0xpc3RgMStfdmVyc2lvbgQAABdTaGFyZWQuSW5raW5nLklua0F0b21bXQIAAAAICAIAAAAJAwAAAAIAAAAdAAAABwMAAAAAAQAAAAQAAAAECUlua0F0b21WMQIAAAAJBAAAAAkFAAAADQIFBAAAAAtQZW5TdHJva2VWMQQAAAAKQXR0cmlidXRlcwVUcmFjZQlTdGFydFRpbWUEVHlwZQQEAAQPUGVuQXR0cmlidXRlc1YxAgAAAApJbmtUcmFjZVYxAgAAABAMQWN0aW9uVHlwZVYxAgAAAAIAAAAJBgAAAAkHAAAA5O8AAAAAAAAF+P///wxBY3Rpb25UeXBlVjEBAAAAB3ZhbHVlX18ACAIAAAAAAAAABQUAAAANQ2xlYXJDYW52YXNWMQIAAAAJU3RhcnRUaW1lBFR5cGUABBAMQWN0aW9uVHlwZVYxAgAAAAIAAADYBgEAAAAAAAH3////+P///wAAAAAFBgAAAA9QZW5BdHRyaWJ1dGVzVjEKAAAAB19jb2xvckEHX2NvbG9yUgdfY29sb3JHB19jb2xvckIKRml0VG9DdXJ2ZQZIZWlnaHQOSWdub3JlUHJlc3N1cmUNSXNIaWdobGlnaHRlcgVTaGFwZQVXaWR0aAAAAAAAAAAABAACAgICAQYBAQxCcnVzaFNoYXBlVjECAAAABgIAAAD/AAAAAAAAAAAAAAhAAAAF9v///wxCcnVzaFNoYXBlVjEBAAAAB3ZhbHVlX18ACAIAAAABAAAAAAAAAAAACEAFBwAAAApJbmtUcmFjZVYxAwAAAA1MaXN0YDErX2l0ZW1zDExpc3RgMStfc2l6ZQ9MaXN0YDErX3ZlcnNpb24EAAAYU2hhcmVkLklua2luZy5JbmtQb2ludFtdAgAAAAgIAgAAAAkLAAAAAQAAAAEAAAAHCwAAAAABAAAABAAAAAQKSW5rUG9pbnRWMQIAAAAJDAAAAA0DBQwAAAAKSW5rUG9pbnRWMQQAAAABWAFZDlByZXNzdXJlRmFjdG9yCVRpbWVTdGFtcAAAAAAGBgsQAgAAAAACAAAAAOA/IAAAAAAA4D8AAAA/AAAAAAAAAAAL&lt;/ink&gt;&lt;/athena&gt;"/>
</p:tagLst>
</file>

<file path=ppt/tags/tag15.xml><?xml version="1.0" encoding="utf-8"?>
<p:tagLst xmlns:a="http://schemas.openxmlformats.org/drawingml/2006/main" xmlns:r="http://schemas.openxmlformats.org/officeDocument/2006/relationships" xmlns:p="http://schemas.openxmlformats.org/presentationml/2006/main">
  <p:tag name="ATHENA.CUSTOMXMLID" val="{54B9BD1B-7B60-4B01-97FA-386735183546}"/>
  <p:tag name="ATHENA.CUSTOMXMLCONTENT" val="&lt;?xml version=&quot;1.0&quot;?&gt;&lt;athena xmlns=&quot;http://schemas.microsoft.com/edu/athena&quot; version=&quot;0.1.3396.0&quot;&gt;&lt;timings duration=&quot;17581&quot;&gt;&lt;event time=&quot;15800&quot; type=&quot;OnNext&quot; clickIndex=&quot;1&quot; wacClickIndex=&quot;1&quot;/&gt;&lt;/timings&gt;&lt;/athena&gt;"/>
</p:tagLst>
</file>

<file path=ppt/tags/tag16.xml><?xml version="1.0" encoding="utf-8"?>
<p:tagLst xmlns:a="http://schemas.openxmlformats.org/drawingml/2006/main" xmlns:r="http://schemas.openxmlformats.org/officeDocument/2006/relationships" xmlns:p="http://schemas.openxmlformats.org/presentationml/2006/main">
  <p:tag name="ATHENA.CUSTOMXMLID" val="{5DDEAC1A-AC83-4B88-A38F-3FCE89979233}"/>
  <p:tag name="ATHENA.CUSTOMXMLCONTENT" val="&lt;?xml version=&quot;1.0&quot;?&gt;&lt;athena xmlns=&quot;http://schemas.microsoft.com/edu/athena&quot; version=&quot;0.1.3396.0&quot;&gt;&lt;timings duration=&quot;21241&quot;&gt;&lt;event time=&quot;580&quot; type=&quot;OnNext&quot; clickIndex=&quot;0&quot; wacClickIndex=&quot;1&quot;/&gt;&lt;event time=&quot;3989&quot; type=&quot;OnNext&quot; clickIndex=&quot;1&quot; wacClickIndex=&quot;2&quot;/&gt;&lt;/timings&gt;&lt;/athena&gt;"/>
</p:tagLst>
</file>

<file path=ppt/tags/tag17.xml><?xml version="1.0" encoding="utf-8"?>
<p:tagLst xmlns:a="http://schemas.openxmlformats.org/drawingml/2006/main" xmlns:r="http://schemas.openxmlformats.org/officeDocument/2006/relationships" xmlns:p="http://schemas.openxmlformats.org/presentationml/2006/main">
  <p:tag name="ATHENA.CUSTOMXMLID" val="{E6E30277-0AC5-4955-ABE2-62BB12525957}"/>
  <p:tag name="ATHENA.CUSTOMXMLCONTENT" val="&lt;?xml version=&quot;1.0&quot;?&gt;&lt;athena xmlns=&quot;http://schemas.microsoft.com/edu/athena&quot; version=&quot;0.1.3396.0&quot;&gt;&lt;timings duration=&quot;9454&quot;/&gt;&lt;/athena&gt;"/>
</p:tagLst>
</file>

<file path=ppt/tags/tag2.xml><?xml version="1.0" encoding="utf-8"?>
<p:tagLst xmlns:a="http://schemas.openxmlformats.org/drawingml/2006/main" xmlns:r="http://schemas.openxmlformats.org/officeDocument/2006/relationships" xmlns:p="http://schemas.openxmlformats.org/presentationml/2006/main">
  <p:tag name="ATHENA.CUSTOMXMLID" val="{A7D966AE-84B6-4B4C-B79C-1EC52C9C7A5A}"/>
  <p:tag name="ATHENA.CUSTOMXMLCONTENT" val="&lt;?xml version=&quot;1.0&quot;?&gt;&lt;athena xmlns=&quot;http://schemas.microsoft.com/edu/athena&quot; version=&quot;0.1.3396.0&quot;&gt;&lt;timings duration=&quot;57241&quot;/&gt;&lt;/athena&gt;"/>
</p:tagLst>
</file>

<file path=ppt/tags/tag3.xml><?xml version="1.0" encoding="utf-8"?>
<p:tagLst xmlns:a="http://schemas.openxmlformats.org/drawingml/2006/main" xmlns:r="http://schemas.openxmlformats.org/officeDocument/2006/relationships" xmlns:p="http://schemas.openxmlformats.org/presentationml/2006/main">
  <p:tag name="ATHENA.CUSTOMXMLID" val="{94126AF0-8321-4887-B8A1-3F8D6840B145}"/>
  <p:tag name="ATHENA.CUSTOMXMLCONTENT" val="&lt;?xml version=&quot;1.0&quot;?&gt;&lt;athena xmlns=&quot;http://schemas.microsoft.com/edu/athena&quot; version=&quot;0.1.3396.0&quot;&gt;&lt;timings duration=&quot;41392&quot;&gt;&lt;event time=&quot;564&quot; type=&quot;OnNext&quot; clickIndex=&quot;0&quot; wacClickIndex=&quot;1&quot;/&gt;&lt;/timings&gt;&lt;/athena&gt;"/>
</p:tagLst>
</file>

<file path=ppt/tags/tag4.xml><?xml version="1.0" encoding="utf-8"?>
<p:tagLst xmlns:a="http://schemas.openxmlformats.org/drawingml/2006/main" xmlns:r="http://schemas.openxmlformats.org/officeDocument/2006/relationships" xmlns:p="http://schemas.openxmlformats.org/presentationml/2006/main">
  <p:tag name="ATHENA.CUSTOMXMLID" val="{99E68366-C105-458C-9C4C-5A04C6A3239E}"/>
  <p:tag name="ATHENA.CUSTOMXMLCONTENT" val="&lt;?xml version=&quot;1.0&quot;?&gt;&lt;athena xmlns=&quot;http://schemas.microsoft.com/edu/athena&quot; version=&quot;0.1.3396.0&quot;&gt;&lt;timings duration=&quot;27998&quot;&gt;&lt;event time=&quot;3040&quot; type=&quot;OnNext&quot; clickIndex=&quot;1&quot; wacClickIndex=&quot;1&quot;/&gt;&lt;/timings&gt;&lt;/athena&gt;"/>
</p:tagLst>
</file>

<file path=ppt/tags/tag5.xml><?xml version="1.0" encoding="utf-8"?>
<p:tagLst xmlns:a="http://schemas.openxmlformats.org/drawingml/2006/main" xmlns:r="http://schemas.openxmlformats.org/officeDocument/2006/relationships" xmlns:p="http://schemas.openxmlformats.org/presentationml/2006/main">
  <p:tag name="ATHENA.CUSTOMXMLID" val="{EB6CF85D-3EA3-4B90-B27E-7B37AEFECD71}"/>
  <p:tag name="ATHENA.CUSTOMXMLCONTENT" val="&lt;?xml version=&quot;1.0&quot;?&gt;&lt;athena xmlns=&quot;http://schemas.microsoft.com/edu/athena&quot; version=&quot;0.1.3396.0&quot;&gt;&lt;timings duration=&quot;3921&quot;&gt;&lt;event time=&quot;797&quot; type=&quot;OnNext&quot; clickIndex=&quot;0&quot; wacClickIndex=&quot;1&quot;/&gt;&lt;/timings&gt;&lt;/athena&gt;"/>
</p:tagLst>
</file>

<file path=ppt/tags/tag6.xml><?xml version="1.0" encoding="utf-8"?>
<p:tagLst xmlns:a="http://schemas.openxmlformats.org/drawingml/2006/main" xmlns:r="http://schemas.openxmlformats.org/officeDocument/2006/relationships" xmlns:p="http://schemas.openxmlformats.org/presentationml/2006/main">
  <p:tag name="ATHENA.CUSTOMXMLID" val="{94ACA0B4-5F57-43EA-BA49-971E555AC2AE}"/>
  <p:tag name="ATHENA.CUSTOMXMLCONTENT" val="&lt;?xml version=&quot;1.0&quot;?&gt;&lt;athena xmlns=&quot;http://schemas.microsoft.com/edu/athena&quot; version=&quot;0.1.3396.0&quot;&gt;&lt;timings duration=&quot;81307&quot;&gt;&lt;event time=&quot;9839&quot; type=&quot;OnNext&quot; clickIndex=&quot;1&quot; wacClickIndex=&quot;1&quot;/&gt;&lt;event time=&quot;12339&quot; type=&quot;OnNext&quot; clickIndex=&quot;2&quot; wacClickIndex=&quot;2&quot;/&gt;&lt;event time=&quot;15349&quot; type=&quot;OnNext&quot; clickIndex=&quot;3&quot; wacClickIndex=&quot;3&quot;/&gt;&lt;event time=&quot;17870&quot; type=&quot;OnNext&quot; clickIndex=&quot;4&quot; wacClickIndex=&quot;4&quot;/&gt;&lt;event time=&quot;20156&quot; type=&quot;OnNext&quot; clickIndex=&quot;5&quot; wacClickIndex=&quot;5&quot;/&gt;&lt;/timings&gt;&lt;/athena&gt;"/>
</p:tagLst>
</file>

<file path=ppt/tags/tag7.xml><?xml version="1.0" encoding="utf-8"?>
<p:tagLst xmlns:a="http://schemas.openxmlformats.org/drawingml/2006/main" xmlns:r="http://schemas.openxmlformats.org/officeDocument/2006/relationships" xmlns:p="http://schemas.openxmlformats.org/presentationml/2006/main">
  <p:tag name="ATHENA.CUSTOMXMLID" val="{1C21D0C8-C204-41F5-A3D9-2E3FC4B24B9E}"/>
  <p:tag name="ATHENA.CUSTOMXMLCONTENT" val="&lt;?xml version=&quot;1.0&quot;?&gt;&lt;athena xmlns=&quot;http://schemas.microsoft.com/edu/athena&quot; version=&quot;0.1.3396.0&quot;&gt;&lt;timings duration=&quot;15200&quot;/&gt;&lt;/athena&gt;"/>
</p:tagLst>
</file>

<file path=ppt/tags/tag8.xml><?xml version="1.0" encoding="utf-8"?>
<p:tagLst xmlns:a="http://schemas.openxmlformats.org/drawingml/2006/main" xmlns:r="http://schemas.openxmlformats.org/officeDocument/2006/relationships" xmlns:p="http://schemas.openxmlformats.org/presentationml/2006/main">
  <p:tag name="ATHENA.CUSTOMXMLID" val="{938B2ECE-C99E-46F7-8C94-26D50877BCD6}"/>
  <p:tag name="ATHENA.CUSTOMXMLCONTENT" val="&lt;?xml version=&quot;1.0&quot;?&gt;&lt;athena xmlns=&quot;http://schemas.microsoft.com/edu/athena&quot; version=&quot;0.1.3396.0&quot;&gt;&lt;timings duration=&quot;34077&quot;/&gt;&lt;/athena&gt;"/>
</p:tagLst>
</file>

<file path=ppt/tags/tag9.xml><?xml version="1.0" encoding="utf-8"?>
<p:tagLst xmlns:a="http://schemas.openxmlformats.org/drawingml/2006/main" xmlns:r="http://schemas.openxmlformats.org/officeDocument/2006/relationships" xmlns:p="http://schemas.openxmlformats.org/presentationml/2006/main">
  <p:tag name="ATHENA.CUSTOMXMLID" val="{64E6BEDB-7CCB-476C-AF8E-C9DBE275B21F}"/>
  <p:tag name="ATHENA.CUSTOMXMLCONTENT" val="&lt;?xml version=&quot;1.0&quot;?&gt;&lt;athena xmlns=&quot;http://schemas.microsoft.com/edu/athena&quot; version=&quot;0.1.3396.0&quot;&gt;&lt;timings duration=&quot;10261&quot;/&gt;&lt;/athena&gt;"/>
</p:tagLst>
</file>

<file path=ppt/theme/theme1.xml><?xml version="1.0" encoding="utf-8"?>
<a:theme xmlns:a="http://schemas.openxmlformats.org/drawingml/2006/main" name="5-30610_Microsoft_Ignite_Keynote_Template">
  <a:themeElements>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398" fontAlgn="base">
          <a:spcBef>
            <a:spcPct val="0"/>
          </a:spcBef>
          <a:spcAft>
            <a:spcPct val="0"/>
          </a:spcAft>
          <a:defRPr sz="2000" dirty="0">
            <a:gradFill>
              <a:gsLst>
                <a:gs pos="16814">
                  <a:srgbClr val="FFFFFF"/>
                </a:gs>
                <a:gs pos="46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Breakout_Template.potx" id="{1A2CE55D-C0EF-4064-A39F-620642E032AA}" vid="{A3A9C9DA-6617-4D3E-A382-CDB23C8F3BF1}"/>
    </a:ext>
  </a:extLst>
</a:theme>
</file>

<file path=ppt/theme/theme2.xml><?xml version="1.0" encoding="utf-8"?>
<a:theme xmlns:a="http://schemas.openxmlformats.org/drawingml/2006/main" name="5-30629_Build_Template_WHITE">
  <a:themeElements>
    <a:clrScheme name="Build 2015">
      <a:dk1>
        <a:srgbClr val="404040"/>
      </a:dk1>
      <a:lt1>
        <a:srgbClr val="FFFFFF"/>
      </a:lt1>
      <a:dk2>
        <a:srgbClr val="00188F"/>
      </a:dk2>
      <a:lt2>
        <a:srgbClr val="FFFFFF"/>
      </a:lt2>
      <a:accent1>
        <a:srgbClr val="00188F"/>
      </a:accent1>
      <a:accent2>
        <a:srgbClr val="00BCF2"/>
      </a:accent2>
      <a:accent3>
        <a:srgbClr val="B4A0FF"/>
      </a:accent3>
      <a:accent4>
        <a:srgbClr val="BAD80A"/>
      </a:accent4>
      <a:accent5>
        <a:srgbClr val="FF8C00"/>
      </a:accent5>
      <a:accent6>
        <a:srgbClr val="00B294"/>
      </a:accent6>
      <a:hlink>
        <a:srgbClr val="00BCF2"/>
      </a:hlink>
      <a:folHlink>
        <a:srgbClr val="00BCF2"/>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lIns="91440" tIns="91440" rIns="34294" bIns="34294" anchor="b" anchorCtr="0"/>
      <a:lstStyle>
        <a:defPPr defTabSz="932406">
          <a:defRPr sz="800" dirty="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uild_2015_Template.potx" id="{989475B9-DB6C-4EAF-8622-952BB3581377}" vid="{3DC98DF2-15D7-439F-8B72-0561DF431F48}"/>
    </a:ext>
  </a:extLst>
</a:theme>
</file>

<file path=ppt/theme/theme3.xml><?xml version="1.0" encoding="utf-8"?>
<a:theme xmlns:a="http://schemas.openxmlformats.org/drawingml/2006/main" name="5-30629_Build_Template_DARK BLUE">
  <a:themeElements>
    <a:clrScheme name="Build 2015">
      <a:dk1>
        <a:srgbClr val="404040"/>
      </a:dk1>
      <a:lt1>
        <a:srgbClr val="FFFFFF"/>
      </a:lt1>
      <a:dk2>
        <a:srgbClr val="00188F"/>
      </a:dk2>
      <a:lt2>
        <a:srgbClr val="FFFFFF"/>
      </a:lt2>
      <a:accent1>
        <a:srgbClr val="00188F"/>
      </a:accent1>
      <a:accent2>
        <a:srgbClr val="00BCF2"/>
      </a:accent2>
      <a:accent3>
        <a:srgbClr val="B4A0FF"/>
      </a:accent3>
      <a:accent4>
        <a:srgbClr val="BAD80A"/>
      </a:accent4>
      <a:accent5>
        <a:srgbClr val="FF8C00"/>
      </a:accent5>
      <a:accent6>
        <a:srgbClr val="00B294"/>
      </a:accent6>
      <a:hlink>
        <a:srgbClr val="00BCF2"/>
      </a:hlink>
      <a:folHlink>
        <a:srgbClr val="00BCF2"/>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uild_2015_Template.potx" id="{989475B9-DB6C-4EAF-8622-952BB3581377}" vid="{74387833-FC5C-4245-A3BF-5305B54D3E19}"/>
    </a:ext>
  </a:extLst>
</a:theme>
</file>

<file path=ppt/theme/theme4.xml><?xml version="1.0" encoding="utf-8"?>
<a:theme xmlns:a="http://schemas.openxmlformats.org/drawingml/2006/main" name="1_5-30610_Microsoft_Ignite_Keynote_Template">
  <a:themeElements>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398" fontAlgn="base">
          <a:spcBef>
            <a:spcPct val="0"/>
          </a:spcBef>
          <a:spcAft>
            <a:spcPct val="0"/>
          </a:spcAft>
          <a:defRPr sz="2000" dirty="0">
            <a:gradFill>
              <a:gsLst>
                <a:gs pos="16814">
                  <a:srgbClr val="FFFFFF"/>
                </a:gs>
                <a:gs pos="46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Breakout_Template.potx" id="{1A2CE55D-C0EF-4064-A39F-620642E032AA}" vid="{A3A9C9DA-6617-4D3E-A382-CDB23C8F3BF1}"/>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2.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3.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4.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5.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6.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7.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8.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ppt/theme/themeOverride9.xml><?xml version="1.0" encoding="utf-8"?>
<a:themeOverride xmlns:a="http://schemas.openxmlformats.org/drawingml/2006/main">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athena xmlns="http://schemas.microsoft.com/edu/athena" version="0.1.3396.0">
  <timings duration="12975">
    <event time="10274" type="OnNext" clickIndex="1" wacClickIndex="1"/>
  </timings>
</athena>
</file>

<file path=customXml/item10.xml><?xml version="1.0" encoding="utf-8"?>
<athena xmlns="http://schemas.microsoft.com/edu/athena" version="0.1.3396.0">
  <timings duration="21241">
    <event time="580" type="OnNext" clickIndex="0" wacClickIndex="1"/>
    <event time="3989" type="OnNext" clickIndex="1" wacClickIndex="2"/>
  </timings>
</athena>
</file>

<file path=customXml/item11.xml><?xml version="1.0" encoding="utf-8"?>
<athena xmlns="http://schemas.microsoft.com/edu/athena" version="0.1.3396.0">
  <timings duration="9454"/>
</athena>
</file>

<file path=customXml/item12.xml><?xml version="1.0" encoding="utf-8"?>
<p:properties xmlns:p="http://schemas.microsoft.com/office/2006/metadata/properties" xmlns:xsi="http://www.w3.org/2001/XMLSchema-instance" xmlns:pc="http://schemas.microsoft.com/office/infopath/2007/PartnerControls">
  <documentManagement>
    <h9a868b2ee15488883f623ae5237ecae xmlns="12a172fe-0250-434a-85cf-03b10810c5e5">
      <Terms xmlns="http://schemas.microsoft.com/office/infopath/2007/PartnerControls">
        <TermInfo xmlns="http://schemas.microsoft.com/office/infopath/2007/PartnerControls">
          <TermName xmlns="http://schemas.microsoft.com/office/infopath/2007/PartnerControls">McCormick Place</TermName>
          <TermId xmlns="http://schemas.microsoft.com/office/infopath/2007/PartnerControls">f42e8eaa-659e-42d3-85a5-a4ea6b6d2ed7</TermId>
        </TermInfo>
      </Terms>
    </h9a868b2ee15488883f623ae5237ecae>
    <k62f7d35b80b40fb8c27985e50b34fcd xmlns="12a172fe-0250-434a-85cf-03b10810c5e5">
      <Terms xmlns="http://schemas.microsoft.com/office/infopath/2007/PartnerControls">
        <TermInfo xmlns="http://schemas.microsoft.com/office/infopath/2007/PartnerControls">
          <TermName xmlns="http://schemas.microsoft.com/office/infopath/2007/PartnerControls">Microsoft Ignite</TermName>
          <TermId xmlns="http://schemas.microsoft.com/office/infopath/2007/PartnerControls">9323c522-fe4b-4922-816b-10a1920d7afb</TermId>
        </TermInfo>
      </Terms>
    </k62f7d35b80b40fb8c27985e50b34fcd>
    <LikesCount xmlns="http://schemas.microsoft.com/sharepoint/v3" xsi:nil="true"/>
    <pfbfa50075a04958bd8757dc155d3e08 xmlns="12a172fe-0250-434a-85cf-03b10810c5e5">
      <Terms xmlns="http://schemas.microsoft.com/office/infopath/2007/PartnerControls">
        <TermInfo xmlns="http://schemas.microsoft.com/office/infopath/2007/PartnerControls">
          <TermName xmlns="http://schemas.microsoft.com/office/infopath/2007/PartnerControls">Chicago</TermName>
          <TermId xmlns="http://schemas.microsoft.com/office/infopath/2007/PartnerControls">b2ea4b94-6e68-4e03-872e-ca2dcc35a47e</TermId>
        </TermInfo>
      </Terms>
    </pfbfa50075a04958bd8757dc155d3e08>
    <Presentation_x0020_Date xmlns="12a172fe-0250-434a-85cf-03b10810c5e5">2015-05-05T00:00:00-05:00</Presentation_x0020_Date>
    <o72fbe6ee5ae4131af0832c08ec51202 xmlns="12a172fe-0250-434a-85cf-03b10810c5e5">
      <Terms xmlns="http://schemas.microsoft.com/office/infopath/2007/PartnerControls"/>
    </o72fbe6ee5ae4131af0832c08ec51202>
    <Event_x0020_Start_x0020_Date xmlns="12a172fe-0250-434a-85cf-03b10810c5e5">2015-05-04T07:00:00+00:00</Event_x0020_Start_x0020_Date>
    <MS_x0020_Content_x0020_Owner xmlns="12a172fe-0250-434a-85cf-03b10810c5e5">
      <UserInfo>
        <DisplayName/>
        <AccountId xsi:nil="true"/>
        <AccountType/>
      </UserInfo>
    </MS_x0020_Content_x0020_Owner>
    <MS_x0020_Speaker xmlns="12a172fe-0250-434a-85cf-03b10810c5e5">
      <UserInfo>
        <DisplayName/>
        <AccountId xsi:nil="true"/>
        <AccountType/>
      </UserInfo>
    </MS_x0020_Speaker>
    <External_x0020_Speaker xmlns="12a172fe-0250-434a-85cf-03b10810c5e5"> Yina Arenas</External_x0020_Speaker>
    <Session_x0020_Code xmlns="12a172fe-0250-434a-85cf-03b10810c5e5"> BRK3199</Session_x0020_Code>
    <le8386062bd54e24a95c83b32ccbdb34 xmlns="12a172fe-0250-434a-85cf-03b10810c5e5">
      <Terms xmlns="http://schemas.microsoft.com/office/infopath/2007/PartnerControls"/>
    </le8386062bd54e24a95c83b32ccbdb34>
    <j4d4d959795b4220a289a041ed046605 xmlns="12a172fe-0250-434a-85cf-03b10810c5e5">
      <Terms xmlns="http://schemas.microsoft.com/office/infopath/2007/PartnerControls"/>
    </j4d4d959795b4220a289a041ed046605>
    <Event_x0020_End_x0020_Date xmlns="12a172fe-0250-434a-85cf-03b10810c5e5">2015-05-08T07:00:00+00:00</Event_x0020_End_x0020_Date>
    <TaxKeywordTaxHTField xmlns="230e9df3-be65-4c73-a93b-d1236ebd677e">
      <Terms xmlns="http://schemas.microsoft.com/office/infopath/2007/PartnerControls">
        <TermInfo xmlns="http://schemas.microsoft.com/office/infopath/2007/PartnerControls">
          <TermName xmlns="http://schemas.microsoft.com/office/infopath/2007/PartnerControls">Microsoft Ignite 2015</TermName>
          <TermId xmlns="http://schemas.microsoft.com/office/infopath/2007/PartnerControls">9eb2896f-7457-4443-a47b-f60d2d30355c</TermId>
        </TermInfo>
      </Terms>
    </TaxKeywordTaxHTField>
    <TaxCatchAll xmlns="230e9df3-be65-4c73-a93b-d1236ebd677e">
      <Value>41</Value>
      <Value>44</Value>
      <Value>43</Value>
      <Value>42</Value>
    </TaxCatchAll>
    <eb9cf3a3af7b473faa5c9c98148a90a4 xmlns="12a172fe-0250-434a-85cf-03b10810c5e5">
      <Terms xmlns="http://schemas.microsoft.com/office/infopath/2007/PartnerControls"/>
    </eb9cf3a3af7b473faa5c9c98148a90a4>
  </documentManagement>
</p:properties>
</file>

<file path=customXml/item13.xml><?xml version="1.0" encoding="utf-8"?>
<athena xmlns="http://schemas.microsoft.com/edu/athena" version="0.1.3396.0">
  <timings duration="15200"/>
</athena>
</file>

<file path=customXml/item14.xml><?xml version="1.0" encoding="utf-8"?>
<athena xmlns="http://schemas.microsoft.com/edu/athena" version="0.1.3396.0">
  <timings duration="3921">
    <event time="797" type="OnNext" clickIndex="0" wacClickIndex="1"/>
  </timings>
</athena>
</file>

<file path=customXml/item15.xml><?xml version="1.0" encoding="utf-8"?>
<athena xmlns="http://schemas.microsoft.com/edu/athena" version="0.1.3396.0">
  <timings duration="27998">
    <event time="3040" type="OnNext" clickIndex="1" wacClickIndex="1"/>
  </timings>
</athena>
</file>

<file path=customXml/item16.xml><?xml version="1.0" encoding="utf-8"?>
<?mso-contentType ?>
<FormTemplates xmlns="http://schemas.microsoft.com/sharepoint/v3/contenttype/forms">
  <Display>DocumentLibraryForm</Display>
  <Edit>DocumentLibraryForm</Edit>
  <New>DocumentLibraryForm</New>
</FormTemplates>
</file>

<file path=customXml/item17.xml><?xml version="1.0" encoding="utf-8"?>
<athena xmlns="http://schemas.microsoft.com/edu/athena" version="0.1.3396.0">
  <timings duration="57241"/>
</athena>
</file>

<file path=customXml/item18.xml><?xml version="1.0" encoding="utf-8"?>
<athena xmlns="http://schemas.microsoft.com/edu/athena" version="0.1.3396.0">
  <timings duration="10261"/>
</athena>
</file>

<file path=customXml/item19.xml><?xml version="1.0" encoding="utf-8"?>
<athena xmlns="http://schemas.microsoft.com/edu/athena" version="0.1.3396.0">
  <ink scale="0.5713244">AAEAAAD/////AQAAAAAAAAAMAgAAAE9BdXRob3JQUFQsIFZlcnNpb249MC4xLjMzOTYuMCwgQ3VsdHVyZT1uZXV0cmFsLCBQdWJsaWNLZXlUb2tlbj0zMWJmMzg1NmFkMzY0ZTM1BQEAAAALSW5rTWF0dGVyVjEDAAAADUxpc3RgMStfaXRlbXMMTGlzdGAxK19zaXplD0xpc3RgMStfdmVyc2lvbgQAABdTaGFyZWQuSW5raW5nLklua0F0b21bXQIAAAAICAIAAAAJAwAAAAIAAAAdAAAABwMAAAAAAQAAAAQAAAAECUlua0F0b21WMQIAAAAJBAAAAAkFAAAADQIFBAAAAAtQZW5TdHJva2VWMQQAAAAKQXR0cmlidXRlcwVUcmFjZQlTdGFydFRpbWUEVHlwZQQEAAQPUGVuQXR0cmlidXRlc1YxAgAAAApJbmtUcmFjZVYxAgAAABAMQWN0aW9uVHlwZVYxAgAAAAIAAAAJBgAAAAkHAAAA5O8AAAAAAAAF+P///wxBY3Rpb25UeXBlVjEBAAAAB3ZhbHVlX18ACAIAAAAAAAAABQUAAAANQ2xlYXJDYW52YXNWMQIAAAAJU3RhcnRUaW1lBFR5cGUABBAMQWN0aW9uVHlwZVYxAgAAAAIAAADYBgEAAAAAAAH3////+P///wAAAAAFBgAAAA9QZW5BdHRyaWJ1dGVzVjEKAAAAB19jb2xvckEHX2NvbG9yUgdfY29sb3JHB19jb2xvckIKRml0VG9DdXJ2ZQZIZWlnaHQOSWdub3JlUHJlc3N1cmUNSXNIaWdobGlnaHRlcgVTaGFwZQVXaWR0aAAAAAAAAAAABAACAgICAQYBAQxCcnVzaFNoYXBlVjECAAAABgIAAAD/AAAAAAAAAAAAAAhAAAAF9v///wxCcnVzaFNoYXBlVjEBAAAAB3ZhbHVlX18ACAIAAAABAAAAAAAAAAAACEAFBwAAAApJbmtUcmFjZVYxAwAAAA1MaXN0YDErX2l0ZW1zDExpc3RgMStfc2l6ZQ9MaXN0YDErX3ZlcnNpb24EAAAYU2hhcmVkLklua2luZy5JbmtQb2ludFtdAgAAAAgIAgAAAAkLAAAAAQAAAAEAAAAHCwAAAAABAAAABAAAAAQKSW5rUG9pbnRWMQIAAAAJDAAAAA0DBQwAAAAKSW5rUG9pbnRWMQQAAAABWAFZDlByZXNzdXJlRmFjdG9yCVRpbWVTdGFtcAAAAAAGBgsQAgAAAAACAAAAAOA/IAAAAAAA4D8AAAA/AAAAAAAAAAAL</ink>
</athena>
</file>

<file path=customXml/item2.xml><?xml version="1.0" encoding="utf-8"?>
<athena xmlns="http://schemas.microsoft.com/edu/athena" version="0.1.3396.0">
  <timings duration="17581">
    <event time="15800" type="OnNext" clickIndex="1" wacClickIndex="1"/>
  </timings>
</athena>
</file>

<file path=customXml/item20.xml><?xml version="1.0" encoding="utf-8"?>
<athena xmlns="http://schemas.microsoft.com/edu/athena" version="0.1.3396.0">
  <timings duration="27998">
    <event time="3040" type="OnNext" clickIndex="1" wacClickIndex="1"/>
  </timings>
</athena>
</file>

<file path=customXml/item21.xml><?xml version="1.0" encoding="utf-8"?>
<athena xmlns="http://schemas.microsoft.com/edu/athena" version="0.1.3396.0">
  <timings duration="67288"/>
</athena>
</file>

<file path=customXml/item22.xml><?xml version="1.0" encoding="utf-8"?>
<athena xmlns="http://schemas.microsoft.com/edu/athena" version="0.1.3396.0">
  <timings duration="42413"/>
</athena>
</file>

<file path=customXml/item23.xml><?xml version="1.0" encoding="utf-8"?>
<athena xmlns="http://schemas.microsoft.com/edu/athena" version="0.1.3396.0">
  <timings duration="41392">
    <event time="564" type="OnNext" clickIndex="0" wacClickIndex="1"/>
  </timings>
</athena>
</file>

<file path=customXml/item3.xml><?xml version="1.0" encoding="utf-8"?>
<athena xmlns="http://schemas.microsoft.com/edu/athena" version="0.1.3396.0">
  <timings duration="27998">
    <event time="3040" type="OnNext" clickIndex="1" wacClickIndex="1"/>
  </timings>
</athena>
</file>

<file path=customXml/item4.xml><?xml version="1.0" encoding="utf-8"?>
<athena xmlns="http://schemas.microsoft.com/edu/athena" version="0.1.3396.0">
  <timings duration="34077"/>
</athena>
</file>

<file path=customXml/item5.xml><?xml version="1.0" encoding="utf-8"?>
<athena xmlns="http://schemas.microsoft.com/edu/athena" version="0.1.3396.0">
  <timings duration="47602"/>
</athena>
</file>

<file path=customXml/item6.xml><?xml version="1.0" encoding="utf-8"?>
<athena xmlns="http://schemas.microsoft.com/edu/athena" version="0.1.3396.0">
  <timings duration="30719">
    <event time="28527" type="OnNext" clickIndex="1" wacClickIndex="1"/>
  </timings>
</athena>
</file>

<file path=customXml/item7.xml><?xml version="1.0" encoding="utf-8"?>
<ct:contentTypeSchema xmlns:ct="http://schemas.microsoft.com/office/2006/metadata/contentType" xmlns:ma="http://schemas.microsoft.com/office/2006/metadata/properties/metaAttributes" ct:_="" ma:_="" ma:contentTypeName="PresentationsDoc" ma:contentTypeID="0x01010046EBBE4F454C2C47A5E89CD935B1FC7800E83BCD34BAE21044A0567CF64FDFDE54" ma:contentTypeVersion="3" ma:contentTypeDescription="Create a new document." ma:contentTypeScope="" ma:versionID="ad0318b59f0baaa5619a87a276b8590a">
  <xsd:schema xmlns:xsd="http://www.w3.org/2001/XMLSchema" xmlns:xs="http://www.w3.org/2001/XMLSchema" xmlns:p="http://schemas.microsoft.com/office/2006/metadata/properties" xmlns:ns1="http://schemas.microsoft.com/sharepoint/v3" xmlns:ns2="12a172fe-0250-434a-85cf-03b10810c5e5" xmlns:ns3="230e9df3-be65-4c73-a93b-d1236ebd677e" targetNamespace="http://schemas.microsoft.com/office/2006/metadata/properties" ma:root="true" ma:fieldsID="26205b5b46d9ab9d881e0fa75366d1c2" ns1:_="" ns2:_="" ns3:_="">
    <xsd:import namespace="http://schemas.microsoft.com/sharepoint/v3"/>
    <xsd:import namespace="12a172fe-0250-434a-85cf-03b10810c5e5"/>
    <xsd:import namespace="230e9df3-be65-4c73-a93b-d1236ebd677e"/>
    <xsd:element name="properties">
      <xsd:complexType>
        <xsd:sequence>
          <xsd:element name="documentManagement">
            <xsd:complexType>
              <xsd:all>
                <xsd:element ref="ns2:k62f7d35b80b40fb8c27985e50b34fcd" minOccurs="0"/>
                <xsd:element ref="ns3:TaxCatchAll" minOccurs="0"/>
                <xsd:element ref="ns3:TaxCatchAllLabel" minOccurs="0"/>
                <xsd:element ref="ns2:pfbfa50075a04958bd8757dc155d3e08" minOccurs="0"/>
                <xsd:element ref="ns2:h9a868b2ee15488883f623ae5237ecae" minOccurs="0"/>
                <xsd:element ref="ns2:Event_x0020_Start_x0020_Date" minOccurs="0"/>
                <xsd:element ref="ns2:Event_x0020_End_x0020_Date" minOccurs="0"/>
                <xsd:element ref="ns2:Presentation_x0020_Date" minOccurs="0"/>
                <xsd:element ref="ns2:MS_x0020_Speaker" minOccurs="0"/>
                <xsd:element ref="ns2:External_x0020_Speaker" minOccurs="0"/>
                <xsd:element ref="ns2:o72fbe6ee5ae4131af0832c08ec51202" minOccurs="0"/>
                <xsd:element ref="ns2:eb9cf3a3af7b473faa5c9c98148a90a4" minOccurs="0"/>
                <xsd:element ref="ns2:Session_x0020_Code" minOccurs="0"/>
                <xsd:element ref="ns2:MS_x0020_Content_x0020_Owner" minOccurs="0"/>
                <xsd:element ref="ns2:le8386062bd54e24a95c83b32ccbdb34" minOccurs="0"/>
                <xsd:element ref="ns2:j4d4d959795b4220a289a041ed046605" minOccurs="0"/>
                <xsd:element ref="ns3:TaxKeywordTaxHTField" minOccurs="0"/>
                <xsd:element ref="ns1:AverageRating" minOccurs="0"/>
                <xsd:element ref="ns1:RatingCount" minOccurs="0"/>
                <xsd:element ref="ns1:LikesCount"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AverageRating" ma:index="33" nillable="true" ma:displayName="Rating (0-5)" ma:decimals="2" ma:description="Average value of all the ratings that have been submitted" ma:internalName="AverageRating" ma:readOnly="true">
      <xsd:simpleType>
        <xsd:restriction base="dms:Number"/>
      </xsd:simpleType>
    </xsd:element>
    <xsd:element name="RatingCount" ma:index="34" nillable="true" ma:displayName="Number of Ratings" ma:decimals="0" ma:description="Number of ratings submitted" ma:internalName="RatingCount" ma:readOnly="true">
      <xsd:simpleType>
        <xsd:restriction base="dms:Number"/>
      </xsd:simpleType>
    </xsd:element>
    <xsd:element name="LikesCount" ma:index="35" nillable="true" ma:displayName="Number of Likes" ma:internalName="LikesCount">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12a172fe-0250-434a-85cf-03b10810c5e5" elementFormDefault="qualified">
    <xsd:import namespace="http://schemas.microsoft.com/office/2006/documentManagement/types"/>
    <xsd:import namespace="http://schemas.microsoft.com/office/infopath/2007/PartnerControls"/>
    <xsd:element name="k62f7d35b80b40fb8c27985e50b34fcd" ma:index="8" nillable="true" ma:taxonomy="true" ma:internalName="k62f7d35b80b40fb8c27985e50b34fcd" ma:taxonomyFieldName="Event_x0020_Name" ma:displayName="Event Name" ma:default="" ma:fieldId="{462f7d35-b80b-40fb-8c27-985e50b34fcd}" ma:sspId="e385fb40-52d4-4fae-9c5b-3e8ff8a5878e" ma:termSetId="32cfb7b5-aebe-4989-95ed-0d5619f5d6c0" ma:anchorId="eaa4d92a-3824-4a49-92be-7ef169e4e325" ma:open="false" ma:isKeyword="false">
      <xsd:complexType>
        <xsd:sequence>
          <xsd:element ref="pc:Terms" minOccurs="0" maxOccurs="1"/>
        </xsd:sequence>
      </xsd:complexType>
    </xsd:element>
    <xsd:element name="pfbfa50075a04958bd8757dc155d3e08" ma:index="12" nillable="true" ma:taxonomy="true" ma:internalName="pfbfa50075a04958bd8757dc155d3e08" ma:taxonomyFieldName="Event_x0020_Location" ma:displayName="Event Location" ma:default="" ma:fieldId="{9fbfa500-75a0-4958-bd87-57dc155d3e08}" ma:sspId="e385fb40-52d4-4fae-9c5b-3e8ff8a5878e" ma:termSetId="ff02addd-433e-4baa-a831-22be402789db" ma:anchorId="00000000-0000-0000-0000-000000000000" ma:open="false" ma:isKeyword="false">
      <xsd:complexType>
        <xsd:sequence>
          <xsd:element ref="pc:Terms" minOccurs="0" maxOccurs="1"/>
        </xsd:sequence>
      </xsd:complexType>
    </xsd:element>
    <xsd:element name="h9a868b2ee15488883f623ae5237ecae" ma:index="14" nillable="true" ma:taxonomy="true" ma:internalName="h9a868b2ee15488883f623ae5237ecae" ma:taxonomyFieldName="Event_x0020_Venue" ma:displayName="Event Venue" ma:default="" ma:fieldId="{19a868b2-ee15-4888-83f6-23ae5237ecae}" ma:sspId="e385fb40-52d4-4fae-9c5b-3e8ff8a5878e" ma:termSetId="ff02addd-433e-4baa-a831-22be402789db" ma:anchorId="d989be80-0593-11e1-be50-0800200c9a66" ma:open="false" ma:isKeyword="false">
      <xsd:complexType>
        <xsd:sequence>
          <xsd:element ref="pc:Terms" minOccurs="0" maxOccurs="1"/>
        </xsd:sequence>
      </xsd:complexType>
    </xsd:element>
    <xsd:element name="Event_x0020_Start_x0020_Date" ma:index="16" nillable="true" ma:displayName="Event Start Date" ma:format="DateOnly" ma:internalName="Event_x0020_Start_x0020_Date">
      <xsd:simpleType>
        <xsd:restriction base="dms:DateTime"/>
      </xsd:simpleType>
    </xsd:element>
    <xsd:element name="Event_x0020_End_x0020_Date" ma:index="17" nillable="true" ma:displayName="Event End Date" ma:format="DateOnly" ma:internalName="Event_x0020_End_x0020_Date">
      <xsd:simpleType>
        <xsd:restriction base="dms:DateTime"/>
      </xsd:simpleType>
    </xsd:element>
    <xsd:element name="Presentation_x0020_Date" ma:index="18" nillable="true" ma:displayName="Presentation Date" ma:format="DateOnly" ma:internalName="Presentation_x0020_Date">
      <xsd:simpleType>
        <xsd:restriction base="dms:DateTime"/>
      </xsd:simpleType>
    </xsd:element>
    <xsd:element name="MS_x0020_Speaker" ma:index="19" nillable="true" ma:displayName="MS Speaker" ma:list="UserInfo" ma:SharePointGroup="0" ma:internalName="MS_x0020_Speaker"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xternal_x0020_Speaker" ma:index="20" nillable="true" ma:displayName="External Speaker" ma:internalName="External_x0020_Speaker">
      <xsd:simpleType>
        <xsd:restriction base="dms:Text">
          <xsd:maxLength value="255"/>
        </xsd:restriction>
      </xsd:simpleType>
    </xsd:element>
    <xsd:element name="o72fbe6ee5ae4131af0832c08ec51202" ma:index="21" nillable="true" ma:taxonomy="true" ma:internalName="o72fbe6ee5ae4131af0832c08ec51202" ma:taxonomyFieldName="Product" ma:displayName="Product" ma:default="" ma:fieldId="{872fbe6e-e5ae-4131-af08-32c08ec51202}" ma:taxonomyMulti="true" ma:sspId="e385fb40-52d4-4fae-9c5b-3e8ff8a5878e" ma:termSetId="e8298524-23d5-441d-8e61-21bed1c2c470" ma:anchorId="00000000-0000-0000-0000-000000000000" ma:open="false" ma:isKeyword="false">
      <xsd:complexType>
        <xsd:sequence>
          <xsd:element ref="pc:Terms" minOccurs="0" maxOccurs="1"/>
        </xsd:sequence>
      </xsd:complexType>
    </xsd:element>
    <xsd:element name="eb9cf3a3af7b473faa5c9c98148a90a4" ma:index="23" nillable="true" ma:taxonomy="true" ma:internalName="eb9cf3a3af7b473faa5c9c98148a90a4" ma:taxonomyFieldName="Campaign" ma:displayName="Campaign" ma:default="" ma:fieldId="{eb9cf3a3-af7b-473f-aa5c-9c98148a90a4}" ma:sspId="e385fb40-52d4-4fae-9c5b-3e8ff8a5878e" ma:termSetId="eb6054b1-3a98-4c79-97b4-d20150dd266e" ma:anchorId="a7bf803d-fc4f-4bb4-903c-88e76437cc17" ma:open="false" ma:isKeyword="false">
      <xsd:complexType>
        <xsd:sequence>
          <xsd:element ref="pc:Terms" minOccurs="0" maxOccurs="1"/>
        </xsd:sequence>
      </xsd:complexType>
    </xsd:element>
    <xsd:element name="Session_x0020_Code" ma:index="25" nillable="true" ma:displayName="Session Code" ma:internalName="Session_x0020_Code">
      <xsd:simpleType>
        <xsd:restriction base="dms:Text">
          <xsd:maxLength value="255"/>
        </xsd:restriction>
      </xsd:simpleType>
    </xsd:element>
    <xsd:element name="MS_x0020_Content_x0020_Owner" ma:index="26" nillable="true" ma:displayName="MS Content Owner" ma:list="UserInfo" ma:SharePointGroup="0" ma:internalName="MS_x0020_Content_x0020_Owner"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le8386062bd54e24a95c83b32ccbdb34" ma:index="27" nillable="true" ma:taxonomy="true" ma:internalName="le8386062bd54e24a95c83b32ccbdb34" ma:taxonomyFieldName="Track" ma:displayName="Track" ma:default="" ma:fieldId="{5e838606-2bd5-4e24-a95c-83b32ccbdb34}" ma:sspId="e385fb40-52d4-4fae-9c5b-3e8ff8a5878e" ma:termSetId="043e2b11-12ce-49cc-a347-2f73f2b7fe4b" ma:anchorId="00000000-0000-0000-0000-000000000000" ma:open="false" ma:isKeyword="false">
      <xsd:complexType>
        <xsd:sequence>
          <xsd:element ref="pc:Terms" minOccurs="0" maxOccurs="1"/>
        </xsd:sequence>
      </xsd:complexType>
    </xsd:element>
    <xsd:element name="j4d4d959795b4220a289a041ed046605" ma:index="29" nillable="true" ma:taxonomy="true" ma:internalName="j4d4d959795b4220a289a041ed046605" ma:taxonomyFieldName="Audience1" ma:displayName="Audience" ma:default="" ma:fieldId="{34d4d959-795b-4220-a289-a041ed046605}" ma:sspId="e385fb40-52d4-4fae-9c5b-3e8ff8a5878e" ma:termSetId="02c0b350-7782-44ed-b079-a5ef0c1b9fe9"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9" nillable="true" ma:displayName="Taxonomy Catch All Column" ma:hidden="true" ma:list="{5b797c71-5459-41dc-9095-63a63c56aa91}" ma:internalName="TaxCatchAll" ma:showField="CatchAllData" ma:web="12a172fe-0250-434a-85cf-03b10810c5e5">
      <xsd:complexType>
        <xsd:complexContent>
          <xsd:extension base="dms:MultiChoiceLookup">
            <xsd:sequence>
              <xsd:element name="Value" type="dms:Lookup" maxOccurs="unbounded" minOccurs="0" nillable="true"/>
            </xsd:sequence>
          </xsd:extension>
        </xsd:complexContent>
      </xsd:complexType>
    </xsd:element>
    <xsd:element name="TaxCatchAllLabel" ma:index="10" nillable="true" ma:displayName="Taxonomy Catch All Column1" ma:hidden="true" ma:list="{5b797c71-5459-41dc-9095-63a63c56aa91}" ma:internalName="TaxCatchAllLabel" ma:readOnly="true" ma:showField="CatchAllDataLabel" ma:web="12a172fe-0250-434a-85cf-03b10810c5e5">
      <xsd:complexType>
        <xsd:complexContent>
          <xsd:extension base="dms:MultiChoiceLookup">
            <xsd:sequence>
              <xsd:element name="Value" type="dms:Lookup" maxOccurs="unbounded" minOccurs="0" nillable="true"/>
            </xsd:sequence>
          </xsd:extension>
        </xsd:complexContent>
      </xsd:complexType>
    </xsd:element>
    <xsd:element name="TaxKeywordTaxHTField" ma:index="31"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ma:index="36" ma:displayName="Keyword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8.xml><?xml version="1.0" encoding="utf-8"?>
<athena xmlns="http://schemas.microsoft.com/edu/athena" version="0.1.3396.0">
  <timings duration="81307">
    <event time="9839" type="OnNext" clickIndex="1" wacClickIndex="1"/>
    <event time="12339" type="OnNext" clickIndex="2" wacClickIndex="2"/>
    <event time="15349" type="OnNext" clickIndex="3" wacClickIndex="3"/>
    <event time="17870" type="OnNext" clickIndex="4" wacClickIndex="4"/>
    <event time="20156" type="OnNext" clickIndex="5" wacClickIndex="5"/>
  </timings>
</athena>
</file>

<file path=customXml/item9.xml><?xml version="1.0" encoding="utf-8"?>
<athena xmlns="http://schemas.microsoft.com/edu/athena" version="0.1.3396.0">
  <timings duration="11431">
    <event time="769" type="OnNext" clickIndex="0" wacClickIndex="1"/>
  </timings>
</athena>
</file>

<file path=customXml/itemProps1.xml><?xml version="1.0" encoding="utf-8"?>
<ds:datastoreItem xmlns:ds="http://schemas.openxmlformats.org/officeDocument/2006/customXml" ds:itemID="{D6BF7CC4-6930-4564-B9A6-8F9B103BBA45}">
  <ds:schemaRefs>
    <ds:schemaRef ds:uri="http://schemas.microsoft.com/edu/athena"/>
  </ds:schemaRefs>
</ds:datastoreItem>
</file>

<file path=customXml/itemProps10.xml><?xml version="1.0" encoding="utf-8"?>
<ds:datastoreItem xmlns:ds="http://schemas.openxmlformats.org/officeDocument/2006/customXml" ds:itemID="{932CB2A1-CF74-467D-A646-F2ED39975684}">
  <ds:schemaRefs>
    <ds:schemaRef ds:uri="http://schemas.microsoft.com/edu/athena"/>
  </ds:schemaRefs>
</ds:datastoreItem>
</file>

<file path=customXml/itemProps11.xml><?xml version="1.0" encoding="utf-8"?>
<ds:datastoreItem xmlns:ds="http://schemas.openxmlformats.org/officeDocument/2006/customXml" ds:itemID="{A9DC0609-3CED-4176-B724-5D33160B49FF}">
  <ds:schemaRefs>
    <ds:schemaRef ds:uri="http://schemas.microsoft.com/edu/athena"/>
  </ds:schemaRefs>
</ds:datastoreItem>
</file>

<file path=customXml/itemProps12.xml><?xml version="1.0" encoding="utf-8"?>
<ds:datastoreItem xmlns:ds="http://schemas.openxmlformats.org/officeDocument/2006/customXml" ds:itemID="{F990F116-B58F-4255-B05B-DA3808E0E5C6}">
  <ds:schemaRefs>
    <ds:schemaRef ds:uri="http://schemas.microsoft.com/office/infopath/2007/PartnerControls"/>
    <ds:schemaRef ds:uri="http://purl.org/dc/elements/1.1/"/>
    <ds:schemaRef ds:uri="http://purl.org/dc/dcmitype/"/>
    <ds:schemaRef ds:uri="http://schemas.microsoft.com/office/2006/documentManagement/types"/>
    <ds:schemaRef ds:uri="http://www.w3.org/XML/1998/namespace"/>
    <ds:schemaRef ds:uri="http://schemas.microsoft.com/office/2006/metadata/properties"/>
    <ds:schemaRef ds:uri="http://schemas.openxmlformats.org/package/2006/metadata/core-properties"/>
    <ds:schemaRef ds:uri="230e9df3-be65-4c73-a93b-d1236ebd677e"/>
    <ds:schemaRef ds:uri="12a172fe-0250-434a-85cf-03b10810c5e5"/>
    <ds:schemaRef ds:uri="http://schemas.microsoft.com/sharepoint/v3"/>
    <ds:schemaRef ds:uri="http://purl.org/dc/terms/"/>
  </ds:schemaRefs>
</ds:datastoreItem>
</file>

<file path=customXml/itemProps13.xml><?xml version="1.0" encoding="utf-8"?>
<ds:datastoreItem xmlns:ds="http://schemas.openxmlformats.org/officeDocument/2006/customXml" ds:itemID="{83278C79-7E26-4536-BEE1-F9AC83960AD8}">
  <ds:schemaRefs>
    <ds:schemaRef ds:uri="http://schemas.microsoft.com/edu/athena"/>
  </ds:schemaRefs>
</ds:datastoreItem>
</file>

<file path=customXml/itemProps14.xml><?xml version="1.0" encoding="utf-8"?>
<ds:datastoreItem xmlns:ds="http://schemas.openxmlformats.org/officeDocument/2006/customXml" ds:itemID="{CA2144AF-24DC-4CBE-9E4C-E12729243A47}">
  <ds:schemaRefs>
    <ds:schemaRef ds:uri="http://schemas.microsoft.com/edu/athena"/>
  </ds:schemaRefs>
</ds:datastoreItem>
</file>

<file path=customXml/itemProps15.xml><?xml version="1.0" encoding="utf-8"?>
<ds:datastoreItem xmlns:ds="http://schemas.openxmlformats.org/officeDocument/2006/customXml" ds:itemID="{99E68366-C105-458C-9C4C-5A04C6A3239E}">
  <ds:schemaRefs>
    <ds:schemaRef ds:uri="http://schemas.microsoft.com/edu/athena"/>
  </ds:schemaRefs>
</ds:datastoreItem>
</file>

<file path=customXml/itemProps16.xml><?xml version="1.0" encoding="utf-8"?>
<ds:datastoreItem xmlns:ds="http://schemas.openxmlformats.org/officeDocument/2006/customXml" ds:itemID="{758FDAC0-319D-4A54-8D8E-1D42CB1F8004}">
  <ds:schemaRefs>
    <ds:schemaRef ds:uri="http://schemas.microsoft.com/sharepoint/v3/contenttype/forms"/>
  </ds:schemaRefs>
</ds:datastoreItem>
</file>

<file path=customXml/itemProps17.xml><?xml version="1.0" encoding="utf-8"?>
<ds:datastoreItem xmlns:ds="http://schemas.openxmlformats.org/officeDocument/2006/customXml" ds:itemID="{40C0EDF7-7162-4F92-B6F4-60FEC275EC14}">
  <ds:schemaRefs>
    <ds:schemaRef ds:uri="http://schemas.microsoft.com/edu/athena"/>
  </ds:schemaRefs>
</ds:datastoreItem>
</file>

<file path=customXml/itemProps18.xml><?xml version="1.0" encoding="utf-8"?>
<ds:datastoreItem xmlns:ds="http://schemas.openxmlformats.org/officeDocument/2006/customXml" ds:itemID="{66AD65FC-0E2F-42D5-A156-F2FEFDCD5EC9}">
  <ds:schemaRefs>
    <ds:schemaRef ds:uri="http://schemas.microsoft.com/edu/athena"/>
  </ds:schemaRefs>
</ds:datastoreItem>
</file>

<file path=customXml/itemProps19.xml><?xml version="1.0" encoding="utf-8"?>
<ds:datastoreItem xmlns:ds="http://schemas.openxmlformats.org/officeDocument/2006/customXml" ds:itemID="{1F67602C-129C-4CA0-AC41-78B1B80F4341}">
  <ds:schemaRefs>
    <ds:schemaRef ds:uri="http://schemas.microsoft.com/edu/athena"/>
  </ds:schemaRefs>
</ds:datastoreItem>
</file>

<file path=customXml/itemProps2.xml><?xml version="1.0" encoding="utf-8"?>
<ds:datastoreItem xmlns:ds="http://schemas.openxmlformats.org/officeDocument/2006/customXml" ds:itemID="{2C55F625-5DBD-4CFE-9FBD-AD68FC894C90}">
  <ds:schemaRefs>
    <ds:schemaRef ds:uri="http://schemas.microsoft.com/edu/athena"/>
  </ds:schemaRefs>
</ds:datastoreItem>
</file>

<file path=customXml/itemProps20.xml><?xml version="1.0" encoding="utf-8"?>
<ds:datastoreItem xmlns:ds="http://schemas.openxmlformats.org/officeDocument/2006/customXml" ds:itemID="{CBD183B7-86B3-48DC-9927-8E3C0CBE909B}">
  <ds:schemaRefs>
    <ds:schemaRef ds:uri="http://schemas.microsoft.com/edu/athena"/>
  </ds:schemaRefs>
</ds:datastoreItem>
</file>

<file path=customXml/itemProps21.xml><?xml version="1.0" encoding="utf-8"?>
<ds:datastoreItem xmlns:ds="http://schemas.openxmlformats.org/officeDocument/2006/customXml" ds:itemID="{338367E5-C80F-4D5A-B7B7-B14718385613}">
  <ds:schemaRefs>
    <ds:schemaRef ds:uri="http://schemas.microsoft.com/edu/athena"/>
  </ds:schemaRefs>
</ds:datastoreItem>
</file>

<file path=customXml/itemProps22.xml><?xml version="1.0" encoding="utf-8"?>
<ds:datastoreItem xmlns:ds="http://schemas.openxmlformats.org/officeDocument/2006/customXml" ds:itemID="{EBAFA5CE-FDCE-4266-A8A2-60C7CE04C2BC}">
  <ds:schemaRefs>
    <ds:schemaRef ds:uri="http://schemas.microsoft.com/edu/athena"/>
  </ds:schemaRefs>
</ds:datastoreItem>
</file>

<file path=customXml/itemProps23.xml><?xml version="1.0" encoding="utf-8"?>
<ds:datastoreItem xmlns:ds="http://schemas.openxmlformats.org/officeDocument/2006/customXml" ds:itemID="{E0F8DADA-9217-4890-9EF0-72615FA95556}">
  <ds:schemaRefs>
    <ds:schemaRef ds:uri="http://schemas.microsoft.com/edu/athena"/>
  </ds:schemaRefs>
</ds:datastoreItem>
</file>

<file path=customXml/itemProps3.xml><?xml version="1.0" encoding="utf-8"?>
<ds:datastoreItem xmlns:ds="http://schemas.openxmlformats.org/officeDocument/2006/customXml" ds:itemID="{08C55293-F95E-49EA-9A09-0A63A8BF7543}">
  <ds:schemaRefs>
    <ds:schemaRef ds:uri="http://schemas.microsoft.com/edu/athena"/>
  </ds:schemaRefs>
</ds:datastoreItem>
</file>

<file path=customXml/itemProps4.xml><?xml version="1.0" encoding="utf-8"?>
<ds:datastoreItem xmlns:ds="http://schemas.openxmlformats.org/officeDocument/2006/customXml" ds:itemID="{8E93C77A-FCCC-44B8-AF4D-C01683FADED9}">
  <ds:schemaRefs>
    <ds:schemaRef ds:uri="http://schemas.microsoft.com/edu/athena"/>
  </ds:schemaRefs>
</ds:datastoreItem>
</file>

<file path=customXml/itemProps5.xml><?xml version="1.0" encoding="utf-8"?>
<ds:datastoreItem xmlns:ds="http://schemas.openxmlformats.org/officeDocument/2006/customXml" ds:itemID="{6C7AF594-2307-45D6-9847-AA42DF81F948}">
  <ds:schemaRefs>
    <ds:schemaRef ds:uri="http://schemas.microsoft.com/edu/athena"/>
  </ds:schemaRefs>
</ds:datastoreItem>
</file>

<file path=customXml/itemProps6.xml><?xml version="1.0" encoding="utf-8"?>
<ds:datastoreItem xmlns:ds="http://schemas.openxmlformats.org/officeDocument/2006/customXml" ds:itemID="{E3AA71AA-AF25-4FF6-82DB-D46ED8BA496B}">
  <ds:schemaRefs>
    <ds:schemaRef ds:uri="http://schemas.microsoft.com/edu/athena"/>
  </ds:schemaRefs>
</ds:datastoreItem>
</file>

<file path=customXml/itemProps7.xml><?xml version="1.0" encoding="utf-8"?>
<ds:datastoreItem xmlns:ds="http://schemas.openxmlformats.org/officeDocument/2006/customXml" ds:itemID="{5D0DEFCE-63D4-4F88-8228-705C0AA7059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12a172fe-0250-434a-85cf-03b10810c5e5"/>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8.xml><?xml version="1.0" encoding="utf-8"?>
<ds:datastoreItem xmlns:ds="http://schemas.openxmlformats.org/officeDocument/2006/customXml" ds:itemID="{AECD7959-F5E3-4DAC-81D4-41AAB376D572}">
  <ds:schemaRefs>
    <ds:schemaRef ds:uri="http://schemas.microsoft.com/edu/athena"/>
  </ds:schemaRefs>
</ds:datastoreItem>
</file>

<file path=customXml/itemProps9.xml><?xml version="1.0" encoding="utf-8"?>
<ds:datastoreItem xmlns:ds="http://schemas.openxmlformats.org/officeDocument/2006/customXml" ds:itemID="{FD286AFC-D7D6-4D81-9A8A-CCE2E7C9A47A}">
  <ds:schemaRefs>
    <ds:schemaRef ds:uri="http://schemas.microsoft.com/edu/athena"/>
  </ds:schemaRefs>
</ds:datastoreItem>
</file>

<file path=docProps/app.xml><?xml version="1.0" encoding="utf-8"?>
<Properties xmlns="http://schemas.openxmlformats.org/officeDocument/2006/extended-properties" xmlns:vt="http://schemas.openxmlformats.org/officeDocument/2006/docPropsVTypes">
  <Template>Microsoft_Ignite_2015_Breakout_Template</Template>
  <TotalTime>271</TotalTime>
  <Words>2547</Words>
  <Application>Microsoft Office PowerPoint</Application>
  <PresentationFormat>Custom</PresentationFormat>
  <Paragraphs>880</Paragraphs>
  <Slides>60</Slides>
  <Notes>56</Notes>
  <HiddenSlides>0</HiddenSlides>
  <MMClips>0</MMClips>
  <ScaleCrop>false</ScaleCrop>
  <HeadingPairs>
    <vt:vector size="6" baseType="variant">
      <vt:variant>
        <vt:lpstr>Fonts Used</vt:lpstr>
      </vt:variant>
      <vt:variant>
        <vt:i4>10</vt:i4>
      </vt:variant>
      <vt:variant>
        <vt:lpstr>Theme</vt:lpstr>
      </vt:variant>
      <vt:variant>
        <vt:i4>4</vt:i4>
      </vt:variant>
      <vt:variant>
        <vt:lpstr>Slide Titles</vt:lpstr>
      </vt:variant>
      <vt:variant>
        <vt:i4>60</vt:i4>
      </vt:variant>
    </vt:vector>
  </HeadingPairs>
  <TitlesOfParts>
    <vt:vector size="74" baseType="lpstr">
      <vt:lpstr>ＭＳ Ｐゴシック</vt:lpstr>
      <vt:lpstr>Arial</vt:lpstr>
      <vt:lpstr>Avenir LT Pro 45 Book</vt:lpstr>
      <vt:lpstr>Calibri</vt:lpstr>
      <vt:lpstr>Consolas</vt:lpstr>
      <vt:lpstr>Segoe UI</vt:lpstr>
      <vt:lpstr>Segoe UI Light</vt:lpstr>
      <vt:lpstr>Segoe UI Semibold</vt:lpstr>
      <vt:lpstr>Segoe UI Semilight</vt:lpstr>
      <vt:lpstr>Wingdings</vt:lpstr>
      <vt:lpstr>5-30610_Microsoft_Ignite_Keynote_Template</vt:lpstr>
      <vt:lpstr>5-30629_Build_Template_WHITE</vt:lpstr>
      <vt:lpstr>5-30629_Build_Template_DARK BLUE</vt:lpstr>
      <vt:lpstr>1_5-30610_Microsoft_Ignite_Keynote_Template</vt:lpstr>
      <vt:lpstr>PowerPoint Presentation</vt:lpstr>
      <vt:lpstr>Supercharging your custom solutions with the Office 365 unified API (preview)</vt:lpstr>
      <vt:lpstr>Supercharging your custom solutions with the Office 365 unified API (preview)</vt:lpstr>
      <vt:lpstr>Agenda</vt:lpstr>
      <vt:lpstr>PowerPoint Presentation</vt:lpstr>
      <vt:lpstr>Office 365 by the numbers</vt:lpstr>
      <vt:lpstr>Why?</vt:lpstr>
      <vt:lpstr>Data silos in the enterprise</vt:lpstr>
      <vt:lpstr>Directory</vt:lpstr>
      <vt:lpstr>Extended Profile</vt:lpstr>
      <vt:lpstr>Mail, calendar and conversations</vt:lpstr>
      <vt:lpstr>Files</vt:lpstr>
      <vt:lpstr>Office Graph</vt:lpstr>
      <vt:lpstr>What?</vt:lpstr>
      <vt:lpstr>Office 365 unified API</vt:lpstr>
      <vt:lpstr>Breaking silos</vt:lpstr>
      <vt:lpstr>/me</vt:lpstr>
      <vt:lpstr>Code</vt:lpstr>
      <vt:lpstr>/users</vt:lpstr>
      <vt:lpstr>Code</vt:lpstr>
      <vt:lpstr>/messages</vt:lpstr>
      <vt:lpstr>Code</vt:lpstr>
      <vt:lpstr>/events</vt:lpstr>
      <vt:lpstr>Code</vt:lpstr>
      <vt:lpstr>/files</vt:lpstr>
      <vt:lpstr>Code</vt:lpstr>
      <vt:lpstr>/groups</vt:lpstr>
      <vt:lpstr>Code</vt:lpstr>
      <vt:lpstr>/workingWith</vt:lpstr>
      <vt:lpstr>Code</vt:lpstr>
      <vt:lpstr>/trendingAround</vt:lpstr>
      <vt:lpstr>Code</vt:lpstr>
      <vt:lpstr>/tasks (future)</vt:lpstr>
      <vt:lpstr>Code</vt:lpstr>
      <vt:lpstr>/notes (future)</vt:lpstr>
      <vt:lpstr>Code</vt:lpstr>
      <vt:lpstr>API</vt:lpstr>
      <vt:lpstr>API</vt:lpstr>
      <vt:lpstr>Demos REST calls in action</vt:lpstr>
      <vt:lpstr>How?</vt:lpstr>
      <vt:lpstr>Get to all data, connections and relationships in Office 365</vt:lpstr>
      <vt:lpstr>Office 365 unified API</vt:lpstr>
      <vt:lpstr>Navigating the API</vt:lpstr>
      <vt:lpstr>Demos App registration, permission scopes,  OpenId Connect, CORS…</vt:lpstr>
      <vt:lpstr>What is supported now?</vt:lpstr>
      <vt:lpstr>Supported functionality</vt:lpstr>
      <vt:lpstr>API</vt:lpstr>
      <vt:lpstr>Demos Client library, CRUD, Actions…</vt:lpstr>
      <vt:lpstr>What’s coming next?</vt:lpstr>
      <vt:lpstr>Roadmap</vt:lpstr>
      <vt:lpstr>Partner showcase Smartsheet.com </vt:lpstr>
      <vt:lpstr>Call to action</vt:lpstr>
      <vt:lpstr>Call to action - http://dev.office.com/unifiedAPIs   </vt:lpstr>
      <vt:lpstr>Demos API sandbox</vt:lpstr>
      <vt:lpstr>Summary</vt:lpstr>
      <vt:lpstr>Developer Program Launch</vt:lpstr>
      <vt:lpstr>Call to action</vt:lpstr>
      <vt:lpstr>Q&amp;A</vt:lpstr>
      <vt:lpstr>PowerPoint Presentation</vt:lpstr>
      <vt:lpstr>PowerPoint Presentation</vt:lpstr>
    </vt:vector>
  </TitlesOfParts>
  <Manager/>
  <Company>Microsoft Corporation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Supercharging your custom solutions with theOffice 365 unified API (preview)</dc:title>
  <dc:subject>Microsoft Ignite 2015</dc:subject>
  <dc:creator>Yina Arenas</dc:creator>
  <cp:keywords>Microsoft Ignite 2015</cp:keywords>
  <dc:description>Template: Mitchell Derrey, Silver Fox Productions
Formatting: 
Audience Type: Internal/External</dc:description>
  <cp:lastModifiedBy>Brittany Hart</cp:lastModifiedBy>
  <cp:revision>18</cp:revision>
  <dcterms:created xsi:type="dcterms:W3CDTF">2015-04-28T06:22:12Z</dcterms:created>
  <dcterms:modified xsi:type="dcterms:W3CDTF">2015-05-05T17:42:38Z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0x01010046EBBE4F454C2C47A5E89CD935B1FC7800E83BCD34BAE21044A0567CF64FDFDE54</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44;#McCormick Place|f42e8eaa-659e-42d3-85a5-a4ea6b6d2ed7</vt:lpwstr>
  </property>
  <property fmtid="{D5CDD505-2E9C-101B-9397-08002B2CF9AE}" pid="7" name="Track">
    <vt:lpwstr/>
  </property>
  <property fmtid="{D5CDD505-2E9C-101B-9397-08002B2CF9AE}" pid="8" name="Event Location">
    <vt:lpwstr>43;#Chicago|b2ea4b94-6e68-4e03-872e-ca2dcc35a47e</vt:lpwstr>
  </property>
  <property fmtid="{D5CDD505-2E9C-101B-9397-08002B2CF9AE}" pid="9" name="Campaign">
    <vt:lpwstr/>
  </property>
  <property fmtid="{D5CDD505-2E9C-101B-9397-08002B2CF9AE}" pid="10" name="IsMyDocuments">
    <vt:bool>true</vt:bool>
  </property>
  <property fmtid="{D5CDD505-2E9C-101B-9397-08002B2CF9AE}" pid="11" name="TaxKeyword">
    <vt:lpwstr>41;#Microsoft Ignite 2015|9eb2896f-7457-4443-a47b-f60d2d30355c</vt:lpwstr>
  </property>
  <property fmtid="{D5CDD505-2E9C-101B-9397-08002B2CF9AE}" pid="12" name="Audience1">
    <vt:lpwstr/>
  </property>
  <property fmtid="{D5CDD505-2E9C-101B-9397-08002B2CF9AE}" pid="13" name="Event Name">
    <vt:lpwstr>42;#Microsoft Ignite|9323c522-fe4b-4922-816b-10a1920d7afb</vt:lpwstr>
  </property>
</Properties>
</file>