
<file path=[Content_Types].xml><?xml version="1.0" encoding="utf-8"?>
<Types xmlns="http://schemas.openxmlformats.org/package/2006/content-types">
  <Default Extension="png" ContentType="image/png"/>
  <Default Extension="tmp" ContentType="image/png"/>
  <Default Extension="pdf" ContentType="application/pdf"/>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3.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4.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277" r:id="rId5"/>
    <p:sldMasterId id="2147484307" r:id="rId6"/>
    <p:sldMasterId id="2147484342" r:id="rId7"/>
    <p:sldMasterId id="2147484357" r:id="rId8"/>
  </p:sldMasterIdLst>
  <p:notesMasterIdLst>
    <p:notesMasterId r:id="rId51"/>
  </p:notesMasterIdLst>
  <p:handoutMasterIdLst>
    <p:handoutMasterId r:id="rId52"/>
  </p:handout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7" r:id="rId49"/>
    <p:sldId id="296" r:id="rId5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7D8FF"/>
    <a:srgbClr val="11CCFF"/>
    <a:srgbClr val="85E5FF"/>
    <a:srgbClr val="43D7FF"/>
    <a:srgbClr val="B4A0FF"/>
    <a:srgbClr val="505050"/>
    <a:srgbClr val="000000"/>
    <a:srgbClr val="00BCF2"/>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187" autoAdjust="0"/>
  </p:normalViewPr>
  <p:slideViewPr>
    <p:cSldViewPr>
      <p:cViewPr varScale="1">
        <p:scale>
          <a:sx n="114" d="100"/>
          <a:sy n="114" d="100"/>
        </p:scale>
        <p:origin x="84" y="258"/>
      </p:cViewPr>
      <p:guideLst/>
    </p:cSldViewPr>
  </p:slideViewPr>
  <p:outlineViewPr>
    <p:cViewPr>
      <p:scale>
        <a:sx n="33" d="100"/>
        <a:sy n="33" d="100"/>
      </p:scale>
      <p:origin x="0" y="-342"/>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commentAuthors" Target="commentAuthors.xml"/><Relationship Id="rId5" Type="http://schemas.openxmlformats.org/officeDocument/2006/relationships/slideMaster" Target="slideMasters/slideMaster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ableStyles" Target="tableStyle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spPr>
        <a:noFill/>
        <a:ln>
          <a:noFill/>
        </a:ln>
        <a:effectLst/>
        <a:sp3d/>
      </c:spPr>
    </c:floor>
    <c:sideWall>
      <c:thickness val="0"/>
      <c:spPr>
        <a:solidFill>
          <a:schemeClr val="bg1">
            <a:lumMod val="85000"/>
            <a:lumOff val="15000"/>
            <a:alpha val="50000"/>
          </a:schemeClr>
        </a:solidFill>
        <a:ln>
          <a:solidFill>
            <a:schemeClr val="accent1"/>
          </a:solidFill>
        </a:ln>
        <a:effectLst/>
        <a:sp3d>
          <a:contourClr>
            <a:schemeClr val="accent1"/>
          </a:contourClr>
        </a:sp3d>
      </c:spPr>
    </c:sideWall>
    <c:backWall>
      <c:thickness val="0"/>
      <c:spPr>
        <a:solidFill>
          <a:schemeClr val="bg1">
            <a:lumMod val="85000"/>
            <a:lumOff val="15000"/>
            <a:alpha val="50000"/>
          </a:schemeClr>
        </a:solidFill>
        <a:ln>
          <a:solidFill>
            <a:schemeClr val="accent1"/>
          </a:solidFill>
        </a:ln>
        <a:effectLst/>
        <a:sp3d>
          <a:contourClr>
            <a:schemeClr val="accent1"/>
          </a:contourClr>
        </a:sp3d>
      </c:spPr>
    </c:backWall>
    <c:plotArea>
      <c:layout>
        <c:manualLayout>
          <c:layoutTarget val="inner"/>
          <c:xMode val="edge"/>
          <c:yMode val="edge"/>
          <c:x val="2.8222052720404066E-3"/>
          <c:y val="0"/>
          <c:w val="0.90141690840695654"/>
          <c:h val="0.79856067730448854"/>
        </c:manualLayout>
      </c:layout>
      <c:bar3DChart>
        <c:barDir val="col"/>
        <c:grouping val="clustered"/>
        <c:varyColors val="0"/>
        <c:ser>
          <c:idx val="0"/>
          <c:order val="0"/>
          <c:tx>
            <c:strRef>
              <c:f>Sheet1!$B$1</c:f>
              <c:strCache>
                <c:ptCount val="1"/>
                <c:pt idx="0">
                  <c:v>ConfigMgr - Agent</c:v>
                </c:pt>
              </c:strCache>
            </c:strRef>
          </c:tx>
          <c:spPr>
            <a:solidFill>
              <a:srgbClr val="FFC000"/>
            </a:solidFill>
            <a:ln>
              <a:noFill/>
            </a:ln>
            <a:effectLst/>
            <a:sp3d/>
          </c:spPr>
          <c:invertIfNegative val="0"/>
          <c:dLbls>
            <c:delete val="1"/>
          </c:dLbls>
          <c:cat>
            <c:strRef>
              <c:f>Sheet1!$A$2</c:f>
              <c:strCache>
                <c:ptCount val="1"/>
                <c:pt idx="0">
                  <c:v>Windows 10 - Platform Unification</c:v>
                </c:pt>
              </c:strCache>
            </c:strRef>
          </c:cat>
          <c:val>
            <c:numRef>
              <c:f>Sheet1!$B$2</c:f>
              <c:numCache>
                <c:formatCode>General</c:formatCode>
                <c:ptCount val="1"/>
                <c:pt idx="0">
                  <c:v>5</c:v>
                </c:pt>
              </c:numCache>
            </c:numRef>
          </c:val>
          <c:extLst>
            <c:ext xmlns:c16="http://schemas.microsoft.com/office/drawing/2014/chart" uri="{C3380CC4-5D6E-409C-BE32-E72D297353CC}">
              <c16:uniqueId val="{00000000-7583-4CE1-B934-9030B41D657A}"/>
            </c:ext>
          </c:extLst>
        </c:ser>
        <c:ser>
          <c:idx val="1"/>
          <c:order val="1"/>
          <c:tx>
            <c:strRef>
              <c:f>Sheet1!$C$1</c:f>
              <c:strCache>
                <c:ptCount val="1"/>
                <c:pt idx="0">
                  <c:v>ConfigMgr - MDM</c:v>
                </c:pt>
              </c:strCache>
            </c:strRef>
          </c:tx>
          <c:spPr>
            <a:solidFill>
              <a:srgbClr val="00B050"/>
            </a:solidFill>
            <a:ln>
              <a:noFill/>
            </a:ln>
            <a:effectLst/>
            <a:sp3d/>
          </c:spPr>
          <c:invertIfNegative val="0"/>
          <c:dLbls>
            <c:delete val="1"/>
          </c:dLbls>
          <c:cat>
            <c:strRef>
              <c:f>Sheet1!$A$2</c:f>
              <c:strCache>
                <c:ptCount val="1"/>
                <c:pt idx="0">
                  <c:v>Windows 10 - Platform Unification</c:v>
                </c:pt>
              </c:strCache>
            </c:strRef>
          </c:cat>
          <c:val>
            <c:numRef>
              <c:f>Sheet1!$C$2</c:f>
              <c:numCache>
                <c:formatCode>General</c:formatCode>
                <c:ptCount val="1"/>
                <c:pt idx="0">
                  <c:v>3</c:v>
                </c:pt>
              </c:numCache>
            </c:numRef>
          </c:val>
          <c:extLst>
            <c:ext xmlns:c16="http://schemas.microsoft.com/office/drawing/2014/chart" uri="{C3380CC4-5D6E-409C-BE32-E72D297353CC}">
              <c16:uniqueId val="{00000001-7583-4CE1-B934-9030B41D657A}"/>
            </c:ext>
          </c:extLst>
        </c:ser>
        <c:ser>
          <c:idx val="2"/>
          <c:order val="2"/>
          <c:tx>
            <c:strRef>
              <c:f>Sheet1!$D$1</c:f>
              <c:strCache>
                <c:ptCount val="1"/>
                <c:pt idx="0">
                  <c:v>Intune - MDM</c:v>
                </c:pt>
              </c:strCache>
            </c:strRef>
          </c:tx>
          <c:spPr>
            <a:solidFill>
              <a:schemeClr val="accent1"/>
            </a:solidFill>
            <a:ln>
              <a:noFill/>
            </a:ln>
            <a:effectLst/>
            <a:sp3d/>
          </c:spPr>
          <c:invertIfNegative val="0"/>
          <c:dLbls>
            <c:delete val="1"/>
          </c:dLbls>
          <c:cat>
            <c:strRef>
              <c:f>Sheet1!$A$2</c:f>
              <c:strCache>
                <c:ptCount val="1"/>
                <c:pt idx="0">
                  <c:v>Windows 10 - Platform Unification</c:v>
                </c:pt>
              </c:strCache>
            </c:strRef>
          </c:cat>
          <c:val>
            <c:numRef>
              <c:f>Sheet1!$D$2</c:f>
              <c:numCache>
                <c:formatCode>General</c:formatCode>
                <c:ptCount val="1"/>
                <c:pt idx="0">
                  <c:v>3</c:v>
                </c:pt>
              </c:numCache>
            </c:numRef>
          </c:val>
          <c:extLst>
            <c:ext xmlns:c16="http://schemas.microsoft.com/office/drawing/2014/chart" uri="{C3380CC4-5D6E-409C-BE32-E72D297353CC}">
              <c16:uniqueId val="{00000002-7583-4CE1-B934-9030B41D657A}"/>
            </c:ext>
          </c:extLst>
        </c:ser>
        <c:dLbls>
          <c:showLegendKey val="0"/>
          <c:showVal val="1"/>
          <c:showCatName val="0"/>
          <c:showSerName val="0"/>
          <c:showPercent val="0"/>
          <c:showBubbleSize val="0"/>
        </c:dLbls>
        <c:gapWidth val="201"/>
        <c:gapDepth val="61"/>
        <c:shape val="box"/>
        <c:axId val="-1069811920"/>
        <c:axId val="-1069811376"/>
        <c:axId val="0"/>
      </c:bar3DChart>
      <c:catAx>
        <c:axId val="-106981192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069811376"/>
        <c:crossesAt val="0"/>
        <c:auto val="1"/>
        <c:lblAlgn val="ctr"/>
        <c:lblOffset val="100"/>
        <c:noMultiLvlLbl val="0"/>
      </c:catAx>
      <c:valAx>
        <c:axId val="-1069811376"/>
        <c:scaling>
          <c:orientation val="minMax"/>
        </c:scaling>
        <c:delete val="1"/>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sz="2400" baseline="0" dirty="0" smtClean="0"/>
                  <a:t>Management Capabilities</a:t>
                </a:r>
                <a:endParaRPr lang="en-US" sz="2400" baseline="0" dirty="0"/>
              </a:p>
            </c:rich>
          </c:tx>
          <c:layout>
            <c:manualLayout>
              <c:xMode val="edge"/>
              <c:yMode val="edge"/>
              <c:x val="1.1662192219065752E-2"/>
              <c:y val="0.20626292050160702"/>
            </c:manualLayout>
          </c:layout>
          <c:overlay val="0"/>
          <c:spPr>
            <a:noFill/>
            <a:ln>
              <a:noFill/>
            </a:ln>
            <a:effectLst/>
          </c:spPr>
          <c:txPr>
            <a:bodyPr rot="-540000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numFmt formatCode="General" sourceLinked="0"/>
        <c:majorTickMark val="none"/>
        <c:minorTickMark val="none"/>
        <c:tickLblPos val="nextTo"/>
        <c:crossAx val="-1069811920"/>
        <c:crosses val="autoZero"/>
        <c:crossBetween val="between"/>
        <c:majorUnit val="1"/>
      </c:valAx>
      <c:spPr>
        <a:noFill/>
        <a:ln>
          <a:noFill/>
        </a:ln>
        <a:effectLst/>
      </c:spPr>
    </c:plotArea>
    <c:legend>
      <c:legendPos val="b"/>
      <c:layout>
        <c:manualLayout>
          <c:xMode val="edge"/>
          <c:yMode val="edge"/>
          <c:x val="1.0019759641083235E-2"/>
          <c:y val="0.90029493159405982"/>
          <c:w val="0.83102443829166184"/>
          <c:h val="5.018260415999093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legend>
    <c:plotVisOnly val="1"/>
    <c:dispBlanksAs val="gap"/>
    <c:showDLblsOverMax val="0"/>
  </c:chart>
  <c:spPr>
    <a:solidFill>
      <a:schemeClr val="bg1">
        <a:lumMod val="85000"/>
        <a:lumOff val="15000"/>
        <a:alpha val="90000"/>
      </a:schemeClr>
    </a:solid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B0F477-E83D-4C44-ACFC-39EAACA6FF4A}"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2172E81B-7B4F-4A61-895F-C8B71BEE8944}">
      <dgm:prSet phldrT="[Text]"/>
      <dgm:spPr/>
      <dgm:t>
        <a:bodyPr/>
        <a:lstStyle/>
        <a:p>
          <a:r>
            <a:rPr lang="en-US" dirty="0" smtClean="0"/>
            <a:t>Plan</a:t>
          </a:r>
          <a:endParaRPr lang="en-US" dirty="0"/>
        </a:p>
      </dgm:t>
    </dgm:pt>
    <dgm:pt modelId="{087348A5-1A99-46F5-A38A-28F6220470D2}" type="parTrans" cxnId="{C7C13007-29DB-4C72-B536-8D93D6B90BCA}">
      <dgm:prSet/>
      <dgm:spPr/>
      <dgm:t>
        <a:bodyPr/>
        <a:lstStyle/>
        <a:p>
          <a:endParaRPr lang="en-US"/>
        </a:p>
      </dgm:t>
    </dgm:pt>
    <dgm:pt modelId="{F00773E4-67DD-4C45-83B6-10E28C913C50}" type="sibTrans" cxnId="{C7C13007-29DB-4C72-B536-8D93D6B90BCA}">
      <dgm:prSet>
        <dgm:style>
          <a:lnRef idx="3">
            <a:schemeClr val="accent5"/>
          </a:lnRef>
          <a:fillRef idx="0">
            <a:schemeClr val="accent5"/>
          </a:fillRef>
          <a:effectRef idx="2">
            <a:schemeClr val="accent5"/>
          </a:effectRef>
          <a:fontRef idx="minor">
            <a:schemeClr val="tx1"/>
          </a:fontRef>
        </dgm:style>
      </dgm:prSet>
      <dgm:spPr/>
      <dgm:t>
        <a:bodyPr/>
        <a:lstStyle/>
        <a:p>
          <a:endParaRPr lang="en-US"/>
        </a:p>
      </dgm:t>
    </dgm:pt>
    <dgm:pt modelId="{5DA46F10-FECA-49C2-90FD-430AC7B6D573}">
      <dgm:prSet phldrT="[Text]"/>
      <dgm:spPr/>
      <dgm:t>
        <a:bodyPr/>
        <a:lstStyle/>
        <a:p>
          <a:r>
            <a:rPr lang="en-US" dirty="0" smtClean="0"/>
            <a:t>Build Custom Image (Drivers, Apps, Updates)</a:t>
          </a:r>
          <a:endParaRPr lang="en-US" dirty="0"/>
        </a:p>
      </dgm:t>
    </dgm:pt>
    <dgm:pt modelId="{D913C648-B4E3-405E-A24A-CA8CC70EBF20}" type="parTrans" cxnId="{2E4F11DA-20A3-46C8-9F75-A83178F21F96}">
      <dgm:prSet/>
      <dgm:spPr/>
      <dgm:t>
        <a:bodyPr/>
        <a:lstStyle/>
        <a:p>
          <a:endParaRPr lang="en-US"/>
        </a:p>
      </dgm:t>
    </dgm:pt>
    <dgm:pt modelId="{882FF961-A63B-4DC8-8013-72EB608F07D4}" type="sibTrans" cxnId="{2E4F11DA-20A3-46C8-9F75-A83178F21F96}">
      <dgm:prSet>
        <dgm:style>
          <a:lnRef idx="3">
            <a:schemeClr val="accent5"/>
          </a:lnRef>
          <a:fillRef idx="0">
            <a:schemeClr val="accent5"/>
          </a:fillRef>
          <a:effectRef idx="2">
            <a:schemeClr val="accent5"/>
          </a:effectRef>
          <a:fontRef idx="minor">
            <a:schemeClr val="tx1"/>
          </a:fontRef>
        </dgm:style>
      </dgm:prSet>
      <dgm:spPr/>
      <dgm:t>
        <a:bodyPr/>
        <a:lstStyle/>
        <a:p>
          <a:endParaRPr lang="en-US"/>
        </a:p>
      </dgm:t>
    </dgm:pt>
    <dgm:pt modelId="{1CFA617E-4570-45F1-B77E-0A0C187D2FC7}">
      <dgm:prSet phldrT="[Text]"/>
      <dgm:spPr/>
      <dgm:t>
        <a:bodyPr/>
        <a:lstStyle/>
        <a:p>
          <a:r>
            <a:rPr lang="en-US" dirty="0" smtClean="0"/>
            <a:t>New Hardware</a:t>
          </a:r>
        </a:p>
        <a:p>
          <a:r>
            <a:rPr lang="en-US" dirty="0" smtClean="0"/>
            <a:t> In-Place (Refresh)</a:t>
          </a:r>
          <a:endParaRPr lang="en-US" dirty="0"/>
        </a:p>
      </dgm:t>
    </dgm:pt>
    <dgm:pt modelId="{2F4765DE-7E76-47DB-A0CA-2DE3116632FB}" type="parTrans" cxnId="{253A8058-DFDA-43C3-AEBC-2B40E8DEF6F0}">
      <dgm:prSet/>
      <dgm:spPr/>
      <dgm:t>
        <a:bodyPr/>
        <a:lstStyle/>
        <a:p>
          <a:endParaRPr lang="en-US"/>
        </a:p>
      </dgm:t>
    </dgm:pt>
    <dgm:pt modelId="{8BAFC7DD-FD94-4119-A4E3-F0EEC308119D}" type="sibTrans" cxnId="{253A8058-DFDA-43C3-AEBC-2B40E8DEF6F0}">
      <dgm:prSet>
        <dgm:style>
          <a:lnRef idx="3">
            <a:schemeClr val="accent5"/>
          </a:lnRef>
          <a:fillRef idx="0">
            <a:schemeClr val="accent5"/>
          </a:fillRef>
          <a:effectRef idx="2">
            <a:schemeClr val="accent5"/>
          </a:effectRef>
          <a:fontRef idx="minor">
            <a:schemeClr val="tx1"/>
          </a:fontRef>
        </dgm:style>
      </dgm:prSet>
      <dgm:spPr/>
      <dgm:t>
        <a:bodyPr/>
        <a:lstStyle/>
        <a:p>
          <a:endParaRPr lang="en-US"/>
        </a:p>
      </dgm:t>
    </dgm:pt>
    <dgm:pt modelId="{B5087329-7327-44E8-B7E2-4C6866CD67A1}">
      <dgm:prSet phldrT="[Text]"/>
      <dgm:spPr/>
      <dgm:t>
        <a:bodyPr/>
        <a:lstStyle/>
        <a:p>
          <a:r>
            <a:rPr lang="en-US" dirty="0" smtClean="0"/>
            <a:t>Wipe</a:t>
          </a:r>
          <a:endParaRPr lang="en-US" dirty="0"/>
        </a:p>
      </dgm:t>
    </dgm:pt>
    <dgm:pt modelId="{32CDBFF6-51FF-4CCC-BB26-BBE7735B919D}" type="parTrans" cxnId="{EB241F28-E740-44BF-8CD1-65A5FA878263}">
      <dgm:prSet/>
      <dgm:spPr/>
      <dgm:t>
        <a:bodyPr/>
        <a:lstStyle/>
        <a:p>
          <a:endParaRPr lang="en-US"/>
        </a:p>
      </dgm:t>
    </dgm:pt>
    <dgm:pt modelId="{20196406-1260-44E2-BDF3-A27CDD2E67F2}" type="sibTrans" cxnId="{EB241F28-E740-44BF-8CD1-65A5FA878263}">
      <dgm:prSet>
        <dgm:style>
          <a:lnRef idx="3">
            <a:schemeClr val="accent5"/>
          </a:lnRef>
          <a:fillRef idx="0">
            <a:schemeClr val="accent5"/>
          </a:fillRef>
          <a:effectRef idx="2">
            <a:schemeClr val="accent5"/>
          </a:effectRef>
          <a:fontRef idx="minor">
            <a:schemeClr val="tx1"/>
          </a:fontRef>
        </dgm:style>
      </dgm:prSet>
      <dgm:spPr/>
      <dgm:t>
        <a:bodyPr/>
        <a:lstStyle/>
        <a:p>
          <a:endParaRPr lang="en-US"/>
        </a:p>
      </dgm:t>
    </dgm:pt>
    <dgm:pt modelId="{AB0DB698-F42A-45BE-A8EA-B7488B7A6003}">
      <dgm:prSet phldrT="[Text]"/>
      <dgm:spPr/>
      <dgm:t>
        <a:bodyPr/>
        <a:lstStyle/>
        <a:p>
          <a:r>
            <a:rPr lang="en-US" dirty="0" smtClean="0"/>
            <a:t>Reimage</a:t>
          </a:r>
          <a:endParaRPr lang="en-US" dirty="0"/>
        </a:p>
      </dgm:t>
    </dgm:pt>
    <dgm:pt modelId="{20A752AA-38FA-4F53-9A83-2D28F009900D}" type="parTrans" cxnId="{7405F3DB-5CC2-47E9-9F7A-8C369EAF0B3E}">
      <dgm:prSet/>
      <dgm:spPr/>
      <dgm:t>
        <a:bodyPr/>
        <a:lstStyle/>
        <a:p>
          <a:endParaRPr lang="en-US"/>
        </a:p>
      </dgm:t>
    </dgm:pt>
    <dgm:pt modelId="{5131418F-5B4B-46C6-8525-0DEF6A7E28B7}" type="sibTrans" cxnId="{7405F3DB-5CC2-47E9-9F7A-8C369EAF0B3E}">
      <dgm:prSet>
        <dgm:style>
          <a:lnRef idx="3">
            <a:schemeClr val="accent5"/>
          </a:lnRef>
          <a:fillRef idx="0">
            <a:schemeClr val="accent5"/>
          </a:fillRef>
          <a:effectRef idx="2">
            <a:schemeClr val="accent5"/>
          </a:effectRef>
          <a:fontRef idx="minor">
            <a:schemeClr val="tx1"/>
          </a:fontRef>
        </dgm:style>
      </dgm:prSet>
      <dgm:spPr/>
      <dgm:t>
        <a:bodyPr/>
        <a:lstStyle/>
        <a:p>
          <a:endParaRPr lang="en-US"/>
        </a:p>
      </dgm:t>
    </dgm:pt>
    <dgm:pt modelId="{292BC4E8-9011-4422-9BF5-8E154EFA6350}">
      <dgm:prSet/>
      <dgm:spPr/>
      <dgm:t>
        <a:bodyPr/>
        <a:lstStyle/>
        <a:p>
          <a:r>
            <a:rPr lang="en-US" dirty="0" smtClean="0"/>
            <a:t>New Windows Version or Major Image Revision</a:t>
          </a:r>
          <a:endParaRPr lang="en-US" dirty="0"/>
        </a:p>
      </dgm:t>
    </dgm:pt>
    <dgm:pt modelId="{09AE6E78-D4CF-4D94-B937-18447E5E663C}" type="parTrans" cxnId="{8F1992C1-B7C4-44A6-A402-D1AEBE3486A6}">
      <dgm:prSet/>
      <dgm:spPr/>
      <dgm:t>
        <a:bodyPr/>
        <a:lstStyle/>
        <a:p>
          <a:endParaRPr lang="en-US"/>
        </a:p>
      </dgm:t>
    </dgm:pt>
    <dgm:pt modelId="{8C38F100-57E2-4CDE-A61B-C6CADE994F46}" type="sibTrans" cxnId="{8F1992C1-B7C4-44A6-A402-D1AEBE3486A6}">
      <dgm:prSet>
        <dgm:style>
          <a:lnRef idx="3">
            <a:schemeClr val="accent5"/>
          </a:lnRef>
          <a:fillRef idx="0">
            <a:schemeClr val="accent5"/>
          </a:fillRef>
          <a:effectRef idx="2">
            <a:schemeClr val="accent5"/>
          </a:effectRef>
          <a:fontRef idx="minor">
            <a:schemeClr val="tx1"/>
          </a:fontRef>
        </dgm:style>
      </dgm:prSet>
      <dgm:spPr/>
      <dgm:t>
        <a:bodyPr/>
        <a:lstStyle/>
        <a:p>
          <a:endParaRPr lang="en-US"/>
        </a:p>
      </dgm:t>
    </dgm:pt>
    <dgm:pt modelId="{F61BDEC7-2CC7-4316-BF18-91E94E3BE3C6}" type="pres">
      <dgm:prSet presAssocID="{FCB0F477-E83D-4C44-ACFC-39EAACA6FF4A}" presName="cycle" presStyleCnt="0">
        <dgm:presLayoutVars>
          <dgm:dir/>
          <dgm:resizeHandles val="exact"/>
        </dgm:presLayoutVars>
      </dgm:prSet>
      <dgm:spPr/>
      <dgm:t>
        <a:bodyPr/>
        <a:lstStyle/>
        <a:p>
          <a:endParaRPr lang="en-US"/>
        </a:p>
      </dgm:t>
    </dgm:pt>
    <dgm:pt modelId="{41B2EF08-0D83-4BF0-B59E-92EE5603584B}" type="pres">
      <dgm:prSet presAssocID="{2172E81B-7B4F-4A61-895F-C8B71BEE8944}" presName="node" presStyleLbl="node1" presStyleIdx="0" presStyleCnt="6" custScaleX="130398">
        <dgm:presLayoutVars>
          <dgm:bulletEnabled val="1"/>
        </dgm:presLayoutVars>
      </dgm:prSet>
      <dgm:spPr/>
      <dgm:t>
        <a:bodyPr/>
        <a:lstStyle/>
        <a:p>
          <a:endParaRPr lang="en-US"/>
        </a:p>
      </dgm:t>
    </dgm:pt>
    <dgm:pt modelId="{273D3C46-3DC6-42B9-831B-48B1640F9704}" type="pres">
      <dgm:prSet presAssocID="{2172E81B-7B4F-4A61-895F-C8B71BEE8944}" presName="spNode" presStyleCnt="0"/>
      <dgm:spPr/>
    </dgm:pt>
    <dgm:pt modelId="{A4C20A74-CBDD-44B0-A6EF-D088FDBEA88B}" type="pres">
      <dgm:prSet presAssocID="{F00773E4-67DD-4C45-83B6-10E28C913C50}" presName="sibTrans" presStyleLbl="sibTrans1D1" presStyleIdx="0" presStyleCnt="6"/>
      <dgm:spPr/>
      <dgm:t>
        <a:bodyPr/>
        <a:lstStyle/>
        <a:p>
          <a:endParaRPr lang="en-US"/>
        </a:p>
      </dgm:t>
    </dgm:pt>
    <dgm:pt modelId="{BEAFBEBA-A180-4F6A-AC0C-B8111EA44BE7}" type="pres">
      <dgm:prSet presAssocID="{5DA46F10-FECA-49C2-90FD-430AC7B6D573}" presName="node" presStyleLbl="node1" presStyleIdx="1" presStyleCnt="6" custScaleX="138656">
        <dgm:presLayoutVars>
          <dgm:bulletEnabled val="1"/>
        </dgm:presLayoutVars>
      </dgm:prSet>
      <dgm:spPr/>
      <dgm:t>
        <a:bodyPr/>
        <a:lstStyle/>
        <a:p>
          <a:endParaRPr lang="en-US"/>
        </a:p>
      </dgm:t>
    </dgm:pt>
    <dgm:pt modelId="{21CCC5D3-33A9-4948-958A-1975C7B27CB3}" type="pres">
      <dgm:prSet presAssocID="{5DA46F10-FECA-49C2-90FD-430AC7B6D573}" presName="spNode" presStyleCnt="0"/>
      <dgm:spPr/>
    </dgm:pt>
    <dgm:pt modelId="{2DEE3894-6B96-4336-80BB-3673461C418D}" type="pres">
      <dgm:prSet presAssocID="{882FF961-A63B-4DC8-8013-72EB608F07D4}" presName="sibTrans" presStyleLbl="sibTrans1D1" presStyleIdx="1" presStyleCnt="6"/>
      <dgm:spPr/>
      <dgm:t>
        <a:bodyPr/>
        <a:lstStyle/>
        <a:p>
          <a:endParaRPr lang="en-US"/>
        </a:p>
      </dgm:t>
    </dgm:pt>
    <dgm:pt modelId="{5A05C9F5-E9FA-4EA0-BEAA-0D49E638518A}" type="pres">
      <dgm:prSet presAssocID="{1CFA617E-4570-45F1-B77E-0A0C187D2FC7}" presName="node" presStyleLbl="node1" presStyleIdx="2" presStyleCnt="6" custScaleX="125771" custScaleY="109425">
        <dgm:presLayoutVars>
          <dgm:bulletEnabled val="1"/>
        </dgm:presLayoutVars>
      </dgm:prSet>
      <dgm:spPr/>
      <dgm:t>
        <a:bodyPr/>
        <a:lstStyle/>
        <a:p>
          <a:endParaRPr lang="en-US"/>
        </a:p>
      </dgm:t>
    </dgm:pt>
    <dgm:pt modelId="{9CDD73F2-4BE3-458A-ADF2-86C39AFA89D2}" type="pres">
      <dgm:prSet presAssocID="{1CFA617E-4570-45F1-B77E-0A0C187D2FC7}" presName="spNode" presStyleCnt="0"/>
      <dgm:spPr/>
    </dgm:pt>
    <dgm:pt modelId="{8B7678E9-16F7-4AC6-AB11-3DA12DC583E7}" type="pres">
      <dgm:prSet presAssocID="{8BAFC7DD-FD94-4119-A4E3-F0EEC308119D}" presName="sibTrans" presStyleLbl="sibTrans1D1" presStyleIdx="2" presStyleCnt="6"/>
      <dgm:spPr/>
      <dgm:t>
        <a:bodyPr/>
        <a:lstStyle/>
        <a:p>
          <a:endParaRPr lang="en-US"/>
        </a:p>
      </dgm:t>
    </dgm:pt>
    <dgm:pt modelId="{E7D62D74-64FF-47E8-B298-1C8E054DD461}" type="pres">
      <dgm:prSet presAssocID="{B5087329-7327-44E8-B7E2-4C6866CD67A1}" presName="node" presStyleLbl="node1" presStyleIdx="3" presStyleCnt="6" custScaleX="148204">
        <dgm:presLayoutVars>
          <dgm:bulletEnabled val="1"/>
        </dgm:presLayoutVars>
      </dgm:prSet>
      <dgm:spPr/>
      <dgm:t>
        <a:bodyPr/>
        <a:lstStyle/>
        <a:p>
          <a:endParaRPr lang="en-US"/>
        </a:p>
      </dgm:t>
    </dgm:pt>
    <dgm:pt modelId="{E78E83DD-FA45-4149-A815-6E6FA8C8A8F6}" type="pres">
      <dgm:prSet presAssocID="{B5087329-7327-44E8-B7E2-4C6866CD67A1}" presName="spNode" presStyleCnt="0"/>
      <dgm:spPr/>
    </dgm:pt>
    <dgm:pt modelId="{28C4FA62-EF3C-49D0-9CEA-D8284F592339}" type="pres">
      <dgm:prSet presAssocID="{20196406-1260-44E2-BDF3-A27CDD2E67F2}" presName="sibTrans" presStyleLbl="sibTrans1D1" presStyleIdx="3" presStyleCnt="6"/>
      <dgm:spPr/>
      <dgm:t>
        <a:bodyPr/>
        <a:lstStyle/>
        <a:p>
          <a:endParaRPr lang="en-US"/>
        </a:p>
      </dgm:t>
    </dgm:pt>
    <dgm:pt modelId="{632995A6-EFA6-4E27-A9B4-D9A059BE99BB}" type="pres">
      <dgm:prSet presAssocID="{AB0DB698-F42A-45BE-A8EA-B7488B7A6003}" presName="node" presStyleLbl="node1" presStyleIdx="4" presStyleCnt="6" custScaleX="152820">
        <dgm:presLayoutVars>
          <dgm:bulletEnabled val="1"/>
        </dgm:presLayoutVars>
      </dgm:prSet>
      <dgm:spPr/>
      <dgm:t>
        <a:bodyPr/>
        <a:lstStyle/>
        <a:p>
          <a:endParaRPr lang="en-US"/>
        </a:p>
      </dgm:t>
    </dgm:pt>
    <dgm:pt modelId="{81749D7E-C852-4B1A-90E9-1B07735170F1}" type="pres">
      <dgm:prSet presAssocID="{AB0DB698-F42A-45BE-A8EA-B7488B7A6003}" presName="spNode" presStyleCnt="0"/>
      <dgm:spPr/>
    </dgm:pt>
    <dgm:pt modelId="{81BC2ADF-8134-4207-B009-C27CF8906371}" type="pres">
      <dgm:prSet presAssocID="{5131418F-5B4B-46C6-8525-0DEF6A7E28B7}" presName="sibTrans" presStyleLbl="sibTrans1D1" presStyleIdx="4" presStyleCnt="6"/>
      <dgm:spPr/>
      <dgm:t>
        <a:bodyPr/>
        <a:lstStyle/>
        <a:p>
          <a:endParaRPr lang="en-US"/>
        </a:p>
      </dgm:t>
    </dgm:pt>
    <dgm:pt modelId="{401DB418-09BE-4A74-BB78-42D66BA92A12}" type="pres">
      <dgm:prSet presAssocID="{292BC4E8-9011-4422-9BF5-8E154EFA6350}" presName="node" presStyleLbl="node1" presStyleIdx="5" presStyleCnt="6" custScaleX="160969">
        <dgm:presLayoutVars>
          <dgm:bulletEnabled val="1"/>
        </dgm:presLayoutVars>
      </dgm:prSet>
      <dgm:spPr/>
      <dgm:t>
        <a:bodyPr/>
        <a:lstStyle/>
        <a:p>
          <a:endParaRPr lang="en-US"/>
        </a:p>
      </dgm:t>
    </dgm:pt>
    <dgm:pt modelId="{AA991C4A-16F1-4B46-A456-4B70A79424A1}" type="pres">
      <dgm:prSet presAssocID="{292BC4E8-9011-4422-9BF5-8E154EFA6350}" presName="spNode" presStyleCnt="0"/>
      <dgm:spPr/>
    </dgm:pt>
    <dgm:pt modelId="{F6B77CDD-7935-4693-AE53-BEEAD1D8D7BC}" type="pres">
      <dgm:prSet presAssocID="{8C38F100-57E2-4CDE-A61B-C6CADE994F46}" presName="sibTrans" presStyleLbl="sibTrans1D1" presStyleIdx="5" presStyleCnt="6"/>
      <dgm:spPr/>
      <dgm:t>
        <a:bodyPr/>
        <a:lstStyle/>
        <a:p>
          <a:endParaRPr lang="en-US"/>
        </a:p>
      </dgm:t>
    </dgm:pt>
  </dgm:ptLst>
  <dgm:cxnLst>
    <dgm:cxn modelId="{5233F859-2BDA-48E7-81A6-87CBBE1EC701}" type="presOf" srcId="{1CFA617E-4570-45F1-B77E-0A0C187D2FC7}" destId="{5A05C9F5-E9FA-4EA0-BEAA-0D49E638518A}" srcOrd="0" destOrd="0" presId="urn:microsoft.com/office/officeart/2005/8/layout/cycle5"/>
    <dgm:cxn modelId="{2E4F11DA-20A3-46C8-9F75-A83178F21F96}" srcId="{FCB0F477-E83D-4C44-ACFC-39EAACA6FF4A}" destId="{5DA46F10-FECA-49C2-90FD-430AC7B6D573}" srcOrd="1" destOrd="0" parTransId="{D913C648-B4E3-405E-A24A-CA8CC70EBF20}" sibTransId="{882FF961-A63B-4DC8-8013-72EB608F07D4}"/>
    <dgm:cxn modelId="{EB241F28-E740-44BF-8CD1-65A5FA878263}" srcId="{FCB0F477-E83D-4C44-ACFC-39EAACA6FF4A}" destId="{B5087329-7327-44E8-B7E2-4C6866CD67A1}" srcOrd="3" destOrd="0" parTransId="{32CDBFF6-51FF-4CCC-BB26-BBE7735B919D}" sibTransId="{20196406-1260-44E2-BDF3-A27CDD2E67F2}"/>
    <dgm:cxn modelId="{C75CBBB8-A9E6-4B85-A59E-18DA936C48EE}" type="presOf" srcId="{FCB0F477-E83D-4C44-ACFC-39EAACA6FF4A}" destId="{F61BDEC7-2CC7-4316-BF18-91E94E3BE3C6}" srcOrd="0" destOrd="0" presId="urn:microsoft.com/office/officeart/2005/8/layout/cycle5"/>
    <dgm:cxn modelId="{7E0884D5-F934-4D17-83E3-01D1CC31348B}" type="presOf" srcId="{5DA46F10-FECA-49C2-90FD-430AC7B6D573}" destId="{BEAFBEBA-A180-4F6A-AC0C-B8111EA44BE7}" srcOrd="0" destOrd="0" presId="urn:microsoft.com/office/officeart/2005/8/layout/cycle5"/>
    <dgm:cxn modelId="{AC0CCD9A-CAFD-498F-AC73-F8CFBEEC20BA}" type="presOf" srcId="{292BC4E8-9011-4422-9BF5-8E154EFA6350}" destId="{401DB418-09BE-4A74-BB78-42D66BA92A12}" srcOrd="0" destOrd="0" presId="urn:microsoft.com/office/officeart/2005/8/layout/cycle5"/>
    <dgm:cxn modelId="{58C867CC-FCB2-4103-AC0C-19A494F07319}" type="presOf" srcId="{AB0DB698-F42A-45BE-A8EA-B7488B7A6003}" destId="{632995A6-EFA6-4E27-A9B4-D9A059BE99BB}" srcOrd="0" destOrd="0" presId="urn:microsoft.com/office/officeart/2005/8/layout/cycle5"/>
    <dgm:cxn modelId="{D4156EAB-CE79-4F42-836E-EB65A35811BD}" type="presOf" srcId="{5131418F-5B4B-46C6-8525-0DEF6A7E28B7}" destId="{81BC2ADF-8134-4207-B009-C27CF8906371}" srcOrd="0" destOrd="0" presId="urn:microsoft.com/office/officeart/2005/8/layout/cycle5"/>
    <dgm:cxn modelId="{8F1992C1-B7C4-44A6-A402-D1AEBE3486A6}" srcId="{FCB0F477-E83D-4C44-ACFC-39EAACA6FF4A}" destId="{292BC4E8-9011-4422-9BF5-8E154EFA6350}" srcOrd="5" destOrd="0" parTransId="{09AE6E78-D4CF-4D94-B937-18447E5E663C}" sibTransId="{8C38F100-57E2-4CDE-A61B-C6CADE994F46}"/>
    <dgm:cxn modelId="{B0A6BCEE-D306-4AB5-B308-BBB120A3D871}" type="presOf" srcId="{B5087329-7327-44E8-B7E2-4C6866CD67A1}" destId="{E7D62D74-64FF-47E8-B298-1C8E054DD461}" srcOrd="0" destOrd="0" presId="urn:microsoft.com/office/officeart/2005/8/layout/cycle5"/>
    <dgm:cxn modelId="{253A8058-DFDA-43C3-AEBC-2B40E8DEF6F0}" srcId="{FCB0F477-E83D-4C44-ACFC-39EAACA6FF4A}" destId="{1CFA617E-4570-45F1-B77E-0A0C187D2FC7}" srcOrd="2" destOrd="0" parTransId="{2F4765DE-7E76-47DB-A0CA-2DE3116632FB}" sibTransId="{8BAFC7DD-FD94-4119-A4E3-F0EEC308119D}"/>
    <dgm:cxn modelId="{F0E2F775-D839-4EBB-B5FC-73BFEA87508F}" type="presOf" srcId="{20196406-1260-44E2-BDF3-A27CDD2E67F2}" destId="{28C4FA62-EF3C-49D0-9CEA-D8284F592339}" srcOrd="0" destOrd="0" presId="urn:microsoft.com/office/officeart/2005/8/layout/cycle5"/>
    <dgm:cxn modelId="{7405F3DB-5CC2-47E9-9F7A-8C369EAF0B3E}" srcId="{FCB0F477-E83D-4C44-ACFC-39EAACA6FF4A}" destId="{AB0DB698-F42A-45BE-A8EA-B7488B7A6003}" srcOrd="4" destOrd="0" parTransId="{20A752AA-38FA-4F53-9A83-2D28F009900D}" sibTransId="{5131418F-5B4B-46C6-8525-0DEF6A7E28B7}"/>
    <dgm:cxn modelId="{DEDDC978-622D-42C6-A57D-1F2CDCA44970}" type="presOf" srcId="{8BAFC7DD-FD94-4119-A4E3-F0EEC308119D}" destId="{8B7678E9-16F7-4AC6-AB11-3DA12DC583E7}" srcOrd="0" destOrd="0" presId="urn:microsoft.com/office/officeart/2005/8/layout/cycle5"/>
    <dgm:cxn modelId="{0AD8B2CF-DD1B-4F9A-A4D9-F43F33849B35}" type="presOf" srcId="{2172E81B-7B4F-4A61-895F-C8B71BEE8944}" destId="{41B2EF08-0D83-4BF0-B59E-92EE5603584B}" srcOrd="0" destOrd="0" presId="urn:microsoft.com/office/officeart/2005/8/layout/cycle5"/>
    <dgm:cxn modelId="{A16C2871-50EF-40DD-816E-F21A6F20904C}" type="presOf" srcId="{882FF961-A63B-4DC8-8013-72EB608F07D4}" destId="{2DEE3894-6B96-4336-80BB-3673461C418D}" srcOrd="0" destOrd="0" presId="urn:microsoft.com/office/officeart/2005/8/layout/cycle5"/>
    <dgm:cxn modelId="{C7C13007-29DB-4C72-B536-8D93D6B90BCA}" srcId="{FCB0F477-E83D-4C44-ACFC-39EAACA6FF4A}" destId="{2172E81B-7B4F-4A61-895F-C8B71BEE8944}" srcOrd="0" destOrd="0" parTransId="{087348A5-1A99-46F5-A38A-28F6220470D2}" sibTransId="{F00773E4-67DD-4C45-83B6-10E28C913C50}"/>
    <dgm:cxn modelId="{CA561B1E-DF89-4B7C-8A8D-35DA2BBBB6D1}" type="presOf" srcId="{8C38F100-57E2-4CDE-A61B-C6CADE994F46}" destId="{F6B77CDD-7935-4693-AE53-BEEAD1D8D7BC}" srcOrd="0" destOrd="0" presId="urn:microsoft.com/office/officeart/2005/8/layout/cycle5"/>
    <dgm:cxn modelId="{9410F466-A622-4398-919F-E4B9BA7F2BDB}" type="presOf" srcId="{F00773E4-67DD-4C45-83B6-10E28C913C50}" destId="{A4C20A74-CBDD-44B0-A6EF-D088FDBEA88B}" srcOrd="0" destOrd="0" presId="urn:microsoft.com/office/officeart/2005/8/layout/cycle5"/>
    <dgm:cxn modelId="{17EF759F-7030-4C33-8382-5B2CAC1CCF18}" type="presParOf" srcId="{F61BDEC7-2CC7-4316-BF18-91E94E3BE3C6}" destId="{41B2EF08-0D83-4BF0-B59E-92EE5603584B}" srcOrd="0" destOrd="0" presId="urn:microsoft.com/office/officeart/2005/8/layout/cycle5"/>
    <dgm:cxn modelId="{9F7E3E05-C114-4C6B-9E0A-23F0965F14AF}" type="presParOf" srcId="{F61BDEC7-2CC7-4316-BF18-91E94E3BE3C6}" destId="{273D3C46-3DC6-42B9-831B-48B1640F9704}" srcOrd="1" destOrd="0" presId="urn:microsoft.com/office/officeart/2005/8/layout/cycle5"/>
    <dgm:cxn modelId="{0944ECB1-37F6-4C6B-9F8A-24A4D9771E3B}" type="presParOf" srcId="{F61BDEC7-2CC7-4316-BF18-91E94E3BE3C6}" destId="{A4C20A74-CBDD-44B0-A6EF-D088FDBEA88B}" srcOrd="2" destOrd="0" presId="urn:microsoft.com/office/officeart/2005/8/layout/cycle5"/>
    <dgm:cxn modelId="{821EC81E-67F8-4BC3-BCB8-DDDF3A3164B4}" type="presParOf" srcId="{F61BDEC7-2CC7-4316-BF18-91E94E3BE3C6}" destId="{BEAFBEBA-A180-4F6A-AC0C-B8111EA44BE7}" srcOrd="3" destOrd="0" presId="urn:microsoft.com/office/officeart/2005/8/layout/cycle5"/>
    <dgm:cxn modelId="{AF710467-68BC-45D2-8F77-7A25C2287A31}" type="presParOf" srcId="{F61BDEC7-2CC7-4316-BF18-91E94E3BE3C6}" destId="{21CCC5D3-33A9-4948-958A-1975C7B27CB3}" srcOrd="4" destOrd="0" presId="urn:microsoft.com/office/officeart/2005/8/layout/cycle5"/>
    <dgm:cxn modelId="{4595FF96-DB01-4E88-8870-4B9139EE5FC2}" type="presParOf" srcId="{F61BDEC7-2CC7-4316-BF18-91E94E3BE3C6}" destId="{2DEE3894-6B96-4336-80BB-3673461C418D}" srcOrd="5" destOrd="0" presId="urn:microsoft.com/office/officeart/2005/8/layout/cycle5"/>
    <dgm:cxn modelId="{B5386566-CFD1-41F5-B2E4-36E4CF7D3870}" type="presParOf" srcId="{F61BDEC7-2CC7-4316-BF18-91E94E3BE3C6}" destId="{5A05C9F5-E9FA-4EA0-BEAA-0D49E638518A}" srcOrd="6" destOrd="0" presId="urn:microsoft.com/office/officeart/2005/8/layout/cycle5"/>
    <dgm:cxn modelId="{71A024CE-1611-4F5B-B706-4521D3BBAD55}" type="presParOf" srcId="{F61BDEC7-2CC7-4316-BF18-91E94E3BE3C6}" destId="{9CDD73F2-4BE3-458A-ADF2-86C39AFA89D2}" srcOrd="7" destOrd="0" presId="urn:microsoft.com/office/officeart/2005/8/layout/cycle5"/>
    <dgm:cxn modelId="{A29F20C7-B851-4EFD-897F-A70A06C2E948}" type="presParOf" srcId="{F61BDEC7-2CC7-4316-BF18-91E94E3BE3C6}" destId="{8B7678E9-16F7-4AC6-AB11-3DA12DC583E7}" srcOrd="8" destOrd="0" presId="urn:microsoft.com/office/officeart/2005/8/layout/cycle5"/>
    <dgm:cxn modelId="{B1E0A66E-394B-4810-8A86-6476DD4809D4}" type="presParOf" srcId="{F61BDEC7-2CC7-4316-BF18-91E94E3BE3C6}" destId="{E7D62D74-64FF-47E8-B298-1C8E054DD461}" srcOrd="9" destOrd="0" presId="urn:microsoft.com/office/officeart/2005/8/layout/cycle5"/>
    <dgm:cxn modelId="{8823BEC2-6ADA-445C-B751-4DAE62C728FF}" type="presParOf" srcId="{F61BDEC7-2CC7-4316-BF18-91E94E3BE3C6}" destId="{E78E83DD-FA45-4149-A815-6E6FA8C8A8F6}" srcOrd="10" destOrd="0" presId="urn:microsoft.com/office/officeart/2005/8/layout/cycle5"/>
    <dgm:cxn modelId="{912D6CFD-ABB4-4CC8-B78F-098C5166BEEF}" type="presParOf" srcId="{F61BDEC7-2CC7-4316-BF18-91E94E3BE3C6}" destId="{28C4FA62-EF3C-49D0-9CEA-D8284F592339}" srcOrd="11" destOrd="0" presId="urn:microsoft.com/office/officeart/2005/8/layout/cycle5"/>
    <dgm:cxn modelId="{74F11550-5416-434E-A341-7E369250FB8C}" type="presParOf" srcId="{F61BDEC7-2CC7-4316-BF18-91E94E3BE3C6}" destId="{632995A6-EFA6-4E27-A9B4-D9A059BE99BB}" srcOrd="12" destOrd="0" presId="urn:microsoft.com/office/officeart/2005/8/layout/cycle5"/>
    <dgm:cxn modelId="{822CCB9F-E216-4BE9-A856-720AEFD254F0}" type="presParOf" srcId="{F61BDEC7-2CC7-4316-BF18-91E94E3BE3C6}" destId="{81749D7E-C852-4B1A-90E9-1B07735170F1}" srcOrd="13" destOrd="0" presId="urn:microsoft.com/office/officeart/2005/8/layout/cycle5"/>
    <dgm:cxn modelId="{01D1BE8F-BCC7-46A8-91F5-35A00BC0F456}" type="presParOf" srcId="{F61BDEC7-2CC7-4316-BF18-91E94E3BE3C6}" destId="{81BC2ADF-8134-4207-B009-C27CF8906371}" srcOrd="14" destOrd="0" presId="urn:microsoft.com/office/officeart/2005/8/layout/cycle5"/>
    <dgm:cxn modelId="{10B36909-9B1B-493E-9537-1B516E271FDB}" type="presParOf" srcId="{F61BDEC7-2CC7-4316-BF18-91E94E3BE3C6}" destId="{401DB418-09BE-4A74-BB78-42D66BA92A12}" srcOrd="15" destOrd="0" presId="urn:microsoft.com/office/officeart/2005/8/layout/cycle5"/>
    <dgm:cxn modelId="{D5AFFCBE-C0E7-41B4-B264-F147B38C75FF}" type="presParOf" srcId="{F61BDEC7-2CC7-4316-BF18-91E94E3BE3C6}" destId="{AA991C4A-16F1-4B46-A456-4B70A79424A1}" srcOrd="16" destOrd="0" presId="urn:microsoft.com/office/officeart/2005/8/layout/cycle5"/>
    <dgm:cxn modelId="{8EE49455-33C7-415D-B1C7-272DB5435C79}" type="presParOf" srcId="{F61BDEC7-2CC7-4316-BF18-91E94E3BE3C6}" destId="{F6B77CDD-7935-4693-AE53-BEEAD1D8D7BC}"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B0F477-E83D-4C44-ACFC-39EAACA6FF4A}"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2172E81B-7B4F-4A61-895F-C8B71BEE8944}">
      <dgm:prSet phldrT="[Text]"/>
      <dgm:spPr/>
      <dgm:t>
        <a:bodyPr/>
        <a:lstStyle/>
        <a:p>
          <a:r>
            <a:rPr lang="en-US" dirty="0" smtClean="0"/>
            <a:t>Plan</a:t>
          </a:r>
          <a:endParaRPr lang="en-US" dirty="0"/>
        </a:p>
      </dgm:t>
    </dgm:pt>
    <dgm:pt modelId="{087348A5-1A99-46F5-A38A-28F6220470D2}" type="parTrans" cxnId="{C7C13007-29DB-4C72-B536-8D93D6B90BCA}">
      <dgm:prSet/>
      <dgm:spPr/>
      <dgm:t>
        <a:bodyPr/>
        <a:lstStyle/>
        <a:p>
          <a:endParaRPr lang="en-US"/>
        </a:p>
      </dgm:t>
    </dgm:pt>
    <dgm:pt modelId="{F00773E4-67DD-4C45-83B6-10E28C913C50}" type="sibTrans" cxnId="{C7C13007-29DB-4C72-B536-8D93D6B90BCA}">
      <dgm:prSet>
        <dgm:style>
          <a:lnRef idx="3">
            <a:schemeClr val="accent5"/>
          </a:lnRef>
          <a:fillRef idx="0">
            <a:schemeClr val="accent5"/>
          </a:fillRef>
          <a:effectRef idx="2">
            <a:schemeClr val="accent5"/>
          </a:effectRef>
          <a:fontRef idx="minor">
            <a:schemeClr val="tx1"/>
          </a:fontRef>
        </dgm:style>
      </dgm:prSet>
      <dgm:spPr/>
      <dgm:t>
        <a:bodyPr/>
        <a:lstStyle/>
        <a:p>
          <a:endParaRPr lang="en-US"/>
        </a:p>
      </dgm:t>
    </dgm:pt>
    <dgm:pt modelId="{5DA46F10-FECA-49C2-90FD-430AC7B6D573}">
      <dgm:prSet phldrT="[Text]"/>
      <dgm:spPr/>
      <dgm:t>
        <a:bodyPr/>
        <a:lstStyle/>
        <a:p>
          <a:r>
            <a:rPr lang="en-US" dirty="0" smtClean="0"/>
            <a:t>Upgrade (Improved, deeply integrated with Task Sequence for Windows 7+)</a:t>
          </a:r>
          <a:endParaRPr lang="en-US" dirty="0"/>
        </a:p>
      </dgm:t>
    </dgm:pt>
    <dgm:pt modelId="{D913C648-B4E3-405E-A24A-CA8CC70EBF20}" type="parTrans" cxnId="{2E4F11DA-20A3-46C8-9F75-A83178F21F96}">
      <dgm:prSet/>
      <dgm:spPr/>
      <dgm:t>
        <a:bodyPr/>
        <a:lstStyle/>
        <a:p>
          <a:endParaRPr lang="en-US"/>
        </a:p>
      </dgm:t>
    </dgm:pt>
    <dgm:pt modelId="{882FF961-A63B-4DC8-8013-72EB608F07D4}" type="sibTrans" cxnId="{2E4F11DA-20A3-46C8-9F75-A83178F21F96}">
      <dgm:prSet>
        <dgm:style>
          <a:lnRef idx="3">
            <a:schemeClr val="accent5"/>
          </a:lnRef>
          <a:fillRef idx="0">
            <a:schemeClr val="accent5"/>
          </a:fillRef>
          <a:effectRef idx="2">
            <a:schemeClr val="accent5"/>
          </a:effectRef>
          <a:fontRef idx="minor">
            <a:schemeClr val="tx1"/>
          </a:fontRef>
        </dgm:style>
      </dgm:prSet>
      <dgm:spPr/>
      <dgm:t>
        <a:bodyPr/>
        <a:lstStyle/>
        <a:p>
          <a:endParaRPr lang="en-US"/>
        </a:p>
      </dgm:t>
    </dgm:pt>
    <dgm:pt modelId="{1CFA617E-4570-45F1-B77E-0A0C187D2FC7}">
      <dgm:prSet phldrT="[Text]"/>
      <dgm:spPr/>
      <dgm:t>
        <a:bodyPr/>
        <a:lstStyle/>
        <a:p>
          <a:r>
            <a:rPr lang="en-US" dirty="0" smtClean="0"/>
            <a:t>Future updates through Windows Servicing Model</a:t>
          </a:r>
          <a:endParaRPr lang="en-US" dirty="0"/>
        </a:p>
      </dgm:t>
    </dgm:pt>
    <dgm:pt modelId="{2F4765DE-7E76-47DB-A0CA-2DE3116632FB}" type="parTrans" cxnId="{253A8058-DFDA-43C3-AEBC-2B40E8DEF6F0}">
      <dgm:prSet/>
      <dgm:spPr/>
      <dgm:t>
        <a:bodyPr/>
        <a:lstStyle/>
        <a:p>
          <a:endParaRPr lang="en-US"/>
        </a:p>
      </dgm:t>
    </dgm:pt>
    <dgm:pt modelId="{8BAFC7DD-FD94-4119-A4E3-F0EEC308119D}" type="sibTrans" cxnId="{253A8058-DFDA-43C3-AEBC-2B40E8DEF6F0}">
      <dgm:prSet>
        <dgm:style>
          <a:lnRef idx="3">
            <a:schemeClr val="accent1"/>
          </a:lnRef>
          <a:fillRef idx="0">
            <a:schemeClr val="accent1"/>
          </a:fillRef>
          <a:effectRef idx="2">
            <a:schemeClr val="accent1"/>
          </a:effectRef>
          <a:fontRef idx="minor">
            <a:schemeClr val="tx1"/>
          </a:fontRef>
        </dgm:style>
      </dgm:prSet>
      <dgm:spPr/>
      <dgm:t>
        <a:bodyPr/>
        <a:lstStyle/>
        <a:p>
          <a:endParaRPr lang="en-US"/>
        </a:p>
      </dgm:t>
    </dgm:pt>
    <dgm:pt modelId="{F61BDEC7-2CC7-4316-BF18-91E94E3BE3C6}" type="pres">
      <dgm:prSet presAssocID="{FCB0F477-E83D-4C44-ACFC-39EAACA6FF4A}" presName="cycle" presStyleCnt="0">
        <dgm:presLayoutVars>
          <dgm:dir/>
          <dgm:resizeHandles val="exact"/>
        </dgm:presLayoutVars>
      </dgm:prSet>
      <dgm:spPr/>
      <dgm:t>
        <a:bodyPr/>
        <a:lstStyle/>
        <a:p>
          <a:endParaRPr lang="en-US"/>
        </a:p>
      </dgm:t>
    </dgm:pt>
    <dgm:pt modelId="{41B2EF08-0D83-4BF0-B59E-92EE5603584B}" type="pres">
      <dgm:prSet presAssocID="{2172E81B-7B4F-4A61-895F-C8B71BEE8944}" presName="node" presStyleLbl="node1" presStyleIdx="0" presStyleCnt="3" custScaleX="130398">
        <dgm:presLayoutVars>
          <dgm:bulletEnabled val="1"/>
        </dgm:presLayoutVars>
      </dgm:prSet>
      <dgm:spPr/>
      <dgm:t>
        <a:bodyPr/>
        <a:lstStyle/>
        <a:p>
          <a:endParaRPr lang="en-US"/>
        </a:p>
      </dgm:t>
    </dgm:pt>
    <dgm:pt modelId="{273D3C46-3DC6-42B9-831B-48B1640F9704}" type="pres">
      <dgm:prSet presAssocID="{2172E81B-7B4F-4A61-895F-C8B71BEE8944}" presName="spNode" presStyleCnt="0"/>
      <dgm:spPr/>
    </dgm:pt>
    <dgm:pt modelId="{A4C20A74-CBDD-44B0-A6EF-D088FDBEA88B}" type="pres">
      <dgm:prSet presAssocID="{F00773E4-67DD-4C45-83B6-10E28C913C50}" presName="sibTrans" presStyleLbl="sibTrans1D1" presStyleIdx="0" presStyleCnt="3"/>
      <dgm:spPr/>
      <dgm:t>
        <a:bodyPr/>
        <a:lstStyle/>
        <a:p>
          <a:endParaRPr lang="en-US"/>
        </a:p>
      </dgm:t>
    </dgm:pt>
    <dgm:pt modelId="{BEAFBEBA-A180-4F6A-AC0C-B8111EA44BE7}" type="pres">
      <dgm:prSet presAssocID="{5DA46F10-FECA-49C2-90FD-430AC7B6D573}" presName="node" presStyleLbl="node1" presStyleIdx="1" presStyleCnt="3" custScaleX="138656">
        <dgm:presLayoutVars>
          <dgm:bulletEnabled val="1"/>
        </dgm:presLayoutVars>
      </dgm:prSet>
      <dgm:spPr/>
      <dgm:t>
        <a:bodyPr/>
        <a:lstStyle/>
        <a:p>
          <a:endParaRPr lang="en-US"/>
        </a:p>
      </dgm:t>
    </dgm:pt>
    <dgm:pt modelId="{21CCC5D3-33A9-4948-958A-1975C7B27CB3}" type="pres">
      <dgm:prSet presAssocID="{5DA46F10-FECA-49C2-90FD-430AC7B6D573}" presName="spNode" presStyleCnt="0"/>
      <dgm:spPr/>
    </dgm:pt>
    <dgm:pt modelId="{2DEE3894-6B96-4336-80BB-3673461C418D}" type="pres">
      <dgm:prSet presAssocID="{882FF961-A63B-4DC8-8013-72EB608F07D4}" presName="sibTrans" presStyleLbl="sibTrans1D1" presStyleIdx="1" presStyleCnt="3"/>
      <dgm:spPr/>
      <dgm:t>
        <a:bodyPr/>
        <a:lstStyle/>
        <a:p>
          <a:endParaRPr lang="en-US"/>
        </a:p>
      </dgm:t>
    </dgm:pt>
    <dgm:pt modelId="{5A05C9F5-E9FA-4EA0-BEAA-0D49E638518A}" type="pres">
      <dgm:prSet presAssocID="{1CFA617E-4570-45F1-B77E-0A0C187D2FC7}" presName="node" presStyleLbl="node1" presStyleIdx="2" presStyleCnt="3" custScaleX="125771" custScaleY="109425">
        <dgm:presLayoutVars>
          <dgm:bulletEnabled val="1"/>
        </dgm:presLayoutVars>
      </dgm:prSet>
      <dgm:spPr/>
      <dgm:t>
        <a:bodyPr/>
        <a:lstStyle/>
        <a:p>
          <a:endParaRPr lang="en-US"/>
        </a:p>
      </dgm:t>
    </dgm:pt>
    <dgm:pt modelId="{9CDD73F2-4BE3-458A-ADF2-86C39AFA89D2}" type="pres">
      <dgm:prSet presAssocID="{1CFA617E-4570-45F1-B77E-0A0C187D2FC7}" presName="spNode" presStyleCnt="0"/>
      <dgm:spPr/>
    </dgm:pt>
    <dgm:pt modelId="{8B7678E9-16F7-4AC6-AB11-3DA12DC583E7}" type="pres">
      <dgm:prSet presAssocID="{8BAFC7DD-FD94-4119-A4E3-F0EEC308119D}" presName="sibTrans" presStyleLbl="sibTrans1D1" presStyleIdx="2" presStyleCnt="3"/>
      <dgm:spPr/>
      <dgm:t>
        <a:bodyPr/>
        <a:lstStyle/>
        <a:p>
          <a:endParaRPr lang="en-US"/>
        </a:p>
      </dgm:t>
    </dgm:pt>
  </dgm:ptLst>
  <dgm:cxnLst>
    <dgm:cxn modelId="{5680A0C9-F3F5-4348-BDE9-3A2B9487F9DC}" type="presOf" srcId="{5DA46F10-FECA-49C2-90FD-430AC7B6D573}" destId="{BEAFBEBA-A180-4F6A-AC0C-B8111EA44BE7}" srcOrd="0" destOrd="0" presId="urn:microsoft.com/office/officeart/2005/8/layout/cycle5"/>
    <dgm:cxn modelId="{EAF39555-5F39-4965-8EB1-244500C6BB38}" type="presOf" srcId="{1CFA617E-4570-45F1-B77E-0A0C187D2FC7}" destId="{5A05C9F5-E9FA-4EA0-BEAA-0D49E638518A}" srcOrd="0" destOrd="0" presId="urn:microsoft.com/office/officeart/2005/8/layout/cycle5"/>
    <dgm:cxn modelId="{32EF40A5-E529-4320-93AB-A3550E7F5091}" type="presOf" srcId="{F00773E4-67DD-4C45-83B6-10E28C913C50}" destId="{A4C20A74-CBDD-44B0-A6EF-D088FDBEA88B}" srcOrd="0" destOrd="0" presId="urn:microsoft.com/office/officeart/2005/8/layout/cycle5"/>
    <dgm:cxn modelId="{6D1E781B-CB02-4777-8962-CBFA5A918E9F}" type="presOf" srcId="{2172E81B-7B4F-4A61-895F-C8B71BEE8944}" destId="{41B2EF08-0D83-4BF0-B59E-92EE5603584B}" srcOrd="0" destOrd="0" presId="urn:microsoft.com/office/officeart/2005/8/layout/cycle5"/>
    <dgm:cxn modelId="{2E4F11DA-20A3-46C8-9F75-A83178F21F96}" srcId="{FCB0F477-E83D-4C44-ACFC-39EAACA6FF4A}" destId="{5DA46F10-FECA-49C2-90FD-430AC7B6D573}" srcOrd="1" destOrd="0" parTransId="{D913C648-B4E3-405E-A24A-CA8CC70EBF20}" sibTransId="{882FF961-A63B-4DC8-8013-72EB608F07D4}"/>
    <dgm:cxn modelId="{C5360385-6152-49BC-8F9D-3585FB4A6388}" type="presOf" srcId="{FCB0F477-E83D-4C44-ACFC-39EAACA6FF4A}" destId="{F61BDEC7-2CC7-4316-BF18-91E94E3BE3C6}" srcOrd="0" destOrd="0" presId="urn:microsoft.com/office/officeart/2005/8/layout/cycle5"/>
    <dgm:cxn modelId="{253A8058-DFDA-43C3-AEBC-2B40E8DEF6F0}" srcId="{FCB0F477-E83D-4C44-ACFC-39EAACA6FF4A}" destId="{1CFA617E-4570-45F1-B77E-0A0C187D2FC7}" srcOrd="2" destOrd="0" parTransId="{2F4765DE-7E76-47DB-A0CA-2DE3116632FB}" sibTransId="{8BAFC7DD-FD94-4119-A4E3-F0EEC308119D}"/>
    <dgm:cxn modelId="{C7C13007-29DB-4C72-B536-8D93D6B90BCA}" srcId="{FCB0F477-E83D-4C44-ACFC-39EAACA6FF4A}" destId="{2172E81B-7B4F-4A61-895F-C8B71BEE8944}" srcOrd="0" destOrd="0" parTransId="{087348A5-1A99-46F5-A38A-28F6220470D2}" sibTransId="{F00773E4-67DD-4C45-83B6-10E28C913C50}"/>
    <dgm:cxn modelId="{B81A97D9-3E16-45E1-948C-58E486B9DA0E}" type="presOf" srcId="{882FF961-A63B-4DC8-8013-72EB608F07D4}" destId="{2DEE3894-6B96-4336-80BB-3673461C418D}" srcOrd="0" destOrd="0" presId="urn:microsoft.com/office/officeart/2005/8/layout/cycle5"/>
    <dgm:cxn modelId="{41CA523C-5538-4C84-9316-E2FF28CB7217}" type="presOf" srcId="{8BAFC7DD-FD94-4119-A4E3-F0EEC308119D}" destId="{8B7678E9-16F7-4AC6-AB11-3DA12DC583E7}" srcOrd="0" destOrd="0" presId="urn:microsoft.com/office/officeart/2005/8/layout/cycle5"/>
    <dgm:cxn modelId="{2E02466E-42F6-410D-AB05-371EA777CD0F}" type="presParOf" srcId="{F61BDEC7-2CC7-4316-BF18-91E94E3BE3C6}" destId="{41B2EF08-0D83-4BF0-B59E-92EE5603584B}" srcOrd="0" destOrd="0" presId="urn:microsoft.com/office/officeart/2005/8/layout/cycle5"/>
    <dgm:cxn modelId="{65B951E8-A374-471E-AEC7-DB020C819AAC}" type="presParOf" srcId="{F61BDEC7-2CC7-4316-BF18-91E94E3BE3C6}" destId="{273D3C46-3DC6-42B9-831B-48B1640F9704}" srcOrd="1" destOrd="0" presId="urn:microsoft.com/office/officeart/2005/8/layout/cycle5"/>
    <dgm:cxn modelId="{1128FD9E-8028-4E4B-BA51-476639D06EA0}" type="presParOf" srcId="{F61BDEC7-2CC7-4316-BF18-91E94E3BE3C6}" destId="{A4C20A74-CBDD-44B0-A6EF-D088FDBEA88B}" srcOrd="2" destOrd="0" presId="urn:microsoft.com/office/officeart/2005/8/layout/cycle5"/>
    <dgm:cxn modelId="{B8FC0D14-35E0-452E-B05E-014956A4E2A0}" type="presParOf" srcId="{F61BDEC7-2CC7-4316-BF18-91E94E3BE3C6}" destId="{BEAFBEBA-A180-4F6A-AC0C-B8111EA44BE7}" srcOrd="3" destOrd="0" presId="urn:microsoft.com/office/officeart/2005/8/layout/cycle5"/>
    <dgm:cxn modelId="{54EA0A4C-AC78-409A-8F44-3D8241501973}" type="presParOf" srcId="{F61BDEC7-2CC7-4316-BF18-91E94E3BE3C6}" destId="{21CCC5D3-33A9-4948-958A-1975C7B27CB3}" srcOrd="4" destOrd="0" presId="urn:microsoft.com/office/officeart/2005/8/layout/cycle5"/>
    <dgm:cxn modelId="{E6B78035-AB30-465F-B72E-90986F5B4D42}" type="presParOf" srcId="{F61BDEC7-2CC7-4316-BF18-91E94E3BE3C6}" destId="{2DEE3894-6B96-4336-80BB-3673461C418D}" srcOrd="5" destOrd="0" presId="urn:microsoft.com/office/officeart/2005/8/layout/cycle5"/>
    <dgm:cxn modelId="{A171A2F6-0052-45D3-B1BF-EECB5EEAD1C6}" type="presParOf" srcId="{F61BDEC7-2CC7-4316-BF18-91E94E3BE3C6}" destId="{5A05C9F5-E9FA-4EA0-BEAA-0D49E638518A}" srcOrd="6" destOrd="0" presId="urn:microsoft.com/office/officeart/2005/8/layout/cycle5"/>
    <dgm:cxn modelId="{C0467C73-0413-4393-90A1-FEC37891BEA3}" type="presParOf" srcId="{F61BDEC7-2CC7-4316-BF18-91E94E3BE3C6}" destId="{9CDD73F2-4BE3-458A-ADF2-86C39AFA89D2}" srcOrd="7" destOrd="0" presId="urn:microsoft.com/office/officeart/2005/8/layout/cycle5"/>
    <dgm:cxn modelId="{E1FC833B-B733-4ED5-AD06-4A0915787088}" type="presParOf" srcId="{F61BDEC7-2CC7-4316-BF18-91E94E3BE3C6}" destId="{8B7678E9-16F7-4AC6-AB11-3DA12DC583E7}"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B0F477-E83D-4C44-ACFC-39EAACA6FF4A}"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5DA46F10-FECA-49C2-90FD-430AC7B6D573}">
      <dgm:prSet phldrT="[Text]"/>
      <dgm:spPr/>
      <dgm:t>
        <a:bodyPr/>
        <a:lstStyle/>
        <a:p>
          <a:r>
            <a:rPr lang="en-US" dirty="0" smtClean="0"/>
            <a:t>Build Provisioning Package (through WICD/CM/Intune)</a:t>
          </a:r>
          <a:endParaRPr lang="en-US" dirty="0"/>
        </a:p>
      </dgm:t>
    </dgm:pt>
    <dgm:pt modelId="{D913C648-B4E3-405E-A24A-CA8CC70EBF20}" type="parTrans" cxnId="{2E4F11DA-20A3-46C8-9F75-A83178F21F96}">
      <dgm:prSet/>
      <dgm:spPr/>
      <dgm:t>
        <a:bodyPr/>
        <a:lstStyle/>
        <a:p>
          <a:endParaRPr lang="en-US"/>
        </a:p>
      </dgm:t>
    </dgm:pt>
    <dgm:pt modelId="{882FF961-A63B-4DC8-8013-72EB608F07D4}" type="sibTrans" cxnId="{2E4F11DA-20A3-46C8-9F75-A83178F21F96}">
      <dgm:prSet>
        <dgm:style>
          <a:lnRef idx="3">
            <a:schemeClr val="accent5"/>
          </a:lnRef>
          <a:fillRef idx="0">
            <a:schemeClr val="accent5"/>
          </a:fillRef>
          <a:effectRef idx="2">
            <a:schemeClr val="accent5"/>
          </a:effectRef>
          <a:fontRef idx="minor">
            <a:schemeClr val="tx1"/>
          </a:fontRef>
        </dgm:style>
      </dgm:prSet>
      <dgm:spPr/>
      <dgm:t>
        <a:bodyPr/>
        <a:lstStyle/>
        <a:p>
          <a:endParaRPr lang="en-US"/>
        </a:p>
      </dgm:t>
    </dgm:pt>
    <dgm:pt modelId="{1CFA617E-4570-45F1-B77E-0A0C187D2FC7}">
      <dgm:prSet phldrT="[Text]"/>
      <dgm:spPr/>
      <dgm:t>
        <a:bodyPr/>
        <a:lstStyle/>
        <a:p>
          <a:r>
            <a:rPr lang="en-US" dirty="0" smtClean="0"/>
            <a:t>New Hardware</a:t>
          </a:r>
        </a:p>
        <a:p>
          <a:r>
            <a:rPr lang="en-US" dirty="0" smtClean="0"/>
            <a:t>(Standard Pro Image)</a:t>
          </a:r>
        </a:p>
      </dgm:t>
    </dgm:pt>
    <dgm:pt modelId="{2F4765DE-7E76-47DB-A0CA-2DE3116632FB}" type="parTrans" cxnId="{253A8058-DFDA-43C3-AEBC-2B40E8DEF6F0}">
      <dgm:prSet/>
      <dgm:spPr/>
      <dgm:t>
        <a:bodyPr/>
        <a:lstStyle/>
        <a:p>
          <a:endParaRPr lang="en-US"/>
        </a:p>
      </dgm:t>
    </dgm:pt>
    <dgm:pt modelId="{8BAFC7DD-FD94-4119-A4E3-F0EEC308119D}" type="sibTrans" cxnId="{253A8058-DFDA-43C3-AEBC-2B40E8DEF6F0}">
      <dgm:prSet>
        <dgm:style>
          <a:lnRef idx="3">
            <a:schemeClr val="accent5"/>
          </a:lnRef>
          <a:fillRef idx="0">
            <a:schemeClr val="accent5"/>
          </a:fillRef>
          <a:effectRef idx="2">
            <a:schemeClr val="accent5"/>
          </a:effectRef>
          <a:fontRef idx="minor">
            <a:schemeClr val="tx1"/>
          </a:fontRef>
        </dgm:style>
      </dgm:prSet>
      <dgm:spPr/>
      <dgm:t>
        <a:bodyPr/>
        <a:lstStyle/>
        <a:p>
          <a:endParaRPr lang="en-US"/>
        </a:p>
      </dgm:t>
    </dgm:pt>
    <dgm:pt modelId="{B5087329-7327-44E8-B7E2-4C6866CD67A1}">
      <dgm:prSet phldrT="[Text]"/>
      <dgm:spPr/>
      <dgm:t>
        <a:bodyPr/>
        <a:lstStyle/>
        <a:p>
          <a:r>
            <a:rPr lang="en-US" dirty="0" smtClean="0"/>
            <a:t>Apply Provisioning Package</a:t>
          </a:r>
          <a:endParaRPr lang="en-US" dirty="0"/>
        </a:p>
      </dgm:t>
    </dgm:pt>
    <dgm:pt modelId="{32CDBFF6-51FF-4CCC-BB26-BBE7735B919D}" type="parTrans" cxnId="{EB241F28-E740-44BF-8CD1-65A5FA878263}">
      <dgm:prSet/>
      <dgm:spPr/>
      <dgm:t>
        <a:bodyPr/>
        <a:lstStyle/>
        <a:p>
          <a:endParaRPr lang="en-US"/>
        </a:p>
      </dgm:t>
    </dgm:pt>
    <dgm:pt modelId="{20196406-1260-44E2-BDF3-A27CDD2E67F2}" type="sibTrans" cxnId="{EB241F28-E740-44BF-8CD1-65A5FA878263}">
      <dgm:prSet>
        <dgm:style>
          <a:lnRef idx="3">
            <a:schemeClr val="accent5"/>
          </a:lnRef>
          <a:fillRef idx="0">
            <a:schemeClr val="accent5"/>
          </a:fillRef>
          <a:effectRef idx="2">
            <a:schemeClr val="accent5"/>
          </a:effectRef>
          <a:fontRef idx="minor">
            <a:schemeClr val="tx1"/>
          </a:fontRef>
        </dgm:style>
      </dgm:prSet>
      <dgm:spPr/>
      <dgm:t>
        <a:bodyPr/>
        <a:lstStyle/>
        <a:p>
          <a:endParaRPr lang="en-US"/>
        </a:p>
      </dgm:t>
    </dgm:pt>
    <dgm:pt modelId="{292BC4E8-9011-4422-9BF5-8E154EFA6350}">
      <dgm:prSet/>
      <dgm:spPr/>
      <dgm:t>
        <a:bodyPr/>
        <a:lstStyle/>
        <a:p>
          <a:r>
            <a:rPr lang="en-US" dirty="0" smtClean="0"/>
            <a:t>Future updates through Windows Servicing Model</a:t>
          </a:r>
          <a:endParaRPr lang="en-US" dirty="0"/>
        </a:p>
      </dgm:t>
    </dgm:pt>
    <dgm:pt modelId="{09AE6E78-D4CF-4D94-B937-18447E5E663C}" type="parTrans" cxnId="{8F1992C1-B7C4-44A6-A402-D1AEBE3486A6}">
      <dgm:prSet/>
      <dgm:spPr/>
      <dgm:t>
        <a:bodyPr/>
        <a:lstStyle/>
        <a:p>
          <a:endParaRPr lang="en-US"/>
        </a:p>
      </dgm:t>
    </dgm:pt>
    <dgm:pt modelId="{8C38F100-57E2-4CDE-A61B-C6CADE994F46}" type="sibTrans" cxnId="{8F1992C1-B7C4-44A6-A402-D1AEBE3486A6}">
      <dgm:prSet/>
      <dgm:spPr/>
      <dgm:t>
        <a:bodyPr/>
        <a:lstStyle/>
        <a:p>
          <a:endParaRPr lang="en-US"/>
        </a:p>
      </dgm:t>
    </dgm:pt>
    <dgm:pt modelId="{2172E81B-7B4F-4A61-895F-C8B71BEE8944}">
      <dgm:prSet phldrT="[Text]"/>
      <dgm:spPr/>
      <dgm:t>
        <a:bodyPr/>
        <a:lstStyle/>
        <a:p>
          <a:r>
            <a:rPr lang="en-US" dirty="0" smtClean="0"/>
            <a:t>Plan</a:t>
          </a:r>
          <a:endParaRPr lang="en-US" dirty="0"/>
        </a:p>
      </dgm:t>
    </dgm:pt>
    <dgm:pt modelId="{F00773E4-67DD-4C45-83B6-10E28C913C50}" type="sibTrans" cxnId="{C7C13007-29DB-4C72-B536-8D93D6B90BCA}">
      <dgm:prSet>
        <dgm:style>
          <a:lnRef idx="3">
            <a:schemeClr val="accent5"/>
          </a:lnRef>
          <a:fillRef idx="0">
            <a:schemeClr val="accent5"/>
          </a:fillRef>
          <a:effectRef idx="2">
            <a:schemeClr val="accent5"/>
          </a:effectRef>
          <a:fontRef idx="minor">
            <a:schemeClr val="tx1"/>
          </a:fontRef>
        </dgm:style>
      </dgm:prSet>
      <dgm:spPr/>
      <dgm:t>
        <a:bodyPr/>
        <a:lstStyle/>
        <a:p>
          <a:endParaRPr lang="en-US"/>
        </a:p>
      </dgm:t>
    </dgm:pt>
    <dgm:pt modelId="{087348A5-1A99-46F5-A38A-28F6220470D2}" type="parTrans" cxnId="{C7C13007-29DB-4C72-B536-8D93D6B90BCA}">
      <dgm:prSet/>
      <dgm:spPr/>
      <dgm:t>
        <a:bodyPr/>
        <a:lstStyle/>
        <a:p>
          <a:endParaRPr lang="en-US"/>
        </a:p>
      </dgm:t>
    </dgm:pt>
    <dgm:pt modelId="{F61BDEC7-2CC7-4316-BF18-91E94E3BE3C6}" type="pres">
      <dgm:prSet presAssocID="{FCB0F477-E83D-4C44-ACFC-39EAACA6FF4A}" presName="cycle" presStyleCnt="0">
        <dgm:presLayoutVars>
          <dgm:dir/>
          <dgm:resizeHandles val="exact"/>
        </dgm:presLayoutVars>
      </dgm:prSet>
      <dgm:spPr/>
      <dgm:t>
        <a:bodyPr/>
        <a:lstStyle/>
        <a:p>
          <a:endParaRPr lang="en-US"/>
        </a:p>
      </dgm:t>
    </dgm:pt>
    <dgm:pt modelId="{41B2EF08-0D83-4BF0-B59E-92EE5603584B}" type="pres">
      <dgm:prSet presAssocID="{2172E81B-7B4F-4A61-895F-C8B71BEE8944}" presName="node" presStyleLbl="node1" presStyleIdx="0" presStyleCnt="5" custScaleX="130398" custScaleY="82041">
        <dgm:presLayoutVars>
          <dgm:bulletEnabled val="1"/>
        </dgm:presLayoutVars>
      </dgm:prSet>
      <dgm:spPr/>
      <dgm:t>
        <a:bodyPr/>
        <a:lstStyle/>
        <a:p>
          <a:endParaRPr lang="en-US"/>
        </a:p>
      </dgm:t>
    </dgm:pt>
    <dgm:pt modelId="{273D3C46-3DC6-42B9-831B-48B1640F9704}" type="pres">
      <dgm:prSet presAssocID="{2172E81B-7B4F-4A61-895F-C8B71BEE8944}" presName="spNode" presStyleCnt="0"/>
      <dgm:spPr/>
    </dgm:pt>
    <dgm:pt modelId="{A4C20A74-CBDD-44B0-A6EF-D088FDBEA88B}" type="pres">
      <dgm:prSet presAssocID="{F00773E4-67DD-4C45-83B6-10E28C913C50}" presName="sibTrans" presStyleLbl="sibTrans1D1" presStyleIdx="0" presStyleCnt="5"/>
      <dgm:spPr/>
      <dgm:t>
        <a:bodyPr/>
        <a:lstStyle/>
        <a:p>
          <a:endParaRPr lang="en-US"/>
        </a:p>
      </dgm:t>
    </dgm:pt>
    <dgm:pt modelId="{BEAFBEBA-A180-4F6A-AC0C-B8111EA44BE7}" type="pres">
      <dgm:prSet presAssocID="{5DA46F10-FECA-49C2-90FD-430AC7B6D573}" presName="node" presStyleLbl="node1" presStyleIdx="1" presStyleCnt="5" custScaleX="138656">
        <dgm:presLayoutVars>
          <dgm:bulletEnabled val="1"/>
        </dgm:presLayoutVars>
      </dgm:prSet>
      <dgm:spPr/>
      <dgm:t>
        <a:bodyPr/>
        <a:lstStyle/>
        <a:p>
          <a:endParaRPr lang="en-US"/>
        </a:p>
      </dgm:t>
    </dgm:pt>
    <dgm:pt modelId="{21CCC5D3-33A9-4948-958A-1975C7B27CB3}" type="pres">
      <dgm:prSet presAssocID="{5DA46F10-FECA-49C2-90FD-430AC7B6D573}" presName="spNode" presStyleCnt="0"/>
      <dgm:spPr/>
    </dgm:pt>
    <dgm:pt modelId="{2DEE3894-6B96-4336-80BB-3673461C418D}" type="pres">
      <dgm:prSet presAssocID="{882FF961-A63B-4DC8-8013-72EB608F07D4}" presName="sibTrans" presStyleLbl="sibTrans1D1" presStyleIdx="1" presStyleCnt="5"/>
      <dgm:spPr/>
      <dgm:t>
        <a:bodyPr/>
        <a:lstStyle/>
        <a:p>
          <a:endParaRPr lang="en-US"/>
        </a:p>
      </dgm:t>
    </dgm:pt>
    <dgm:pt modelId="{5A05C9F5-E9FA-4EA0-BEAA-0D49E638518A}" type="pres">
      <dgm:prSet presAssocID="{1CFA617E-4570-45F1-B77E-0A0C187D2FC7}" presName="node" presStyleLbl="node1" presStyleIdx="2" presStyleCnt="5" custScaleX="125771" custScaleY="89247">
        <dgm:presLayoutVars>
          <dgm:bulletEnabled val="1"/>
        </dgm:presLayoutVars>
      </dgm:prSet>
      <dgm:spPr/>
      <dgm:t>
        <a:bodyPr/>
        <a:lstStyle/>
        <a:p>
          <a:endParaRPr lang="en-US"/>
        </a:p>
      </dgm:t>
    </dgm:pt>
    <dgm:pt modelId="{9CDD73F2-4BE3-458A-ADF2-86C39AFA89D2}" type="pres">
      <dgm:prSet presAssocID="{1CFA617E-4570-45F1-B77E-0A0C187D2FC7}" presName="spNode" presStyleCnt="0"/>
      <dgm:spPr/>
    </dgm:pt>
    <dgm:pt modelId="{8B7678E9-16F7-4AC6-AB11-3DA12DC583E7}" type="pres">
      <dgm:prSet presAssocID="{8BAFC7DD-FD94-4119-A4E3-F0EEC308119D}" presName="sibTrans" presStyleLbl="sibTrans1D1" presStyleIdx="2" presStyleCnt="5"/>
      <dgm:spPr/>
      <dgm:t>
        <a:bodyPr/>
        <a:lstStyle/>
        <a:p>
          <a:endParaRPr lang="en-US"/>
        </a:p>
      </dgm:t>
    </dgm:pt>
    <dgm:pt modelId="{E7D62D74-64FF-47E8-B298-1C8E054DD461}" type="pres">
      <dgm:prSet presAssocID="{B5087329-7327-44E8-B7E2-4C6866CD67A1}" presName="node" presStyleLbl="node1" presStyleIdx="3" presStyleCnt="5" custScaleX="105854">
        <dgm:presLayoutVars>
          <dgm:bulletEnabled val="1"/>
        </dgm:presLayoutVars>
      </dgm:prSet>
      <dgm:spPr/>
      <dgm:t>
        <a:bodyPr/>
        <a:lstStyle/>
        <a:p>
          <a:endParaRPr lang="en-US"/>
        </a:p>
      </dgm:t>
    </dgm:pt>
    <dgm:pt modelId="{E78E83DD-FA45-4149-A815-6E6FA8C8A8F6}" type="pres">
      <dgm:prSet presAssocID="{B5087329-7327-44E8-B7E2-4C6866CD67A1}" presName="spNode" presStyleCnt="0"/>
      <dgm:spPr/>
    </dgm:pt>
    <dgm:pt modelId="{28C4FA62-EF3C-49D0-9CEA-D8284F592339}" type="pres">
      <dgm:prSet presAssocID="{20196406-1260-44E2-BDF3-A27CDD2E67F2}" presName="sibTrans" presStyleLbl="sibTrans1D1" presStyleIdx="3" presStyleCnt="5"/>
      <dgm:spPr/>
      <dgm:t>
        <a:bodyPr/>
        <a:lstStyle/>
        <a:p>
          <a:endParaRPr lang="en-US"/>
        </a:p>
      </dgm:t>
    </dgm:pt>
    <dgm:pt modelId="{401DB418-09BE-4A74-BB78-42D66BA92A12}" type="pres">
      <dgm:prSet presAssocID="{292BC4E8-9011-4422-9BF5-8E154EFA6350}" presName="node" presStyleLbl="node1" presStyleIdx="4" presStyleCnt="5" custScaleX="129012">
        <dgm:presLayoutVars>
          <dgm:bulletEnabled val="1"/>
        </dgm:presLayoutVars>
      </dgm:prSet>
      <dgm:spPr/>
      <dgm:t>
        <a:bodyPr/>
        <a:lstStyle/>
        <a:p>
          <a:endParaRPr lang="en-US"/>
        </a:p>
      </dgm:t>
    </dgm:pt>
    <dgm:pt modelId="{AA991C4A-16F1-4B46-A456-4B70A79424A1}" type="pres">
      <dgm:prSet presAssocID="{292BC4E8-9011-4422-9BF5-8E154EFA6350}" presName="spNode" presStyleCnt="0"/>
      <dgm:spPr/>
    </dgm:pt>
    <dgm:pt modelId="{F6B77CDD-7935-4693-AE53-BEEAD1D8D7BC}" type="pres">
      <dgm:prSet presAssocID="{8C38F100-57E2-4CDE-A61B-C6CADE994F46}" presName="sibTrans" presStyleLbl="sibTrans1D1" presStyleIdx="4" presStyleCnt="5"/>
      <dgm:spPr/>
      <dgm:t>
        <a:bodyPr/>
        <a:lstStyle/>
        <a:p>
          <a:endParaRPr lang="en-US"/>
        </a:p>
      </dgm:t>
    </dgm:pt>
  </dgm:ptLst>
  <dgm:cxnLst>
    <dgm:cxn modelId="{7E20D2B7-CE47-4812-AC6E-47D7DDF699CF}" type="presOf" srcId="{F00773E4-67DD-4C45-83B6-10E28C913C50}" destId="{A4C20A74-CBDD-44B0-A6EF-D088FDBEA88B}" srcOrd="0" destOrd="0" presId="urn:microsoft.com/office/officeart/2005/8/layout/cycle5"/>
    <dgm:cxn modelId="{2E4F11DA-20A3-46C8-9F75-A83178F21F96}" srcId="{FCB0F477-E83D-4C44-ACFC-39EAACA6FF4A}" destId="{5DA46F10-FECA-49C2-90FD-430AC7B6D573}" srcOrd="1" destOrd="0" parTransId="{D913C648-B4E3-405E-A24A-CA8CC70EBF20}" sibTransId="{882FF961-A63B-4DC8-8013-72EB608F07D4}"/>
    <dgm:cxn modelId="{380BE027-56CD-471B-B10C-3EF7EF9EFE34}" type="presOf" srcId="{292BC4E8-9011-4422-9BF5-8E154EFA6350}" destId="{401DB418-09BE-4A74-BB78-42D66BA92A12}" srcOrd="0" destOrd="0" presId="urn:microsoft.com/office/officeart/2005/8/layout/cycle5"/>
    <dgm:cxn modelId="{EB241F28-E740-44BF-8CD1-65A5FA878263}" srcId="{FCB0F477-E83D-4C44-ACFC-39EAACA6FF4A}" destId="{B5087329-7327-44E8-B7E2-4C6866CD67A1}" srcOrd="3" destOrd="0" parTransId="{32CDBFF6-51FF-4CCC-BB26-BBE7735B919D}" sibTransId="{20196406-1260-44E2-BDF3-A27CDD2E67F2}"/>
    <dgm:cxn modelId="{AEB608D4-1863-4089-9D6E-8AFDBABC0522}" type="presOf" srcId="{8BAFC7DD-FD94-4119-A4E3-F0EEC308119D}" destId="{8B7678E9-16F7-4AC6-AB11-3DA12DC583E7}" srcOrd="0" destOrd="0" presId="urn:microsoft.com/office/officeart/2005/8/layout/cycle5"/>
    <dgm:cxn modelId="{DD056BFB-4BF5-4F29-9244-5EE8067C533C}" type="presOf" srcId="{8C38F100-57E2-4CDE-A61B-C6CADE994F46}" destId="{F6B77CDD-7935-4693-AE53-BEEAD1D8D7BC}" srcOrd="0" destOrd="0" presId="urn:microsoft.com/office/officeart/2005/8/layout/cycle5"/>
    <dgm:cxn modelId="{03B9BE68-31D3-42E3-B4AF-2944DB6C2836}" type="presOf" srcId="{882FF961-A63B-4DC8-8013-72EB608F07D4}" destId="{2DEE3894-6B96-4336-80BB-3673461C418D}" srcOrd="0" destOrd="0" presId="urn:microsoft.com/office/officeart/2005/8/layout/cycle5"/>
    <dgm:cxn modelId="{6932522C-818F-496C-B465-7E5392BEC4BA}" type="presOf" srcId="{1CFA617E-4570-45F1-B77E-0A0C187D2FC7}" destId="{5A05C9F5-E9FA-4EA0-BEAA-0D49E638518A}" srcOrd="0" destOrd="0" presId="urn:microsoft.com/office/officeart/2005/8/layout/cycle5"/>
    <dgm:cxn modelId="{AB55759F-5FC4-43CC-8B9D-718BD9D11E5F}" type="presOf" srcId="{FCB0F477-E83D-4C44-ACFC-39EAACA6FF4A}" destId="{F61BDEC7-2CC7-4316-BF18-91E94E3BE3C6}" srcOrd="0" destOrd="0" presId="urn:microsoft.com/office/officeart/2005/8/layout/cycle5"/>
    <dgm:cxn modelId="{8F1992C1-B7C4-44A6-A402-D1AEBE3486A6}" srcId="{FCB0F477-E83D-4C44-ACFC-39EAACA6FF4A}" destId="{292BC4E8-9011-4422-9BF5-8E154EFA6350}" srcOrd="4" destOrd="0" parTransId="{09AE6E78-D4CF-4D94-B937-18447E5E663C}" sibTransId="{8C38F100-57E2-4CDE-A61B-C6CADE994F46}"/>
    <dgm:cxn modelId="{253A8058-DFDA-43C3-AEBC-2B40E8DEF6F0}" srcId="{FCB0F477-E83D-4C44-ACFC-39EAACA6FF4A}" destId="{1CFA617E-4570-45F1-B77E-0A0C187D2FC7}" srcOrd="2" destOrd="0" parTransId="{2F4765DE-7E76-47DB-A0CA-2DE3116632FB}" sibTransId="{8BAFC7DD-FD94-4119-A4E3-F0EEC308119D}"/>
    <dgm:cxn modelId="{D9B2E88F-CBDE-4C3A-9CD3-8D58BC6E2C55}" type="presOf" srcId="{5DA46F10-FECA-49C2-90FD-430AC7B6D573}" destId="{BEAFBEBA-A180-4F6A-AC0C-B8111EA44BE7}" srcOrd="0" destOrd="0" presId="urn:microsoft.com/office/officeart/2005/8/layout/cycle5"/>
    <dgm:cxn modelId="{966B7C69-4020-461F-927B-DF6DF9628EB7}" type="presOf" srcId="{B5087329-7327-44E8-B7E2-4C6866CD67A1}" destId="{E7D62D74-64FF-47E8-B298-1C8E054DD461}" srcOrd="0" destOrd="0" presId="urn:microsoft.com/office/officeart/2005/8/layout/cycle5"/>
    <dgm:cxn modelId="{0F20FF15-72A2-4121-B224-8AF22786A723}" type="presOf" srcId="{20196406-1260-44E2-BDF3-A27CDD2E67F2}" destId="{28C4FA62-EF3C-49D0-9CEA-D8284F592339}" srcOrd="0" destOrd="0" presId="urn:microsoft.com/office/officeart/2005/8/layout/cycle5"/>
    <dgm:cxn modelId="{FFFAAA52-7269-45BF-B56A-84A4466DA635}" type="presOf" srcId="{2172E81B-7B4F-4A61-895F-C8B71BEE8944}" destId="{41B2EF08-0D83-4BF0-B59E-92EE5603584B}" srcOrd="0" destOrd="0" presId="urn:microsoft.com/office/officeart/2005/8/layout/cycle5"/>
    <dgm:cxn modelId="{C7C13007-29DB-4C72-B536-8D93D6B90BCA}" srcId="{FCB0F477-E83D-4C44-ACFC-39EAACA6FF4A}" destId="{2172E81B-7B4F-4A61-895F-C8B71BEE8944}" srcOrd="0" destOrd="0" parTransId="{087348A5-1A99-46F5-A38A-28F6220470D2}" sibTransId="{F00773E4-67DD-4C45-83B6-10E28C913C50}"/>
    <dgm:cxn modelId="{0188C83C-A251-4276-88ED-3319E53D6885}" type="presParOf" srcId="{F61BDEC7-2CC7-4316-BF18-91E94E3BE3C6}" destId="{41B2EF08-0D83-4BF0-B59E-92EE5603584B}" srcOrd="0" destOrd="0" presId="urn:microsoft.com/office/officeart/2005/8/layout/cycle5"/>
    <dgm:cxn modelId="{2E09F7E9-5F6C-4620-AE85-AC9391ACF9BC}" type="presParOf" srcId="{F61BDEC7-2CC7-4316-BF18-91E94E3BE3C6}" destId="{273D3C46-3DC6-42B9-831B-48B1640F9704}" srcOrd="1" destOrd="0" presId="urn:microsoft.com/office/officeart/2005/8/layout/cycle5"/>
    <dgm:cxn modelId="{698701BE-F96A-41BA-B536-FB816ADFE7BF}" type="presParOf" srcId="{F61BDEC7-2CC7-4316-BF18-91E94E3BE3C6}" destId="{A4C20A74-CBDD-44B0-A6EF-D088FDBEA88B}" srcOrd="2" destOrd="0" presId="urn:microsoft.com/office/officeart/2005/8/layout/cycle5"/>
    <dgm:cxn modelId="{9B1C456A-6D4F-4BDD-9815-DD7125485263}" type="presParOf" srcId="{F61BDEC7-2CC7-4316-BF18-91E94E3BE3C6}" destId="{BEAFBEBA-A180-4F6A-AC0C-B8111EA44BE7}" srcOrd="3" destOrd="0" presId="urn:microsoft.com/office/officeart/2005/8/layout/cycle5"/>
    <dgm:cxn modelId="{55EC3FE9-5BCE-43A1-B558-73B5373E65BE}" type="presParOf" srcId="{F61BDEC7-2CC7-4316-BF18-91E94E3BE3C6}" destId="{21CCC5D3-33A9-4948-958A-1975C7B27CB3}" srcOrd="4" destOrd="0" presId="urn:microsoft.com/office/officeart/2005/8/layout/cycle5"/>
    <dgm:cxn modelId="{386307E3-FED7-48D6-AD6D-AA13B8643C65}" type="presParOf" srcId="{F61BDEC7-2CC7-4316-BF18-91E94E3BE3C6}" destId="{2DEE3894-6B96-4336-80BB-3673461C418D}" srcOrd="5" destOrd="0" presId="urn:microsoft.com/office/officeart/2005/8/layout/cycle5"/>
    <dgm:cxn modelId="{6CF8888B-1372-46E1-818E-ADD0E5B0A654}" type="presParOf" srcId="{F61BDEC7-2CC7-4316-BF18-91E94E3BE3C6}" destId="{5A05C9F5-E9FA-4EA0-BEAA-0D49E638518A}" srcOrd="6" destOrd="0" presId="urn:microsoft.com/office/officeart/2005/8/layout/cycle5"/>
    <dgm:cxn modelId="{6FEB345B-3D61-4478-ABFE-4385001FD524}" type="presParOf" srcId="{F61BDEC7-2CC7-4316-BF18-91E94E3BE3C6}" destId="{9CDD73F2-4BE3-458A-ADF2-86C39AFA89D2}" srcOrd="7" destOrd="0" presId="urn:microsoft.com/office/officeart/2005/8/layout/cycle5"/>
    <dgm:cxn modelId="{7F95B7D9-E720-4436-896B-1D8263E3F9CE}" type="presParOf" srcId="{F61BDEC7-2CC7-4316-BF18-91E94E3BE3C6}" destId="{8B7678E9-16F7-4AC6-AB11-3DA12DC583E7}" srcOrd="8" destOrd="0" presId="urn:microsoft.com/office/officeart/2005/8/layout/cycle5"/>
    <dgm:cxn modelId="{E4792FBD-ED47-43B5-9660-C01830816747}" type="presParOf" srcId="{F61BDEC7-2CC7-4316-BF18-91E94E3BE3C6}" destId="{E7D62D74-64FF-47E8-B298-1C8E054DD461}" srcOrd="9" destOrd="0" presId="urn:microsoft.com/office/officeart/2005/8/layout/cycle5"/>
    <dgm:cxn modelId="{A0C3C17C-F283-4AD8-8B2F-1C9BE225FF09}" type="presParOf" srcId="{F61BDEC7-2CC7-4316-BF18-91E94E3BE3C6}" destId="{E78E83DD-FA45-4149-A815-6E6FA8C8A8F6}" srcOrd="10" destOrd="0" presId="urn:microsoft.com/office/officeart/2005/8/layout/cycle5"/>
    <dgm:cxn modelId="{A6558235-4B93-45A2-8191-FEB5ABE1F4E8}" type="presParOf" srcId="{F61BDEC7-2CC7-4316-BF18-91E94E3BE3C6}" destId="{28C4FA62-EF3C-49D0-9CEA-D8284F592339}" srcOrd="11" destOrd="0" presId="urn:microsoft.com/office/officeart/2005/8/layout/cycle5"/>
    <dgm:cxn modelId="{00DE59AA-6CE0-469F-8E28-734957E603A3}" type="presParOf" srcId="{F61BDEC7-2CC7-4316-BF18-91E94E3BE3C6}" destId="{401DB418-09BE-4A74-BB78-42D66BA92A12}" srcOrd="12" destOrd="0" presId="urn:microsoft.com/office/officeart/2005/8/layout/cycle5"/>
    <dgm:cxn modelId="{A0BDFF1F-9BF1-44A6-B8DB-147B973D4ED6}" type="presParOf" srcId="{F61BDEC7-2CC7-4316-BF18-91E94E3BE3C6}" destId="{AA991C4A-16F1-4B46-A456-4B70A79424A1}" srcOrd="13" destOrd="0" presId="urn:microsoft.com/office/officeart/2005/8/layout/cycle5"/>
    <dgm:cxn modelId="{6640936A-65F3-437C-B3EB-77AC38AF79BC}" type="presParOf" srcId="{F61BDEC7-2CC7-4316-BF18-91E94E3BE3C6}" destId="{F6B77CDD-7935-4693-AE53-BEEAD1D8D7BC}"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B0F477-E83D-4C44-ACFC-39EAACA6FF4A}"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5DA46F10-FECA-49C2-90FD-430AC7B6D573}">
      <dgm:prSet phldrT="[Text]"/>
      <dgm:spPr/>
      <dgm:t>
        <a:bodyPr/>
        <a:lstStyle/>
        <a:p>
          <a:r>
            <a:rPr lang="en-US" dirty="0" smtClean="0"/>
            <a:t>New Hardware</a:t>
          </a:r>
        </a:p>
        <a:p>
          <a:r>
            <a:rPr lang="en-US" dirty="0" smtClean="0"/>
            <a:t>(“Vanilla” Image)</a:t>
          </a:r>
          <a:endParaRPr lang="en-US" dirty="0"/>
        </a:p>
      </dgm:t>
    </dgm:pt>
    <dgm:pt modelId="{D913C648-B4E3-405E-A24A-CA8CC70EBF20}" type="parTrans" cxnId="{2E4F11DA-20A3-46C8-9F75-A83178F21F96}">
      <dgm:prSet/>
      <dgm:spPr/>
      <dgm:t>
        <a:bodyPr/>
        <a:lstStyle/>
        <a:p>
          <a:endParaRPr lang="en-US"/>
        </a:p>
      </dgm:t>
    </dgm:pt>
    <dgm:pt modelId="{882FF961-A63B-4DC8-8013-72EB608F07D4}" type="sibTrans" cxnId="{2E4F11DA-20A3-46C8-9F75-A83178F21F96}">
      <dgm:prSet>
        <dgm:style>
          <a:lnRef idx="3">
            <a:schemeClr val="accent5"/>
          </a:lnRef>
          <a:fillRef idx="0">
            <a:schemeClr val="accent5"/>
          </a:fillRef>
          <a:effectRef idx="2">
            <a:schemeClr val="accent5"/>
          </a:effectRef>
          <a:fontRef idx="minor">
            <a:schemeClr val="tx1"/>
          </a:fontRef>
        </dgm:style>
      </dgm:prSet>
      <dgm:spPr/>
      <dgm:t>
        <a:bodyPr/>
        <a:lstStyle/>
        <a:p>
          <a:endParaRPr lang="en-US"/>
        </a:p>
      </dgm:t>
    </dgm:pt>
    <dgm:pt modelId="{1CFA617E-4570-45F1-B77E-0A0C187D2FC7}">
      <dgm:prSet phldrT="[Text]"/>
      <dgm:spPr/>
      <dgm:t>
        <a:bodyPr/>
        <a:lstStyle/>
        <a:p>
          <a:r>
            <a:rPr lang="en-US" dirty="0" smtClean="0"/>
            <a:t>Azure Active Directory Join</a:t>
          </a:r>
        </a:p>
      </dgm:t>
    </dgm:pt>
    <dgm:pt modelId="{2F4765DE-7E76-47DB-A0CA-2DE3116632FB}" type="parTrans" cxnId="{253A8058-DFDA-43C3-AEBC-2B40E8DEF6F0}">
      <dgm:prSet/>
      <dgm:spPr/>
      <dgm:t>
        <a:bodyPr/>
        <a:lstStyle/>
        <a:p>
          <a:endParaRPr lang="en-US"/>
        </a:p>
      </dgm:t>
    </dgm:pt>
    <dgm:pt modelId="{8BAFC7DD-FD94-4119-A4E3-F0EEC308119D}" type="sibTrans" cxnId="{253A8058-DFDA-43C3-AEBC-2B40E8DEF6F0}">
      <dgm:prSet>
        <dgm:style>
          <a:lnRef idx="3">
            <a:schemeClr val="accent5"/>
          </a:lnRef>
          <a:fillRef idx="0">
            <a:schemeClr val="accent5"/>
          </a:fillRef>
          <a:effectRef idx="2">
            <a:schemeClr val="accent5"/>
          </a:effectRef>
          <a:fontRef idx="minor">
            <a:schemeClr val="tx1"/>
          </a:fontRef>
        </dgm:style>
      </dgm:prSet>
      <dgm:spPr/>
      <dgm:t>
        <a:bodyPr/>
        <a:lstStyle/>
        <a:p>
          <a:endParaRPr lang="en-US"/>
        </a:p>
      </dgm:t>
    </dgm:pt>
    <dgm:pt modelId="{B5087329-7327-44E8-B7E2-4C6866CD67A1}">
      <dgm:prSet phldrT="[Text]"/>
      <dgm:spPr/>
      <dgm:t>
        <a:bodyPr/>
        <a:lstStyle/>
        <a:p>
          <a:r>
            <a:rPr lang="en-US" dirty="0" smtClean="0"/>
            <a:t>Intune Enroll Apply Policies</a:t>
          </a:r>
          <a:endParaRPr lang="en-US" dirty="0"/>
        </a:p>
      </dgm:t>
    </dgm:pt>
    <dgm:pt modelId="{32CDBFF6-51FF-4CCC-BB26-BBE7735B919D}" type="parTrans" cxnId="{EB241F28-E740-44BF-8CD1-65A5FA878263}">
      <dgm:prSet/>
      <dgm:spPr/>
      <dgm:t>
        <a:bodyPr/>
        <a:lstStyle/>
        <a:p>
          <a:endParaRPr lang="en-US"/>
        </a:p>
      </dgm:t>
    </dgm:pt>
    <dgm:pt modelId="{20196406-1260-44E2-BDF3-A27CDD2E67F2}" type="sibTrans" cxnId="{EB241F28-E740-44BF-8CD1-65A5FA878263}">
      <dgm:prSet>
        <dgm:style>
          <a:lnRef idx="3">
            <a:schemeClr val="accent5"/>
          </a:lnRef>
          <a:fillRef idx="0">
            <a:schemeClr val="accent5"/>
          </a:fillRef>
          <a:effectRef idx="2">
            <a:schemeClr val="accent5"/>
          </a:effectRef>
          <a:fontRef idx="minor">
            <a:schemeClr val="tx1"/>
          </a:fontRef>
        </dgm:style>
      </dgm:prSet>
      <dgm:spPr/>
      <dgm:t>
        <a:bodyPr/>
        <a:lstStyle/>
        <a:p>
          <a:endParaRPr lang="en-US"/>
        </a:p>
      </dgm:t>
    </dgm:pt>
    <dgm:pt modelId="{292BC4E8-9011-4422-9BF5-8E154EFA6350}">
      <dgm:prSet/>
      <dgm:spPr/>
      <dgm:t>
        <a:bodyPr/>
        <a:lstStyle/>
        <a:p>
          <a:r>
            <a:rPr lang="en-US" dirty="0" smtClean="0"/>
            <a:t>Windows Updated through Servicing Model</a:t>
          </a:r>
          <a:endParaRPr lang="en-US" dirty="0"/>
        </a:p>
      </dgm:t>
    </dgm:pt>
    <dgm:pt modelId="{09AE6E78-D4CF-4D94-B937-18447E5E663C}" type="parTrans" cxnId="{8F1992C1-B7C4-44A6-A402-D1AEBE3486A6}">
      <dgm:prSet/>
      <dgm:spPr/>
      <dgm:t>
        <a:bodyPr/>
        <a:lstStyle/>
        <a:p>
          <a:endParaRPr lang="en-US"/>
        </a:p>
      </dgm:t>
    </dgm:pt>
    <dgm:pt modelId="{8C38F100-57E2-4CDE-A61B-C6CADE994F46}" type="sibTrans" cxnId="{8F1992C1-B7C4-44A6-A402-D1AEBE3486A6}">
      <dgm:prSet/>
      <dgm:spPr/>
      <dgm:t>
        <a:bodyPr/>
        <a:lstStyle/>
        <a:p>
          <a:endParaRPr lang="en-US"/>
        </a:p>
      </dgm:t>
    </dgm:pt>
    <dgm:pt modelId="{2172E81B-7B4F-4A61-895F-C8B71BEE8944}">
      <dgm:prSet phldrT="[Text]"/>
      <dgm:spPr/>
      <dgm:t>
        <a:bodyPr/>
        <a:lstStyle/>
        <a:p>
          <a:r>
            <a:rPr lang="en-US" dirty="0" smtClean="0"/>
            <a:t>Plan</a:t>
          </a:r>
          <a:endParaRPr lang="en-US" dirty="0"/>
        </a:p>
      </dgm:t>
    </dgm:pt>
    <dgm:pt modelId="{F00773E4-67DD-4C45-83B6-10E28C913C50}" type="sibTrans" cxnId="{C7C13007-29DB-4C72-B536-8D93D6B90BCA}">
      <dgm:prSet>
        <dgm:style>
          <a:lnRef idx="3">
            <a:schemeClr val="accent5"/>
          </a:lnRef>
          <a:fillRef idx="0">
            <a:schemeClr val="accent5"/>
          </a:fillRef>
          <a:effectRef idx="2">
            <a:schemeClr val="accent5"/>
          </a:effectRef>
          <a:fontRef idx="minor">
            <a:schemeClr val="tx1"/>
          </a:fontRef>
        </dgm:style>
      </dgm:prSet>
      <dgm:spPr/>
      <dgm:t>
        <a:bodyPr/>
        <a:lstStyle/>
        <a:p>
          <a:endParaRPr lang="en-US"/>
        </a:p>
      </dgm:t>
    </dgm:pt>
    <dgm:pt modelId="{087348A5-1A99-46F5-A38A-28F6220470D2}" type="parTrans" cxnId="{C7C13007-29DB-4C72-B536-8D93D6B90BCA}">
      <dgm:prSet/>
      <dgm:spPr/>
      <dgm:t>
        <a:bodyPr/>
        <a:lstStyle/>
        <a:p>
          <a:endParaRPr lang="en-US"/>
        </a:p>
      </dgm:t>
    </dgm:pt>
    <dgm:pt modelId="{F61BDEC7-2CC7-4316-BF18-91E94E3BE3C6}" type="pres">
      <dgm:prSet presAssocID="{FCB0F477-E83D-4C44-ACFC-39EAACA6FF4A}" presName="cycle" presStyleCnt="0">
        <dgm:presLayoutVars>
          <dgm:dir/>
          <dgm:resizeHandles val="exact"/>
        </dgm:presLayoutVars>
      </dgm:prSet>
      <dgm:spPr/>
      <dgm:t>
        <a:bodyPr/>
        <a:lstStyle/>
        <a:p>
          <a:endParaRPr lang="en-US"/>
        </a:p>
      </dgm:t>
    </dgm:pt>
    <dgm:pt modelId="{41B2EF08-0D83-4BF0-B59E-92EE5603584B}" type="pres">
      <dgm:prSet presAssocID="{2172E81B-7B4F-4A61-895F-C8B71BEE8944}" presName="node" presStyleLbl="node1" presStyleIdx="0" presStyleCnt="5" custScaleX="130398" custScaleY="82041">
        <dgm:presLayoutVars>
          <dgm:bulletEnabled val="1"/>
        </dgm:presLayoutVars>
      </dgm:prSet>
      <dgm:spPr/>
      <dgm:t>
        <a:bodyPr/>
        <a:lstStyle/>
        <a:p>
          <a:endParaRPr lang="en-US"/>
        </a:p>
      </dgm:t>
    </dgm:pt>
    <dgm:pt modelId="{273D3C46-3DC6-42B9-831B-48B1640F9704}" type="pres">
      <dgm:prSet presAssocID="{2172E81B-7B4F-4A61-895F-C8B71BEE8944}" presName="spNode" presStyleCnt="0"/>
      <dgm:spPr/>
    </dgm:pt>
    <dgm:pt modelId="{A4C20A74-CBDD-44B0-A6EF-D088FDBEA88B}" type="pres">
      <dgm:prSet presAssocID="{F00773E4-67DD-4C45-83B6-10E28C913C50}" presName="sibTrans" presStyleLbl="sibTrans1D1" presStyleIdx="0" presStyleCnt="5"/>
      <dgm:spPr/>
      <dgm:t>
        <a:bodyPr/>
        <a:lstStyle/>
        <a:p>
          <a:endParaRPr lang="en-US"/>
        </a:p>
      </dgm:t>
    </dgm:pt>
    <dgm:pt modelId="{BEAFBEBA-A180-4F6A-AC0C-B8111EA44BE7}" type="pres">
      <dgm:prSet presAssocID="{5DA46F10-FECA-49C2-90FD-430AC7B6D573}" presName="node" presStyleLbl="node1" presStyleIdx="1" presStyleCnt="5" custScaleX="138656">
        <dgm:presLayoutVars>
          <dgm:bulletEnabled val="1"/>
        </dgm:presLayoutVars>
      </dgm:prSet>
      <dgm:spPr/>
      <dgm:t>
        <a:bodyPr/>
        <a:lstStyle/>
        <a:p>
          <a:endParaRPr lang="en-US"/>
        </a:p>
      </dgm:t>
    </dgm:pt>
    <dgm:pt modelId="{21CCC5D3-33A9-4948-958A-1975C7B27CB3}" type="pres">
      <dgm:prSet presAssocID="{5DA46F10-FECA-49C2-90FD-430AC7B6D573}" presName="spNode" presStyleCnt="0"/>
      <dgm:spPr/>
    </dgm:pt>
    <dgm:pt modelId="{2DEE3894-6B96-4336-80BB-3673461C418D}" type="pres">
      <dgm:prSet presAssocID="{882FF961-A63B-4DC8-8013-72EB608F07D4}" presName="sibTrans" presStyleLbl="sibTrans1D1" presStyleIdx="1" presStyleCnt="5"/>
      <dgm:spPr/>
      <dgm:t>
        <a:bodyPr/>
        <a:lstStyle/>
        <a:p>
          <a:endParaRPr lang="en-US"/>
        </a:p>
      </dgm:t>
    </dgm:pt>
    <dgm:pt modelId="{5A05C9F5-E9FA-4EA0-BEAA-0D49E638518A}" type="pres">
      <dgm:prSet presAssocID="{1CFA617E-4570-45F1-B77E-0A0C187D2FC7}" presName="node" presStyleLbl="node1" presStyleIdx="2" presStyleCnt="5" custScaleX="125771" custScaleY="89247">
        <dgm:presLayoutVars>
          <dgm:bulletEnabled val="1"/>
        </dgm:presLayoutVars>
      </dgm:prSet>
      <dgm:spPr/>
      <dgm:t>
        <a:bodyPr/>
        <a:lstStyle/>
        <a:p>
          <a:endParaRPr lang="en-US"/>
        </a:p>
      </dgm:t>
    </dgm:pt>
    <dgm:pt modelId="{9CDD73F2-4BE3-458A-ADF2-86C39AFA89D2}" type="pres">
      <dgm:prSet presAssocID="{1CFA617E-4570-45F1-B77E-0A0C187D2FC7}" presName="spNode" presStyleCnt="0"/>
      <dgm:spPr/>
    </dgm:pt>
    <dgm:pt modelId="{8B7678E9-16F7-4AC6-AB11-3DA12DC583E7}" type="pres">
      <dgm:prSet presAssocID="{8BAFC7DD-FD94-4119-A4E3-F0EEC308119D}" presName="sibTrans" presStyleLbl="sibTrans1D1" presStyleIdx="2" presStyleCnt="5"/>
      <dgm:spPr/>
      <dgm:t>
        <a:bodyPr/>
        <a:lstStyle/>
        <a:p>
          <a:endParaRPr lang="en-US"/>
        </a:p>
      </dgm:t>
    </dgm:pt>
    <dgm:pt modelId="{E7D62D74-64FF-47E8-B298-1C8E054DD461}" type="pres">
      <dgm:prSet presAssocID="{B5087329-7327-44E8-B7E2-4C6866CD67A1}" presName="node" presStyleLbl="node1" presStyleIdx="3" presStyleCnt="5" custScaleX="105854">
        <dgm:presLayoutVars>
          <dgm:bulletEnabled val="1"/>
        </dgm:presLayoutVars>
      </dgm:prSet>
      <dgm:spPr/>
      <dgm:t>
        <a:bodyPr/>
        <a:lstStyle/>
        <a:p>
          <a:endParaRPr lang="en-US"/>
        </a:p>
      </dgm:t>
    </dgm:pt>
    <dgm:pt modelId="{E78E83DD-FA45-4149-A815-6E6FA8C8A8F6}" type="pres">
      <dgm:prSet presAssocID="{B5087329-7327-44E8-B7E2-4C6866CD67A1}" presName="spNode" presStyleCnt="0"/>
      <dgm:spPr/>
    </dgm:pt>
    <dgm:pt modelId="{28C4FA62-EF3C-49D0-9CEA-D8284F592339}" type="pres">
      <dgm:prSet presAssocID="{20196406-1260-44E2-BDF3-A27CDD2E67F2}" presName="sibTrans" presStyleLbl="sibTrans1D1" presStyleIdx="3" presStyleCnt="5"/>
      <dgm:spPr/>
      <dgm:t>
        <a:bodyPr/>
        <a:lstStyle/>
        <a:p>
          <a:endParaRPr lang="en-US"/>
        </a:p>
      </dgm:t>
    </dgm:pt>
    <dgm:pt modelId="{401DB418-09BE-4A74-BB78-42D66BA92A12}" type="pres">
      <dgm:prSet presAssocID="{292BC4E8-9011-4422-9BF5-8E154EFA6350}" presName="node" presStyleLbl="node1" presStyleIdx="4" presStyleCnt="5" custScaleX="129012">
        <dgm:presLayoutVars>
          <dgm:bulletEnabled val="1"/>
        </dgm:presLayoutVars>
      </dgm:prSet>
      <dgm:spPr/>
      <dgm:t>
        <a:bodyPr/>
        <a:lstStyle/>
        <a:p>
          <a:endParaRPr lang="en-US"/>
        </a:p>
      </dgm:t>
    </dgm:pt>
    <dgm:pt modelId="{AA991C4A-16F1-4B46-A456-4B70A79424A1}" type="pres">
      <dgm:prSet presAssocID="{292BC4E8-9011-4422-9BF5-8E154EFA6350}" presName="spNode" presStyleCnt="0"/>
      <dgm:spPr/>
    </dgm:pt>
    <dgm:pt modelId="{F6B77CDD-7935-4693-AE53-BEEAD1D8D7BC}" type="pres">
      <dgm:prSet presAssocID="{8C38F100-57E2-4CDE-A61B-C6CADE994F46}" presName="sibTrans" presStyleLbl="sibTrans1D1" presStyleIdx="4" presStyleCnt="5"/>
      <dgm:spPr/>
      <dgm:t>
        <a:bodyPr/>
        <a:lstStyle/>
        <a:p>
          <a:endParaRPr lang="en-US"/>
        </a:p>
      </dgm:t>
    </dgm:pt>
  </dgm:ptLst>
  <dgm:cxnLst>
    <dgm:cxn modelId="{2E4F11DA-20A3-46C8-9F75-A83178F21F96}" srcId="{FCB0F477-E83D-4C44-ACFC-39EAACA6FF4A}" destId="{5DA46F10-FECA-49C2-90FD-430AC7B6D573}" srcOrd="1" destOrd="0" parTransId="{D913C648-B4E3-405E-A24A-CA8CC70EBF20}" sibTransId="{882FF961-A63B-4DC8-8013-72EB608F07D4}"/>
    <dgm:cxn modelId="{EB241F28-E740-44BF-8CD1-65A5FA878263}" srcId="{FCB0F477-E83D-4C44-ACFC-39EAACA6FF4A}" destId="{B5087329-7327-44E8-B7E2-4C6866CD67A1}" srcOrd="3" destOrd="0" parTransId="{32CDBFF6-51FF-4CCC-BB26-BBE7735B919D}" sibTransId="{20196406-1260-44E2-BDF3-A27CDD2E67F2}"/>
    <dgm:cxn modelId="{5FF7EF08-3B96-4EA9-9D96-5247D9DB9D32}" type="presOf" srcId="{292BC4E8-9011-4422-9BF5-8E154EFA6350}" destId="{401DB418-09BE-4A74-BB78-42D66BA92A12}" srcOrd="0" destOrd="0" presId="urn:microsoft.com/office/officeart/2005/8/layout/cycle5"/>
    <dgm:cxn modelId="{9D2DAC68-EA7C-4DC2-9F33-BC278805FFF3}" type="presOf" srcId="{20196406-1260-44E2-BDF3-A27CDD2E67F2}" destId="{28C4FA62-EF3C-49D0-9CEA-D8284F592339}" srcOrd="0" destOrd="0" presId="urn:microsoft.com/office/officeart/2005/8/layout/cycle5"/>
    <dgm:cxn modelId="{8F1992C1-B7C4-44A6-A402-D1AEBE3486A6}" srcId="{FCB0F477-E83D-4C44-ACFC-39EAACA6FF4A}" destId="{292BC4E8-9011-4422-9BF5-8E154EFA6350}" srcOrd="4" destOrd="0" parTransId="{09AE6E78-D4CF-4D94-B937-18447E5E663C}" sibTransId="{8C38F100-57E2-4CDE-A61B-C6CADE994F46}"/>
    <dgm:cxn modelId="{EF00E9A4-A2B2-42F4-A71C-4E12532D2042}" type="presOf" srcId="{B5087329-7327-44E8-B7E2-4C6866CD67A1}" destId="{E7D62D74-64FF-47E8-B298-1C8E054DD461}" srcOrd="0" destOrd="0" presId="urn:microsoft.com/office/officeart/2005/8/layout/cycle5"/>
    <dgm:cxn modelId="{9D061257-6A29-4125-845F-0A6229CD23D2}" type="presOf" srcId="{882FF961-A63B-4DC8-8013-72EB608F07D4}" destId="{2DEE3894-6B96-4336-80BB-3673461C418D}" srcOrd="0" destOrd="0" presId="urn:microsoft.com/office/officeart/2005/8/layout/cycle5"/>
    <dgm:cxn modelId="{253A8058-DFDA-43C3-AEBC-2B40E8DEF6F0}" srcId="{FCB0F477-E83D-4C44-ACFC-39EAACA6FF4A}" destId="{1CFA617E-4570-45F1-B77E-0A0C187D2FC7}" srcOrd="2" destOrd="0" parTransId="{2F4765DE-7E76-47DB-A0CA-2DE3116632FB}" sibTransId="{8BAFC7DD-FD94-4119-A4E3-F0EEC308119D}"/>
    <dgm:cxn modelId="{3AB738B1-BCA6-44BF-BE91-9A1EA8CEE9DC}" type="presOf" srcId="{1CFA617E-4570-45F1-B77E-0A0C187D2FC7}" destId="{5A05C9F5-E9FA-4EA0-BEAA-0D49E638518A}" srcOrd="0" destOrd="0" presId="urn:microsoft.com/office/officeart/2005/8/layout/cycle5"/>
    <dgm:cxn modelId="{DBB91C1A-FF3B-41E1-B1B5-6D711B6DC4C6}" type="presOf" srcId="{FCB0F477-E83D-4C44-ACFC-39EAACA6FF4A}" destId="{F61BDEC7-2CC7-4316-BF18-91E94E3BE3C6}" srcOrd="0" destOrd="0" presId="urn:microsoft.com/office/officeart/2005/8/layout/cycle5"/>
    <dgm:cxn modelId="{39D7B11C-DF4E-411A-98EF-95556F5C193F}" type="presOf" srcId="{2172E81B-7B4F-4A61-895F-C8B71BEE8944}" destId="{41B2EF08-0D83-4BF0-B59E-92EE5603584B}" srcOrd="0" destOrd="0" presId="urn:microsoft.com/office/officeart/2005/8/layout/cycle5"/>
    <dgm:cxn modelId="{65526242-7AD6-481D-AAD4-E4974731303C}" type="presOf" srcId="{8BAFC7DD-FD94-4119-A4E3-F0EEC308119D}" destId="{8B7678E9-16F7-4AC6-AB11-3DA12DC583E7}" srcOrd="0" destOrd="0" presId="urn:microsoft.com/office/officeart/2005/8/layout/cycle5"/>
    <dgm:cxn modelId="{CBD994B9-72E8-4712-92B2-C8C23F23C713}" type="presOf" srcId="{5DA46F10-FECA-49C2-90FD-430AC7B6D573}" destId="{BEAFBEBA-A180-4F6A-AC0C-B8111EA44BE7}" srcOrd="0" destOrd="0" presId="urn:microsoft.com/office/officeart/2005/8/layout/cycle5"/>
    <dgm:cxn modelId="{C7C13007-29DB-4C72-B536-8D93D6B90BCA}" srcId="{FCB0F477-E83D-4C44-ACFC-39EAACA6FF4A}" destId="{2172E81B-7B4F-4A61-895F-C8B71BEE8944}" srcOrd="0" destOrd="0" parTransId="{087348A5-1A99-46F5-A38A-28F6220470D2}" sibTransId="{F00773E4-67DD-4C45-83B6-10E28C913C50}"/>
    <dgm:cxn modelId="{7F07D8AA-7832-4500-8713-3C1B6B6E7A72}" type="presOf" srcId="{8C38F100-57E2-4CDE-A61B-C6CADE994F46}" destId="{F6B77CDD-7935-4693-AE53-BEEAD1D8D7BC}" srcOrd="0" destOrd="0" presId="urn:microsoft.com/office/officeart/2005/8/layout/cycle5"/>
    <dgm:cxn modelId="{F8FA3130-94DF-4427-AFD5-C64EC1DB1395}" type="presOf" srcId="{F00773E4-67DD-4C45-83B6-10E28C913C50}" destId="{A4C20A74-CBDD-44B0-A6EF-D088FDBEA88B}" srcOrd="0" destOrd="0" presId="urn:microsoft.com/office/officeart/2005/8/layout/cycle5"/>
    <dgm:cxn modelId="{6607FF69-FAAD-43F4-BA44-8BBF61D1992B}" type="presParOf" srcId="{F61BDEC7-2CC7-4316-BF18-91E94E3BE3C6}" destId="{41B2EF08-0D83-4BF0-B59E-92EE5603584B}" srcOrd="0" destOrd="0" presId="urn:microsoft.com/office/officeart/2005/8/layout/cycle5"/>
    <dgm:cxn modelId="{A6B520FB-6D76-4CEC-8F21-335D65F79EA9}" type="presParOf" srcId="{F61BDEC7-2CC7-4316-BF18-91E94E3BE3C6}" destId="{273D3C46-3DC6-42B9-831B-48B1640F9704}" srcOrd="1" destOrd="0" presId="urn:microsoft.com/office/officeart/2005/8/layout/cycle5"/>
    <dgm:cxn modelId="{B7D337FC-D48C-4CB8-BFB1-879325F12840}" type="presParOf" srcId="{F61BDEC7-2CC7-4316-BF18-91E94E3BE3C6}" destId="{A4C20A74-CBDD-44B0-A6EF-D088FDBEA88B}" srcOrd="2" destOrd="0" presId="urn:microsoft.com/office/officeart/2005/8/layout/cycle5"/>
    <dgm:cxn modelId="{AAC6AD0C-07D9-498A-9058-6E75ED4263F5}" type="presParOf" srcId="{F61BDEC7-2CC7-4316-BF18-91E94E3BE3C6}" destId="{BEAFBEBA-A180-4F6A-AC0C-B8111EA44BE7}" srcOrd="3" destOrd="0" presId="urn:microsoft.com/office/officeart/2005/8/layout/cycle5"/>
    <dgm:cxn modelId="{B0E8A794-88F6-44DA-8521-D6ADDB7972DA}" type="presParOf" srcId="{F61BDEC7-2CC7-4316-BF18-91E94E3BE3C6}" destId="{21CCC5D3-33A9-4948-958A-1975C7B27CB3}" srcOrd="4" destOrd="0" presId="urn:microsoft.com/office/officeart/2005/8/layout/cycle5"/>
    <dgm:cxn modelId="{C9200A95-7081-4030-8B29-A332F0772B91}" type="presParOf" srcId="{F61BDEC7-2CC7-4316-BF18-91E94E3BE3C6}" destId="{2DEE3894-6B96-4336-80BB-3673461C418D}" srcOrd="5" destOrd="0" presId="urn:microsoft.com/office/officeart/2005/8/layout/cycle5"/>
    <dgm:cxn modelId="{A094A6E2-5582-4F50-8782-32F6C0414E80}" type="presParOf" srcId="{F61BDEC7-2CC7-4316-BF18-91E94E3BE3C6}" destId="{5A05C9F5-E9FA-4EA0-BEAA-0D49E638518A}" srcOrd="6" destOrd="0" presId="urn:microsoft.com/office/officeart/2005/8/layout/cycle5"/>
    <dgm:cxn modelId="{D3DA9F10-6033-49B7-BE38-BF70ACCD4D13}" type="presParOf" srcId="{F61BDEC7-2CC7-4316-BF18-91E94E3BE3C6}" destId="{9CDD73F2-4BE3-458A-ADF2-86C39AFA89D2}" srcOrd="7" destOrd="0" presId="urn:microsoft.com/office/officeart/2005/8/layout/cycle5"/>
    <dgm:cxn modelId="{D037D5F9-3998-401F-8581-4C039558EF54}" type="presParOf" srcId="{F61BDEC7-2CC7-4316-BF18-91E94E3BE3C6}" destId="{8B7678E9-16F7-4AC6-AB11-3DA12DC583E7}" srcOrd="8" destOrd="0" presId="urn:microsoft.com/office/officeart/2005/8/layout/cycle5"/>
    <dgm:cxn modelId="{48F27455-20BF-4AD0-A29B-568BAF92BFBC}" type="presParOf" srcId="{F61BDEC7-2CC7-4316-BF18-91E94E3BE3C6}" destId="{E7D62D74-64FF-47E8-B298-1C8E054DD461}" srcOrd="9" destOrd="0" presId="urn:microsoft.com/office/officeart/2005/8/layout/cycle5"/>
    <dgm:cxn modelId="{FDC53839-B5A7-4446-9664-D9BF363140E8}" type="presParOf" srcId="{F61BDEC7-2CC7-4316-BF18-91E94E3BE3C6}" destId="{E78E83DD-FA45-4149-A815-6E6FA8C8A8F6}" srcOrd="10" destOrd="0" presId="urn:microsoft.com/office/officeart/2005/8/layout/cycle5"/>
    <dgm:cxn modelId="{FB163A25-58BB-4BC9-9A83-26735D616397}" type="presParOf" srcId="{F61BDEC7-2CC7-4316-BF18-91E94E3BE3C6}" destId="{28C4FA62-EF3C-49D0-9CEA-D8284F592339}" srcOrd="11" destOrd="0" presId="urn:microsoft.com/office/officeart/2005/8/layout/cycle5"/>
    <dgm:cxn modelId="{0FA00E1E-C9B7-4C56-B235-533EF961EDA8}" type="presParOf" srcId="{F61BDEC7-2CC7-4316-BF18-91E94E3BE3C6}" destId="{401DB418-09BE-4A74-BB78-42D66BA92A12}" srcOrd="12" destOrd="0" presId="urn:microsoft.com/office/officeart/2005/8/layout/cycle5"/>
    <dgm:cxn modelId="{682F8449-A458-4EB8-9D5B-5B23C0E816D9}" type="presParOf" srcId="{F61BDEC7-2CC7-4316-BF18-91E94E3BE3C6}" destId="{AA991C4A-16F1-4B46-A456-4B70A79424A1}" srcOrd="13" destOrd="0" presId="urn:microsoft.com/office/officeart/2005/8/layout/cycle5"/>
    <dgm:cxn modelId="{0CD5D63B-FED8-4892-B4E9-9ED2B17E85CB}" type="presParOf" srcId="{F61BDEC7-2CC7-4316-BF18-91E94E3BE3C6}" destId="{F6B77CDD-7935-4693-AE53-BEEAD1D8D7BC}"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0.03051</cdr:x>
      <cdr:y>0.0125</cdr:y>
    </cdr:from>
    <cdr:to>
      <cdr:x>0.11514</cdr:x>
      <cdr:y>0.1155</cdr:y>
    </cdr:to>
    <cdr:sp macro="" textlink="">
      <cdr:nvSpPr>
        <cdr:cNvPr id="3" name="TextBox 2"/>
        <cdr:cNvSpPr txBox="1"/>
      </cdr:nvSpPr>
      <cdr:spPr>
        <a:xfrm xmlns:a="http://schemas.openxmlformats.org/drawingml/2006/main">
          <a:off x="304800" y="76200"/>
          <a:ext cx="845459" cy="627888"/>
        </a:xfrm>
        <a:prstGeom xmlns:a="http://schemas.openxmlformats.org/drawingml/2006/main" prst="rect">
          <a:avLst/>
        </a:prstGeom>
        <a:noFill xmlns:a="http://schemas.openxmlformats.org/drawingml/2006/main"/>
      </cdr:spPr>
      <cdr:txBody>
        <a:bodyPr xmlns:a="http://schemas.openxmlformats.org/drawingml/2006/main" vertOverflow="clip" wrap="none" lIns="182880" tIns="146304" rIns="182880" bIns="146304" rtlCol="0">
          <a:spAutoFit/>
        </a:bodyPr>
        <a:lstStyle xmlns:a="http://schemas.openxmlformats.org/drawingml/2006/main"/>
        <a:p xmlns:a="http://schemas.openxmlformats.org/drawingml/2006/main">
          <a:pPr>
            <a:lnSpc>
              <a:spcPct val="90000"/>
            </a:lnSpc>
            <a:spcAft>
              <a:spcPts val="600"/>
            </a:spcAft>
          </a:pPr>
          <a:r>
            <a:rPr lang="en-US" sz="2400" dirty="0" smtClean="0">
              <a:gradFill>
                <a:gsLst>
                  <a:gs pos="2917">
                    <a:schemeClr val="tx1"/>
                  </a:gs>
                  <a:gs pos="30000">
                    <a:schemeClr val="tx1"/>
                  </a:gs>
                </a:gsLst>
                <a:lin ang="5400000" scaled="0"/>
              </a:gradFill>
            </a:rPr>
            <a:t>Full</a:t>
          </a:r>
        </a:p>
      </cdr:txBody>
    </cdr:sp>
  </cdr:relSizeAnchor>
  <cdr:relSizeAnchor xmlns:cdr="http://schemas.openxmlformats.org/drawingml/2006/chartDrawing">
    <cdr:from>
      <cdr:x>0.04577</cdr:x>
      <cdr:y>0.6</cdr:y>
    </cdr:from>
    <cdr:to>
      <cdr:x>0.15752</cdr:x>
      <cdr:y>0.703</cdr:y>
    </cdr:to>
    <cdr:sp macro="" textlink="">
      <cdr:nvSpPr>
        <cdr:cNvPr id="4" name="TextBox 1"/>
        <cdr:cNvSpPr txBox="1"/>
      </cdr:nvSpPr>
      <cdr:spPr>
        <a:xfrm xmlns:a="http://schemas.openxmlformats.org/drawingml/2006/main">
          <a:off x="457200" y="3657600"/>
          <a:ext cx="1116390" cy="627888"/>
        </a:xfrm>
        <a:prstGeom xmlns:a="http://schemas.openxmlformats.org/drawingml/2006/main" prst="rect">
          <a:avLst/>
        </a:prstGeom>
        <a:noFill xmlns:a="http://schemas.openxmlformats.org/drawingml/2006/main"/>
      </cdr:spPr>
      <cdr:txBody>
        <a:bodyPr xmlns:a="http://schemas.openxmlformats.org/drawingml/2006/main" wrap="none" lIns="182880" tIns="146304" rIns="182880" bIns="146304"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spcAft>
              <a:spcPts val="600"/>
            </a:spcAft>
          </a:pPr>
          <a:r>
            <a:rPr lang="en-US" sz="2400" dirty="0" smtClean="0">
              <a:gradFill>
                <a:gsLst>
                  <a:gs pos="2917">
                    <a:schemeClr val="tx1"/>
                  </a:gs>
                  <a:gs pos="30000">
                    <a:schemeClr val="tx1"/>
                  </a:gs>
                </a:gsLst>
                <a:lin ang="5400000" scaled="0"/>
              </a:gradFill>
            </a:rPr>
            <a:t>None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Ignite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5/6/2015 3:34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Ignite 2015</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5/6/2015 3:34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smtClean="0">
                <a:solidFill>
                  <a:prstClr val="black"/>
                </a:solidFill>
              </a:rPr>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5/6/2015 3:34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237971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CD96AF3-933E-4757-8B16-AD893D8B6928}" type="slidenum">
              <a:rPr lang="en-US">
                <a:solidFill>
                  <a:prstClr val="black"/>
                </a:solidFill>
                <a:cs typeface="Segoe UI" pitchFamily="34" charset="0"/>
              </a:rPr>
              <a:pPr>
                <a:defRPr/>
              </a:pPr>
              <a:t>38</a:t>
            </a:fld>
            <a:endParaRPr lang="en-US">
              <a:solidFill>
                <a:prstClr val="black"/>
              </a:solidFill>
              <a:cs typeface="Segoe UI" pitchFamily="34" charset="0"/>
            </a:endParaRPr>
          </a:p>
        </p:txBody>
      </p:sp>
    </p:spTree>
    <p:extLst>
      <p:ext uri="{BB962C8B-B14F-4D97-AF65-F5344CB8AC3E}">
        <p14:creationId xmlns:p14="http://schemas.microsoft.com/office/powerpoint/2010/main" val="4122694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5/6/2015 3:34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945243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pPr/>
              <a:t>5/6/2015 3:34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42</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707439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5/6/2015 3:34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869734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5/6/2015 3:34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204049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5/6/2015 3:34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034116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0E08932-DA94-40F9-947F-93874A640227}" type="datetime1">
              <a:rPr lang="en-US" smtClean="0">
                <a:solidFill>
                  <a:prstClr val="black"/>
                </a:solidFill>
              </a:rPr>
              <a:pPr/>
              <a:t>5/6/2015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872796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0E08932-DA94-40F9-947F-93874A640227}" type="datetime1">
              <a:rPr lang="en-US" smtClean="0">
                <a:solidFill>
                  <a:prstClr val="black"/>
                </a:solidFill>
              </a:rPr>
              <a:pPr/>
              <a:t>5/6/2015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023458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0E08932-DA94-40F9-947F-93874A640227}" type="datetime1">
              <a:rPr lang="en-US" smtClean="0">
                <a:solidFill>
                  <a:prstClr val="black"/>
                </a:solidFill>
              </a:rPr>
              <a:pPr/>
              <a:t>5/6/2015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842880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2688">
              <a:defRPr/>
            </a:pPr>
            <a:fld id="{5D145B52-70C5-4D83-B8F6-9285D171CC10}" type="slidenum">
              <a:rPr lang="en-US" smtClean="0">
                <a:solidFill>
                  <a:prstClr val="black"/>
                </a:solidFill>
                <a:latin typeface="Calibri"/>
              </a:rPr>
              <a:pPr defTabSz="932688">
                <a:defRPr/>
              </a:pPr>
              <a:t>36</a:t>
            </a:fld>
            <a:endParaRPr lang="en-US" dirty="0">
              <a:solidFill>
                <a:prstClr val="black"/>
              </a:solidFill>
              <a:latin typeface="Calibri"/>
            </a:endParaRPr>
          </a:p>
        </p:txBody>
      </p:sp>
    </p:spTree>
    <p:extLst>
      <p:ext uri="{BB962C8B-B14F-4D97-AF65-F5344CB8AC3E}">
        <p14:creationId xmlns:p14="http://schemas.microsoft.com/office/powerpoint/2010/main" val="827693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defTabSz="914400">
              <a:defRPr/>
            </a:pPr>
            <a:fld id="{5D145B52-70C5-4D83-B8F6-9285D171CC10}" type="slidenum">
              <a:rPr lang="en-US">
                <a:solidFill>
                  <a:prstClr val="black"/>
                </a:solidFill>
                <a:latin typeface="Calibri"/>
              </a:rPr>
              <a:pPr defTabSz="914400">
                <a:defRPr/>
              </a:pPr>
              <a:t>37</a:t>
            </a:fld>
            <a:endParaRPr lang="en-US" dirty="0">
              <a:solidFill>
                <a:prstClr val="black"/>
              </a:solidFill>
              <a:latin typeface="Calibri"/>
            </a:endParaRPr>
          </a:p>
        </p:txBody>
      </p:sp>
    </p:spTree>
    <p:extLst>
      <p:ext uri="{BB962C8B-B14F-4D97-AF65-F5344CB8AC3E}">
        <p14:creationId xmlns:p14="http://schemas.microsoft.com/office/powerpoint/2010/main" val="24246586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d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d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4.xml"/><Relationship Id="rId5" Type="http://schemas.openxmlformats.org/officeDocument/2006/relationships/image" Target="../media/image22.png"/><Relationship Id="rId4" Type="http://schemas.openxmlformats.org/officeDocument/2006/relationships/image" Target="../media/image21.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rtl="0" eaLnBrk="1" latinLnBrk="0" hangingPunct="1">
              <a:lnSpc>
                <a:spcPct val="90000"/>
              </a:lnSpc>
              <a:spcBef>
                <a:spcPct val="0"/>
              </a:spcBef>
              <a:buNone/>
            </a:pPr>
            <a:r>
              <a:rPr lang="en-US" sz="5000" b="0" kern="1200" cap="none" spc="-125" baseline="0" noProof="0" dirty="0" smtClean="0">
                <a:ln w="3175">
                  <a:noFill/>
                </a:ln>
                <a:gradFill>
                  <a:gsLst>
                    <a:gs pos="84066">
                      <a:srgbClr val="000000"/>
                    </a:gs>
                    <a:gs pos="57576">
                      <a:srgbClr val="000000"/>
                    </a:gs>
                  </a:gsLst>
                  <a:lin ang="5400000" scaled="0"/>
                </a:gradFill>
                <a:effectLst/>
                <a:latin typeface="+mj-lt"/>
                <a:ea typeface="+mn-ea"/>
                <a:cs typeface="Segoe UI" pitchFamily="34" charset="0"/>
              </a:rPr>
              <a:t>Spark the future.</a:t>
            </a:r>
            <a:endParaRPr lang="en-US" sz="5000" b="0" kern="1200" cap="none" spc="-125" baseline="0" dirty="0">
              <a:ln w="3175">
                <a:noFill/>
              </a:ln>
              <a:gradFill>
                <a:gsLst>
                  <a:gs pos="84066">
                    <a:srgbClr val="000000"/>
                  </a:gs>
                  <a:gs pos="57576">
                    <a:srgbClr val="000000"/>
                  </a:gs>
                </a:gsLst>
                <a:lin ang="5400000" scaled="0"/>
              </a:gradFill>
              <a:effectLst/>
              <a:latin typeface="+mj-lt"/>
              <a:ea typeface="+mn-ea"/>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rtl="0" eaLnBrk="1" latinLnBrk="0" hangingPunct="1">
              <a:lnSpc>
                <a:spcPct val="90000"/>
              </a:lnSpc>
              <a:spcBef>
                <a:spcPct val="0"/>
              </a:spcBef>
              <a:buNone/>
            </a:pP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May 4 – 8, 2015</a:t>
            </a:r>
            <a:b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b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Chicago, IL</a:t>
            </a:r>
            <a:endParaRPr lang="en-US" sz="2250" b="0" kern="1200" cap="none" spc="0" baseline="0" dirty="0">
              <a:ln w="3175">
                <a:noFill/>
              </a:ln>
              <a:gradFill>
                <a:gsLst>
                  <a:gs pos="84066">
                    <a:srgbClr val="000000"/>
                  </a:gs>
                  <a:gs pos="57576">
                    <a:srgbClr val="000000"/>
                  </a:gs>
                </a:gsLst>
                <a:lin ang="5400000" scaled="0"/>
              </a:gradFill>
              <a:effectLst/>
              <a:latin typeface="+mn-lt"/>
              <a:ea typeface="+mn-ea"/>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265596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982855"/>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8530" y="1743776"/>
            <a:ext cx="10726460" cy="2909528"/>
          </a:xfrm>
        </p:spPr>
        <p:txBody>
          <a:bodyPr anchor="b"/>
          <a:lstStyle>
            <a:lvl1pPr>
              <a:defRPr sz="6117"/>
            </a:lvl1pPr>
          </a:lstStyle>
          <a:p>
            <a:r>
              <a:rPr lang="en-US" smtClean="0"/>
              <a:t>Click to edit Master title style</a:t>
            </a:r>
            <a:endParaRPr lang="en-US"/>
          </a:p>
        </p:txBody>
      </p:sp>
      <p:sp>
        <p:nvSpPr>
          <p:cNvPr id="3" name="Text Placeholder 2"/>
          <p:cNvSpPr>
            <a:spLocks noGrp="1"/>
          </p:cNvSpPr>
          <p:nvPr>
            <p:ph type="body" idx="1"/>
          </p:nvPr>
        </p:nvSpPr>
        <p:spPr>
          <a:xfrm>
            <a:off x="848530" y="4680828"/>
            <a:ext cx="10726460" cy="523733"/>
          </a:xfrm>
        </p:spPr>
        <p:txBody>
          <a:bodyPr/>
          <a:lstStyle>
            <a:lvl1pPr marL="0" indent="0">
              <a:buNone/>
              <a:defRPr sz="2448">
                <a:solidFill>
                  <a:schemeClr val="tx1">
                    <a:tint val="75000"/>
                  </a:schemeClr>
                </a:solidFill>
              </a:defRPr>
            </a:lvl1pPr>
            <a:lvl2pPr marL="466209" indent="0">
              <a:buNone/>
              <a:defRPr sz="2040">
                <a:solidFill>
                  <a:schemeClr val="tx1">
                    <a:tint val="75000"/>
                  </a:schemeClr>
                </a:solidFill>
              </a:defRPr>
            </a:lvl2pPr>
            <a:lvl3pPr marL="932418" indent="0">
              <a:buNone/>
              <a:defRPr sz="1836">
                <a:solidFill>
                  <a:schemeClr val="tx1">
                    <a:tint val="75000"/>
                  </a:schemeClr>
                </a:solidFill>
              </a:defRPr>
            </a:lvl3pPr>
            <a:lvl4pPr marL="1398627" indent="0">
              <a:buNone/>
              <a:defRPr sz="1632">
                <a:solidFill>
                  <a:schemeClr val="tx1">
                    <a:tint val="75000"/>
                  </a:schemeClr>
                </a:solidFill>
              </a:defRPr>
            </a:lvl4pPr>
            <a:lvl5pPr marL="1864835" indent="0">
              <a:buNone/>
              <a:defRPr sz="1632">
                <a:solidFill>
                  <a:schemeClr val="tx1">
                    <a:tint val="75000"/>
                  </a:schemeClr>
                </a:solidFill>
              </a:defRPr>
            </a:lvl5pPr>
            <a:lvl6pPr marL="2331044" indent="0">
              <a:buNone/>
              <a:defRPr sz="1632">
                <a:solidFill>
                  <a:schemeClr val="tx1">
                    <a:tint val="75000"/>
                  </a:schemeClr>
                </a:solidFill>
              </a:defRPr>
            </a:lvl6pPr>
            <a:lvl7pPr marL="2797253" indent="0">
              <a:buNone/>
              <a:defRPr sz="1632">
                <a:solidFill>
                  <a:schemeClr val="tx1">
                    <a:tint val="75000"/>
                  </a:schemeClr>
                </a:solidFill>
              </a:defRPr>
            </a:lvl7pPr>
            <a:lvl8pPr marL="3263461" indent="0">
              <a:buNone/>
              <a:defRPr sz="1632">
                <a:solidFill>
                  <a:schemeClr val="tx1">
                    <a:tint val="75000"/>
                  </a:schemeClr>
                </a:solidFill>
              </a:defRPr>
            </a:lvl8pPr>
            <a:lvl9pPr marL="3729669" indent="0">
              <a:buNone/>
              <a:defRPr sz="1632">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5009" y="6482890"/>
            <a:ext cx="2798207" cy="372394"/>
          </a:xfrm>
          <a:prstGeom prst="rect">
            <a:avLst/>
          </a:prstGeom>
        </p:spPr>
        <p:txBody>
          <a:bodyPr/>
          <a:lstStyle/>
          <a:p>
            <a:pPr defTabSz="931684" fontAlgn="base">
              <a:spcBef>
                <a:spcPct val="0"/>
              </a:spcBef>
              <a:spcAft>
                <a:spcPct val="0"/>
              </a:spcAft>
            </a:pPr>
            <a:fld id="{207F261A-9775-46D1-88CD-C33B26ED6680}" type="datetimeFigureOut">
              <a:rPr lang="en-US" sz="1836" smtClean="0">
                <a:solidFill>
                  <a:srgbClr val="505050"/>
                </a:solidFill>
                <a:ea typeface="ＭＳ Ｐゴシック" charset="0"/>
              </a:rPr>
              <a:pPr defTabSz="931684" fontAlgn="base">
                <a:spcBef>
                  <a:spcPct val="0"/>
                </a:spcBef>
                <a:spcAft>
                  <a:spcPct val="0"/>
                </a:spcAft>
              </a:pPr>
              <a:t>5/6/2015</a:t>
            </a:fld>
            <a:endParaRPr lang="en-US" sz="1836" dirty="0">
              <a:solidFill>
                <a:srgbClr val="505050"/>
              </a:solidFill>
              <a:ea typeface="ＭＳ Ｐゴシック" charset="0"/>
            </a:endParaRPr>
          </a:p>
        </p:txBody>
      </p:sp>
      <p:sp>
        <p:nvSpPr>
          <p:cNvPr id="5" name="Footer Placeholder 4"/>
          <p:cNvSpPr>
            <a:spLocks noGrp="1"/>
          </p:cNvSpPr>
          <p:nvPr>
            <p:ph type="ftr" sz="quarter" idx="11"/>
          </p:nvPr>
        </p:nvSpPr>
        <p:spPr>
          <a:xfrm>
            <a:off x="4119583" y="6482890"/>
            <a:ext cx="4197310" cy="372394"/>
          </a:xfrm>
          <a:prstGeom prst="rect">
            <a:avLst/>
          </a:prstGeom>
        </p:spPr>
        <p:txBody>
          <a:bodyPr/>
          <a:lstStyle/>
          <a:p>
            <a:pPr defTabSz="931684" fontAlgn="base">
              <a:spcBef>
                <a:spcPct val="0"/>
              </a:spcBef>
              <a:spcAft>
                <a:spcPct val="0"/>
              </a:spcAft>
            </a:pPr>
            <a:endParaRPr lang="en-US" sz="1836" dirty="0">
              <a:solidFill>
                <a:srgbClr val="505050"/>
              </a:solidFill>
              <a:ea typeface="ＭＳ Ｐゴシック" charset="0"/>
            </a:endParaRPr>
          </a:p>
        </p:txBody>
      </p:sp>
      <p:sp>
        <p:nvSpPr>
          <p:cNvPr id="6" name="Slide Number Placeholder 5"/>
          <p:cNvSpPr>
            <a:spLocks noGrp="1"/>
          </p:cNvSpPr>
          <p:nvPr>
            <p:ph type="sldNum" sz="quarter" idx="12"/>
          </p:nvPr>
        </p:nvSpPr>
        <p:spPr>
          <a:xfrm>
            <a:off x="8783260" y="6482890"/>
            <a:ext cx="2798207" cy="372394"/>
          </a:xfrm>
          <a:prstGeom prst="rect">
            <a:avLst/>
          </a:prstGeom>
        </p:spPr>
        <p:txBody>
          <a:bodyPr/>
          <a:lstStyle/>
          <a:p>
            <a:pPr defTabSz="931684" fontAlgn="base">
              <a:spcBef>
                <a:spcPct val="0"/>
              </a:spcBef>
              <a:spcAft>
                <a:spcPct val="0"/>
              </a:spcAft>
            </a:pPr>
            <a:fld id="{397FD1DD-706D-411B-8A50-0694170D532F}" type="slidenum">
              <a:rPr lang="en-US" sz="1836" smtClean="0">
                <a:solidFill>
                  <a:srgbClr val="505050"/>
                </a:solidFill>
                <a:ea typeface="ＭＳ Ｐゴシック" charset="0"/>
              </a:rPr>
              <a:pPr defTabSz="931684" fontAlgn="base">
                <a:spcBef>
                  <a:spcPct val="0"/>
                </a:spcBef>
                <a:spcAft>
                  <a:spcPct val="0"/>
                </a:spcAft>
              </a:pPr>
              <a:t>‹#›</a:t>
            </a:fld>
            <a:endParaRPr lang="en-US" sz="1836" dirty="0">
              <a:solidFill>
                <a:srgbClr val="505050"/>
              </a:solidFill>
              <a:ea typeface="ＭＳ Ｐゴシック" charset="0"/>
            </a:endParaRPr>
          </a:p>
        </p:txBody>
      </p:sp>
    </p:spTree>
    <p:extLst>
      <p:ext uri="{BB962C8B-B14F-4D97-AF65-F5344CB8AC3E}">
        <p14:creationId xmlns:p14="http://schemas.microsoft.com/office/powerpoint/2010/main" val="146299184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_Title &amp; 2-Content w/Bullets">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6" name="Slide Number Placeholder 9"/>
          <p:cNvSpPr>
            <a:spLocks noGrp="1"/>
          </p:cNvSpPr>
          <p:nvPr>
            <p:ph type="sldNum" sz="quarter" idx="12"/>
          </p:nvPr>
        </p:nvSpPr>
        <p:spPr>
          <a:xfrm>
            <a:off x="531279" y="6526955"/>
            <a:ext cx="572078" cy="223825"/>
          </a:xfrm>
          <a:prstGeom prst="rect">
            <a:avLst/>
          </a:prstGeom>
        </p:spPr>
        <p:txBody>
          <a:bodyPr lIns="121899" tIns="60949" rIns="121899" bIns="60949" anchor="ctr"/>
          <a:lstStyle>
            <a:lvl1pPr algn="l">
              <a:defRPr sz="1632">
                <a:gradFill>
                  <a:gsLst>
                    <a:gs pos="100000">
                      <a:schemeClr val="bg2"/>
                    </a:gs>
                    <a:gs pos="0">
                      <a:schemeClr val="bg2"/>
                    </a:gs>
                  </a:gsLst>
                  <a:lin ang="5400000" scaled="0"/>
                </a:gradFill>
              </a:defRPr>
            </a:lvl1pPr>
          </a:lstStyle>
          <a:p>
            <a:pPr defTabSz="932205" fontAlgn="base">
              <a:spcBef>
                <a:spcPct val="0"/>
              </a:spcBef>
              <a:spcAft>
                <a:spcPct val="0"/>
              </a:spcAft>
            </a:pPr>
            <a:fld id="{727B4C2D-45E2-4621-8491-2995EB46A674}" type="slidenum">
              <a:rPr lang="en-US" smtClean="0">
                <a:gradFill>
                  <a:gsLst>
                    <a:gs pos="100000">
                      <a:srgbClr val="D2D2D2"/>
                    </a:gs>
                    <a:gs pos="0">
                      <a:srgbClr val="D2D2D2"/>
                    </a:gs>
                  </a:gsLst>
                  <a:lin ang="5400000" scaled="0"/>
                </a:gradFill>
                <a:ea typeface="ＭＳ Ｐゴシック" charset="0"/>
              </a:rPr>
              <a:pPr defTabSz="932205" fontAlgn="base">
                <a:spcBef>
                  <a:spcPct val="0"/>
                </a:spcBef>
                <a:spcAft>
                  <a:spcPct val="0"/>
                </a:spcAft>
              </a:pPr>
              <a:t>‹#›</a:t>
            </a:fld>
            <a:endParaRPr lang="en-US" dirty="0">
              <a:gradFill>
                <a:gsLst>
                  <a:gs pos="100000">
                    <a:srgbClr val="D2D2D2"/>
                  </a:gs>
                  <a:gs pos="0">
                    <a:srgbClr val="D2D2D2"/>
                  </a:gs>
                </a:gsLst>
                <a:lin ang="5400000" scaled="0"/>
              </a:gradFill>
              <a:ea typeface="ＭＳ Ｐゴシック" charset="0"/>
            </a:endParaRPr>
          </a:p>
        </p:txBody>
      </p:sp>
    </p:spTree>
    <p:extLst>
      <p:ext uri="{BB962C8B-B14F-4D97-AF65-F5344CB8AC3E}">
        <p14:creationId xmlns:p14="http://schemas.microsoft.com/office/powerpoint/2010/main" val="83388116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837809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defRPr/>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8"/>
            <a:ext cx="11887199" cy="1995931"/>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33323404"/>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9424849"/>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29890952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12569795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56071235"/>
      </p:ext>
    </p:extLst>
  </p:cSld>
  <p:clrMapOvr>
    <a:masterClrMapping/>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95643621"/>
      </p:ext>
    </p:extLst>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8705843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71138952"/>
      </p:ext>
    </p:extLst>
  </p:cSld>
  <p:clrMapOvr>
    <a:masterClrMapping/>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14344683"/>
      </p:ext>
    </p:extLst>
  </p:cSld>
  <p:clrMapOvr>
    <a:masterClrMapping/>
  </p:clrMapOvr>
  <p:transition>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75086334"/>
      </p:ext>
    </p:extLst>
  </p:cSld>
  <p:clrMapOvr>
    <a:masterClrMapping/>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05036704"/>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50163528"/>
      </p:ext>
    </p:extLst>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702719182"/>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7919533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5815433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57405512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731168134"/>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888627603"/>
      </p:ext>
    </p:extLst>
  </p:cSld>
  <p:clrMapOvr>
    <a:masterClrMapping/>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018039247"/>
      </p:ext>
    </p:extLst>
  </p:cSld>
  <p:clrMapOvr>
    <a:masterClrMapping/>
  </p:clrMapOvr>
  <p:transition>
    <p:fad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450750311"/>
      </p:ext>
    </p:extLst>
  </p:cSld>
  <p:clrMapOvr>
    <a:masterClrMapping/>
  </p:clrMapOvr>
  <p:transition>
    <p:fad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679438969"/>
      </p:ext>
    </p:extLst>
  </p:cSld>
  <p:clrMapOvr>
    <a:masterClrMapping/>
  </p:clrMapOvr>
  <p:transition>
    <p:fade/>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911134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2029133"/>
      </p:ext>
    </p:extLst>
  </p:cSld>
  <p:clrMapOvr>
    <a:masterClrMapping/>
  </p:clrMapOvr>
  <p:transition>
    <p:fade/>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8112152"/>
      </p:ext>
    </p:extLst>
  </p:cSld>
  <p:clrMapOvr>
    <a:masterClrMapping/>
  </p:clrMapOvr>
  <p:transition>
    <p:fade/>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822628"/>
      </p:ext>
    </p:extLst>
  </p:cSld>
  <p:clrMapOvr>
    <a:masterClrMapping/>
  </p:clrMapOvr>
  <p:transition>
    <p:fade/>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60325039"/>
      </p:ext>
    </p:extLst>
  </p:cSld>
  <p:clrMapOvr>
    <a:masterClrMapping/>
  </p:clrMapOvr>
  <p:transition>
    <p:fade/>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232435768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25825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747626407"/>
      </p:ext>
    </p:extLst>
  </p:cSld>
  <p:clrMapOvr>
    <a:masterClrMapping/>
  </p:clrMapOvr>
  <p:transition>
    <p:fade/>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070498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583470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4" name="Text Placeholder 3"/>
          <p:cNvSpPr>
            <a:spLocks noGrp="1"/>
          </p:cNvSpPr>
          <p:nvPr>
            <p:ph type="body" sz="quarter" idx="13" hasCustomPrompt="1"/>
          </p:nvPr>
        </p:nvSpPr>
        <p:spPr>
          <a:xfrm>
            <a:off x="322262" y="360323"/>
            <a:ext cx="2667000" cy="406265"/>
          </a:xfrm>
        </p:spPr>
        <p:txBody>
          <a:bodyPr/>
          <a:lstStyle>
            <a:lvl1pPr marL="0" indent="0">
              <a:buFontTx/>
              <a:buNone/>
              <a:defRPr sz="1600" baseline="0">
                <a:latin typeface="+mn-lt"/>
              </a:defRPr>
            </a:lvl1pPr>
            <a:lvl2pPr marL="342873" indent="0">
              <a:buFontTx/>
              <a:buNone/>
              <a:defRPr sz="1600">
                <a:latin typeface="+mn-lt"/>
              </a:defRPr>
            </a:lvl2pPr>
            <a:lvl3pPr marL="571454" indent="0">
              <a:buFontTx/>
              <a:buNone/>
              <a:defRPr sz="1600">
                <a:latin typeface="+mn-lt"/>
              </a:defRPr>
            </a:lvl3pPr>
            <a:lvl4pPr marL="800036" indent="0">
              <a:buFontTx/>
              <a:buNone/>
              <a:defRPr sz="1600">
                <a:latin typeface="+mn-lt"/>
              </a:defRPr>
            </a:lvl4pPr>
            <a:lvl5pPr marL="1028617" indent="0">
              <a:buFontTx/>
              <a:buNone/>
              <a:defRPr sz="1600">
                <a:latin typeface="+mn-lt"/>
              </a:defRPr>
            </a:lvl5pPr>
          </a:lstStyle>
          <a:p>
            <a:pPr lvl="0"/>
            <a:r>
              <a:rPr lang="en-US" dirty="0" smtClean="0"/>
              <a:t>SESSION CODE</a:t>
            </a:r>
          </a:p>
        </p:txBody>
      </p:sp>
    </p:spTree>
    <p:extLst>
      <p:ext uri="{BB962C8B-B14F-4D97-AF65-F5344CB8AC3E}">
        <p14:creationId xmlns:p14="http://schemas.microsoft.com/office/powerpoint/2010/main" val="25882318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921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172939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43977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39900941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3163621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4455561"/>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78372066"/>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52723781"/>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95795274"/>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73952446"/>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4344755"/>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01494931"/>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18870987"/>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018373649"/>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697110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098637"/>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8043412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3429472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37173219"/>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342029229"/>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667993178"/>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71915911"/>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704047164"/>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936884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1133485"/>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642552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518362"/>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42638031"/>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350448929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379919538"/>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78922123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37481"/>
          </a:xfrm>
        </p:spPr>
        <p:txBody>
          <a:bodyPr>
            <a:spAutoFit/>
          </a:bodyPr>
          <a:lstStyle>
            <a:lvl1pPr>
              <a:defRPr sz="3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grpSp>
        <p:nvGrpSpPr>
          <p:cNvPr id="5" name="Group 4"/>
          <p:cNvGrpSpPr/>
          <p:nvPr userDrawn="1"/>
        </p:nvGrpSpPr>
        <p:grpSpPr>
          <a:xfrm>
            <a:off x="0" y="6240464"/>
            <a:ext cx="12436475" cy="754063"/>
            <a:chOff x="0" y="6184668"/>
            <a:chExt cx="12192000" cy="673331"/>
          </a:xfrm>
        </p:grpSpPr>
        <p:sp>
          <p:nvSpPr>
            <p:cNvPr id="7" name="Rectangle 6"/>
            <p:cNvSpPr/>
            <p:nvPr userDrawn="1"/>
          </p:nvSpPr>
          <p:spPr bwMode="auto">
            <a:xfrm>
              <a:off x="0" y="6184668"/>
              <a:ext cx="12192000" cy="673331"/>
            </a:xfrm>
            <a:prstGeom prst="rect">
              <a:avLst/>
            </a:prstGeom>
            <a:solidFill>
              <a:schemeClr val="bg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11"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descr="MSFT_logo_rgb_C-Wht.png"/>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0900666" y="6394541"/>
              <a:ext cx="1022096" cy="375920"/>
            </a:xfrm>
            <a:prstGeom prst="rect">
              <a:avLst/>
            </a:prstGeom>
          </p:spPr>
        </p:pic>
        <p:sp>
          <p:nvSpPr>
            <p:cNvPr id="9" name="TextBox 8"/>
            <p:cNvSpPr txBox="1"/>
            <p:nvPr userDrawn="1"/>
          </p:nvSpPr>
          <p:spPr>
            <a:xfrm>
              <a:off x="373149" y="6504026"/>
              <a:ext cx="1263651" cy="137412"/>
            </a:xfrm>
            <a:prstGeom prst="rect">
              <a:avLst/>
            </a:prstGeom>
            <a:noFill/>
          </p:spPr>
          <p:txBody>
            <a:bodyPr wrap="square" lIns="0" tIns="0" rIns="0" bIns="0" rtlCol="0" anchor="t">
              <a:spAutoFit/>
            </a:bodyPr>
            <a:lstStyle/>
            <a:p>
              <a:r>
                <a:rPr lang="en-US" sz="1000" dirty="0" smtClean="0">
                  <a:solidFill>
                    <a:srgbClr val="FFFFFF"/>
                  </a:solidFill>
                  <a:cs typeface="Segoe UI"/>
                </a:rPr>
                <a:t>Microsoft Confidential</a:t>
              </a:r>
              <a:endParaRPr lang="en-US" sz="1000" dirty="0">
                <a:solidFill>
                  <a:srgbClr val="FFFFFF"/>
                </a:solidFill>
                <a:cs typeface="Segoe UI"/>
              </a:endParaRPr>
            </a:p>
          </p:txBody>
        </p:sp>
      </p:grpSp>
    </p:spTree>
    <p:extLst>
      <p:ext uri="{BB962C8B-B14F-4D97-AF65-F5344CB8AC3E}">
        <p14:creationId xmlns:p14="http://schemas.microsoft.com/office/powerpoint/2010/main" val="1251634570"/>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37481"/>
          </a:xfrm>
        </p:spPr>
        <p:txBody>
          <a:bodyPr>
            <a:spAutoFit/>
          </a:bodyPr>
          <a:lstStyle>
            <a:lvl1pPr>
              <a:defRPr sz="3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grpSp>
        <p:nvGrpSpPr>
          <p:cNvPr id="5" name="Group 4"/>
          <p:cNvGrpSpPr/>
          <p:nvPr userDrawn="1"/>
        </p:nvGrpSpPr>
        <p:grpSpPr>
          <a:xfrm>
            <a:off x="0" y="6240464"/>
            <a:ext cx="12436475" cy="754063"/>
            <a:chOff x="0" y="6184668"/>
            <a:chExt cx="12192000" cy="673331"/>
          </a:xfrm>
        </p:grpSpPr>
        <p:sp>
          <p:nvSpPr>
            <p:cNvPr id="7" name="Rectangle 6"/>
            <p:cNvSpPr/>
            <p:nvPr userDrawn="1"/>
          </p:nvSpPr>
          <p:spPr bwMode="auto">
            <a:xfrm>
              <a:off x="0" y="6184668"/>
              <a:ext cx="12192000" cy="673331"/>
            </a:xfrm>
            <a:prstGeom prst="rect">
              <a:avLst/>
            </a:prstGeom>
            <a:solidFill>
              <a:schemeClr val="bg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11"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descr="MSFT_logo_rgb_C-Wht.png"/>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0900666" y="6394541"/>
              <a:ext cx="1022096" cy="375920"/>
            </a:xfrm>
            <a:prstGeom prst="rect">
              <a:avLst/>
            </a:prstGeom>
          </p:spPr>
        </p:pic>
        <p:sp>
          <p:nvSpPr>
            <p:cNvPr id="9" name="TextBox 8"/>
            <p:cNvSpPr txBox="1"/>
            <p:nvPr userDrawn="1"/>
          </p:nvSpPr>
          <p:spPr>
            <a:xfrm>
              <a:off x="373149" y="6504026"/>
              <a:ext cx="1263651" cy="137412"/>
            </a:xfrm>
            <a:prstGeom prst="rect">
              <a:avLst/>
            </a:prstGeom>
            <a:noFill/>
          </p:spPr>
          <p:txBody>
            <a:bodyPr wrap="square" lIns="0" tIns="0" rIns="0" bIns="0" rtlCol="0" anchor="t">
              <a:spAutoFit/>
            </a:bodyPr>
            <a:lstStyle/>
            <a:p>
              <a:r>
                <a:rPr lang="en-US" sz="1000" dirty="0" smtClean="0">
                  <a:solidFill>
                    <a:srgbClr val="FFFFFF"/>
                  </a:solidFill>
                  <a:cs typeface="Segoe UI"/>
                </a:rPr>
                <a:t>Microsoft Confidential</a:t>
              </a:r>
              <a:endParaRPr lang="en-US" sz="1000" dirty="0">
                <a:solidFill>
                  <a:srgbClr val="FFFFFF"/>
                </a:solidFill>
                <a:cs typeface="Segoe UI"/>
              </a:endParaRPr>
            </a:p>
          </p:txBody>
        </p:sp>
      </p:grpSp>
    </p:spTree>
    <p:extLst>
      <p:ext uri="{BB962C8B-B14F-4D97-AF65-F5344CB8AC3E}">
        <p14:creationId xmlns:p14="http://schemas.microsoft.com/office/powerpoint/2010/main" val="1905084216"/>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319"/>
            <a:ext cx="12436476" cy="6994844"/>
          </a:xfrm>
          <a:prstGeom prst="rect">
            <a:avLst/>
          </a:prstGeom>
        </p:spPr>
      </p:pic>
      <p:grpSp>
        <p:nvGrpSpPr>
          <p:cNvPr id="9" name="Group 8"/>
          <p:cNvGrpSpPr/>
          <p:nvPr userDrawn="1"/>
        </p:nvGrpSpPr>
        <p:grpSpPr bwMode="gray">
          <a:xfrm>
            <a:off x="274638" y="2125663"/>
            <a:ext cx="4572000" cy="4572000"/>
            <a:chOff x="274638" y="2125663"/>
            <a:chExt cx="4572000" cy="4572000"/>
          </a:xfrm>
        </p:grpSpPr>
        <p:sp>
          <p:nvSpPr>
            <p:cNvPr id="10" name="Rectangle 9"/>
            <p:cNvSpPr/>
            <p:nvPr userDrawn="1"/>
          </p:nvSpPr>
          <p:spPr bwMode="gray">
            <a:xfrm>
              <a:off x="274638" y="2125663"/>
              <a:ext cx="4572000" cy="4572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77295" y="2857189"/>
              <a:ext cx="3590428" cy="3657600"/>
            </a:xfrm>
            <a:prstGeom prst="rect">
              <a:avLst/>
            </a:prstGeom>
          </p:spPr>
        </p:pic>
      </p:gr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6344" y="490360"/>
            <a:ext cx="1552931" cy="332660"/>
          </a:xfrm>
          <a:prstGeom prst="rect">
            <a:avLst/>
          </a:prstGeom>
        </p:spPr>
      </p:pic>
    </p:spTree>
    <p:extLst>
      <p:ext uri="{BB962C8B-B14F-4D97-AF65-F5344CB8AC3E}">
        <p14:creationId xmlns:p14="http://schemas.microsoft.com/office/powerpoint/2010/main" val="421130513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436475" cy="6994525"/>
          </a:xfrm>
          <a:prstGeom prst="rect">
            <a:avLst/>
          </a:prstGeom>
        </p:spPr>
      </p:pic>
      <p:sp>
        <p:nvSpPr>
          <p:cNvPr id="18" name="Rectangle 17"/>
          <p:cNvSpPr/>
          <p:nvPr userDrawn="1"/>
        </p:nvSpPr>
        <p:spPr bwMode="gray">
          <a:xfrm>
            <a:off x="274638" y="3055303"/>
            <a:ext cx="6400800" cy="3657600"/>
          </a:xfrm>
          <a:prstGeom prst="rect">
            <a:avLst/>
          </a:prstGeom>
          <a:solidFill>
            <a:srgbClr val="44235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3040062"/>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5143184"/>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72697" y="482453"/>
            <a:ext cx="1552931" cy="332660"/>
          </a:xfrm>
          <a:prstGeom prst="rect">
            <a:avLst/>
          </a:prstGeom>
        </p:spPr>
      </p:pic>
      <p:grpSp>
        <p:nvGrpSpPr>
          <p:cNvPr id="10" name="Group 9"/>
          <p:cNvGrpSpPr/>
          <p:nvPr userDrawn="1"/>
        </p:nvGrpSpPr>
        <p:grpSpPr bwMode="gray">
          <a:xfrm>
            <a:off x="6675438" y="3969703"/>
            <a:ext cx="2743200" cy="2743200"/>
            <a:chOff x="274638" y="2125663"/>
            <a:chExt cx="4572000" cy="4572000"/>
          </a:xfrm>
        </p:grpSpPr>
        <p:sp>
          <p:nvSpPr>
            <p:cNvPr id="12" name="Rectangle 11"/>
            <p:cNvSpPr/>
            <p:nvPr userDrawn="1"/>
          </p:nvSpPr>
          <p:spPr bwMode="gray">
            <a:xfrm>
              <a:off x="274638" y="2125663"/>
              <a:ext cx="4572000" cy="4572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78908" y="3015191"/>
              <a:ext cx="3607150" cy="3352800"/>
            </a:xfrm>
            <a:prstGeom prst="rect">
              <a:avLst/>
            </a:prstGeom>
          </p:spPr>
        </p:pic>
      </p:grpSp>
    </p:spTree>
    <p:extLst>
      <p:ext uri="{BB962C8B-B14F-4D97-AF65-F5344CB8AC3E}">
        <p14:creationId xmlns:p14="http://schemas.microsoft.com/office/powerpoint/2010/main" val="30380878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17070" t="6178" b="23861"/>
          <a:stretch/>
        </p:blipFill>
        <p:spPr>
          <a:xfrm>
            <a:off x="0" y="0"/>
            <a:ext cx="12436476" cy="6994525"/>
          </a:xfrm>
          <a:prstGeom prst="rect">
            <a:avLst/>
          </a:prstGeom>
        </p:spPr>
      </p:pic>
      <p:sp>
        <p:nvSpPr>
          <p:cNvPr id="6" name="Rectangle 5"/>
          <p:cNvSpPr/>
          <p:nvPr userDrawn="1"/>
        </p:nvSpPr>
        <p:spPr bwMode="auto">
          <a:xfrm>
            <a:off x="4846638" y="1209973"/>
            <a:ext cx="7315200" cy="457329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4846638" y="1209973"/>
            <a:ext cx="73136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4847070" y="3954463"/>
            <a:ext cx="7314768" cy="1829593"/>
          </a:xfrm>
          <a:noFill/>
        </p:spPr>
        <p:txBody>
          <a:bodyPr lIns="182880" tIns="146304" rIns="182880" bIns="146304">
            <a:noAutofit/>
          </a:bodyPr>
          <a:lstStyle>
            <a:lvl1pPr marL="0" indent="0">
              <a:spcBef>
                <a:spcPts val="0"/>
              </a:spcBef>
              <a:buNone/>
              <a:defRPr sz="3600" spc="0" baseline="0">
                <a:gradFill>
                  <a:gsLst>
                    <a:gs pos="91241">
                      <a:schemeClr val="tx1"/>
                    </a:gs>
                    <a:gs pos="57000">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3458434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31149"/>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070" t="6178" b="23861"/>
          <a:stretch/>
        </p:blipFill>
        <p:spPr>
          <a:xfrm>
            <a:off x="0" y="0"/>
            <a:ext cx="12436476" cy="6994525"/>
          </a:xfrm>
          <a:prstGeom prst="rect">
            <a:avLst/>
          </a:prstGeom>
        </p:spPr>
      </p:pic>
      <p:sp>
        <p:nvSpPr>
          <p:cNvPr id="6" name="Rectangle 5"/>
          <p:cNvSpPr/>
          <p:nvPr userDrawn="1"/>
        </p:nvSpPr>
        <p:spPr bwMode="auto">
          <a:xfrm>
            <a:off x="4846638" y="1209973"/>
            <a:ext cx="7315200" cy="4573290"/>
          </a:xfrm>
          <a:prstGeom prst="rect">
            <a:avLst/>
          </a:prstGeom>
          <a:solidFill>
            <a:srgbClr val="44235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4846638" y="1209973"/>
            <a:ext cx="7315199" cy="4573290"/>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0650746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6557149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89021977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315302847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3750242"/>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1661813"/>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9958661"/>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60452307"/>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96791885"/>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8738769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26213882"/>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88320435"/>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76511280"/>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3069579933"/>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135778865"/>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Fact Layout_Accent Colo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55559323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1639914852"/>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Quote Layout_Accent Color 1">
    <p:bg>
      <p:bgPr>
        <a:solidFill>
          <a:schemeClr val="accent1">
            <a:lumMod val="75000"/>
          </a:schemeClr>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386583378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160465740"/>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1798637"/>
          </a:xfrm>
        </p:spPr>
        <p:txBody>
          <a:bodyPr/>
          <a:lstStyle>
            <a:lvl1pPr>
              <a:defRPr sz="6600"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0"/>
            <a:ext cx="6216650" cy="6992587"/>
          </a:xfrm>
          <a:blipFill>
            <a:blip r:embed="rId2" cstate="email">
              <a:extLst>
                <a:ext uri="{28A0092B-C50C-407E-A947-70E740481C1C}">
                  <a14:useLocalDpi xmlns:a14="http://schemas.microsoft.com/office/drawing/2010/main"/>
                </a:ext>
              </a:extLst>
            </a:blip>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smtClean="0"/>
              <a:t>Click icon to add picture</a:t>
            </a:r>
            <a:endParaRPr lang="en-US" dirty="0"/>
          </a:p>
        </p:txBody>
      </p:sp>
    </p:spTree>
    <p:extLst>
      <p:ext uri="{BB962C8B-B14F-4D97-AF65-F5344CB8AC3E}">
        <p14:creationId xmlns:p14="http://schemas.microsoft.com/office/powerpoint/2010/main" val="4049047024"/>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6586672"/>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0-50 Lef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75439" y="1241426"/>
            <a:ext cx="5486399" cy="917575"/>
          </a:xfrm>
        </p:spPr>
        <p:txBody>
          <a:bodyPr/>
          <a:lstStyle>
            <a:lvl1pPr>
              <a:defRPr sz="66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
        <p:nvSpPr>
          <p:cNvPr id="4" name="Picture Placeholder 4"/>
          <p:cNvSpPr>
            <a:spLocks noGrp="1"/>
          </p:cNvSpPr>
          <p:nvPr>
            <p:ph type="pic" sz="quarter" idx="10"/>
          </p:nvPr>
        </p:nvSpPr>
        <p:spPr bwMode="ltGray">
          <a:xfrm>
            <a:off x="0" y="0"/>
            <a:ext cx="6216650" cy="6988560"/>
          </a:xfrm>
          <a:blipFill>
            <a:blip r:embed="rId2" cstate="email">
              <a:extLst>
                <a:ext uri="{28A0092B-C50C-407E-A947-70E740481C1C}">
                  <a14:useLocalDpi xmlns:a14="http://schemas.microsoft.com/office/drawing/2010/main"/>
                </a:ext>
              </a:extLst>
            </a:blip>
            <a:stretch>
              <a:fillRect/>
            </a:stretch>
          </a:blipFill>
        </p:spPr>
        <p:txBody>
          <a:bodyPr tIns="548640" anchor="ctr" anchorCtr="0">
            <a:noAutofit/>
          </a:bodyPr>
          <a:lstStyle>
            <a:lvl1pPr marL="0" indent="0" algn="ctr">
              <a:buNone/>
              <a:defRPr sz="1400" b="1">
                <a:gradFill>
                  <a:gsLst>
                    <a:gs pos="13139">
                      <a:srgbClr val="FFFFFF"/>
                    </a:gs>
                    <a:gs pos="38000">
                      <a:srgbClr val="FFFFFF"/>
                    </a:gs>
                  </a:gsLst>
                  <a:lin ang="5400000" scaled="0"/>
                </a:gradFill>
                <a:latin typeface="+mn-lt"/>
              </a:defRPr>
            </a:lvl1pPr>
          </a:lstStyle>
          <a:p>
            <a:r>
              <a:rPr lang="en-US" dirty="0" smtClean="0"/>
              <a:t>Click icon to add picture</a:t>
            </a:r>
            <a:endParaRPr lang="en-US" dirty="0"/>
          </a:p>
        </p:txBody>
      </p:sp>
    </p:spTree>
    <p:extLst>
      <p:ext uri="{BB962C8B-B14F-4D97-AF65-F5344CB8AC3E}">
        <p14:creationId xmlns:p14="http://schemas.microsoft.com/office/powerpoint/2010/main" val="3791658432"/>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7909881"/>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54029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833074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8075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69483253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Teal Section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Tree>
    <p:extLst>
      <p:ext uri="{BB962C8B-B14F-4D97-AF65-F5344CB8AC3E}">
        <p14:creationId xmlns:p14="http://schemas.microsoft.com/office/powerpoint/2010/main" val="3905470638"/>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2" name="Title 1"/>
          <p:cNvSpPr>
            <a:spLocks noGrp="1"/>
          </p:cNvSpPr>
          <p:nvPr>
            <p:ph type="title"/>
          </p:nvPr>
        </p:nvSpPr>
        <p:spPr>
          <a:xfrm>
            <a:off x="232663" y="232386"/>
            <a:ext cx="11814023" cy="661917"/>
          </a:xfrm>
        </p:spPr>
        <p:txBody>
          <a:bodyPr tIns="45720"/>
          <a:lstStyle/>
          <a:p>
            <a:r>
              <a:rPr lang="en-US" smtClean="0"/>
              <a:t>Click to edit Master title style</a:t>
            </a:r>
            <a:endParaRPr lang="en-US"/>
          </a:p>
        </p:txBody>
      </p:sp>
      <p:sp>
        <p:nvSpPr>
          <p:cNvPr id="3" name="Text Placeholder 3"/>
          <p:cNvSpPr>
            <a:spLocks noGrp="1"/>
          </p:cNvSpPr>
          <p:nvPr>
            <p:ph type="body" sz="quarter" idx="10" hasCustomPrompt="1"/>
          </p:nvPr>
        </p:nvSpPr>
        <p:spPr>
          <a:xfrm>
            <a:off x="233362" y="975248"/>
            <a:ext cx="11813325" cy="511175"/>
          </a:xfrm>
          <a:prstGeom prst="rect">
            <a:avLst/>
          </a:prstGeom>
        </p:spPr>
        <p:txBody>
          <a:bodyPr/>
          <a:lstStyle>
            <a:lvl1pPr marL="0" indent="0">
              <a:buNone/>
              <a:defRPr sz="3200" baseline="0"/>
            </a:lvl1pPr>
            <a:lvl2pPr marL="342836" indent="0">
              <a:buNone/>
              <a:defRPr/>
            </a:lvl2pPr>
            <a:lvl3pPr marL="571392" indent="0">
              <a:buNone/>
              <a:defRPr/>
            </a:lvl3pPr>
            <a:lvl4pPr marL="799950" indent="0">
              <a:buNone/>
              <a:defRPr/>
            </a:lvl4pPr>
            <a:lvl5pPr marL="1028506" indent="0">
              <a:buNone/>
              <a:defRPr/>
            </a:lvl5pPr>
          </a:lstStyle>
          <a:p>
            <a:pPr lvl="0"/>
            <a:r>
              <a:rPr lang="en-US" dirty="0" smtClean="0"/>
              <a:t>Sub-header (change to primary color)</a:t>
            </a:r>
          </a:p>
        </p:txBody>
      </p:sp>
    </p:spTree>
    <p:extLst>
      <p:ext uri="{BB962C8B-B14F-4D97-AF65-F5344CB8AC3E}">
        <p14:creationId xmlns:p14="http://schemas.microsoft.com/office/powerpoint/2010/main" val="4289000298"/>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Title &amp; 2-Content w/Bullets">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6" name="Slide Number Placeholder 9"/>
          <p:cNvSpPr>
            <a:spLocks noGrp="1"/>
          </p:cNvSpPr>
          <p:nvPr>
            <p:ph type="sldNum" sz="quarter" idx="12"/>
          </p:nvPr>
        </p:nvSpPr>
        <p:spPr>
          <a:xfrm>
            <a:off x="531279" y="6526955"/>
            <a:ext cx="572078" cy="223825"/>
          </a:xfrm>
          <a:prstGeom prst="rect">
            <a:avLst/>
          </a:prstGeom>
        </p:spPr>
        <p:txBody>
          <a:bodyPr lIns="121899" tIns="60949" rIns="121899" bIns="60949" anchor="ctr"/>
          <a:lstStyle>
            <a:lvl1pPr algn="l">
              <a:defRPr sz="1632">
                <a:gradFill>
                  <a:gsLst>
                    <a:gs pos="100000">
                      <a:schemeClr val="bg2"/>
                    </a:gs>
                    <a:gs pos="0">
                      <a:schemeClr val="bg2"/>
                    </a:gs>
                  </a:gsLst>
                  <a:lin ang="5400000" scaled="0"/>
                </a:gradFill>
              </a:defRPr>
            </a:lvl1pPr>
          </a:lstStyle>
          <a:p>
            <a:pPr defTabSz="932563">
              <a:defRPr/>
            </a:pPr>
            <a:fld id="{727B4C2D-45E2-4621-8491-2995EB46A674}" type="slidenum">
              <a:rPr lang="en-US" smtClean="0">
                <a:gradFill>
                  <a:gsLst>
                    <a:gs pos="100000">
                      <a:srgbClr val="D2D2D2"/>
                    </a:gs>
                    <a:gs pos="0">
                      <a:srgbClr val="D2D2D2"/>
                    </a:gs>
                  </a:gsLst>
                  <a:lin ang="5400000" scaled="0"/>
                </a:gradFill>
              </a:rPr>
              <a:pPr defTabSz="932563">
                <a:defRPr/>
              </a:pPr>
              <a:t>‹#›</a:t>
            </a:fld>
            <a:endParaRPr lang="en-US" dirty="0">
              <a:gradFill>
                <a:gsLst>
                  <a:gs pos="100000">
                    <a:srgbClr val="D2D2D2"/>
                  </a:gs>
                  <a:gs pos="0">
                    <a:srgbClr val="D2D2D2"/>
                  </a:gs>
                </a:gsLst>
                <a:lin ang="5400000" scaled="0"/>
              </a:gradFill>
            </a:endParaRPr>
          </a:p>
        </p:txBody>
      </p:sp>
    </p:spTree>
    <p:extLst>
      <p:ext uri="{BB962C8B-B14F-4D97-AF65-F5344CB8AC3E}">
        <p14:creationId xmlns:p14="http://schemas.microsoft.com/office/powerpoint/2010/main" val="276588682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l="2" t="-11" r="-38"/>
          <a:stretch>
            <a:fillRect/>
          </a:stretch>
        </p:blipFill>
        <p:spPr bwMode="auto">
          <a:xfrm>
            <a:off x="0" y="0"/>
            <a:ext cx="12436475" cy="6994525"/>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sp>
        <p:nvSpPr>
          <p:cNvPr id="5" name="Rectangle 4"/>
          <p:cNvSpPr/>
          <p:nvPr userDrawn="1"/>
        </p:nvSpPr>
        <p:spPr bwMode="auto">
          <a:xfrm>
            <a:off x="277813" y="296863"/>
            <a:ext cx="6397625" cy="6400800"/>
          </a:xfrm>
          <a:prstGeom prst="rect">
            <a:avLst/>
          </a:prstGeom>
          <a:solidFill>
            <a:srgbClr val="008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82880" tIns="146304" rIns="182880" bIns="146304"/>
          <a:lstStyle/>
          <a:p>
            <a:pPr algn="ctr" defTabSz="932472">
              <a:lnSpc>
                <a:spcPct val="90000"/>
              </a:lnSpc>
              <a:defRPr/>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ctrTitle"/>
          </p:nvPr>
        </p:nvSpPr>
        <p:spPr>
          <a:xfrm>
            <a:off x="274639" y="1456836"/>
            <a:ext cx="5486399" cy="897427"/>
          </a:xfrm>
        </p:spPr>
        <p:txBody>
          <a:bodyPr/>
          <a:lstStyle>
            <a:lvl1pPr>
              <a:defRPr sz="5200">
                <a:solidFill>
                  <a:schemeClr val="bg1"/>
                </a:solidFill>
              </a:defRPr>
            </a:lvl1pPr>
          </a:lstStyle>
          <a:p>
            <a:r>
              <a:rPr lang="en-US" smtClean="0"/>
              <a:t>Click to edit Master title style</a:t>
            </a:r>
            <a:endParaRPr lang="en-US" dirty="0"/>
          </a:p>
        </p:txBody>
      </p:sp>
      <p:sp>
        <p:nvSpPr>
          <p:cNvPr id="13" name="Subtitle 2"/>
          <p:cNvSpPr>
            <a:spLocks noGrp="1"/>
          </p:cNvSpPr>
          <p:nvPr>
            <p:ph type="subTitle" idx="1"/>
          </p:nvPr>
        </p:nvSpPr>
        <p:spPr>
          <a:xfrm>
            <a:off x="274702" y="4440119"/>
            <a:ext cx="5486336" cy="1055382"/>
          </a:xfrm>
        </p:spPr>
        <p:txBody>
          <a:bodyPr/>
          <a:lstStyle>
            <a:lvl1pPr marL="0" indent="0" algn="l">
              <a:lnSpc>
                <a:spcPts val="2700"/>
              </a:lnSpc>
              <a:buNone/>
              <a:defRPr sz="22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448947" y="449262"/>
            <a:ext cx="1329053" cy="283464"/>
          </a:xfrm>
          <a:prstGeom prst="rect">
            <a:avLst/>
          </a:prstGeom>
        </p:spPr>
      </p:pic>
    </p:spTree>
    <p:extLst>
      <p:ext uri="{BB962C8B-B14F-4D97-AF65-F5344CB8AC3E}">
        <p14:creationId xmlns:p14="http://schemas.microsoft.com/office/powerpoint/2010/main" val="337953557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a:extLst>
              <a:ext uri="{28A0092B-C50C-407E-A947-70E740481C1C}">
                <a14:useLocalDpi xmlns:a14="http://schemas.microsoft.com/office/drawing/2010/main" val="0"/>
              </a:ext>
            </a:extLst>
          </a:blip>
          <a:srcRect t="-11" r="-38"/>
          <a:stretch>
            <a:fillRect/>
          </a:stretch>
        </p:blipFill>
        <p:spPr bwMode="auto">
          <a:xfrm>
            <a:off x="0" y="0"/>
            <a:ext cx="12436475" cy="699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78393560"/>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7151286"/>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10838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27327983"/>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85150431"/>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1355287"/>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165296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9" y="0"/>
            <a:ext cx="12431712" cy="6992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58164" y="2374900"/>
            <a:ext cx="2827337" cy="2805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6"/>
          <p:cNvPicPr>
            <a:picLocks noChangeAspect="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879976" y="241300"/>
            <a:ext cx="9286875" cy="6565900"/>
          </a:xfrm>
          <a:prstGeom prst="rect">
            <a:avLst/>
          </a:prstGeom>
          <a:noFill/>
          <a:ln>
            <a:noFill/>
          </a:ln>
          <a:effectLst>
            <a:outerShdw blurRad="114300" dist="38100" dir="2700000" algn="tl" rotWithShape="0">
              <a:srgbClr val="000000">
                <a:alpha val="39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7"/>
          <p:cNvPicPr>
            <a:picLocks noChangeAspect="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473076" y="479425"/>
            <a:ext cx="1304925" cy="285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274640" y="1456837"/>
            <a:ext cx="5486399" cy="897427"/>
          </a:xfrm>
        </p:spPr>
        <p:txBody>
          <a:bodyPr/>
          <a:lstStyle>
            <a:lvl1pPr>
              <a:defRPr sz="5199">
                <a:solidFill>
                  <a:schemeClr val="bg1"/>
                </a:solidFill>
              </a:defRPr>
            </a:lvl1pPr>
          </a:lstStyle>
          <a:p>
            <a:r>
              <a:rPr lang="en-US" smtClean="0"/>
              <a:t>Click to edit Master title style</a:t>
            </a:r>
            <a:endParaRPr lang="en-US" dirty="0"/>
          </a:p>
        </p:txBody>
      </p:sp>
      <p:sp>
        <p:nvSpPr>
          <p:cNvPr id="6" name="Subtitle 2"/>
          <p:cNvSpPr>
            <a:spLocks noGrp="1"/>
          </p:cNvSpPr>
          <p:nvPr>
            <p:ph type="subTitle" idx="1"/>
          </p:nvPr>
        </p:nvSpPr>
        <p:spPr>
          <a:xfrm>
            <a:off x="274702" y="4440119"/>
            <a:ext cx="5486336" cy="528405"/>
          </a:xfrm>
        </p:spPr>
        <p:txBody>
          <a:bodyPr/>
          <a:lstStyle>
            <a:lvl1pPr marL="0" indent="0" algn="l">
              <a:lnSpc>
                <a:spcPts val="2700"/>
              </a:lnSpc>
              <a:buNone/>
              <a:defRPr sz="2200">
                <a:solidFill>
                  <a:schemeClr val="bg1"/>
                </a:solidFill>
                <a:latin typeface="+mj-lt"/>
              </a:defRPr>
            </a:lvl1pPr>
            <a:lvl2pPr marL="457112" indent="0" algn="ctr">
              <a:buNone/>
              <a:defRPr>
                <a:solidFill>
                  <a:schemeClr val="tx1">
                    <a:tint val="75000"/>
                  </a:schemeClr>
                </a:solidFill>
              </a:defRPr>
            </a:lvl2pPr>
            <a:lvl3pPr marL="914224" indent="0" algn="ctr">
              <a:buNone/>
              <a:defRPr>
                <a:solidFill>
                  <a:schemeClr val="tx1">
                    <a:tint val="75000"/>
                  </a:schemeClr>
                </a:solidFill>
              </a:defRPr>
            </a:lvl3pPr>
            <a:lvl4pPr marL="1371336" indent="0" algn="ctr">
              <a:buNone/>
              <a:defRPr>
                <a:solidFill>
                  <a:schemeClr val="tx1">
                    <a:tint val="75000"/>
                  </a:schemeClr>
                </a:solidFill>
              </a:defRPr>
            </a:lvl4pPr>
            <a:lvl5pPr marL="1828449" indent="0" algn="ctr">
              <a:buNone/>
              <a:defRPr>
                <a:solidFill>
                  <a:schemeClr val="tx1">
                    <a:tint val="75000"/>
                  </a:schemeClr>
                </a:solidFill>
              </a:defRPr>
            </a:lvl5pPr>
            <a:lvl6pPr marL="2285561" indent="0" algn="ctr">
              <a:buNone/>
              <a:defRPr>
                <a:solidFill>
                  <a:schemeClr val="tx1">
                    <a:tint val="75000"/>
                  </a:schemeClr>
                </a:solidFill>
              </a:defRPr>
            </a:lvl6pPr>
            <a:lvl7pPr marL="2742673" indent="0" algn="ctr">
              <a:buNone/>
              <a:defRPr>
                <a:solidFill>
                  <a:schemeClr val="tx1">
                    <a:tint val="75000"/>
                  </a:schemeClr>
                </a:solidFill>
              </a:defRPr>
            </a:lvl7pPr>
            <a:lvl8pPr marL="3199785" indent="0" algn="ctr">
              <a:buNone/>
              <a:defRPr>
                <a:solidFill>
                  <a:schemeClr val="tx1">
                    <a:tint val="75000"/>
                  </a:schemeClr>
                </a:solidFill>
              </a:defRPr>
            </a:lvl8pPr>
            <a:lvl9pPr marL="3656897"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29106172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t="-11" r="-38"/>
          <a:stretch>
            <a:fillRect/>
          </a:stretch>
        </p:blipFill>
        <p:spPr bwMode="auto">
          <a:xfrm>
            <a:off x="0" y="0"/>
            <a:ext cx="12436475" cy="6994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userDrawn="1"/>
        </p:nvSpPr>
        <p:spPr bwMode="auto">
          <a:xfrm>
            <a:off x="277814" y="296863"/>
            <a:ext cx="6397625" cy="6400800"/>
          </a:xfrm>
          <a:prstGeom prst="rect">
            <a:avLst/>
          </a:prstGeom>
          <a:solidFill>
            <a:srgbClr val="68217A">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82854" tIns="146283" rIns="182854" bIns="146283"/>
          <a:lstStyle/>
          <a:p>
            <a:pPr algn="ctr" defTabSz="932293" fontAlgn="base">
              <a:lnSpc>
                <a:spcPct val="90000"/>
              </a:lnSpc>
              <a:spcBef>
                <a:spcPct val="0"/>
              </a:spcBef>
              <a:spcAft>
                <a:spcPct val="0"/>
              </a:spcAft>
              <a:defRPr/>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6"/>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473076" y="479425"/>
            <a:ext cx="1304925" cy="285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itle 1"/>
          <p:cNvSpPr>
            <a:spLocks noGrp="1"/>
          </p:cNvSpPr>
          <p:nvPr>
            <p:ph type="ctrTitle"/>
          </p:nvPr>
        </p:nvSpPr>
        <p:spPr>
          <a:xfrm>
            <a:off x="274640" y="1456837"/>
            <a:ext cx="5486399" cy="897427"/>
          </a:xfrm>
        </p:spPr>
        <p:txBody>
          <a:bodyPr/>
          <a:lstStyle>
            <a:lvl1pPr>
              <a:defRPr sz="5199">
                <a:solidFill>
                  <a:schemeClr val="bg1"/>
                </a:solidFill>
              </a:defRPr>
            </a:lvl1pPr>
          </a:lstStyle>
          <a:p>
            <a:r>
              <a:rPr lang="en-US" smtClean="0"/>
              <a:t>Click to edit Master title style</a:t>
            </a:r>
            <a:endParaRPr lang="en-US" dirty="0"/>
          </a:p>
        </p:txBody>
      </p:sp>
      <p:sp>
        <p:nvSpPr>
          <p:cNvPr id="13" name="Subtitle 2"/>
          <p:cNvSpPr>
            <a:spLocks noGrp="1"/>
          </p:cNvSpPr>
          <p:nvPr>
            <p:ph type="subTitle" idx="1"/>
          </p:nvPr>
        </p:nvSpPr>
        <p:spPr>
          <a:xfrm>
            <a:off x="274702" y="4440119"/>
            <a:ext cx="5486336" cy="528405"/>
          </a:xfrm>
        </p:spPr>
        <p:txBody>
          <a:bodyPr/>
          <a:lstStyle>
            <a:lvl1pPr marL="0" indent="0" algn="l">
              <a:lnSpc>
                <a:spcPts val="2700"/>
              </a:lnSpc>
              <a:buNone/>
              <a:defRPr sz="2200">
                <a:solidFill>
                  <a:schemeClr val="bg1"/>
                </a:solidFill>
                <a:latin typeface="+mj-lt"/>
              </a:defRPr>
            </a:lvl1pPr>
            <a:lvl2pPr marL="457112" indent="0" algn="ctr">
              <a:buNone/>
              <a:defRPr>
                <a:solidFill>
                  <a:schemeClr val="tx1">
                    <a:tint val="75000"/>
                  </a:schemeClr>
                </a:solidFill>
              </a:defRPr>
            </a:lvl2pPr>
            <a:lvl3pPr marL="914224" indent="0" algn="ctr">
              <a:buNone/>
              <a:defRPr>
                <a:solidFill>
                  <a:schemeClr val="tx1">
                    <a:tint val="75000"/>
                  </a:schemeClr>
                </a:solidFill>
              </a:defRPr>
            </a:lvl3pPr>
            <a:lvl4pPr marL="1371336" indent="0" algn="ctr">
              <a:buNone/>
              <a:defRPr>
                <a:solidFill>
                  <a:schemeClr val="tx1">
                    <a:tint val="75000"/>
                  </a:schemeClr>
                </a:solidFill>
              </a:defRPr>
            </a:lvl4pPr>
            <a:lvl5pPr marL="1828449" indent="0" algn="ctr">
              <a:buNone/>
              <a:defRPr>
                <a:solidFill>
                  <a:schemeClr val="tx1">
                    <a:tint val="75000"/>
                  </a:schemeClr>
                </a:solidFill>
              </a:defRPr>
            </a:lvl5pPr>
            <a:lvl6pPr marL="2285561" indent="0" algn="ctr">
              <a:buNone/>
              <a:defRPr>
                <a:solidFill>
                  <a:schemeClr val="tx1">
                    <a:tint val="75000"/>
                  </a:schemeClr>
                </a:solidFill>
              </a:defRPr>
            </a:lvl6pPr>
            <a:lvl7pPr marL="2742673" indent="0" algn="ctr">
              <a:buNone/>
              <a:defRPr>
                <a:solidFill>
                  <a:schemeClr val="tx1">
                    <a:tint val="75000"/>
                  </a:schemeClr>
                </a:solidFill>
              </a:defRPr>
            </a:lvl7pPr>
            <a:lvl8pPr marL="3199785" indent="0" algn="ctr">
              <a:buNone/>
              <a:defRPr>
                <a:solidFill>
                  <a:schemeClr val="tx1">
                    <a:tint val="75000"/>
                  </a:schemeClr>
                </a:solidFill>
              </a:defRPr>
            </a:lvl8pPr>
            <a:lvl9pPr marL="3656897"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4256236206"/>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a:extLst>
              <a:ext uri="{28A0092B-C50C-407E-A947-70E740481C1C}">
                <a14:useLocalDpi xmlns:a14="http://schemas.microsoft.com/office/drawing/2010/main" val="0"/>
              </a:ext>
            </a:extLst>
          </a:blip>
          <a:srcRect t="-11" r="-38"/>
          <a:stretch>
            <a:fillRect/>
          </a:stretch>
        </p:blipFill>
        <p:spPr bwMode="auto">
          <a:xfrm>
            <a:off x="0" y="0"/>
            <a:ext cx="12436475" cy="6994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9401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8331" y="1144706"/>
            <a:ext cx="11255709" cy="2435131"/>
          </a:xfrm>
        </p:spPr>
        <p:txBody>
          <a:bodyPr anchor="b"/>
          <a:lstStyle>
            <a:lvl1pPr algn="l">
              <a:defRPr sz="6117"/>
            </a:lvl1pPr>
          </a:lstStyle>
          <a:p>
            <a:r>
              <a:rPr lang="en-US" dirty="0" smtClean="0"/>
              <a:t>Click to edit Master title style</a:t>
            </a:r>
            <a:endParaRPr lang="en-US" dirty="0"/>
          </a:p>
        </p:txBody>
      </p:sp>
      <p:sp>
        <p:nvSpPr>
          <p:cNvPr id="3" name="Subtitle 2"/>
          <p:cNvSpPr>
            <a:spLocks noGrp="1"/>
          </p:cNvSpPr>
          <p:nvPr>
            <p:ph type="subTitle" idx="1"/>
          </p:nvPr>
        </p:nvSpPr>
        <p:spPr>
          <a:xfrm>
            <a:off x="618331" y="3673745"/>
            <a:ext cx="11255709" cy="1688724"/>
          </a:xfrm>
        </p:spPr>
        <p:txBody>
          <a:bodyPr>
            <a:normAutofit/>
          </a:bodyPr>
          <a:lstStyle>
            <a:lvl1pPr marL="0" indent="0" algn="l">
              <a:buNone/>
              <a:defRPr sz="3672"/>
            </a:lvl1pPr>
            <a:lvl2pPr marL="466209" indent="0" algn="ctr">
              <a:buNone/>
              <a:defRPr sz="2040"/>
            </a:lvl2pPr>
            <a:lvl3pPr marL="932418" indent="0" algn="ctr">
              <a:buNone/>
              <a:defRPr sz="1836"/>
            </a:lvl3pPr>
            <a:lvl4pPr marL="1398627" indent="0" algn="ctr">
              <a:buNone/>
              <a:defRPr sz="1632"/>
            </a:lvl4pPr>
            <a:lvl5pPr marL="1864835" indent="0" algn="ctr">
              <a:buNone/>
              <a:defRPr sz="1632"/>
            </a:lvl5pPr>
            <a:lvl6pPr marL="2331044" indent="0" algn="ctr">
              <a:buNone/>
              <a:defRPr sz="1632"/>
            </a:lvl6pPr>
            <a:lvl7pPr marL="2797253" indent="0" algn="ctr">
              <a:buNone/>
              <a:defRPr sz="1632"/>
            </a:lvl7pPr>
            <a:lvl8pPr marL="3263461" indent="0" algn="ctr">
              <a:buNone/>
              <a:defRPr sz="1632"/>
            </a:lvl8pPr>
            <a:lvl9pPr marL="3729669" indent="0" algn="ctr">
              <a:buNone/>
              <a:defRPr sz="1632"/>
            </a:lvl9pPr>
          </a:lstStyle>
          <a:p>
            <a:r>
              <a:rPr lang="en-US" dirty="0" smtClean="0"/>
              <a:t>Click to edit Master subtitle style</a:t>
            </a:r>
            <a:endParaRPr lang="en-US" dirty="0"/>
          </a:p>
        </p:txBody>
      </p:sp>
    </p:spTree>
    <p:extLst>
      <p:ext uri="{BB962C8B-B14F-4D97-AF65-F5344CB8AC3E}">
        <p14:creationId xmlns:p14="http://schemas.microsoft.com/office/powerpoint/2010/main" val="64368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image" Target="../media/image1.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34" Type="http://schemas.openxmlformats.org/officeDocument/2006/relationships/slideLayout" Target="../slideLayouts/slideLayout90.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33" Type="http://schemas.openxmlformats.org/officeDocument/2006/relationships/slideLayout" Target="../slideLayouts/slideLayout89.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29" Type="http://schemas.openxmlformats.org/officeDocument/2006/relationships/slideLayout" Target="../slideLayouts/slideLayout85.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32" Type="http://schemas.openxmlformats.org/officeDocument/2006/relationships/slideLayout" Target="../slideLayouts/slideLayout88.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36" Type="http://schemas.openxmlformats.org/officeDocument/2006/relationships/image" Target="../media/image9.png"/><Relationship Id="rId10" Type="http://schemas.openxmlformats.org/officeDocument/2006/relationships/slideLayout" Target="../slideLayouts/slideLayout66.xml"/><Relationship Id="rId19" Type="http://schemas.openxmlformats.org/officeDocument/2006/relationships/slideLayout" Target="../slideLayouts/slideLayout75.xml"/><Relationship Id="rId31" Type="http://schemas.openxmlformats.org/officeDocument/2006/relationships/slideLayout" Target="../slideLayouts/slideLayout87.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slideLayout" Target="../slideLayouts/slideLayout86.xml"/><Relationship Id="rId35" Type="http://schemas.openxmlformats.org/officeDocument/2006/relationships/theme" Target="../theme/theme3.xml"/><Relationship Id="rId8" Type="http://schemas.openxmlformats.org/officeDocument/2006/relationships/slideLayout" Target="../slideLayouts/slideLayout6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theme" Target="../theme/theme4.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slideLayout" Target="../slideLayouts/slideLayout122.xml"/><Relationship Id="rId26" Type="http://schemas.openxmlformats.org/officeDocument/2006/relationships/slideLayout" Target="../slideLayouts/slideLayout130.xml"/><Relationship Id="rId3" Type="http://schemas.openxmlformats.org/officeDocument/2006/relationships/slideLayout" Target="../slideLayouts/slideLayout107.xml"/><Relationship Id="rId21" Type="http://schemas.openxmlformats.org/officeDocument/2006/relationships/slideLayout" Target="../slideLayouts/slideLayout125.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5" Type="http://schemas.openxmlformats.org/officeDocument/2006/relationships/slideLayout" Target="../slideLayouts/slideLayout129.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20" Type="http://schemas.openxmlformats.org/officeDocument/2006/relationships/slideLayout" Target="../slideLayouts/slideLayout124.xml"/><Relationship Id="rId29" Type="http://schemas.openxmlformats.org/officeDocument/2006/relationships/image" Target="../media/image1.png"/><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24" Type="http://schemas.openxmlformats.org/officeDocument/2006/relationships/slideLayout" Target="../slideLayouts/slideLayout128.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23" Type="http://schemas.openxmlformats.org/officeDocument/2006/relationships/slideLayout" Target="../slideLayouts/slideLayout127.xml"/><Relationship Id="rId28" Type="http://schemas.openxmlformats.org/officeDocument/2006/relationships/theme" Target="../theme/theme5.xml"/><Relationship Id="rId10" Type="http://schemas.openxmlformats.org/officeDocument/2006/relationships/slideLayout" Target="../slideLayouts/slideLayout114.xml"/><Relationship Id="rId19" Type="http://schemas.openxmlformats.org/officeDocument/2006/relationships/slideLayout" Target="../slideLayouts/slideLayout123.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 Id="rId22" Type="http://schemas.openxmlformats.org/officeDocument/2006/relationships/slideLayout" Target="../slideLayouts/slideLayout126.xml"/><Relationship Id="rId27" Type="http://schemas.openxmlformats.org/officeDocument/2006/relationships/slideLayout" Target="../slideLayouts/slideLayout1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269" r:id="rId1"/>
    <p:sldLayoutId id="2147484236" r:id="rId2"/>
    <p:sldLayoutId id="2147484240" r:id="rId3"/>
    <p:sldLayoutId id="2147484272" r:id="rId4"/>
    <p:sldLayoutId id="2147484241" r:id="rId5"/>
    <p:sldLayoutId id="2147484273" r:id="rId6"/>
    <p:sldLayoutId id="2147484244" r:id="rId7"/>
    <p:sldLayoutId id="2147484274" r:id="rId8"/>
    <p:sldLayoutId id="2147484245" r:id="rId9"/>
    <p:sldLayoutId id="2147484275" r:id="rId10"/>
    <p:sldLayoutId id="2147484247" r:id="rId11"/>
    <p:sldLayoutId id="2147484249" r:id="rId12"/>
    <p:sldLayoutId id="2147484250" r:id="rId13"/>
    <p:sldLayoutId id="2147484264" r:id="rId14"/>
    <p:sldLayoutId id="2147484251" r:id="rId15"/>
    <p:sldLayoutId id="2147484270" r:id="rId16"/>
    <p:sldLayoutId id="2147484252" r:id="rId17"/>
    <p:sldLayoutId id="2147484253" r:id="rId18"/>
    <p:sldLayoutId id="2147484254" r:id="rId19"/>
    <p:sldLayoutId id="2147484271" r:id="rId20"/>
    <p:sldLayoutId id="2147484257" r:id="rId21"/>
    <p:sldLayoutId id="2147484258" r:id="rId22"/>
    <p:sldLayoutId id="2147484259" r:id="rId23"/>
    <p:sldLayoutId id="2147484260" r:id="rId24"/>
    <p:sldLayoutId id="2147484261" r:id="rId25"/>
    <p:sldLayoutId id="2147484263" r:id="rId26"/>
    <p:sldLayoutId id="2147484276" r:id="rId27"/>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1"/>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775596443"/>
      </p:ext>
    </p:extLst>
  </p:cSld>
  <p:clrMap bg1="dk1" tx1="lt1" bg2="dk2" tx2="lt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 id="2147484289" r:id="rId12"/>
    <p:sldLayoutId id="2147484290" r:id="rId13"/>
    <p:sldLayoutId id="2147484291" r:id="rId14"/>
    <p:sldLayoutId id="2147484292" r:id="rId15"/>
    <p:sldLayoutId id="2147484293" r:id="rId16"/>
    <p:sldLayoutId id="2147484294" r:id="rId17"/>
    <p:sldLayoutId id="2147484295" r:id="rId18"/>
    <p:sldLayoutId id="2147484296" r:id="rId19"/>
    <p:sldLayoutId id="2147484297" r:id="rId20"/>
    <p:sldLayoutId id="2147484298" r:id="rId21"/>
    <p:sldLayoutId id="2147484299" r:id="rId22"/>
    <p:sldLayoutId id="2147484300" r:id="rId23"/>
    <p:sldLayoutId id="2147484301" r:id="rId24"/>
    <p:sldLayoutId id="2147484302" r:id="rId25"/>
    <p:sldLayoutId id="2147484303" r:id="rId26"/>
    <p:sldLayoutId id="2147484304" r:id="rId27"/>
    <p:sldLayoutId id="2147484305" r:id="rId28"/>
    <p:sldLayoutId id="2147484306" r:id="rId29"/>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3689414556"/>
      </p:ext>
    </p:extLst>
  </p:cSld>
  <p:clrMap bg1="lt1" tx1="dk1" bg2="lt2" tx2="dk2" accent1="accent1" accent2="accent2" accent3="accent3" accent4="accent4" accent5="accent5" accent6="accent6" hlink="hlink" folHlink="folHlink"/>
  <p:sldLayoutIdLst>
    <p:sldLayoutId id="2147484308" r:id="rId1"/>
    <p:sldLayoutId id="2147484309" r:id="rId2"/>
    <p:sldLayoutId id="2147484310" r:id="rId3"/>
    <p:sldLayoutId id="2147484311" r:id="rId4"/>
    <p:sldLayoutId id="2147484312" r:id="rId5"/>
    <p:sldLayoutId id="2147484313" r:id="rId6"/>
    <p:sldLayoutId id="2147484314" r:id="rId7"/>
    <p:sldLayoutId id="2147484315" r:id="rId8"/>
    <p:sldLayoutId id="2147484316" r:id="rId9"/>
    <p:sldLayoutId id="2147484317" r:id="rId10"/>
    <p:sldLayoutId id="2147484318" r:id="rId11"/>
    <p:sldLayoutId id="2147484319" r:id="rId12"/>
    <p:sldLayoutId id="2147484320" r:id="rId13"/>
    <p:sldLayoutId id="2147484321" r:id="rId14"/>
    <p:sldLayoutId id="2147484322" r:id="rId15"/>
    <p:sldLayoutId id="2147484323" r:id="rId16"/>
    <p:sldLayoutId id="2147484324" r:id="rId17"/>
    <p:sldLayoutId id="2147484325" r:id="rId18"/>
    <p:sldLayoutId id="2147484326" r:id="rId19"/>
    <p:sldLayoutId id="2147484327" r:id="rId20"/>
    <p:sldLayoutId id="2147484328" r:id="rId21"/>
    <p:sldLayoutId id="2147484329" r:id="rId22"/>
    <p:sldLayoutId id="2147484330" r:id="rId23"/>
    <p:sldLayoutId id="2147484331" r:id="rId24"/>
    <p:sldLayoutId id="2147484332" r:id="rId25"/>
    <p:sldLayoutId id="2147484333" r:id="rId26"/>
    <p:sldLayoutId id="2147484334" r:id="rId27"/>
    <p:sldLayoutId id="2147484335" r:id="rId28"/>
    <p:sldLayoutId id="2147484336" r:id="rId29"/>
    <p:sldLayoutId id="2147484337" r:id="rId30"/>
    <p:sldLayoutId id="2147484338" r:id="rId31"/>
    <p:sldLayoutId id="2147484339" r:id="rId32"/>
    <p:sldLayoutId id="2147484340" r:id="rId33"/>
    <p:sldLayoutId id="2147484341" r:id="rId3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6"/>
            <a:ext cx="11888787"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39" y="1212851"/>
            <a:ext cx="11887200" cy="2092325"/>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611287"/>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54" r:id="rId12"/>
    <p:sldLayoutId id="2147484355" r:id="rId13"/>
    <p:sldLayoutId id="2147484356" r:id="rId14"/>
  </p:sldLayoutIdLst>
  <p:transition>
    <p:fade/>
  </p:transition>
  <p:timing>
    <p:tnLst>
      <p:par>
        <p:cTn id="1" dur="indefinite" restart="never" nodeType="tmRoot"/>
      </p:par>
    </p:tnLst>
  </p:timing>
  <p:txStyles>
    <p:titleStyle>
      <a:lvl1pPr algn="l" defTabSz="931684" rtl="0" fontAlgn="base">
        <a:lnSpc>
          <a:spcPct val="90000"/>
        </a:lnSpc>
        <a:spcBef>
          <a:spcPct val="0"/>
        </a:spcBef>
        <a:spcAft>
          <a:spcPct val="0"/>
        </a:spcAft>
        <a:defRPr lang="en-US" sz="5399" kern="1200" spc="-102" dirty="0">
          <a:ln w="3175">
            <a:noFill/>
          </a:ln>
          <a:gradFill>
            <a:gsLst>
              <a:gs pos="1250">
                <a:schemeClr val="tx1"/>
              </a:gs>
              <a:gs pos="100000">
                <a:schemeClr val="tx1"/>
              </a:gs>
            </a:gsLst>
            <a:lin ang="5400000" scaled="0"/>
          </a:gradFill>
          <a:latin typeface="+mj-lt"/>
          <a:ea typeface="ＭＳ Ｐゴシック" charset="0"/>
          <a:cs typeface="Segoe UI" pitchFamily="34" charset="0"/>
        </a:defRPr>
      </a:lvl1pPr>
      <a:lvl2pPr algn="l" defTabSz="931684" rtl="0" fontAlgn="base">
        <a:lnSpc>
          <a:spcPct val="90000"/>
        </a:lnSpc>
        <a:spcBef>
          <a:spcPct val="0"/>
        </a:spcBef>
        <a:spcAft>
          <a:spcPct val="0"/>
        </a:spcAft>
        <a:defRPr sz="5399">
          <a:solidFill>
            <a:schemeClr val="tx1"/>
          </a:solidFill>
          <a:latin typeface="Segoe UI Light" charset="0"/>
          <a:ea typeface="ＭＳ Ｐゴシック" charset="0"/>
        </a:defRPr>
      </a:lvl2pPr>
      <a:lvl3pPr algn="l" defTabSz="931684" rtl="0" fontAlgn="base">
        <a:lnSpc>
          <a:spcPct val="90000"/>
        </a:lnSpc>
        <a:spcBef>
          <a:spcPct val="0"/>
        </a:spcBef>
        <a:spcAft>
          <a:spcPct val="0"/>
        </a:spcAft>
        <a:defRPr sz="5399">
          <a:solidFill>
            <a:schemeClr val="tx1"/>
          </a:solidFill>
          <a:latin typeface="Segoe UI Light" charset="0"/>
          <a:ea typeface="ＭＳ Ｐゴシック" charset="0"/>
        </a:defRPr>
      </a:lvl3pPr>
      <a:lvl4pPr algn="l" defTabSz="931684" rtl="0" fontAlgn="base">
        <a:lnSpc>
          <a:spcPct val="90000"/>
        </a:lnSpc>
        <a:spcBef>
          <a:spcPct val="0"/>
        </a:spcBef>
        <a:spcAft>
          <a:spcPct val="0"/>
        </a:spcAft>
        <a:defRPr sz="5399">
          <a:solidFill>
            <a:schemeClr val="tx1"/>
          </a:solidFill>
          <a:latin typeface="Segoe UI Light" charset="0"/>
          <a:ea typeface="ＭＳ Ｐゴシック" charset="0"/>
        </a:defRPr>
      </a:lvl4pPr>
      <a:lvl5pPr algn="l" defTabSz="931684" rtl="0" fontAlgn="base">
        <a:lnSpc>
          <a:spcPct val="90000"/>
        </a:lnSpc>
        <a:spcBef>
          <a:spcPct val="0"/>
        </a:spcBef>
        <a:spcAft>
          <a:spcPct val="0"/>
        </a:spcAft>
        <a:defRPr sz="5399">
          <a:solidFill>
            <a:schemeClr val="tx1"/>
          </a:solidFill>
          <a:latin typeface="Segoe UI Light" charset="0"/>
          <a:ea typeface="ＭＳ Ｐゴシック" charset="0"/>
        </a:defRPr>
      </a:lvl5pPr>
      <a:lvl6pPr marL="457112" algn="l" defTabSz="931684" rtl="0" fontAlgn="base">
        <a:lnSpc>
          <a:spcPct val="90000"/>
        </a:lnSpc>
        <a:spcBef>
          <a:spcPct val="0"/>
        </a:spcBef>
        <a:spcAft>
          <a:spcPct val="0"/>
        </a:spcAft>
        <a:defRPr sz="5399">
          <a:solidFill>
            <a:schemeClr val="tx1"/>
          </a:solidFill>
          <a:latin typeface="Segoe UI Light" charset="0"/>
          <a:ea typeface="ＭＳ Ｐゴシック" charset="0"/>
        </a:defRPr>
      </a:lvl6pPr>
      <a:lvl7pPr marL="914224" algn="l" defTabSz="931684" rtl="0" fontAlgn="base">
        <a:lnSpc>
          <a:spcPct val="90000"/>
        </a:lnSpc>
        <a:spcBef>
          <a:spcPct val="0"/>
        </a:spcBef>
        <a:spcAft>
          <a:spcPct val="0"/>
        </a:spcAft>
        <a:defRPr sz="5399">
          <a:solidFill>
            <a:schemeClr val="tx1"/>
          </a:solidFill>
          <a:latin typeface="Segoe UI Light" charset="0"/>
          <a:ea typeface="ＭＳ Ｐゴシック" charset="0"/>
        </a:defRPr>
      </a:lvl7pPr>
      <a:lvl8pPr marL="1371336" algn="l" defTabSz="931684" rtl="0" fontAlgn="base">
        <a:lnSpc>
          <a:spcPct val="90000"/>
        </a:lnSpc>
        <a:spcBef>
          <a:spcPct val="0"/>
        </a:spcBef>
        <a:spcAft>
          <a:spcPct val="0"/>
        </a:spcAft>
        <a:defRPr sz="5399">
          <a:solidFill>
            <a:schemeClr val="tx1"/>
          </a:solidFill>
          <a:latin typeface="Segoe UI Light" charset="0"/>
          <a:ea typeface="ＭＳ Ｐゴシック" charset="0"/>
        </a:defRPr>
      </a:lvl8pPr>
      <a:lvl9pPr marL="1828449" algn="l" defTabSz="931684" rtl="0" fontAlgn="base">
        <a:lnSpc>
          <a:spcPct val="90000"/>
        </a:lnSpc>
        <a:spcBef>
          <a:spcPct val="0"/>
        </a:spcBef>
        <a:spcAft>
          <a:spcPct val="0"/>
        </a:spcAft>
        <a:defRPr sz="5399">
          <a:solidFill>
            <a:schemeClr val="tx1"/>
          </a:solidFill>
          <a:latin typeface="Segoe UI Light" charset="0"/>
          <a:ea typeface="ＭＳ Ｐゴシック" charset="0"/>
        </a:defRPr>
      </a:lvl9pPr>
    </p:titleStyle>
    <p:bodyStyle>
      <a:lvl1pPr marL="342834" indent="-342834" algn="l" defTabSz="931684" rtl="0" fontAlgn="base">
        <a:lnSpc>
          <a:spcPct val="90000"/>
        </a:lnSpc>
        <a:spcBef>
          <a:spcPct val="20000"/>
        </a:spcBef>
        <a:spcAft>
          <a:spcPct val="0"/>
        </a:spcAft>
        <a:buSzPct val="90000"/>
        <a:buFont typeface="Arial" charset="0"/>
        <a:buChar char="•"/>
        <a:defRPr sz="3999" kern="1200">
          <a:gradFill>
            <a:gsLst>
              <a:gs pos="1250">
                <a:schemeClr val="tx1"/>
              </a:gs>
              <a:gs pos="100000">
                <a:schemeClr val="tx1"/>
              </a:gs>
            </a:gsLst>
            <a:lin ang="5400000" scaled="0"/>
          </a:gradFill>
          <a:latin typeface="+mj-lt"/>
          <a:ea typeface="ＭＳ Ｐゴシック" charset="0"/>
          <a:cs typeface="ＭＳ Ｐゴシック" charset="0"/>
        </a:defRPr>
      </a:lvl1pPr>
      <a:lvl2pPr marL="584088" indent="-241253" algn="l" defTabSz="931684" rtl="0" fontAlgn="base">
        <a:lnSpc>
          <a:spcPct val="90000"/>
        </a:lnSpc>
        <a:spcBef>
          <a:spcPct val="20000"/>
        </a:spcBef>
        <a:spcAft>
          <a:spcPct val="0"/>
        </a:spcAft>
        <a:buSzPct val="90000"/>
        <a:buFont typeface="Arial" charset="0"/>
        <a:buChar char="•"/>
        <a:defRPr sz="2400" kern="1200">
          <a:gradFill>
            <a:gsLst>
              <a:gs pos="1250">
                <a:schemeClr val="tx1"/>
              </a:gs>
              <a:gs pos="100000">
                <a:schemeClr val="tx1"/>
              </a:gs>
            </a:gsLst>
            <a:lin ang="5400000" scaled="0"/>
          </a:gradFill>
          <a:latin typeface="+mn-lt"/>
          <a:ea typeface="ＭＳ Ｐゴシック" charset="0"/>
          <a:cs typeface="+mn-cs"/>
        </a:defRPr>
      </a:lvl2pPr>
      <a:lvl3pPr marL="799946" indent="-228557" algn="l" defTabSz="931684" rtl="0" fontAlgn="base">
        <a:lnSpc>
          <a:spcPct val="90000"/>
        </a:lnSpc>
        <a:spcBef>
          <a:spcPct val="20000"/>
        </a:spcBef>
        <a:spcAft>
          <a:spcPct val="0"/>
        </a:spcAft>
        <a:buSzPct val="90000"/>
        <a:buFont typeface="Arial" charset="0"/>
        <a:buChar char="•"/>
        <a:defRPr sz="2000" kern="1200">
          <a:gradFill>
            <a:gsLst>
              <a:gs pos="1250">
                <a:schemeClr val="tx1"/>
              </a:gs>
              <a:gs pos="100000">
                <a:schemeClr val="tx1"/>
              </a:gs>
            </a:gsLst>
            <a:lin ang="5400000" scaled="0"/>
          </a:gradFill>
          <a:latin typeface="+mn-lt"/>
          <a:ea typeface="ＭＳ Ｐゴシック" charset="0"/>
          <a:cs typeface="+mn-cs"/>
        </a:defRPr>
      </a:lvl3pPr>
      <a:lvl4pPr marL="1028503" indent="-228557" algn="l" defTabSz="931684" rtl="0" fontAlgn="base">
        <a:lnSpc>
          <a:spcPct val="90000"/>
        </a:lnSpc>
        <a:spcBef>
          <a:spcPct val="20000"/>
        </a:spcBef>
        <a:spcAft>
          <a:spcPct val="0"/>
        </a:spcAft>
        <a:buSzPct val="90000"/>
        <a:buFont typeface="Arial" charset="0"/>
        <a:buChar char="•"/>
        <a:defRPr kern="1200">
          <a:gradFill>
            <a:gsLst>
              <a:gs pos="1250">
                <a:schemeClr val="tx1"/>
              </a:gs>
              <a:gs pos="100000">
                <a:schemeClr val="tx1"/>
              </a:gs>
            </a:gsLst>
            <a:lin ang="5400000" scaled="0"/>
          </a:gradFill>
          <a:latin typeface="+mn-lt"/>
          <a:ea typeface="ＭＳ Ｐゴシック" charset="0"/>
          <a:cs typeface="+mn-cs"/>
        </a:defRPr>
      </a:lvl4pPr>
      <a:lvl5pPr marL="1257058" indent="-228557" algn="l" defTabSz="931684" rtl="0" fontAlgn="base">
        <a:lnSpc>
          <a:spcPct val="90000"/>
        </a:lnSpc>
        <a:spcBef>
          <a:spcPct val="20000"/>
        </a:spcBef>
        <a:spcAft>
          <a:spcPct val="0"/>
        </a:spcAft>
        <a:buSzPct val="90000"/>
        <a:buFont typeface="Arial" charset="0"/>
        <a:buChar char="•"/>
        <a:defRPr kern="1200">
          <a:gradFill>
            <a:gsLst>
              <a:gs pos="1250">
                <a:schemeClr val="tx1"/>
              </a:gs>
              <a:gs pos="100000">
                <a:schemeClr val="tx1"/>
              </a:gs>
            </a:gsLst>
            <a:lin ang="5400000" scaled="0"/>
          </a:gradFill>
          <a:latin typeface="+mn-lt"/>
          <a:ea typeface="ＭＳ Ｐゴシック" charset="0"/>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4268300912"/>
      </p:ext>
    </p:extLst>
  </p:cSld>
  <p:clrMap bg1="dk1" tx1="lt1" bg2="dk2" tx2="lt2" accent1="accent1" accent2="accent2" accent3="accent3" accent4="accent4" accent5="accent5" accent6="accent6" hlink="hlink" folHlink="folHlink"/>
  <p:sldLayoutIdLst>
    <p:sldLayoutId id="2147484358" r:id="rId1"/>
    <p:sldLayoutId id="2147484359" r:id="rId2"/>
    <p:sldLayoutId id="2147484360" r:id="rId3"/>
    <p:sldLayoutId id="2147484361" r:id="rId4"/>
    <p:sldLayoutId id="2147484362" r:id="rId5"/>
    <p:sldLayoutId id="2147484363" r:id="rId6"/>
    <p:sldLayoutId id="2147484364" r:id="rId7"/>
    <p:sldLayoutId id="2147484365" r:id="rId8"/>
    <p:sldLayoutId id="2147484366" r:id="rId9"/>
    <p:sldLayoutId id="2147484367" r:id="rId10"/>
    <p:sldLayoutId id="2147484368" r:id="rId11"/>
    <p:sldLayoutId id="2147484369" r:id="rId12"/>
    <p:sldLayoutId id="2147484370" r:id="rId13"/>
    <p:sldLayoutId id="2147484371" r:id="rId14"/>
    <p:sldLayoutId id="2147484372" r:id="rId15"/>
    <p:sldLayoutId id="2147484373" r:id="rId16"/>
    <p:sldLayoutId id="2147484374" r:id="rId17"/>
    <p:sldLayoutId id="2147484375" r:id="rId18"/>
    <p:sldLayoutId id="2147484376" r:id="rId19"/>
    <p:sldLayoutId id="2147484377" r:id="rId20"/>
    <p:sldLayoutId id="2147484378" r:id="rId21"/>
    <p:sldLayoutId id="2147484379" r:id="rId22"/>
    <p:sldLayoutId id="2147484380" r:id="rId23"/>
    <p:sldLayoutId id="2147484381" r:id="rId24"/>
    <p:sldLayoutId id="2147484382" r:id="rId25"/>
    <p:sldLayoutId id="2147484383" r:id="rId26"/>
    <p:sldLayoutId id="2147484384" r:id="rId27"/>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image" Target="../media/image28.tmp"/><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image" Target="../media/image30.tmp"/><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8" Type="http://schemas.openxmlformats.org/officeDocument/2006/relationships/image" Target="../media/image38.tmp"/><Relationship Id="rId3" Type="http://schemas.openxmlformats.org/officeDocument/2006/relationships/image" Target="../media/image33.tmp"/><Relationship Id="rId7" Type="http://schemas.openxmlformats.org/officeDocument/2006/relationships/image" Target="../media/image37.tmp"/><Relationship Id="rId2" Type="http://schemas.openxmlformats.org/officeDocument/2006/relationships/image" Target="../media/image32.tmp"/><Relationship Id="rId1" Type="http://schemas.openxmlformats.org/officeDocument/2006/relationships/slideLayout" Target="../slideLayouts/slideLayout33.xml"/><Relationship Id="rId6" Type="http://schemas.openxmlformats.org/officeDocument/2006/relationships/image" Target="../media/image36.tmp"/><Relationship Id="rId5" Type="http://schemas.openxmlformats.org/officeDocument/2006/relationships/image" Target="../media/image35.tmp"/><Relationship Id="rId10" Type="http://schemas.openxmlformats.org/officeDocument/2006/relationships/image" Target="../media/image40.gif"/><Relationship Id="rId4" Type="http://schemas.openxmlformats.org/officeDocument/2006/relationships/image" Target="../media/image34.tmp"/><Relationship Id="rId9" Type="http://schemas.openxmlformats.org/officeDocument/2006/relationships/image" Target="../media/image39.tm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8" Type="http://schemas.openxmlformats.org/officeDocument/2006/relationships/image" Target="../media/image46.emf"/><Relationship Id="rId13" Type="http://schemas.openxmlformats.org/officeDocument/2006/relationships/image" Target="../media/image51.png"/><Relationship Id="rId3" Type="http://schemas.openxmlformats.org/officeDocument/2006/relationships/image" Target="../media/image41.emf"/><Relationship Id="rId7" Type="http://schemas.openxmlformats.org/officeDocument/2006/relationships/image" Target="../media/image45.emf"/><Relationship Id="rId12" Type="http://schemas.openxmlformats.org/officeDocument/2006/relationships/image" Target="../media/image50.emf"/><Relationship Id="rId17" Type="http://schemas.openxmlformats.org/officeDocument/2006/relationships/image" Target="../media/image55.emf"/><Relationship Id="rId2" Type="http://schemas.openxmlformats.org/officeDocument/2006/relationships/notesSlide" Target="../notesSlides/notesSlide8.xml"/><Relationship Id="rId16" Type="http://schemas.openxmlformats.org/officeDocument/2006/relationships/image" Target="../media/image54.png"/><Relationship Id="rId1" Type="http://schemas.openxmlformats.org/officeDocument/2006/relationships/slideLayout" Target="../slideLayouts/slideLayout72.xml"/><Relationship Id="rId6" Type="http://schemas.openxmlformats.org/officeDocument/2006/relationships/image" Target="../media/image44.emf"/><Relationship Id="rId11" Type="http://schemas.openxmlformats.org/officeDocument/2006/relationships/image" Target="../media/image49.emf"/><Relationship Id="rId5" Type="http://schemas.openxmlformats.org/officeDocument/2006/relationships/image" Target="../media/image43.emf"/><Relationship Id="rId15" Type="http://schemas.openxmlformats.org/officeDocument/2006/relationships/image" Target="../media/image53.emf"/><Relationship Id="rId10" Type="http://schemas.openxmlformats.org/officeDocument/2006/relationships/image" Target="../media/image48.emf"/><Relationship Id="rId4" Type="http://schemas.openxmlformats.org/officeDocument/2006/relationships/image" Target="../media/image42.emf"/><Relationship Id="rId9" Type="http://schemas.openxmlformats.org/officeDocument/2006/relationships/image" Target="../media/image47.emf"/><Relationship Id="rId14" Type="http://schemas.openxmlformats.org/officeDocument/2006/relationships/image" Target="../media/image52.emf"/></Relationships>
</file>

<file path=ppt/slides/_rels/slide37.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image" Target="../media/image41.emf"/><Relationship Id="rId7" Type="http://schemas.openxmlformats.org/officeDocument/2006/relationships/image" Target="../media/image56.emf"/><Relationship Id="rId2" Type="http://schemas.openxmlformats.org/officeDocument/2006/relationships/notesSlide" Target="../notesSlides/notesSlide9.xml"/><Relationship Id="rId1" Type="http://schemas.openxmlformats.org/officeDocument/2006/relationships/slideLayout" Target="../slideLayouts/slideLayout92.xml"/><Relationship Id="rId6" Type="http://schemas.openxmlformats.org/officeDocument/2006/relationships/image" Target="../media/image42.emf"/><Relationship Id="rId11" Type="http://schemas.openxmlformats.org/officeDocument/2006/relationships/image" Target="../media/image57.png"/><Relationship Id="rId5" Type="http://schemas.openxmlformats.org/officeDocument/2006/relationships/image" Target="../media/image46.emf"/><Relationship Id="rId10" Type="http://schemas.openxmlformats.org/officeDocument/2006/relationships/image" Target="../media/image53.emf"/><Relationship Id="rId4" Type="http://schemas.openxmlformats.org/officeDocument/2006/relationships/image" Target="../media/image43.emf"/><Relationship Id="rId9" Type="http://schemas.openxmlformats.org/officeDocument/2006/relationships/image" Target="../media/image55.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tmp"/><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124.xml"/><Relationship Id="rId5" Type="http://schemas.openxmlformats.org/officeDocument/2006/relationships/image" Target="../media/image59.png"/><Relationship Id="rId4" Type="http://schemas.openxmlformats.org/officeDocument/2006/relationships/hyperlink" Target="http://myignite.microsoft.com/"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498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can be Provisioned (WICD)</a:t>
            </a:r>
            <a:endParaRPr lang="en-US" dirty="0"/>
          </a:p>
        </p:txBody>
      </p:sp>
      <p:sp>
        <p:nvSpPr>
          <p:cNvPr id="4" name="Rectangle 3"/>
          <p:cNvSpPr/>
          <p:nvPr/>
        </p:nvSpPr>
        <p:spPr bwMode="auto">
          <a:xfrm>
            <a:off x="579437" y="1592262"/>
            <a:ext cx="2667000" cy="12954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Initial Setup</a:t>
            </a:r>
            <a:endParaRPr lang="en-US" sz="2000" dirty="0">
              <a:gradFill>
                <a:gsLst>
                  <a:gs pos="16814">
                    <a:srgbClr val="FFFFFF"/>
                  </a:gs>
                  <a:gs pos="46000">
                    <a:srgbClr val="FFFFFF"/>
                  </a:gs>
                </a:gsLst>
                <a:lin ang="5400000" scaled="0"/>
              </a:gradFill>
            </a:endParaRPr>
          </a:p>
        </p:txBody>
      </p:sp>
      <p:sp>
        <p:nvSpPr>
          <p:cNvPr id="5" name="Rectangle 4"/>
          <p:cNvSpPr/>
          <p:nvPr/>
        </p:nvSpPr>
        <p:spPr bwMode="auto">
          <a:xfrm>
            <a:off x="3475037" y="1592262"/>
            <a:ext cx="2667000" cy="12954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Edition Upgrade</a:t>
            </a:r>
            <a:endParaRPr lang="en-US" sz="2000" dirty="0">
              <a:gradFill>
                <a:gsLst>
                  <a:gs pos="16814">
                    <a:srgbClr val="FFFFFF"/>
                  </a:gs>
                  <a:gs pos="46000">
                    <a:srgbClr val="FFFFFF"/>
                  </a:gs>
                </a:gsLst>
                <a:lin ang="5400000" scaled="0"/>
              </a:gradFill>
            </a:endParaRPr>
          </a:p>
        </p:txBody>
      </p:sp>
      <p:sp>
        <p:nvSpPr>
          <p:cNvPr id="6" name="Rectangle 5"/>
          <p:cNvSpPr/>
          <p:nvPr/>
        </p:nvSpPr>
        <p:spPr bwMode="auto">
          <a:xfrm>
            <a:off x="6370637" y="1597387"/>
            <a:ext cx="2667000" cy="12954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Certificates</a:t>
            </a:r>
            <a:endParaRPr lang="en-US" sz="2000" dirty="0">
              <a:gradFill>
                <a:gsLst>
                  <a:gs pos="16814">
                    <a:srgbClr val="FFFFFF"/>
                  </a:gs>
                  <a:gs pos="46000">
                    <a:srgbClr val="FFFFFF"/>
                  </a:gs>
                </a:gsLst>
                <a:lin ang="5400000" scaled="0"/>
              </a:gradFill>
            </a:endParaRPr>
          </a:p>
        </p:txBody>
      </p:sp>
      <p:sp>
        <p:nvSpPr>
          <p:cNvPr id="7" name="Rectangle 6"/>
          <p:cNvSpPr/>
          <p:nvPr/>
        </p:nvSpPr>
        <p:spPr bwMode="auto">
          <a:xfrm>
            <a:off x="9266237" y="1592262"/>
            <a:ext cx="2667000" cy="12954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Connectivity Profiles</a:t>
            </a:r>
            <a:endParaRPr lang="en-US" sz="2000" dirty="0">
              <a:gradFill>
                <a:gsLst>
                  <a:gs pos="16814">
                    <a:srgbClr val="FFFFFF"/>
                  </a:gs>
                  <a:gs pos="46000">
                    <a:srgbClr val="FFFFFF"/>
                  </a:gs>
                </a:gsLst>
                <a:lin ang="5400000" scaled="0"/>
              </a:gradFill>
            </a:endParaRPr>
          </a:p>
        </p:txBody>
      </p:sp>
      <p:sp>
        <p:nvSpPr>
          <p:cNvPr id="8" name="Rectangle 7"/>
          <p:cNvSpPr/>
          <p:nvPr/>
        </p:nvSpPr>
        <p:spPr bwMode="auto">
          <a:xfrm>
            <a:off x="579437" y="3116262"/>
            <a:ext cx="2667000" cy="12954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Management Enrollment</a:t>
            </a:r>
            <a:endParaRPr lang="en-US" sz="2000" dirty="0">
              <a:gradFill>
                <a:gsLst>
                  <a:gs pos="16814">
                    <a:srgbClr val="FFFFFF"/>
                  </a:gs>
                  <a:gs pos="46000">
                    <a:srgbClr val="FFFFFF"/>
                  </a:gs>
                </a:gsLst>
                <a:lin ang="5400000" scaled="0"/>
              </a:gradFill>
            </a:endParaRPr>
          </a:p>
        </p:txBody>
      </p:sp>
      <p:sp>
        <p:nvSpPr>
          <p:cNvPr id="9" name="Rectangle 8"/>
          <p:cNvSpPr/>
          <p:nvPr/>
        </p:nvSpPr>
        <p:spPr bwMode="auto">
          <a:xfrm>
            <a:off x="3475037" y="3123246"/>
            <a:ext cx="2667000" cy="12954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Modern </a:t>
            </a:r>
          </a:p>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Applications</a:t>
            </a:r>
            <a:endParaRPr lang="en-US" sz="2000" dirty="0">
              <a:gradFill>
                <a:gsLst>
                  <a:gs pos="16814">
                    <a:srgbClr val="FFFFFF"/>
                  </a:gs>
                  <a:gs pos="46000">
                    <a:srgbClr val="FFFFFF"/>
                  </a:gs>
                </a:gsLst>
                <a:lin ang="5400000" scaled="0"/>
              </a:gradFill>
            </a:endParaRPr>
          </a:p>
        </p:txBody>
      </p:sp>
      <p:sp>
        <p:nvSpPr>
          <p:cNvPr id="10" name="Rectangle 9"/>
          <p:cNvSpPr/>
          <p:nvPr/>
        </p:nvSpPr>
        <p:spPr bwMode="auto">
          <a:xfrm>
            <a:off x="6370637" y="3116262"/>
            <a:ext cx="2667000" cy="12954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Win32 Applications </a:t>
            </a:r>
          </a:p>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Scripts</a:t>
            </a:r>
            <a:endParaRPr lang="en-US" sz="2000" dirty="0">
              <a:gradFill>
                <a:gsLst>
                  <a:gs pos="16814">
                    <a:srgbClr val="FFFFFF"/>
                  </a:gs>
                  <a:gs pos="46000">
                    <a:srgbClr val="FFFFFF"/>
                  </a:gs>
                </a:gsLst>
                <a:lin ang="5400000" scaled="0"/>
              </a:gradFill>
            </a:endParaRPr>
          </a:p>
        </p:txBody>
      </p:sp>
      <p:sp>
        <p:nvSpPr>
          <p:cNvPr id="11" name="Rectangle 10"/>
          <p:cNvSpPr/>
          <p:nvPr/>
        </p:nvSpPr>
        <p:spPr bwMode="auto">
          <a:xfrm>
            <a:off x="9266237" y="3116262"/>
            <a:ext cx="2667000" cy="12954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Enterprise Policies</a:t>
            </a:r>
            <a:endParaRPr lang="en-US" sz="2000" dirty="0">
              <a:gradFill>
                <a:gsLst>
                  <a:gs pos="16814">
                    <a:srgbClr val="FFFFFF"/>
                  </a:gs>
                  <a:gs pos="46000">
                    <a:srgbClr val="FFFFFF"/>
                  </a:gs>
                </a:gsLst>
                <a:lin ang="5400000" scaled="0"/>
              </a:gradFill>
            </a:endParaRPr>
          </a:p>
        </p:txBody>
      </p:sp>
      <p:sp>
        <p:nvSpPr>
          <p:cNvPr id="12" name="Rectangle 11"/>
          <p:cNvSpPr/>
          <p:nvPr/>
        </p:nvSpPr>
        <p:spPr bwMode="auto">
          <a:xfrm>
            <a:off x="579437" y="4615861"/>
            <a:ext cx="2667000" cy="12954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Offline content</a:t>
            </a:r>
            <a:endParaRPr lang="en-US" sz="2000" dirty="0">
              <a:gradFill>
                <a:gsLst>
                  <a:gs pos="16814">
                    <a:srgbClr val="FFFFFF"/>
                  </a:gs>
                  <a:gs pos="46000">
                    <a:srgbClr val="FFFFFF"/>
                  </a:gs>
                </a:gsLst>
                <a:lin ang="5400000" scaled="0"/>
              </a:gradFill>
            </a:endParaRPr>
          </a:p>
        </p:txBody>
      </p:sp>
      <p:sp>
        <p:nvSpPr>
          <p:cNvPr id="13" name="Rectangle 12"/>
          <p:cNvSpPr/>
          <p:nvPr/>
        </p:nvSpPr>
        <p:spPr bwMode="auto">
          <a:xfrm>
            <a:off x="3475037" y="4622845"/>
            <a:ext cx="2667000" cy="12954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Browser Settings</a:t>
            </a:r>
            <a:endParaRPr lang="en-US" sz="2000" dirty="0">
              <a:gradFill>
                <a:gsLst>
                  <a:gs pos="16814">
                    <a:srgbClr val="FFFFFF"/>
                  </a:gs>
                  <a:gs pos="46000">
                    <a:srgbClr val="FFFFFF"/>
                  </a:gs>
                </a:gsLst>
                <a:lin ang="5400000" scaled="0"/>
              </a:gradFill>
            </a:endParaRPr>
          </a:p>
        </p:txBody>
      </p:sp>
      <p:sp>
        <p:nvSpPr>
          <p:cNvPr id="14" name="Rectangle 13"/>
          <p:cNvSpPr/>
          <p:nvPr/>
        </p:nvSpPr>
        <p:spPr bwMode="auto">
          <a:xfrm>
            <a:off x="6370637" y="4615861"/>
            <a:ext cx="2667000" cy="12954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Start Menu Customization</a:t>
            </a:r>
            <a:endParaRPr lang="en-US" sz="2000" dirty="0">
              <a:gradFill>
                <a:gsLst>
                  <a:gs pos="16814">
                    <a:srgbClr val="FFFFFF"/>
                  </a:gs>
                  <a:gs pos="46000">
                    <a:srgbClr val="FFFFFF"/>
                  </a:gs>
                </a:gsLst>
                <a:lin ang="5400000" scaled="0"/>
              </a:gradFill>
            </a:endParaRPr>
          </a:p>
        </p:txBody>
      </p:sp>
      <p:sp>
        <p:nvSpPr>
          <p:cNvPr id="15" name="Rectangle 14"/>
          <p:cNvSpPr/>
          <p:nvPr/>
        </p:nvSpPr>
        <p:spPr bwMode="auto">
          <a:xfrm>
            <a:off x="9266237" y="4622845"/>
            <a:ext cx="2667000" cy="12954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Assigned Access</a:t>
            </a:r>
            <a:endParaRPr lang="en-US" sz="2000" dirty="0">
              <a:gradFill>
                <a:gsLst>
                  <a:gs pos="16814">
                    <a:srgbClr val="FFFFFF"/>
                  </a:gs>
                  <a:gs pos="46000">
                    <a:srgbClr val="FFFFFF"/>
                  </a:gs>
                </a:gsLst>
                <a:lin ang="5400000" scaled="0"/>
              </a:gradFill>
            </a:endParaRPr>
          </a:p>
        </p:txBody>
      </p:sp>
      <p:sp>
        <p:nvSpPr>
          <p:cNvPr id="2" name="Rectangle 1"/>
          <p:cNvSpPr/>
          <p:nvPr/>
        </p:nvSpPr>
        <p:spPr bwMode="auto">
          <a:xfrm>
            <a:off x="3398837" y="1516062"/>
            <a:ext cx="2819400" cy="1447800"/>
          </a:xfrm>
          <a:prstGeom prst="rect">
            <a:avLst/>
          </a:prstGeom>
          <a:noFill/>
          <a:ln w="57150">
            <a:solidFill>
              <a:srgbClr val="FFC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7" name="Rectangle 16"/>
          <p:cNvSpPr/>
          <p:nvPr/>
        </p:nvSpPr>
        <p:spPr bwMode="auto">
          <a:xfrm>
            <a:off x="541337" y="3040062"/>
            <a:ext cx="2819400" cy="1447800"/>
          </a:xfrm>
          <a:prstGeom prst="rect">
            <a:avLst/>
          </a:prstGeom>
          <a:noFill/>
          <a:ln w="57150">
            <a:solidFill>
              <a:srgbClr val="FFC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Tree>
    <p:extLst>
      <p:ext uri="{BB962C8B-B14F-4D97-AF65-F5344CB8AC3E}">
        <p14:creationId xmlns:p14="http://schemas.microsoft.com/office/powerpoint/2010/main" val="27639989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2"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can be Provisioned</a:t>
            </a:r>
            <a:endParaRPr lang="en-US" dirty="0"/>
          </a:p>
        </p:txBody>
      </p:sp>
      <p:sp>
        <p:nvSpPr>
          <p:cNvPr id="12" name="Rectangle 11"/>
          <p:cNvSpPr/>
          <p:nvPr/>
        </p:nvSpPr>
        <p:spPr bwMode="auto">
          <a:xfrm>
            <a:off x="411645" y="1897925"/>
            <a:ext cx="2667000" cy="12954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Edition Upgrade</a:t>
            </a:r>
            <a:endParaRPr lang="en-US" sz="2000" dirty="0">
              <a:gradFill>
                <a:gsLst>
                  <a:gs pos="16814">
                    <a:srgbClr val="FFFFFF"/>
                  </a:gs>
                  <a:gs pos="46000">
                    <a:srgbClr val="FFFFFF"/>
                  </a:gs>
                </a:gsLst>
                <a:lin ang="5400000" scaled="0"/>
              </a:gradFill>
            </a:endParaRPr>
          </a:p>
        </p:txBody>
      </p:sp>
      <p:sp>
        <p:nvSpPr>
          <p:cNvPr id="16" name="Rectangle 15"/>
          <p:cNvSpPr/>
          <p:nvPr/>
        </p:nvSpPr>
        <p:spPr>
          <a:xfrm>
            <a:off x="3325003" y="1668462"/>
            <a:ext cx="8839200" cy="2308324"/>
          </a:xfrm>
          <a:prstGeom prst="rect">
            <a:avLst/>
          </a:prstGeom>
        </p:spPr>
        <p:txBody>
          <a:bodyPr wrap="square">
            <a:spAutoFit/>
          </a:bodyPr>
          <a:lstStyle/>
          <a:p>
            <a:pPr marL="342900" indent="-342900">
              <a:lnSpc>
                <a:spcPct val="150000"/>
              </a:lnSpc>
              <a:buFont typeface="Arial" panose="020B0604020202020204" pitchFamily="34" charset="0"/>
              <a:buChar char="•"/>
            </a:pPr>
            <a:r>
              <a:rPr lang="en-US" sz="2400" dirty="0" smtClean="0">
                <a:solidFill>
                  <a:srgbClr val="FFFFFF"/>
                </a:solidFill>
                <a:latin typeface="Segoe UI Light"/>
              </a:rPr>
              <a:t>Specify volume license key for edition upgrade </a:t>
            </a:r>
          </a:p>
          <a:p>
            <a:pPr marL="342900" indent="-342900">
              <a:lnSpc>
                <a:spcPct val="150000"/>
              </a:lnSpc>
              <a:buFont typeface="Arial" panose="020B0604020202020204" pitchFamily="34" charset="0"/>
              <a:buChar char="•"/>
            </a:pPr>
            <a:r>
              <a:rPr lang="en-US" sz="2400" dirty="0" smtClean="0">
                <a:solidFill>
                  <a:srgbClr val="FFFFFF"/>
                </a:solidFill>
                <a:latin typeface="Segoe UI Light"/>
              </a:rPr>
              <a:t>After upgrade is completed, provisioning can configure advanced settings not available on the original SKU</a:t>
            </a:r>
          </a:p>
          <a:p>
            <a:pPr marL="342900" indent="-342900">
              <a:lnSpc>
                <a:spcPct val="150000"/>
              </a:lnSpc>
              <a:buFont typeface="Arial" panose="020B0604020202020204" pitchFamily="34" charset="0"/>
              <a:buChar char="•"/>
            </a:pPr>
            <a:r>
              <a:rPr lang="en-US" sz="2400" b="1" dirty="0" smtClean="0">
                <a:solidFill>
                  <a:srgbClr val="FFFFFF"/>
                </a:solidFill>
                <a:latin typeface="Segoe UI Light"/>
              </a:rPr>
              <a:t>No need for re-imaging!</a:t>
            </a:r>
          </a:p>
        </p:txBody>
      </p:sp>
    </p:spTree>
    <p:extLst>
      <p:ext uri="{BB962C8B-B14F-4D97-AF65-F5344CB8AC3E}">
        <p14:creationId xmlns:p14="http://schemas.microsoft.com/office/powerpoint/2010/main" val="301029463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Enrollment</a:t>
            </a:r>
            <a:endParaRPr lang="en-US" dirty="0"/>
          </a:p>
        </p:txBody>
      </p:sp>
      <p:grpSp>
        <p:nvGrpSpPr>
          <p:cNvPr id="7" name="Group 6"/>
          <p:cNvGrpSpPr/>
          <p:nvPr/>
        </p:nvGrpSpPr>
        <p:grpSpPr>
          <a:xfrm>
            <a:off x="4084637" y="1615787"/>
            <a:ext cx="2471189" cy="1934150"/>
            <a:chOff x="503237" y="1654015"/>
            <a:chExt cx="2471189" cy="193415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437" y="1654015"/>
              <a:ext cx="2300285" cy="1288587"/>
            </a:xfrm>
            <a:prstGeom prst="rect">
              <a:avLst/>
            </a:prstGeom>
            <a:solidFill>
              <a:schemeClr val="tx1"/>
            </a:solidFill>
            <a:ln>
              <a:solidFill>
                <a:schemeClr val="tx1"/>
              </a:solidFill>
            </a:ln>
          </p:spPr>
        </p:pic>
        <p:sp>
          <p:nvSpPr>
            <p:cNvPr id="6" name="TextBox 5"/>
            <p:cNvSpPr txBox="1"/>
            <p:nvPr/>
          </p:nvSpPr>
          <p:spPr>
            <a:xfrm>
              <a:off x="503237" y="2960301"/>
              <a:ext cx="247118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“Vanilla” Device</a:t>
              </a:r>
            </a:p>
          </p:txBody>
        </p:sp>
      </p:grpSp>
      <p:sp>
        <p:nvSpPr>
          <p:cNvPr id="8" name="Rectangle 7"/>
          <p:cNvSpPr/>
          <p:nvPr/>
        </p:nvSpPr>
        <p:spPr bwMode="auto">
          <a:xfrm>
            <a:off x="2027237" y="1879080"/>
            <a:ext cx="1524000" cy="7620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PPKG</a:t>
            </a:r>
            <a:endParaRPr lang="en-US" sz="2000" dirty="0">
              <a:gradFill>
                <a:gsLst>
                  <a:gs pos="16814">
                    <a:srgbClr val="FFFFFF"/>
                  </a:gs>
                  <a:gs pos="46000">
                    <a:srgbClr val="FFFFFF"/>
                  </a:gs>
                </a:gsLst>
                <a:lin ang="5400000" scaled="0"/>
              </a:gradFill>
            </a:endParaRPr>
          </a:p>
        </p:txBody>
      </p:sp>
      <p:sp>
        <p:nvSpPr>
          <p:cNvPr id="9" name="Oval 8"/>
          <p:cNvSpPr/>
          <p:nvPr/>
        </p:nvSpPr>
        <p:spPr bwMode="auto">
          <a:xfrm>
            <a:off x="7894637" y="1058862"/>
            <a:ext cx="2819400" cy="266700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Domain Join and Install the ConfigMgr Client</a:t>
            </a:r>
            <a:endParaRPr lang="en-US" sz="2000" dirty="0">
              <a:gradFill>
                <a:gsLst>
                  <a:gs pos="16814">
                    <a:srgbClr val="FFFFFF"/>
                  </a:gs>
                  <a:gs pos="46000">
                    <a:srgbClr val="FFFFFF"/>
                  </a:gs>
                </a:gsLst>
                <a:lin ang="5400000" scaled="0"/>
              </a:gradFill>
            </a:endParaRPr>
          </a:p>
        </p:txBody>
      </p:sp>
      <p:sp>
        <p:nvSpPr>
          <p:cNvPr id="10" name="Oval 9"/>
          <p:cNvSpPr/>
          <p:nvPr/>
        </p:nvSpPr>
        <p:spPr bwMode="auto">
          <a:xfrm>
            <a:off x="3910531" y="4275544"/>
            <a:ext cx="2819400" cy="266700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Azure Directory Join and Intune Enroll</a:t>
            </a:r>
            <a:endParaRPr lang="en-US" sz="2000" dirty="0">
              <a:gradFill>
                <a:gsLst>
                  <a:gs pos="16814">
                    <a:srgbClr val="FFFFFF"/>
                  </a:gs>
                  <a:gs pos="46000">
                    <a:srgbClr val="FFFFFF"/>
                  </a:gs>
                </a:gsLst>
                <a:lin ang="5400000" scaled="0"/>
              </a:gradFill>
            </a:endParaRPr>
          </a:p>
        </p:txBody>
      </p:sp>
      <p:sp>
        <p:nvSpPr>
          <p:cNvPr id="11" name="Right Arrow 10"/>
          <p:cNvSpPr/>
          <p:nvPr/>
        </p:nvSpPr>
        <p:spPr bwMode="auto">
          <a:xfrm>
            <a:off x="6518665" y="1955464"/>
            <a:ext cx="1415011" cy="457200"/>
          </a:xfrm>
          <a:prstGeom prst="rightArrow">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2" name="Down Arrow 11"/>
          <p:cNvSpPr/>
          <p:nvPr/>
        </p:nvSpPr>
        <p:spPr bwMode="auto">
          <a:xfrm>
            <a:off x="5053531" y="3420269"/>
            <a:ext cx="533400" cy="892462"/>
          </a:xfrm>
          <a:prstGeom prst="downArrow">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3" name="TextBox 12"/>
          <p:cNvSpPr txBox="1"/>
          <p:nvPr/>
        </p:nvSpPr>
        <p:spPr>
          <a:xfrm>
            <a:off x="7084712" y="3772897"/>
            <a:ext cx="78611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OR</a:t>
            </a:r>
          </a:p>
        </p:txBody>
      </p:sp>
    </p:spTree>
    <p:extLst>
      <p:ext uri="{BB962C8B-B14F-4D97-AF65-F5344CB8AC3E}">
        <p14:creationId xmlns:p14="http://schemas.microsoft.com/office/powerpoint/2010/main" val="20702742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21522E-6 4.35769E-6 L 0.20219 0.00249 " pathEditMode="relative" rAng="0" ptsTypes="AA">
                                      <p:cBhvr>
                                        <p:cTn id="6" dur="2000" fill="hold"/>
                                        <p:tgtEl>
                                          <p:spTgt spid="8"/>
                                        </p:tgtEl>
                                        <p:attrNameLst>
                                          <p:attrName>ppt_x</p:attrName>
                                          <p:attrName>ppt_y</p:attrName>
                                        </p:attrNameLst>
                                      </p:cBhvr>
                                      <p:rCtr x="10110" y="113"/>
                                    </p:animMotion>
                                  </p:childTnLst>
                                </p:cTn>
                              </p:par>
                            </p:childTnLst>
                          </p:cTn>
                        </p:par>
                        <p:par>
                          <p:cTn id="7" fill="hold">
                            <p:stCondLst>
                              <p:cond delay="2000"/>
                            </p:stCondLst>
                            <p:childTnLst>
                              <p:par>
                                <p:cTn id="8" presetID="10" presetClass="exit" presetSubtype="0" fill="hold" grpId="1" nodeType="after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par>
                          <p:cTn id="11" fill="hold">
                            <p:stCondLst>
                              <p:cond delay="2500"/>
                            </p:stCondLst>
                            <p:childTnLst>
                              <p:par>
                                <p:cTn id="12" presetID="10"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3500"/>
                            </p:stCondLst>
                            <p:childTnLst>
                              <p:par>
                                <p:cTn id="23" presetID="1"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10" grpId="0" animBg="1"/>
      <p:bldP spid="11" grpId="0" animBg="1"/>
      <p:bldP spid="12"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2185" y="1668462"/>
            <a:ext cx="11887200" cy="4462760"/>
          </a:xfrm>
        </p:spPr>
        <p:txBody>
          <a:bodyPr/>
          <a:lstStyle/>
          <a:p>
            <a:r>
              <a:rPr lang="en-US" sz="4000" dirty="0" smtClean="0"/>
              <a:t>First Run Experience – 5 taps on       button</a:t>
            </a:r>
          </a:p>
          <a:p>
            <a:pPr lvl="1"/>
            <a:r>
              <a:rPr lang="en-US" sz="2800" dirty="0" smtClean="0">
                <a:latin typeface="+mj-lt"/>
              </a:rPr>
              <a:t>Removable media (SD/USB) on Desktop and Mobile</a:t>
            </a:r>
          </a:p>
          <a:p>
            <a:pPr lvl="1"/>
            <a:r>
              <a:rPr lang="en-US" sz="2800" dirty="0" smtClean="0">
                <a:latin typeface="+mj-lt"/>
              </a:rPr>
              <a:t>NFC on Mobile devices</a:t>
            </a:r>
          </a:p>
          <a:p>
            <a:r>
              <a:rPr lang="en-US" sz="4000" dirty="0" smtClean="0"/>
              <a:t>During runtime</a:t>
            </a:r>
          </a:p>
          <a:p>
            <a:pPr lvl="1"/>
            <a:r>
              <a:rPr lang="en-US" sz="2800" dirty="0" smtClean="0">
                <a:latin typeface="+mj-lt"/>
              </a:rPr>
              <a:t>Click on .PPKG file (from email, local storage, media, URL) – all platforms</a:t>
            </a:r>
          </a:p>
          <a:p>
            <a:pPr lvl="1"/>
            <a:r>
              <a:rPr lang="en-US" sz="2800" dirty="0" smtClean="0">
                <a:latin typeface="+mj-lt"/>
              </a:rPr>
              <a:t>USB tether to Mobile devices</a:t>
            </a:r>
          </a:p>
          <a:p>
            <a:r>
              <a:rPr lang="en-US" sz="4000" dirty="0" smtClean="0"/>
              <a:t>Embedded in the image – all platforms</a:t>
            </a:r>
          </a:p>
          <a:p>
            <a:pPr lvl="1"/>
            <a:r>
              <a:rPr lang="en-US" sz="2800" dirty="0" smtClean="0"/>
              <a:t>Can be integrated with ConfigMgr OSD, MDT and WDS</a:t>
            </a:r>
            <a:endParaRPr lang="en-US" sz="2800" dirty="0"/>
          </a:p>
        </p:txBody>
      </p:sp>
      <p:sp>
        <p:nvSpPr>
          <p:cNvPr id="3" name="Title 2"/>
          <p:cNvSpPr>
            <a:spLocks noGrp="1"/>
          </p:cNvSpPr>
          <p:nvPr>
            <p:ph type="title"/>
          </p:nvPr>
        </p:nvSpPr>
        <p:spPr/>
        <p:txBody>
          <a:bodyPr/>
          <a:lstStyle/>
          <a:p>
            <a:r>
              <a:rPr lang="en-US" dirty="0" smtClean="0"/>
              <a:t>Applying a package</a:t>
            </a:r>
            <a:endParaRPr lang="en-US" dirty="0"/>
          </a:p>
        </p:txBody>
      </p:sp>
      <p:pic>
        <p:nvPicPr>
          <p:cNvPr id="4" name="Picture 3"/>
          <p:cNvPicPr>
            <a:picLocks noChangeAspect="1"/>
          </p:cNvPicPr>
          <p:nvPr/>
        </p:nvPicPr>
        <p:blipFill>
          <a:blip r:embed="rId3"/>
          <a:stretch>
            <a:fillRect/>
          </a:stretch>
        </p:blipFill>
        <p:spPr>
          <a:xfrm>
            <a:off x="7589837" y="1668462"/>
            <a:ext cx="762000" cy="762000"/>
          </a:xfrm>
          <a:prstGeom prst="rect">
            <a:avLst/>
          </a:prstGeom>
        </p:spPr>
      </p:pic>
    </p:spTree>
    <p:extLst>
      <p:ext uri="{BB962C8B-B14F-4D97-AF65-F5344CB8AC3E}">
        <p14:creationId xmlns:p14="http://schemas.microsoft.com/office/powerpoint/2010/main" val="234187739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0929" y="1744662"/>
            <a:ext cx="10075119" cy="3175869"/>
          </a:xfrm>
        </p:spPr>
        <p:txBody>
          <a:bodyPr/>
          <a:lstStyle/>
          <a:p>
            <a:r>
              <a:rPr lang="en-US" dirty="0" smtClean="0"/>
              <a:t>Provisioning Package:</a:t>
            </a:r>
            <a:br>
              <a:rPr lang="en-US" dirty="0" smtClean="0"/>
            </a:br>
            <a:r>
              <a:rPr lang="en-US" dirty="0" smtClean="0"/>
              <a:t>Edition Upgrade</a:t>
            </a:r>
            <a:br>
              <a:rPr lang="en-US" dirty="0" smtClean="0"/>
            </a:br>
            <a:endParaRPr lang="en-US" dirty="0"/>
          </a:p>
        </p:txBody>
      </p:sp>
      <p:sp>
        <p:nvSpPr>
          <p:cNvPr id="4" name="Text Placeholder 3"/>
          <p:cNvSpPr>
            <a:spLocks noGrp="1"/>
          </p:cNvSpPr>
          <p:nvPr>
            <p:ph type="body" sz="quarter" idx="12"/>
          </p:nvPr>
        </p:nvSpPr>
        <p:spPr>
          <a:xfrm>
            <a:off x="274639" y="4881266"/>
            <a:ext cx="10058401" cy="738664"/>
          </a:xfrm>
        </p:spPr>
        <p:txBody>
          <a:bodyPr/>
          <a:lstStyle/>
          <a:p>
            <a:r>
              <a:rPr lang="en-US" dirty="0" smtClean="0"/>
              <a:t>Jason Githens</a:t>
            </a:r>
          </a:p>
        </p:txBody>
      </p:sp>
    </p:spTree>
    <p:extLst>
      <p:ext uri="{BB962C8B-B14F-4D97-AF65-F5344CB8AC3E}">
        <p14:creationId xmlns:p14="http://schemas.microsoft.com/office/powerpoint/2010/main" val="17286105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7314" y="1820862"/>
            <a:ext cx="11887200" cy="4579715"/>
          </a:xfrm>
        </p:spPr>
        <p:txBody>
          <a:bodyPr/>
          <a:lstStyle/>
          <a:p>
            <a:r>
              <a:rPr lang="en-US" dirty="0" smtClean="0"/>
              <a:t>Basic profile creation for enrollment</a:t>
            </a:r>
          </a:p>
          <a:p>
            <a:pPr lvl="1"/>
            <a:r>
              <a:rPr lang="en-US" dirty="0" smtClean="0"/>
              <a:t>“Lifeline” Configurations like </a:t>
            </a:r>
            <a:r>
              <a:rPr lang="en-US" dirty="0" err="1" smtClean="0"/>
              <a:t>WiFi</a:t>
            </a:r>
            <a:r>
              <a:rPr lang="en-US" dirty="0" smtClean="0"/>
              <a:t> and SKU upgrade for forced enrollment into ConfigMgr MDM or Intune MDM</a:t>
            </a:r>
          </a:p>
          <a:p>
            <a:pPr lvl="1"/>
            <a:r>
              <a:rPr lang="en-US" dirty="0" smtClean="0"/>
              <a:t>Create the profile directly in the admin console (no need to use the Windows and Image Configuration Designer unless you need a more robust provisioning package)</a:t>
            </a:r>
          </a:p>
          <a:p>
            <a:pPr marL="0" indent="0">
              <a:buNone/>
            </a:pPr>
            <a:endParaRPr lang="en-US" dirty="0" smtClean="0"/>
          </a:p>
          <a:p>
            <a:endParaRPr lang="en-US" dirty="0" smtClean="0"/>
          </a:p>
          <a:p>
            <a:endParaRPr lang="en-US" dirty="0"/>
          </a:p>
        </p:txBody>
      </p:sp>
      <p:sp>
        <p:nvSpPr>
          <p:cNvPr id="3" name="Title 2"/>
          <p:cNvSpPr>
            <a:spLocks noGrp="1"/>
          </p:cNvSpPr>
          <p:nvPr>
            <p:ph type="title"/>
          </p:nvPr>
        </p:nvSpPr>
        <p:spPr>
          <a:xfrm>
            <a:off x="264655" y="14640"/>
            <a:ext cx="11889564" cy="917575"/>
          </a:xfrm>
        </p:spPr>
        <p:txBody>
          <a:bodyPr/>
          <a:lstStyle/>
          <a:p>
            <a:r>
              <a:rPr lang="en-US" dirty="0" smtClean="0"/>
              <a:t>Provisioning Profile Creation through ConfigMgr and Intune</a:t>
            </a:r>
            <a:endParaRPr lang="en-US" dirty="0"/>
          </a:p>
        </p:txBody>
      </p:sp>
    </p:spTree>
    <p:extLst>
      <p:ext uri="{BB962C8B-B14F-4D97-AF65-F5344CB8AC3E}">
        <p14:creationId xmlns:p14="http://schemas.microsoft.com/office/powerpoint/2010/main" val="367843118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0929" y="1744662"/>
            <a:ext cx="10075119" cy="3175869"/>
          </a:xfrm>
        </p:spPr>
        <p:txBody>
          <a:bodyPr/>
          <a:lstStyle/>
          <a:p>
            <a:r>
              <a:rPr lang="en-US" dirty="0" smtClean="0"/>
              <a:t>Provisioning Profile Creation through ConfigMgr and Intune</a:t>
            </a:r>
            <a:endParaRPr lang="en-US" dirty="0"/>
          </a:p>
        </p:txBody>
      </p:sp>
      <p:sp>
        <p:nvSpPr>
          <p:cNvPr id="4" name="Text Placeholder 3"/>
          <p:cNvSpPr>
            <a:spLocks noGrp="1"/>
          </p:cNvSpPr>
          <p:nvPr>
            <p:ph type="body" sz="quarter" idx="12"/>
          </p:nvPr>
        </p:nvSpPr>
        <p:spPr>
          <a:xfrm>
            <a:off x="274639" y="4881266"/>
            <a:ext cx="10058401" cy="738664"/>
          </a:xfrm>
        </p:spPr>
        <p:txBody>
          <a:bodyPr/>
          <a:lstStyle/>
          <a:p>
            <a:r>
              <a:rPr lang="en-US" dirty="0" smtClean="0"/>
              <a:t>Mark Florida</a:t>
            </a:r>
          </a:p>
        </p:txBody>
      </p:sp>
    </p:spTree>
    <p:extLst>
      <p:ext uri="{BB962C8B-B14F-4D97-AF65-F5344CB8AC3E}">
        <p14:creationId xmlns:p14="http://schemas.microsoft.com/office/powerpoint/2010/main" val="41392834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1037" y="148431"/>
            <a:ext cx="8849194" cy="6545262"/>
          </a:xfrm>
          <a:prstGeom prst="rect">
            <a:avLst/>
          </a:prstGeom>
        </p:spPr>
      </p:pic>
    </p:spTree>
    <p:extLst>
      <p:ext uri="{BB962C8B-B14F-4D97-AF65-F5344CB8AC3E}">
        <p14:creationId xmlns:p14="http://schemas.microsoft.com/office/powerpoint/2010/main" val="345303669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037" y="487362"/>
            <a:ext cx="5826433" cy="5219700"/>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6837" y="487362"/>
            <a:ext cx="5783905" cy="5181600"/>
          </a:xfrm>
          <a:prstGeom prst="rect">
            <a:avLst/>
          </a:prstGeom>
        </p:spPr>
      </p:pic>
      <p:sp>
        <p:nvSpPr>
          <p:cNvPr id="6" name="TextBox 5"/>
          <p:cNvSpPr txBox="1"/>
          <p:nvPr/>
        </p:nvSpPr>
        <p:spPr>
          <a:xfrm>
            <a:off x="1570037" y="5891124"/>
            <a:ext cx="336694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Intune (Hybrid) Profile</a:t>
            </a:r>
          </a:p>
        </p:txBody>
      </p:sp>
      <p:sp>
        <p:nvSpPr>
          <p:cNvPr id="7" name="TextBox 6"/>
          <p:cNvSpPr txBox="1"/>
          <p:nvPr/>
        </p:nvSpPr>
        <p:spPr>
          <a:xfrm>
            <a:off x="6523037" y="5859462"/>
            <a:ext cx="539872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ConfigMgr on-premises MDM Profile</a:t>
            </a:r>
          </a:p>
        </p:txBody>
      </p:sp>
    </p:spTree>
    <p:extLst>
      <p:ext uri="{BB962C8B-B14F-4D97-AF65-F5344CB8AC3E}">
        <p14:creationId xmlns:p14="http://schemas.microsoft.com/office/powerpoint/2010/main" val="70479504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172" y="144462"/>
            <a:ext cx="9076271" cy="6697663"/>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0307" y="3493293"/>
            <a:ext cx="4344006" cy="2753109"/>
          </a:xfrm>
          <a:prstGeom prst="rect">
            <a:avLst/>
          </a:prstGeom>
        </p:spPr>
      </p:pic>
    </p:spTree>
    <p:extLst>
      <p:ext uri="{BB962C8B-B14F-4D97-AF65-F5344CB8AC3E}">
        <p14:creationId xmlns:p14="http://schemas.microsoft.com/office/powerpoint/2010/main" val="99906664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037" y="1897062"/>
            <a:ext cx="12238038" cy="1828786"/>
          </a:xfrm>
        </p:spPr>
        <p:txBody>
          <a:bodyPr/>
          <a:lstStyle/>
          <a:p>
            <a:r>
              <a:rPr lang="en-US" dirty="0" smtClean="0"/>
              <a:t>Managing </a:t>
            </a:r>
            <a:r>
              <a:rPr lang="en-US" dirty="0"/>
              <a:t>Windows 10 with </a:t>
            </a:r>
            <a:r>
              <a:rPr lang="en-US" dirty="0" smtClean="0"/>
              <a:t/>
            </a:r>
            <a:br>
              <a:rPr lang="en-US" dirty="0" smtClean="0"/>
            </a:br>
            <a:r>
              <a:rPr lang="en-US" dirty="0" smtClean="0"/>
              <a:t>Microsoft </a:t>
            </a:r>
            <a:r>
              <a:rPr lang="en-US" dirty="0"/>
              <a:t>Intune and System Center Configuration Manager </a:t>
            </a:r>
          </a:p>
        </p:txBody>
      </p:sp>
      <p:sp>
        <p:nvSpPr>
          <p:cNvPr id="5" name="Text Placeholder 4"/>
          <p:cNvSpPr>
            <a:spLocks noGrp="1"/>
          </p:cNvSpPr>
          <p:nvPr>
            <p:ph type="body" sz="quarter" idx="12"/>
          </p:nvPr>
        </p:nvSpPr>
        <p:spPr>
          <a:xfrm>
            <a:off x="274637" y="4564062"/>
            <a:ext cx="7315137" cy="1828007"/>
          </a:xfrm>
        </p:spPr>
        <p:txBody>
          <a:bodyPr/>
          <a:lstStyle/>
          <a:p>
            <a:r>
              <a:rPr lang="en-US" dirty="0" smtClean="0"/>
              <a:t>Jason Githens – Principal PM Manager</a:t>
            </a:r>
          </a:p>
          <a:p>
            <a:r>
              <a:rPr lang="en-US" dirty="0" smtClean="0"/>
              <a:t>Mark Florida – Principal PM Manager</a:t>
            </a:r>
            <a:endParaRPr lang="en-US" dirty="0"/>
          </a:p>
        </p:txBody>
      </p:sp>
      <p:sp>
        <p:nvSpPr>
          <p:cNvPr id="6" name="Text Placeholder 6"/>
          <p:cNvSpPr txBox="1">
            <a:spLocks/>
          </p:cNvSpPr>
          <p:nvPr/>
        </p:nvSpPr>
        <p:spPr>
          <a:xfrm>
            <a:off x="322262" y="360323"/>
            <a:ext cx="2667000" cy="406265"/>
          </a:xfrm>
          <a:prstGeom prst="rect">
            <a:avLst/>
          </a:prstGeom>
        </p:spPr>
        <p:txBody>
          <a:bodyPr/>
          <a:lst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latin typeface="+mn-lt"/>
              </a:rPr>
              <a:t>BRK3310</a:t>
            </a:r>
          </a:p>
        </p:txBody>
      </p:sp>
    </p:spTree>
    <p:extLst>
      <p:ext uri="{BB962C8B-B14F-4D97-AF65-F5344CB8AC3E}">
        <p14:creationId xmlns:p14="http://schemas.microsoft.com/office/powerpoint/2010/main" val="33550892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7" y="220662"/>
            <a:ext cx="12161838" cy="917575"/>
          </a:xfrm>
        </p:spPr>
        <p:txBody>
          <a:bodyPr/>
          <a:lstStyle/>
          <a:p>
            <a:r>
              <a:rPr lang="en-US" dirty="0" smtClean="0"/>
              <a:t>Deploying Windows 10 – New Hardware (User)</a:t>
            </a:r>
            <a:endParaRPr lang="en-US" dirty="0"/>
          </a:p>
        </p:txBody>
      </p:sp>
      <p:graphicFrame>
        <p:nvGraphicFramePr>
          <p:cNvPr id="10" name="Diagram 9"/>
          <p:cNvGraphicFramePr/>
          <p:nvPr>
            <p:extLst/>
          </p:nvPr>
        </p:nvGraphicFramePr>
        <p:xfrm>
          <a:off x="579437" y="982662"/>
          <a:ext cx="112014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bwMode="auto">
          <a:xfrm>
            <a:off x="3627437" y="1211262"/>
            <a:ext cx="1143000" cy="1447800"/>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Tree>
    <p:extLst>
      <p:ext uri="{BB962C8B-B14F-4D97-AF65-F5344CB8AC3E}">
        <p14:creationId xmlns:p14="http://schemas.microsoft.com/office/powerpoint/2010/main" val="401903890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2237" y="296862"/>
            <a:ext cx="12572998" cy="917575"/>
          </a:xfrm>
        </p:spPr>
        <p:txBody>
          <a:bodyPr/>
          <a:lstStyle/>
          <a:p>
            <a:r>
              <a:rPr lang="en-US" sz="4400" dirty="0" smtClean="0"/>
              <a:t>Azure Active Directory Join</a:t>
            </a:r>
            <a:endParaRPr lang="en-US" sz="4400" dirty="0"/>
          </a:p>
        </p:txBody>
      </p:sp>
      <p:grpSp>
        <p:nvGrpSpPr>
          <p:cNvPr id="14" name="Group 13"/>
          <p:cNvGrpSpPr/>
          <p:nvPr/>
        </p:nvGrpSpPr>
        <p:grpSpPr>
          <a:xfrm>
            <a:off x="503237" y="1135062"/>
            <a:ext cx="7391400" cy="5181600"/>
            <a:chOff x="503237" y="1135062"/>
            <a:chExt cx="7391400" cy="5181600"/>
          </a:xfrm>
        </p:grpSpPr>
        <p:pic>
          <p:nvPicPr>
            <p:cNvPr id="10" name="Picture 9"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237" y="1135062"/>
              <a:ext cx="7391400" cy="5181600"/>
            </a:xfrm>
            <a:prstGeom prst="rect">
              <a:avLst/>
            </a:prstGeom>
          </p:spPr>
        </p:pic>
        <p:pic>
          <p:nvPicPr>
            <p:cNvPr id="13" name="Picture 1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437" y="1439862"/>
              <a:ext cx="6557457" cy="4648200"/>
            </a:xfrm>
            <a:prstGeom prst="rect">
              <a:avLst/>
            </a:prstGeom>
          </p:spPr>
        </p:pic>
      </p:grpSp>
      <p:pic>
        <p:nvPicPr>
          <p:cNvPr id="12" name="Picture 1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437" y="1439863"/>
            <a:ext cx="6557457" cy="4648200"/>
          </a:xfrm>
          <a:prstGeom prst="rect">
            <a:avLst/>
          </a:prstGeom>
        </p:spPr>
      </p:pic>
      <p:pic>
        <p:nvPicPr>
          <p:cNvPr id="15" name="Picture 1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0437" y="1439861"/>
            <a:ext cx="6557456" cy="4648201"/>
          </a:xfrm>
          <a:prstGeom prst="rect">
            <a:avLst/>
          </a:prstGeom>
        </p:spPr>
      </p:pic>
      <p:pic>
        <p:nvPicPr>
          <p:cNvPr id="16" name="Picture 15"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3778" y="1439213"/>
            <a:ext cx="6554115" cy="4648849"/>
          </a:xfrm>
          <a:prstGeom prst="rect">
            <a:avLst/>
          </a:prstGeom>
        </p:spPr>
      </p:pic>
      <p:pic>
        <p:nvPicPr>
          <p:cNvPr id="18" name="Picture 17"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0435" y="1439212"/>
            <a:ext cx="6530505" cy="4648850"/>
          </a:xfrm>
          <a:prstGeom prst="rect">
            <a:avLst/>
          </a:prstGeom>
        </p:spPr>
      </p:pic>
      <p:grpSp>
        <p:nvGrpSpPr>
          <p:cNvPr id="23" name="Group 22"/>
          <p:cNvGrpSpPr/>
          <p:nvPr/>
        </p:nvGrpSpPr>
        <p:grpSpPr>
          <a:xfrm>
            <a:off x="9875837" y="901667"/>
            <a:ext cx="2174054" cy="2133600"/>
            <a:chOff x="10404417" y="1795579"/>
            <a:chExt cx="654874" cy="650745"/>
          </a:xfrm>
        </p:grpSpPr>
        <p:sp>
          <p:nvSpPr>
            <p:cNvPr id="20" name="Freeform 5"/>
            <p:cNvSpPr>
              <a:spLocks/>
            </p:cNvSpPr>
            <p:nvPr/>
          </p:nvSpPr>
          <p:spPr bwMode="auto">
            <a:xfrm>
              <a:off x="10741764" y="2039608"/>
              <a:ext cx="112724" cy="203977"/>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681"/>
              <a:endParaRPr lang="en-US" sz="1801">
                <a:solidFill>
                  <a:srgbClr val="505050"/>
                </a:solidFill>
              </a:endParaRPr>
            </a:p>
          </p:txBody>
        </p:sp>
        <p:sp>
          <p:nvSpPr>
            <p:cNvPr id="21" name="Freeform 6"/>
            <p:cNvSpPr>
              <a:spLocks/>
            </p:cNvSpPr>
            <p:nvPr/>
          </p:nvSpPr>
          <p:spPr bwMode="auto">
            <a:xfrm>
              <a:off x="10600549" y="2042499"/>
              <a:ext cx="113550" cy="2010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681"/>
              <a:endParaRPr lang="en-US" sz="1801">
                <a:solidFill>
                  <a:srgbClr val="505050"/>
                </a:solidFill>
              </a:endParaRPr>
            </a:p>
          </p:txBody>
        </p:sp>
        <p:sp>
          <p:nvSpPr>
            <p:cNvPr id="22" name="Freeform 7"/>
            <p:cNvSpPr>
              <a:spLocks noEditPoints="1"/>
            </p:cNvSpPr>
            <p:nvPr/>
          </p:nvSpPr>
          <p:spPr bwMode="auto">
            <a:xfrm>
              <a:off x="10404417" y="1795579"/>
              <a:ext cx="654874" cy="650745"/>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681"/>
              <a:endParaRPr lang="en-US" sz="1801">
                <a:solidFill>
                  <a:srgbClr val="505050"/>
                </a:solidFill>
              </a:endParaRPr>
            </a:p>
          </p:txBody>
        </p:sp>
      </p:grpSp>
      <p:grpSp>
        <p:nvGrpSpPr>
          <p:cNvPr id="25" name="Group 24"/>
          <p:cNvGrpSpPr/>
          <p:nvPr/>
        </p:nvGrpSpPr>
        <p:grpSpPr>
          <a:xfrm>
            <a:off x="9822898" y="3103539"/>
            <a:ext cx="2345729" cy="457200"/>
            <a:chOff x="445935" y="499536"/>
            <a:chExt cx="2428225" cy="447737"/>
          </a:xfrm>
        </p:grpSpPr>
        <p:pic>
          <p:nvPicPr>
            <p:cNvPr id="26" name="Picture 25"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5935" y="499536"/>
              <a:ext cx="419753" cy="447737"/>
            </a:xfrm>
            <a:prstGeom prst="rect">
              <a:avLst/>
            </a:prstGeom>
          </p:spPr>
        </p:pic>
        <p:pic>
          <p:nvPicPr>
            <p:cNvPr id="27" name="Picture 26"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5525" y="499536"/>
              <a:ext cx="2038635" cy="447737"/>
            </a:xfrm>
            <a:prstGeom prst="rect">
              <a:avLst/>
            </a:prstGeom>
          </p:spPr>
        </p:pic>
      </p:grpSp>
      <p:sp>
        <p:nvSpPr>
          <p:cNvPr id="28" name="Right Arrow 27"/>
          <p:cNvSpPr/>
          <p:nvPr/>
        </p:nvSpPr>
        <p:spPr bwMode="auto">
          <a:xfrm>
            <a:off x="6470603" y="1705410"/>
            <a:ext cx="3511449" cy="821627"/>
          </a:xfrm>
          <a:prstGeom prst="rightArrow">
            <a:avLst/>
          </a:prstGeom>
          <a:solidFill>
            <a:schemeClr val="accent2"/>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Register Device in AAD</a:t>
            </a:r>
            <a:endParaRPr lang="en-US" sz="2000" dirty="0">
              <a:gradFill>
                <a:gsLst>
                  <a:gs pos="16814">
                    <a:srgbClr val="FFFFFF"/>
                  </a:gs>
                  <a:gs pos="46000">
                    <a:srgbClr val="FFFFFF"/>
                  </a:gs>
                </a:gsLst>
                <a:lin ang="5400000" scaled="0"/>
              </a:gradFill>
            </a:endParaRPr>
          </a:p>
        </p:txBody>
      </p:sp>
      <p:sp>
        <p:nvSpPr>
          <p:cNvPr id="29" name="Right Arrow 28"/>
          <p:cNvSpPr/>
          <p:nvPr/>
        </p:nvSpPr>
        <p:spPr bwMode="auto">
          <a:xfrm>
            <a:off x="6479052" y="2921325"/>
            <a:ext cx="3384910" cy="821627"/>
          </a:xfrm>
          <a:prstGeom prst="rightArrow">
            <a:avLst/>
          </a:prstGeom>
          <a:solidFill>
            <a:schemeClr val="accent2"/>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Auto enroll into Intune</a:t>
            </a:r>
            <a:endParaRPr lang="en-US" sz="2000" dirty="0">
              <a:gradFill>
                <a:gsLst>
                  <a:gs pos="16814">
                    <a:srgbClr val="FFFFFF"/>
                  </a:gs>
                  <a:gs pos="46000">
                    <a:srgbClr val="FFFFFF"/>
                  </a:gs>
                </a:gsLst>
                <a:lin ang="5400000" scaled="0"/>
              </a:gradFill>
            </a:endParaRPr>
          </a:p>
        </p:txBody>
      </p:sp>
      <p:sp>
        <p:nvSpPr>
          <p:cNvPr id="34" name="TextBox 33"/>
          <p:cNvSpPr txBox="1"/>
          <p:nvPr/>
        </p:nvSpPr>
        <p:spPr>
          <a:xfrm>
            <a:off x="7878562" y="3789613"/>
            <a:ext cx="4541838" cy="259763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Other Workflow Features</a:t>
            </a:r>
          </a:p>
          <a:p>
            <a:pPr marL="342900" indent="-342900">
              <a:lnSpc>
                <a:spcPct val="90000"/>
              </a:lnSpc>
              <a:spcAft>
                <a:spcPts val="600"/>
              </a:spcAft>
              <a:buFont typeface="Arial" panose="020B0604020202020204" pitchFamily="34" charset="0"/>
              <a:buChar char="•"/>
            </a:pPr>
            <a:r>
              <a:rPr lang="en-US" sz="2400" dirty="0" smtClean="0">
                <a:gradFill>
                  <a:gsLst>
                    <a:gs pos="2917">
                      <a:srgbClr val="FFFFFF"/>
                    </a:gs>
                    <a:gs pos="30000">
                      <a:srgbClr val="FFFFFF"/>
                    </a:gs>
                  </a:gsLst>
                  <a:lin ang="5400000" scaled="0"/>
                </a:gradFill>
              </a:rPr>
              <a:t>User can be set as standard</a:t>
            </a:r>
          </a:p>
          <a:p>
            <a:pPr marL="342900" indent="-342900">
              <a:lnSpc>
                <a:spcPct val="90000"/>
              </a:lnSpc>
              <a:spcAft>
                <a:spcPts val="600"/>
              </a:spcAft>
              <a:buFont typeface="Arial" panose="020B0604020202020204" pitchFamily="34" charset="0"/>
              <a:buChar char="•"/>
            </a:pPr>
            <a:r>
              <a:rPr lang="en-US" sz="2400" dirty="0" smtClean="0">
                <a:gradFill>
                  <a:gsLst>
                    <a:gs pos="2917">
                      <a:srgbClr val="FFFFFF"/>
                    </a:gs>
                    <a:gs pos="30000">
                      <a:srgbClr val="FFFFFF"/>
                    </a:gs>
                  </a:gsLst>
                  <a:lin ang="5400000" scaled="0"/>
                </a:gradFill>
              </a:rPr>
              <a:t>Multi-factor authentication</a:t>
            </a:r>
          </a:p>
          <a:p>
            <a:pPr marL="342900" indent="-342900">
              <a:lnSpc>
                <a:spcPct val="90000"/>
              </a:lnSpc>
              <a:spcAft>
                <a:spcPts val="600"/>
              </a:spcAft>
              <a:buFont typeface="Arial" panose="020B0604020202020204" pitchFamily="34" charset="0"/>
              <a:buChar char="•"/>
            </a:pPr>
            <a:r>
              <a:rPr lang="en-US" sz="2400" dirty="0" smtClean="0">
                <a:gradFill>
                  <a:gsLst>
                    <a:gs pos="2917">
                      <a:srgbClr val="FFFFFF"/>
                    </a:gs>
                    <a:gs pos="30000">
                      <a:srgbClr val="FFFFFF"/>
                    </a:gs>
                  </a:gsLst>
                  <a:lin ang="5400000" scaled="0"/>
                </a:gradFill>
              </a:rPr>
              <a:t>Passport Configuration</a:t>
            </a:r>
          </a:p>
          <a:p>
            <a:pPr marL="342900" indent="-342900">
              <a:lnSpc>
                <a:spcPct val="90000"/>
              </a:lnSpc>
              <a:spcAft>
                <a:spcPts val="600"/>
              </a:spcAft>
              <a:buFont typeface="Arial" panose="020B0604020202020204" pitchFamily="34" charset="0"/>
              <a:buChar char="•"/>
            </a:pPr>
            <a:r>
              <a:rPr lang="en-US" sz="2400" dirty="0" smtClean="0">
                <a:gradFill>
                  <a:gsLst>
                    <a:gs pos="2917">
                      <a:srgbClr val="FFFFFF"/>
                    </a:gs>
                    <a:gs pos="30000">
                      <a:srgbClr val="FFFFFF"/>
                    </a:gs>
                  </a:gsLst>
                  <a:lin ang="5400000" scaled="0"/>
                </a:gradFill>
              </a:rPr>
              <a:t>Immediate policy and app delivery through Intune</a:t>
            </a:r>
          </a:p>
        </p:txBody>
      </p:sp>
      <p:grpSp>
        <p:nvGrpSpPr>
          <p:cNvPr id="37" name="Group 36"/>
          <p:cNvGrpSpPr/>
          <p:nvPr/>
        </p:nvGrpSpPr>
        <p:grpSpPr>
          <a:xfrm>
            <a:off x="1331768" y="4165895"/>
            <a:ext cx="4258649" cy="1957459"/>
            <a:chOff x="1341437" y="4498295"/>
            <a:chExt cx="4258649" cy="1957459"/>
          </a:xfrm>
        </p:grpSpPr>
        <p:pic>
          <p:nvPicPr>
            <p:cNvPr id="35" name="Picture 3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41437" y="4640262"/>
              <a:ext cx="838200" cy="1279652"/>
            </a:xfrm>
            <a:prstGeom prst="rect">
              <a:avLst/>
            </a:prstGeom>
          </p:spPr>
        </p:pic>
        <p:sp>
          <p:nvSpPr>
            <p:cNvPr id="36" name="TextBox 35"/>
            <p:cNvSpPr txBox="1"/>
            <p:nvPr/>
          </p:nvSpPr>
          <p:spPr>
            <a:xfrm>
              <a:off x="2484437" y="4498295"/>
              <a:ext cx="3115649" cy="1957459"/>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When completed, user can login to a business-ready device with their AAD account</a:t>
              </a:r>
            </a:p>
          </p:txBody>
        </p:sp>
      </p:grpSp>
    </p:spTree>
    <p:extLst>
      <p:ext uri="{BB962C8B-B14F-4D97-AF65-F5344CB8AC3E}">
        <p14:creationId xmlns:p14="http://schemas.microsoft.com/office/powerpoint/2010/main" val="24988403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136776"/>
            <a:ext cx="10363198" cy="3175869"/>
          </a:xfrm>
        </p:spPr>
        <p:txBody>
          <a:bodyPr/>
          <a:lstStyle/>
          <a:p>
            <a:r>
              <a:rPr lang="en-US" dirty="0" smtClean="0"/>
              <a:t>Azure Active Directory Join and Intune Enrollment</a:t>
            </a:r>
            <a:endParaRPr lang="en-US" dirty="0"/>
          </a:p>
        </p:txBody>
      </p:sp>
      <p:sp>
        <p:nvSpPr>
          <p:cNvPr id="4" name="Text Placeholder 3"/>
          <p:cNvSpPr>
            <a:spLocks noGrp="1"/>
          </p:cNvSpPr>
          <p:nvPr>
            <p:ph type="body" sz="quarter" idx="12"/>
          </p:nvPr>
        </p:nvSpPr>
        <p:spPr>
          <a:xfrm>
            <a:off x="274639" y="5021262"/>
            <a:ext cx="10058401" cy="738664"/>
          </a:xfrm>
        </p:spPr>
        <p:txBody>
          <a:bodyPr/>
          <a:lstStyle/>
          <a:p>
            <a:r>
              <a:rPr lang="en-US" dirty="0" smtClean="0"/>
              <a:t>Jason Githens</a:t>
            </a:r>
            <a:endParaRPr lang="en-US" dirty="0"/>
          </a:p>
        </p:txBody>
      </p:sp>
    </p:spTree>
    <p:extLst>
      <p:ext uri="{BB962C8B-B14F-4D97-AF65-F5344CB8AC3E}">
        <p14:creationId xmlns:p14="http://schemas.microsoft.com/office/powerpoint/2010/main" val="5694792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017837" y="1287462"/>
            <a:ext cx="6096000" cy="4419600"/>
          </a:xfrm>
          <a:prstGeom prst="rect">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6600" dirty="0" smtClean="0">
                <a:gradFill>
                  <a:gsLst>
                    <a:gs pos="16814">
                      <a:srgbClr val="FFFFFF"/>
                    </a:gs>
                    <a:gs pos="46000">
                      <a:srgbClr val="FFFFFF"/>
                    </a:gs>
                  </a:gsLst>
                  <a:lin ang="5400000" scaled="0"/>
                </a:gradFill>
              </a:rPr>
              <a:t>Platform Unification</a:t>
            </a:r>
            <a:endParaRPr lang="en-US" sz="6600" dirty="0">
              <a:gradFill>
                <a:gsLst>
                  <a:gs pos="16814">
                    <a:srgbClr val="FFFFFF"/>
                  </a:gs>
                  <a:gs pos="46000">
                    <a:srgbClr val="FFFFFF"/>
                  </a:gs>
                </a:gsLst>
                <a:lin ang="5400000" scaled="0"/>
              </a:gradFill>
            </a:endParaRPr>
          </a:p>
        </p:txBody>
      </p:sp>
    </p:spTree>
    <p:extLst>
      <p:ext uri="{BB962C8B-B14F-4D97-AF65-F5344CB8AC3E}">
        <p14:creationId xmlns:p14="http://schemas.microsoft.com/office/powerpoint/2010/main" val="267283549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1"/>
            <a:ext cx="11887200" cy="5004447"/>
          </a:xfrm>
        </p:spPr>
        <p:txBody>
          <a:bodyPr/>
          <a:lstStyle/>
          <a:p>
            <a:r>
              <a:rPr lang="en-US" sz="3600" dirty="0" smtClean="0"/>
              <a:t>Unified management stack across all SKUs with over 100 policies configurable by MDM</a:t>
            </a:r>
          </a:p>
          <a:p>
            <a:r>
              <a:rPr lang="en-US" sz="3600" dirty="0" smtClean="0"/>
              <a:t>All new features supported through MDM and ConfigMgr Client</a:t>
            </a:r>
          </a:p>
          <a:p>
            <a:r>
              <a:rPr lang="en-US" sz="3600" dirty="0" smtClean="0"/>
              <a:t>Universal Windows App and Business Store simplifies cross-plat provisioning and deployment through ConfigMgr and Intune</a:t>
            </a:r>
          </a:p>
          <a:p>
            <a:r>
              <a:rPr lang="en-US" sz="3600" dirty="0" smtClean="0"/>
              <a:t>Simplifies decisions on management solutions (ConfigMgr, Hybrid, or Intune)</a:t>
            </a:r>
          </a:p>
        </p:txBody>
      </p:sp>
      <p:sp>
        <p:nvSpPr>
          <p:cNvPr id="3" name="Title 2"/>
          <p:cNvSpPr>
            <a:spLocks noGrp="1"/>
          </p:cNvSpPr>
          <p:nvPr>
            <p:ph type="title"/>
          </p:nvPr>
        </p:nvSpPr>
        <p:spPr/>
        <p:txBody>
          <a:bodyPr/>
          <a:lstStyle/>
          <a:p>
            <a:r>
              <a:rPr lang="en-US" dirty="0" smtClean="0"/>
              <a:t>Customer value of Platform Unification</a:t>
            </a:r>
            <a:endParaRPr lang="en-US" dirty="0"/>
          </a:p>
        </p:txBody>
      </p:sp>
    </p:spTree>
    <p:extLst>
      <p:ext uri="{BB962C8B-B14F-4D97-AF65-F5344CB8AC3E}">
        <p14:creationId xmlns:p14="http://schemas.microsoft.com/office/powerpoint/2010/main" val="156444153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1265237" y="754062"/>
          <a:ext cx="9990060" cy="6096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106363" y="-7136"/>
            <a:ext cx="12881732" cy="710964"/>
          </a:xfrm>
          <a:prstGeom prst="rect">
            <a:avLst/>
          </a:prstGeom>
          <a:noFill/>
        </p:spPr>
        <p:txBody>
          <a:bodyPr wrap="none" lIns="182880" tIns="146304" rIns="182880" bIns="146304" rtlCol="0">
            <a:spAutoFit/>
          </a:bodyPr>
          <a:lstStyle/>
          <a:p>
            <a:pPr>
              <a:lnSpc>
                <a:spcPct val="90000"/>
              </a:lnSpc>
              <a:spcAft>
                <a:spcPts val="600"/>
              </a:spcAft>
            </a:pPr>
            <a:r>
              <a:rPr lang="en-US" sz="3000" dirty="0" smtClean="0">
                <a:gradFill>
                  <a:gsLst>
                    <a:gs pos="2917">
                      <a:srgbClr val="FFFFFF"/>
                    </a:gs>
                    <a:gs pos="30000">
                      <a:srgbClr val="FFFFFF"/>
                    </a:gs>
                  </a:gsLst>
                  <a:lin ang="5400000" scaled="0"/>
                </a:gradFill>
              </a:rPr>
              <a:t>Convergence Reduces Manageability Gaps across Management Solutions </a:t>
            </a:r>
          </a:p>
        </p:txBody>
      </p:sp>
    </p:spTree>
    <p:extLst>
      <p:ext uri="{BB962C8B-B14F-4D97-AF65-F5344CB8AC3E}">
        <p14:creationId xmlns:p14="http://schemas.microsoft.com/office/powerpoint/2010/main" val="371854837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701" y="2066791"/>
            <a:ext cx="12268200" cy="1098762"/>
          </a:xfrm>
        </p:spPr>
        <p:txBody>
          <a:bodyPr/>
          <a:lstStyle/>
          <a:p>
            <a:r>
              <a:rPr lang="en-US" sz="6600" dirty="0" smtClean="0"/>
              <a:t>Demo:  Windows MDM Policy</a:t>
            </a:r>
            <a:endParaRPr lang="en-US" sz="6600" dirty="0"/>
          </a:p>
        </p:txBody>
      </p:sp>
      <p:sp>
        <p:nvSpPr>
          <p:cNvPr id="4" name="Text Placeholder 3"/>
          <p:cNvSpPr>
            <a:spLocks noGrp="1"/>
          </p:cNvSpPr>
          <p:nvPr>
            <p:ph type="body" sz="quarter" idx="12"/>
          </p:nvPr>
        </p:nvSpPr>
        <p:spPr>
          <a:xfrm>
            <a:off x="44462" y="5205819"/>
            <a:ext cx="10058401" cy="738664"/>
          </a:xfrm>
        </p:spPr>
        <p:txBody>
          <a:bodyPr/>
          <a:lstStyle/>
          <a:p>
            <a:r>
              <a:rPr lang="en-US" dirty="0" smtClean="0"/>
              <a:t>Jason Githens</a:t>
            </a:r>
            <a:endParaRPr lang="en-US" dirty="0"/>
          </a:p>
        </p:txBody>
      </p:sp>
    </p:spTree>
    <p:extLst>
      <p:ext uri="{BB962C8B-B14F-4D97-AF65-F5344CB8AC3E}">
        <p14:creationId xmlns:p14="http://schemas.microsoft.com/office/powerpoint/2010/main" val="9057621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017837" y="1287462"/>
            <a:ext cx="6096000" cy="441960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6600" dirty="0" smtClean="0">
                <a:gradFill>
                  <a:gsLst>
                    <a:gs pos="16814">
                      <a:srgbClr val="FFFFFF"/>
                    </a:gs>
                    <a:gs pos="46000">
                      <a:srgbClr val="FFFFFF"/>
                    </a:gs>
                  </a:gsLst>
                  <a:lin ang="5400000" scaled="0"/>
                </a:gradFill>
              </a:rPr>
              <a:t>Rich Enterprise Features</a:t>
            </a:r>
            <a:endParaRPr lang="en-US" sz="6600" dirty="0">
              <a:gradFill>
                <a:gsLst>
                  <a:gs pos="16814">
                    <a:srgbClr val="FFFFFF"/>
                  </a:gs>
                  <a:gs pos="46000">
                    <a:srgbClr val="FFFFFF"/>
                  </a:gs>
                </a:gsLst>
                <a:lin ang="5400000" scaled="0"/>
              </a:gradFill>
            </a:endParaRPr>
          </a:p>
        </p:txBody>
      </p:sp>
    </p:spTree>
    <p:extLst>
      <p:ext uri="{BB962C8B-B14F-4D97-AF65-F5344CB8AC3E}">
        <p14:creationId xmlns:p14="http://schemas.microsoft.com/office/powerpoint/2010/main" val="266050366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a:spLocks noGrp="1"/>
          </p:cNvSpPr>
          <p:nvPr>
            <p:ph type="body" sz="quarter" idx="10"/>
          </p:nvPr>
        </p:nvSpPr>
        <p:spPr>
          <a:xfrm>
            <a:off x="274638" y="1212851"/>
            <a:ext cx="11887200" cy="5207579"/>
          </a:xfrm>
        </p:spPr>
        <p:txBody>
          <a:bodyPr/>
          <a:lstStyle/>
          <a:p>
            <a:r>
              <a:rPr lang="en-US" sz="3200" dirty="0" smtClean="0"/>
              <a:t>Enterprise Data Protection provides a platform-based way to protect your company from data leakage (DEMO)</a:t>
            </a:r>
          </a:p>
          <a:p>
            <a:r>
              <a:rPr lang="en-US" sz="3200" dirty="0" smtClean="0"/>
              <a:t>Device lockdown (Kiosk mode, task worker) (DEMO)</a:t>
            </a:r>
          </a:p>
          <a:p>
            <a:r>
              <a:rPr lang="en-US" sz="3200" dirty="0" smtClean="0"/>
              <a:t>Users can easily access corporate data from anywhere with per application VPN</a:t>
            </a:r>
          </a:p>
          <a:p>
            <a:r>
              <a:rPr lang="en-US" sz="3200" dirty="0" smtClean="0"/>
              <a:t>Microsoft Passport provides enhanced options for authentication such as PIN or Biometrics</a:t>
            </a:r>
          </a:p>
          <a:p>
            <a:r>
              <a:rPr lang="en-US" sz="3200" dirty="0" smtClean="0"/>
              <a:t>Business Store to support licensing and distribution of</a:t>
            </a:r>
          </a:p>
          <a:p>
            <a:pPr marL="0" indent="0">
              <a:buNone/>
            </a:pPr>
            <a:r>
              <a:rPr lang="en-US" sz="3200" dirty="0"/>
              <a:t> </a:t>
            </a:r>
            <a:r>
              <a:rPr lang="en-US" sz="3200" dirty="0" smtClean="0"/>
              <a:t>  apps to enterprise customers, redistributable through</a:t>
            </a:r>
          </a:p>
          <a:p>
            <a:pPr marL="0" indent="0">
              <a:buNone/>
            </a:pPr>
            <a:r>
              <a:rPr lang="en-US" sz="3200" dirty="0"/>
              <a:t> </a:t>
            </a:r>
            <a:r>
              <a:rPr lang="en-US" sz="3200" dirty="0" smtClean="0"/>
              <a:t>  ConfigMgr and Intune</a:t>
            </a:r>
            <a:endParaRPr lang="en-US" sz="3200" dirty="0"/>
          </a:p>
        </p:txBody>
      </p:sp>
      <p:sp>
        <p:nvSpPr>
          <p:cNvPr id="4" name="Title 3"/>
          <p:cNvSpPr>
            <a:spLocks noGrp="1"/>
          </p:cNvSpPr>
          <p:nvPr>
            <p:ph type="title"/>
          </p:nvPr>
        </p:nvSpPr>
        <p:spPr/>
        <p:txBody>
          <a:bodyPr/>
          <a:lstStyle/>
          <a:p>
            <a:r>
              <a:rPr lang="en-US" sz="4400" dirty="0" smtClean="0"/>
              <a:t>Corporate Owned Devices– Manage Windows 10</a:t>
            </a:r>
            <a:endParaRPr lang="en-US" sz="4400" dirty="0"/>
          </a:p>
        </p:txBody>
      </p:sp>
    </p:spTree>
    <p:extLst>
      <p:ext uri="{BB962C8B-B14F-4D97-AF65-F5344CB8AC3E}">
        <p14:creationId xmlns:p14="http://schemas.microsoft.com/office/powerpoint/2010/main" val="93181585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Enterprise Data </a:t>
            </a:r>
            <a:r>
              <a:rPr lang="en-US" dirty="0" smtClean="0"/>
              <a:t>Protection</a:t>
            </a:r>
            <a:endParaRPr lang="en-US" dirty="0"/>
          </a:p>
        </p:txBody>
      </p:sp>
      <p:grpSp>
        <p:nvGrpSpPr>
          <p:cNvPr id="31" name="Group 30"/>
          <p:cNvGrpSpPr>
            <a:grpSpLocks noChangeAspect="1"/>
          </p:cNvGrpSpPr>
          <p:nvPr/>
        </p:nvGrpSpPr>
        <p:grpSpPr>
          <a:xfrm>
            <a:off x="10314620" y="2294248"/>
            <a:ext cx="1680146" cy="688162"/>
            <a:chOff x="9123393" y="1688622"/>
            <a:chExt cx="2288279" cy="937244"/>
          </a:xfrm>
        </p:grpSpPr>
        <p:sp>
          <p:nvSpPr>
            <p:cNvPr id="37" name="Freeform 11"/>
            <p:cNvSpPr>
              <a:spLocks noEditPoints="1"/>
            </p:cNvSpPr>
            <p:nvPr/>
          </p:nvSpPr>
          <p:spPr bwMode="auto">
            <a:xfrm>
              <a:off x="9123393" y="1688622"/>
              <a:ext cx="1739631" cy="544500"/>
            </a:xfrm>
            <a:custGeom>
              <a:avLst/>
              <a:gdLst>
                <a:gd name="T0" fmla="*/ 640 w 666"/>
                <a:gd name="T1" fmla="*/ 0 h 209"/>
                <a:gd name="T2" fmla="*/ 27 w 666"/>
                <a:gd name="T3" fmla="*/ 0 h 209"/>
                <a:gd name="T4" fmla="*/ 0 w 666"/>
                <a:gd name="T5" fmla="*/ 27 h 209"/>
                <a:gd name="T6" fmla="*/ 0 w 666"/>
                <a:gd name="T7" fmla="*/ 183 h 209"/>
                <a:gd name="T8" fmla="*/ 27 w 666"/>
                <a:gd name="T9" fmla="*/ 209 h 209"/>
                <a:gd name="T10" fmla="*/ 640 w 666"/>
                <a:gd name="T11" fmla="*/ 209 h 209"/>
                <a:gd name="T12" fmla="*/ 666 w 666"/>
                <a:gd name="T13" fmla="*/ 183 h 209"/>
                <a:gd name="T14" fmla="*/ 666 w 666"/>
                <a:gd name="T15" fmla="*/ 27 h 209"/>
                <a:gd name="T16" fmla="*/ 640 w 666"/>
                <a:gd name="T17" fmla="*/ 0 h 209"/>
                <a:gd name="T18" fmla="*/ 57 w 666"/>
                <a:gd name="T19" fmla="*/ 182 h 209"/>
                <a:gd name="T20" fmla="*/ 34 w 666"/>
                <a:gd name="T21" fmla="*/ 158 h 209"/>
                <a:gd name="T22" fmla="*/ 57 w 666"/>
                <a:gd name="T23" fmla="*/ 135 h 209"/>
                <a:gd name="T24" fmla="*/ 81 w 666"/>
                <a:gd name="T25" fmla="*/ 158 h 209"/>
                <a:gd name="T26" fmla="*/ 57 w 666"/>
                <a:gd name="T27" fmla="*/ 182 h 209"/>
                <a:gd name="T28" fmla="*/ 617 w 666"/>
                <a:gd name="T29" fmla="*/ 172 h 209"/>
                <a:gd name="T30" fmla="*/ 483 w 666"/>
                <a:gd name="T31" fmla="*/ 172 h 209"/>
                <a:gd name="T32" fmla="*/ 476 w 666"/>
                <a:gd name="T33" fmla="*/ 165 h 209"/>
                <a:gd name="T34" fmla="*/ 483 w 666"/>
                <a:gd name="T35" fmla="*/ 158 h 209"/>
                <a:gd name="T36" fmla="*/ 617 w 666"/>
                <a:gd name="T37" fmla="*/ 158 h 209"/>
                <a:gd name="T38" fmla="*/ 624 w 666"/>
                <a:gd name="T39" fmla="*/ 165 h 209"/>
                <a:gd name="T40" fmla="*/ 617 w 666"/>
                <a:gd name="T41" fmla="*/ 172 h 209"/>
                <a:gd name="T42" fmla="*/ 617 w 666"/>
                <a:gd name="T43" fmla="*/ 146 h 209"/>
                <a:gd name="T44" fmla="*/ 483 w 666"/>
                <a:gd name="T45" fmla="*/ 146 h 209"/>
                <a:gd name="T46" fmla="*/ 476 w 666"/>
                <a:gd name="T47" fmla="*/ 139 h 209"/>
                <a:gd name="T48" fmla="*/ 483 w 666"/>
                <a:gd name="T49" fmla="*/ 132 h 209"/>
                <a:gd name="T50" fmla="*/ 617 w 666"/>
                <a:gd name="T51" fmla="*/ 132 h 209"/>
                <a:gd name="T52" fmla="*/ 624 w 666"/>
                <a:gd name="T53" fmla="*/ 139 h 209"/>
                <a:gd name="T54" fmla="*/ 617 w 666"/>
                <a:gd name="T55" fmla="*/ 146 h 209"/>
                <a:gd name="T56" fmla="*/ 617 w 666"/>
                <a:gd name="T57" fmla="*/ 120 h 209"/>
                <a:gd name="T58" fmla="*/ 483 w 666"/>
                <a:gd name="T59" fmla="*/ 120 h 209"/>
                <a:gd name="T60" fmla="*/ 476 w 666"/>
                <a:gd name="T61" fmla="*/ 113 h 209"/>
                <a:gd name="T62" fmla="*/ 483 w 666"/>
                <a:gd name="T63" fmla="*/ 106 h 209"/>
                <a:gd name="T64" fmla="*/ 617 w 666"/>
                <a:gd name="T65" fmla="*/ 106 h 209"/>
                <a:gd name="T66" fmla="*/ 624 w 666"/>
                <a:gd name="T67" fmla="*/ 113 h 209"/>
                <a:gd name="T68" fmla="*/ 617 w 666"/>
                <a:gd name="T69" fmla="*/ 12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6" h="209">
                  <a:moveTo>
                    <a:pt x="640" y="0"/>
                  </a:moveTo>
                  <a:lnTo>
                    <a:pt x="27" y="0"/>
                  </a:lnTo>
                  <a:cubicBezTo>
                    <a:pt x="12" y="0"/>
                    <a:pt x="0" y="12"/>
                    <a:pt x="0" y="27"/>
                  </a:cubicBezTo>
                  <a:lnTo>
                    <a:pt x="0" y="183"/>
                  </a:lnTo>
                  <a:cubicBezTo>
                    <a:pt x="0" y="197"/>
                    <a:pt x="12" y="209"/>
                    <a:pt x="27" y="209"/>
                  </a:cubicBezTo>
                  <a:lnTo>
                    <a:pt x="640" y="209"/>
                  </a:lnTo>
                  <a:cubicBezTo>
                    <a:pt x="655" y="209"/>
                    <a:pt x="666" y="197"/>
                    <a:pt x="666" y="183"/>
                  </a:cubicBezTo>
                  <a:lnTo>
                    <a:pt x="666" y="27"/>
                  </a:lnTo>
                  <a:cubicBezTo>
                    <a:pt x="666" y="12"/>
                    <a:pt x="655" y="0"/>
                    <a:pt x="640" y="0"/>
                  </a:cubicBezTo>
                  <a:close/>
                  <a:moveTo>
                    <a:pt x="57" y="182"/>
                  </a:moveTo>
                  <a:cubicBezTo>
                    <a:pt x="44" y="182"/>
                    <a:pt x="34" y="171"/>
                    <a:pt x="34" y="158"/>
                  </a:cubicBezTo>
                  <a:cubicBezTo>
                    <a:pt x="34" y="145"/>
                    <a:pt x="44" y="135"/>
                    <a:pt x="57" y="135"/>
                  </a:cubicBezTo>
                  <a:cubicBezTo>
                    <a:pt x="70" y="135"/>
                    <a:pt x="81" y="145"/>
                    <a:pt x="81" y="158"/>
                  </a:cubicBezTo>
                  <a:cubicBezTo>
                    <a:pt x="81" y="171"/>
                    <a:pt x="70" y="182"/>
                    <a:pt x="57" y="182"/>
                  </a:cubicBezTo>
                  <a:close/>
                  <a:moveTo>
                    <a:pt x="617" y="172"/>
                  </a:moveTo>
                  <a:lnTo>
                    <a:pt x="483" y="172"/>
                  </a:lnTo>
                  <a:cubicBezTo>
                    <a:pt x="479" y="172"/>
                    <a:pt x="476" y="169"/>
                    <a:pt x="476" y="165"/>
                  </a:cubicBezTo>
                  <a:cubicBezTo>
                    <a:pt x="476" y="161"/>
                    <a:pt x="479" y="158"/>
                    <a:pt x="483" y="158"/>
                  </a:cubicBezTo>
                  <a:lnTo>
                    <a:pt x="617" y="158"/>
                  </a:lnTo>
                  <a:cubicBezTo>
                    <a:pt x="621" y="158"/>
                    <a:pt x="624" y="161"/>
                    <a:pt x="624" y="165"/>
                  </a:cubicBezTo>
                  <a:cubicBezTo>
                    <a:pt x="624" y="169"/>
                    <a:pt x="621" y="172"/>
                    <a:pt x="617" y="172"/>
                  </a:cubicBezTo>
                  <a:close/>
                  <a:moveTo>
                    <a:pt x="617" y="146"/>
                  </a:moveTo>
                  <a:lnTo>
                    <a:pt x="483" y="146"/>
                  </a:lnTo>
                  <a:cubicBezTo>
                    <a:pt x="479" y="146"/>
                    <a:pt x="476" y="143"/>
                    <a:pt x="476" y="139"/>
                  </a:cubicBezTo>
                  <a:cubicBezTo>
                    <a:pt x="476" y="135"/>
                    <a:pt x="479" y="132"/>
                    <a:pt x="483" y="132"/>
                  </a:cubicBezTo>
                  <a:lnTo>
                    <a:pt x="617" y="132"/>
                  </a:lnTo>
                  <a:cubicBezTo>
                    <a:pt x="621" y="132"/>
                    <a:pt x="624" y="135"/>
                    <a:pt x="624" y="139"/>
                  </a:cubicBezTo>
                  <a:cubicBezTo>
                    <a:pt x="624" y="143"/>
                    <a:pt x="621" y="146"/>
                    <a:pt x="617" y="146"/>
                  </a:cubicBezTo>
                  <a:close/>
                  <a:moveTo>
                    <a:pt x="617" y="120"/>
                  </a:moveTo>
                  <a:lnTo>
                    <a:pt x="483" y="120"/>
                  </a:lnTo>
                  <a:cubicBezTo>
                    <a:pt x="479" y="120"/>
                    <a:pt x="476" y="117"/>
                    <a:pt x="476" y="113"/>
                  </a:cubicBezTo>
                  <a:cubicBezTo>
                    <a:pt x="476" y="109"/>
                    <a:pt x="479" y="106"/>
                    <a:pt x="483" y="106"/>
                  </a:cubicBezTo>
                  <a:lnTo>
                    <a:pt x="617" y="106"/>
                  </a:lnTo>
                  <a:cubicBezTo>
                    <a:pt x="621" y="106"/>
                    <a:pt x="624" y="109"/>
                    <a:pt x="624" y="113"/>
                  </a:cubicBezTo>
                  <a:cubicBezTo>
                    <a:pt x="624" y="117"/>
                    <a:pt x="621" y="120"/>
                    <a:pt x="617" y="120"/>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nvGrpSpPr>
            <p:cNvPr id="39" name="Group 38"/>
            <p:cNvGrpSpPr>
              <a:grpSpLocks noChangeAspect="1"/>
            </p:cNvGrpSpPr>
            <p:nvPr/>
          </p:nvGrpSpPr>
          <p:grpSpPr>
            <a:xfrm>
              <a:off x="10524888" y="1861397"/>
              <a:ext cx="886784" cy="764469"/>
              <a:chOff x="10524888" y="1861397"/>
              <a:chExt cx="886784" cy="764469"/>
            </a:xfrm>
          </p:grpSpPr>
          <p:sp>
            <p:nvSpPr>
              <p:cNvPr id="40" name="Isosceles Triangle 39"/>
              <p:cNvSpPr/>
              <p:nvPr/>
            </p:nvSpPr>
            <p:spPr bwMode="auto">
              <a:xfrm>
                <a:off x="10524888" y="1861397"/>
                <a:ext cx="886784" cy="764469"/>
              </a:xfrm>
              <a:prstGeom prst="triangle">
                <a:avLst/>
              </a:prstGeom>
              <a:solidFill>
                <a:schemeClr val="accent3">
                  <a:lumMod val="50000"/>
                </a:schemeClr>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1" name="Oval 40"/>
              <p:cNvSpPr/>
              <p:nvPr/>
            </p:nvSpPr>
            <p:spPr bwMode="auto">
              <a:xfrm>
                <a:off x="10899700" y="2092185"/>
                <a:ext cx="137160" cy="13716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9" name="Oval 48"/>
              <p:cNvSpPr/>
              <p:nvPr/>
            </p:nvSpPr>
            <p:spPr bwMode="auto">
              <a:xfrm>
                <a:off x="10712294" y="2385706"/>
                <a:ext cx="137160" cy="13716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 name="Oval 50"/>
              <p:cNvSpPr/>
              <p:nvPr/>
            </p:nvSpPr>
            <p:spPr bwMode="auto">
              <a:xfrm>
                <a:off x="11077578" y="2385706"/>
                <a:ext cx="137160" cy="13716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52" name="Straight Connector 51"/>
              <p:cNvCxnSpPr/>
              <p:nvPr/>
            </p:nvCxnSpPr>
            <p:spPr>
              <a:xfrm flipH="1">
                <a:off x="10799212" y="2214939"/>
                <a:ext cx="137160" cy="209688"/>
              </a:xfrm>
              <a:prstGeom prst="line">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3" name="Oval 52"/>
              <p:cNvSpPr/>
              <p:nvPr/>
            </p:nvSpPr>
            <p:spPr bwMode="auto">
              <a:xfrm>
                <a:off x="10899700" y="2385706"/>
                <a:ext cx="137160" cy="13716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54" name="Straight Connector 53"/>
              <p:cNvCxnSpPr/>
              <p:nvPr/>
            </p:nvCxnSpPr>
            <p:spPr>
              <a:xfrm flipH="1">
                <a:off x="10965898" y="2190286"/>
                <a:ext cx="4764" cy="279235"/>
              </a:xfrm>
              <a:prstGeom prst="line">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1000188" y="2214939"/>
                <a:ext cx="137160" cy="209688"/>
              </a:xfrm>
              <a:prstGeom prst="line">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cxnSp>
        <p:nvCxnSpPr>
          <p:cNvPr id="57" name="Straight Arrow Connector 56"/>
          <p:cNvCxnSpPr/>
          <p:nvPr/>
        </p:nvCxnSpPr>
        <p:spPr>
          <a:xfrm flipH="1">
            <a:off x="5298361" y="2221501"/>
            <a:ext cx="4663440" cy="0"/>
          </a:xfrm>
          <a:prstGeom prst="straightConnector1">
            <a:avLst/>
          </a:prstGeom>
          <a:ln w="76200">
            <a:solidFill>
              <a:schemeClr val="bg2">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flipH="1">
            <a:off x="7396151" y="2038621"/>
            <a:ext cx="365760" cy="365760"/>
          </a:xfrm>
          <a:prstGeom prst="ellipse">
            <a:avLst/>
          </a:prstGeom>
          <a:solidFill>
            <a:schemeClr val="bg1">
              <a:lumMod val="95000"/>
            </a:schemeClr>
          </a:solidFill>
          <a:ln w="57150">
            <a:solidFill>
              <a:schemeClr val="bg2">
                <a:lumMod val="50000"/>
              </a:schemeClr>
            </a:solidFill>
          </a:ln>
        </p:spPr>
        <p:txBody>
          <a:bodyPr wrap="square" lIns="0" tIns="0" rIns="0" bIns="0" rtlCol="0">
            <a:spAutoFit/>
          </a:bodyPr>
          <a:lstStyle/>
          <a:p>
            <a:pPr algn="ctr">
              <a:lnSpc>
                <a:spcPct val="90000"/>
              </a:lnSpc>
              <a:spcAft>
                <a:spcPts val="600"/>
              </a:spcAft>
            </a:pPr>
            <a:r>
              <a:rPr lang="en-US" dirty="0" smtClean="0">
                <a:solidFill>
                  <a:srgbClr val="505050"/>
                </a:solidFill>
              </a:rPr>
              <a:t>1</a:t>
            </a:r>
            <a:endParaRPr lang="en-US" sz="2400" dirty="0" smtClean="0">
              <a:solidFill>
                <a:srgbClr val="505050"/>
              </a:solidFill>
            </a:endParaRPr>
          </a:p>
        </p:txBody>
      </p:sp>
      <p:sp>
        <p:nvSpPr>
          <p:cNvPr id="59" name="TextBox 58"/>
          <p:cNvSpPr txBox="1"/>
          <p:nvPr/>
        </p:nvSpPr>
        <p:spPr>
          <a:xfrm flipH="1">
            <a:off x="4834205" y="1633960"/>
            <a:ext cx="5591753" cy="332399"/>
          </a:xfrm>
          <a:prstGeom prst="rect">
            <a:avLst/>
          </a:prstGeom>
          <a:noFill/>
        </p:spPr>
        <p:txBody>
          <a:bodyPr wrap="square" lIns="0" tIns="0" rIns="0" bIns="0" rtlCol="0">
            <a:spAutoFit/>
          </a:bodyPr>
          <a:lstStyle/>
          <a:p>
            <a:pPr algn="ctr">
              <a:lnSpc>
                <a:spcPct val="90000"/>
              </a:lnSpc>
              <a:spcAft>
                <a:spcPts val="600"/>
              </a:spcAft>
            </a:pPr>
            <a:r>
              <a:rPr lang="en-US" sz="2400" dirty="0" smtClean="0">
                <a:solidFill>
                  <a:srgbClr val="FFFFFF"/>
                </a:solidFill>
              </a:rPr>
              <a:t>User enrolls into Intune or domain join</a:t>
            </a:r>
          </a:p>
        </p:txBody>
      </p:sp>
      <p:sp>
        <p:nvSpPr>
          <p:cNvPr id="60" name="TextBox 59"/>
          <p:cNvSpPr txBox="1"/>
          <p:nvPr/>
        </p:nvSpPr>
        <p:spPr>
          <a:xfrm flipH="1">
            <a:off x="4617239" y="2453083"/>
            <a:ext cx="6161586" cy="664797"/>
          </a:xfrm>
          <a:prstGeom prst="rect">
            <a:avLst/>
          </a:prstGeom>
          <a:noFill/>
        </p:spPr>
        <p:txBody>
          <a:bodyPr wrap="square" lIns="0" tIns="0" rIns="0" bIns="0" rtlCol="0">
            <a:spAutoFit/>
          </a:bodyPr>
          <a:lstStyle/>
          <a:p>
            <a:pPr algn="ctr">
              <a:lnSpc>
                <a:spcPct val="90000"/>
              </a:lnSpc>
              <a:spcAft>
                <a:spcPts val="600"/>
              </a:spcAft>
            </a:pPr>
            <a:r>
              <a:rPr lang="en-US" sz="2400" dirty="0" smtClean="0">
                <a:solidFill>
                  <a:srgbClr val="FFFFFF"/>
                </a:solidFill>
              </a:rPr>
              <a:t>Intune or SCCM provisions policy and encryption keys</a:t>
            </a:r>
            <a:endParaRPr lang="en-US" sz="2400" dirty="0">
              <a:solidFill>
                <a:srgbClr val="FFFFFF"/>
              </a:solidFill>
            </a:endParaRPr>
          </a:p>
        </p:txBody>
      </p:sp>
      <p:grpSp>
        <p:nvGrpSpPr>
          <p:cNvPr id="61" name="Group 60"/>
          <p:cNvGrpSpPr/>
          <p:nvPr/>
        </p:nvGrpSpPr>
        <p:grpSpPr>
          <a:xfrm>
            <a:off x="4484399" y="2084316"/>
            <a:ext cx="481231" cy="1569616"/>
            <a:chOff x="986498" y="1927841"/>
            <a:chExt cx="481231" cy="1569616"/>
          </a:xfrm>
        </p:grpSpPr>
        <p:sp>
          <p:nvSpPr>
            <p:cNvPr id="62" name="TextBox 61"/>
            <p:cNvSpPr txBox="1"/>
            <p:nvPr/>
          </p:nvSpPr>
          <p:spPr>
            <a:xfrm flipH="1">
              <a:off x="1023532" y="3282013"/>
              <a:ext cx="357470" cy="215444"/>
            </a:xfrm>
            <a:prstGeom prst="rect">
              <a:avLst/>
            </a:prstGeom>
          </p:spPr>
          <p:txBody>
            <a:bodyPr wrap="none" lIns="0" tIns="0" rIns="0" bIns="0">
              <a:spAutoFit/>
            </a:bodyPr>
            <a:lstStyle>
              <a:defPPr>
                <a:defRPr lang="en-US"/>
              </a:defPPr>
              <a:lvl1pPr>
                <a:defRPr sz="1600"/>
              </a:lvl1pPr>
            </a:lstStyle>
            <a:p>
              <a:r>
                <a:rPr lang="en-US" sz="1400" dirty="0">
                  <a:solidFill>
                    <a:srgbClr val="FFFFFF"/>
                  </a:solidFill>
                </a:rPr>
                <a:t>User</a:t>
              </a:r>
            </a:p>
          </p:txBody>
        </p:sp>
        <p:grpSp>
          <p:nvGrpSpPr>
            <p:cNvPr id="63" name="Group 62"/>
            <p:cNvGrpSpPr/>
            <p:nvPr/>
          </p:nvGrpSpPr>
          <p:grpSpPr>
            <a:xfrm flipH="1">
              <a:off x="986498" y="1927841"/>
              <a:ext cx="481231" cy="1245630"/>
              <a:chOff x="2255561" y="2057415"/>
              <a:chExt cx="481231" cy="1245630"/>
            </a:xfrm>
            <a:solidFill>
              <a:schemeClr val="accent3">
                <a:lumMod val="75000"/>
              </a:schemeClr>
            </a:solidFill>
          </p:grpSpPr>
          <p:sp>
            <p:nvSpPr>
              <p:cNvPr id="64" name="Freeform 63"/>
              <p:cNvSpPr>
                <a:spLocks/>
              </p:cNvSpPr>
              <p:nvPr/>
            </p:nvSpPr>
            <p:spPr bwMode="black">
              <a:xfrm>
                <a:off x="2255561" y="2288137"/>
                <a:ext cx="481231" cy="1014908"/>
              </a:xfrm>
              <a:custGeom>
                <a:avLst/>
                <a:gdLst>
                  <a:gd name="connsiteX0" fmla="*/ 132681 w 481231"/>
                  <a:gd name="connsiteY0" fmla="*/ 0 h 1014908"/>
                  <a:gd name="connsiteX1" fmla="*/ 233104 w 481231"/>
                  <a:gd name="connsiteY1" fmla="*/ 0 h 1014908"/>
                  <a:gd name="connsiteX2" fmla="*/ 248127 w 481231"/>
                  <a:gd name="connsiteY2" fmla="*/ 0 h 1014908"/>
                  <a:gd name="connsiteX3" fmla="*/ 348550 w 481231"/>
                  <a:gd name="connsiteY3" fmla="*/ 0 h 1014908"/>
                  <a:gd name="connsiteX4" fmla="*/ 481231 w 481231"/>
                  <a:gd name="connsiteY4" fmla="*/ 131735 h 1014908"/>
                  <a:gd name="connsiteX5" fmla="*/ 481231 w 481231"/>
                  <a:gd name="connsiteY5" fmla="*/ 449300 h 1014908"/>
                  <a:gd name="connsiteX6" fmla="*/ 436716 w 481231"/>
                  <a:gd name="connsiteY6" fmla="*/ 494565 h 1014908"/>
                  <a:gd name="connsiteX7" fmla="*/ 392246 w 481231"/>
                  <a:gd name="connsiteY7" fmla="*/ 449300 h 1014908"/>
                  <a:gd name="connsiteX8" fmla="*/ 392246 w 481231"/>
                  <a:gd name="connsiteY8" fmla="*/ 162385 h 1014908"/>
                  <a:gd name="connsiteX9" fmla="*/ 368784 w 481231"/>
                  <a:gd name="connsiteY9" fmla="*/ 162385 h 1014908"/>
                  <a:gd name="connsiteX10" fmla="*/ 368784 w 481231"/>
                  <a:gd name="connsiteY10" fmla="*/ 955130 h 1014908"/>
                  <a:gd name="connsiteX11" fmla="*/ 308081 w 481231"/>
                  <a:gd name="connsiteY11" fmla="*/ 1014908 h 1014908"/>
                  <a:gd name="connsiteX12" fmla="*/ 248198 w 481231"/>
                  <a:gd name="connsiteY12" fmla="*/ 955130 h 1014908"/>
                  <a:gd name="connsiteX13" fmla="*/ 248198 w 481231"/>
                  <a:gd name="connsiteY13" fmla="*/ 496899 h 1014908"/>
                  <a:gd name="connsiteX14" fmla="*/ 248127 w 481231"/>
                  <a:gd name="connsiteY14" fmla="*/ 496899 h 1014908"/>
                  <a:gd name="connsiteX15" fmla="*/ 233104 w 481231"/>
                  <a:gd name="connsiteY15" fmla="*/ 496899 h 1014908"/>
                  <a:gd name="connsiteX16" fmla="*/ 233033 w 481231"/>
                  <a:gd name="connsiteY16" fmla="*/ 496899 h 1014908"/>
                  <a:gd name="connsiteX17" fmla="*/ 233033 w 481231"/>
                  <a:gd name="connsiteY17" fmla="*/ 955130 h 1014908"/>
                  <a:gd name="connsiteX18" fmla="*/ 173150 w 481231"/>
                  <a:gd name="connsiteY18" fmla="*/ 1014908 h 1014908"/>
                  <a:gd name="connsiteX19" fmla="*/ 112447 w 481231"/>
                  <a:gd name="connsiteY19" fmla="*/ 955130 h 1014908"/>
                  <a:gd name="connsiteX20" fmla="*/ 112447 w 481231"/>
                  <a:gd name="connsiteY20" fmla="*/ 162385 h 1014908"/>
                  <a:gd name="connsiteX21" fmla="*/ 88985 w 481231"/>
                  <a:gd name="connsiteY21" fmla="*/ 162385 h 1014908"/>
                  <a:gd name="connsiteX22" fmla="*/ 88985 w 481231"/>
                  <a:gd name="connsiteY22" fmla="*/ 449300 h 1014908"/>
                  <a:gd name="connsiteX23" fmla="*/ 44515 w 481231"/>
                  <a:gd name="connsiteY23" fmla="*/ 494565 h 1014908"/>
                  <a:gd name="connsiteX24" fmla="*/ 0 w 481231"/>
                  <a:gd name="connsiteY24" fmla="*/ 449300 h 1014908"/>
                  <a:gd name="connsiteX25" fmla="*/ 0 w 481231"/>
                  <a:gd name="connsiteY25" fmla="*/ 131735 h 1014908"/>
                  <a:gd name="connsiteX26" fmla="*/ 132681 w 481231"/>
                  <a:gd name="connsiteY26" fmla="*/ 0 h 101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1231" h="1014908">
                    <a:moveTo>
                      <a:pt x="132681" y="0"/>
                    </a:moveTo>
                    <a:lnTo>
                      <a:pt x="233104" y="0"/>
                    </a:lnTo>
                    <a:lnTo>
                      <a:pt x="248127" y="0"/>
                    </a:lnTo>
                    <a:lnTo>
                      <a:pt x="348550" y="0"/>
                    </a:lnTo>
                    <a:cubicBezTo>
                      <a:pt x="422165" y="0"/>
                      <a:pt x="481231" y="58966"/>
                      <a:pt x="481231" y="131735"/>
                    </a:cubicBezTo>
                    <a:lnTo>
                      <a:pt x="481231" y="449300"/>
                    </a:lnTo>
                    <a:cubicBezTo>
                      <a:pt x="481231" y="474368"/>
                      <a:pt x="460997" y="494565"/>
                      <a:pt x="436716" y="494565"/>
                    </a:cubicBezTo>
                    <a:cubicBezTo>
                      <a:pt x="411662" y="494565"/>
                      <a:pt x="392246" y="474368"/>
                      <a:pt x="392246" y="449300"/>
                    </a:cubicBezTo>
                    <a:lnTo>
                      <a:pt x="392246" y="162385"/>
                    </a:lnTo>
                    <a:lnTo>
                      <a:pt x="368784" y="162385"/>
                    </a:lnTo>
                    <a:lnTo>
                      <a:pt x="368784" y="955130"/>
                    </a:lnTo>
                    <a:cubicBezTo>
                      <a:pt x="368784" y="988216"/>
                      <a:pt x="341275" y="1014908"/>
                      <a:pt x="308081" y="1014908"/>
                    </a:cubicBezTo>
                    <a:cubicBezTo>
                      <a:pt x="274934" y="1014908"/>
                      <a:pt x="248198" y="988216"/>
                      <a:pt x="248198" y="955130"/>
                    </a:cubicBezTo>
                    <a:lnTo>
                      <a:pt x="248198" y="496899"/>
                    </a:lnTo>
                    <a:lnTo>
                      <a:pt x="248127" y="496899"/>
                    </a:lnTo>
                    <a:lnTo>
                      <a:pt x="233104" y="496899"/>
                    </a:lnTo>
                    <a:lnTo>
                      <a:pt x="233033" y="496899"/>
                    </a:lnTo>
                    <a:lnTo>
                      <a:pt x="233033" y="955130"/>
                    </a:lnTo>
                    <a:cubicBezTo>
                      <a:pt x="233033" y="988216"/>
                      <a:pt x="206297" y="1014908"/>
                      <a:pt x="173150" y="1014908"/>
                    </a:cubicBezTo>
                    <a:cubicBezTo>
                      <a:pt x="139956" y="1014908"/>
                      <a:pt x="112447" y="988216"/>
                      <a:pt x="112447" y="955130"/>
                    </a:cubicBezTo>
                    <a:lnTo>
                      <a:pt x="112447" y="162385"/>
                    </a:lnTo>
                    <a:lnTo>
                      <a:pt x="88985" y="162385"/>
                    </a:lnTo>
                    <a:lnTo>
                      <a:pt x="88985" y="449300"/>
                    </a:lnTo>
                    <a:cubicBezTo>
                      <a:pt x="88985" y="474368"/>
                      <a:pt x="69569" y="494565"/>
                      <a:pt x="44515" y="494565"/>
                    </a:cubicBezTo>
                    <a:cubicBezTo>
                      <a:pt x="20234" y="494565"/>
                      <a:pt x="0" y="474368"/>
                      <a:pt x="0" y="449300"/>
                    </a:cubicBezTo>
                    <a:lnTo>
                      <a:pt x="0" y="131735"/>
                    </a:lnTo>
                    <a:cubicBezTo>
                      <a:pt x="0" y="58966"/>
                      <a:pt x="59066" y="0"/>
                      <a:pt x="13268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a:solidFill>
                    <a:srgbClr val="505050"/>
                  </a:solidFill>
                </a:endParaRPr>
              </a:p>
            </p:txBody>
          </p:sp>
          <p:sp>
            <p:nvSpPr>
              <p:cNvPr id="65" name="Oval 38"/>
              <p:cNvSpPr>
                <a:spLocks noChangeArrowheads="1"/>
              </p:cNvSpPr>
              <p:nvPr/>
            </p:nvSpPr>
            <p:spPr bwMode="black">
              <a:xfrm>
                <a:off x="2394522" y="2057415"/>
                <a:ext cx="203309" cy="20600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505050"/>
                  </a:solidFill>
                </a:endParaRPr>
              </a:p>
            </p:txBody>
          </p:sp>
        </p:grpSp>
      </p:grpSp>
      <p:grpSp>
        <p:nvGrpSpPr>
          <p:cNvPr id="14" name="Group 13"/>
          <p:cNvGrpSpPr/>
          <p:nvPr/>
        </p:nvGrpSpPr>
        <p:grpSpPr>
          <a:xfrm>
            <a:off x="5298361" y="3184977"/>
            <a:ext cx="4663440" cy="365760"/>
            <a:chOff x="1824029" y="2783814"/>
            <a:chExt cx="4663440" cy="365760"/>
          </a:xfrm>
        </p:grpSpPr>
        <p:cxnSp>
          <p:nvCxnSpPr>
            <p:cNvPr id="68" name="Straight Arrow Connector 67"/>
            <p:cNvCxnSpPr/>
            <p:nvPr/>
          </p:nvCxnSpPr>
          <p:spPr>
            <a:xfrm flipH="1">
              <a:off x="1824029" y="2966694"/>
              <a:ext cx="4663440" cy="0"/>
            </a:xfrm>
            <a:prstGeom prst="straightConnector1">
              <a:avLst/>
            </a:prstGeom>
            <a:ln w="76200">
              <a:solidFill>
                <a:schemeClr val="bg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flipH="1">
              <a:off x="3972869" y="2783814"/>
              <a:ext cx="365760" cy="365760"/>
            </a:xfrm>
            <a:prstGeom prst="ellipse">
              <a:avLst/>
            </a:prstGeom>
            <a:solidFill>
              <a:schemeClr val="bg1">
                <a:lumMod val="95000"/>
              </a:schemeClr>
            </a:solidFill>
            <a:ln w="57150">
              <a:solidFill>
                <a:schemeClr val="bg2">
                  <a:lumMod val="50000"/>
                </a:schemeClr>
              </a:solidFill>
            </a:ln>
          </p:spPr>
          <p:txBody>
            <a:bodyPr wrap="square" lIns="0" tIns="0" rIns="0" bIns="0" rtlCol="0">
              <a:spAutoFit/>
            </a:bodyPr>
            <a:lstStyle/>
            <a:p>
              <a:pPr algn="ctr">
                <a:lnSpc>
                  <a:spcPct val="90000"/>
                </a:lnSpc>
                <a:spcAft>
                  <a:spcPts val="600"/>
                </a:spcAft>
              </a:pPr>
              <a:r>
                <a:rPr lang="en-US" dirty="0" smtClean="0">
                  <a:solidFill>
                    <a:srgbClr val="505050"/>
                  </a:solidFill>
                </a:rPr>
                <a:t>2</a:t>
              </a:r>
              <a:endParaRPr lang="en-US" sz="2400" dirty="0" smtClean="0">
                <a:solidFill>
                  <a:srgbClr val="505050"/>
                </a:solidFill>
              </a:endParaRPr>
            </a:p>
          </p:txBody>
        </p:sp>
      </p:grpSp>
      <p:sp>
        <p:nvSpPr>
          <p:cNvPr id="74" name="TextBox 73"/>
          <p:cNvSpPr txBox="1"/>
          <p:nvPr/>
        </p:nvSpPr>
        <p:spPr>
          <a:xfrm>
            <a:off x="247242" y="2009962"/>
            <a:ext cx="4035737" cy="1957459"/>
          </a:xfrm>
          <a:prstGeom prst="rect">
            <a:avLst/>
          </a:prstGeom>
          <a:noFill/>
        </p:spPr>
        <p:txBody>
          <a:bodyPr wrap="square" lIns="182880" tIns="146304" rIns="182880" bIns="146304" rtlCol="0">
            <a:spAutoFit/>
          </a:bodyPr>
          <a:lstStyle/>
          <a:p>
            <a:pPr>
              <a:lnSpc>
                <a:spcPct val="90000"/>
              </a:lnSpc>
              <a:spcAft>
                <a:spcPts val="600"/>
              </a:spcAft>
            </a:pPr>
            <a:r>
              <a:rPr lang="en-US" sz="4000" b="1" spc="-100" dirty="0" smtClean="0">
                <a:ln w="3175">
                  <a:noFill/>
                </a:ln>
                <a:solidFill>
                  <a:srgbClr val="FFFFFF"/>
                </a:solidFill>
              </a:rPr>
              <a:t>PROVISIONING: KEYS AND POLICIES</a:t>
            </a:r>
            <a:endParaRPr lang="en-US" sz="4000" b="1" spc="-100" dirty="0">
              <a:ln w="3175">
                <a:noFill/>
              </a:ln>
              <a:solidFill>
                <a:srgbClr val="FFFFFF"/>
              </a:solidFill>
            </a:endParaRPr>
          </a:p>
        </p:txBody>
      </p:sp>
      <p:sp>
        <p:nvSpPr>
          <p:cNvPr id="75" name="TextBox 74"/>
          <p:cNvSpPr txBox="1"/>
          <p:nvPr/>
        </p:nvSpPr>
        <p:spPr>
          <a:xfrm flipH="1">
            <a:off x="5886132" y="3789648"/>
            <a:ext cx="3385798" cy="1560427"/>
          </a:xfrm>
          <a:prstGeom prst="rect">
            <a:avLst/>
          </a:prstGeom>
          <a:noFill/>
        </p:spPr>
        <p:txBody>
          <a:bodyPr wrap="square" lIns="0" tIns="0" rIns="0" bIns="0" rtlCol="0">
            <a:spAutoFit/>
          </a:bodyPr>
          <a:lstStyle/>
          <a:p>
            <a:pPr>
              <a:lnSpc>
                <a:spcPct val="90000"/>
              </a:lnSpc>
              <a:spcAft>
                <a:spcPts val="600"/>
              </a:spcAft>
            </a:pPr>
            <a:r>
              <a:rPr lang="en-US" sz="2400" dirty="0" smtClean="0">
                <a:solidFill>
                  <a:srgbClr val="FFFFFF"/>
                </a:solidFill>
              </a:rPr>
              <a:t>Policies:</a:t>
            </a:r>
          </a:p>
          <a:p>
            <a:pPr>
              <a:lnSpc>
                <a:spcPct val="90000"/>
              </a:lnSpc>
              <a:spcAft>
                <a:spcPts val="600"/>
              </a:spcAft>
            </a:pPr>
            <a:r>
              <a:rPr lang="en-US" sz="2400" dirty="0" smtClean="0">
                <a:solidFill>
                  <a:srgbClr val="FFFFFF"/>
                </a:solidFill>
              </a:rPr>
              <a:t>Enterprise allowed apps</a:t>
            </a:r>
          </a:p>
          <a:p>
            <a:pPr>
              <a:lnSpc>
                <a:spcPct val="90000"/>
              </a:lnSpc>
              <a:spcAft>
                <a:spcPts val="600"/>
              </a:spcAft>
            </a:pPr>
            <a:r>
              <a:rPr lang="en-US" sz="2400" dirty="0" smtClean="0">
                <a:solidFill>
                  <a:srgbClr val="FFFFFF"/>
                </a:solidFill>
              </a:rPr>
              <a:t>Network policies</a:t>
            </a:r>
          </a:p>
          <a:p>
            <a:pPr>
              <a:lnSpc>
                <a:spcPct val="90000"/>
              </a:lnSpc>
              <a:spcAft>
                <a:spcPts val="600"/>
              </a:spcAft>
            </a:pPr>
            <a:r>
              <a:rPr lang="en-US" sz="2400" dirty="0" smtClean="0">
                <a:solidFill>
                  <a:srgbClr val="FFFFFF"/>
                </a:solidFill>
              </a:rPr>
              <a:t>App restriction policy</a:t>
            </a:r>
            <a:endParaRPr lang="en-US" sz="2400" dirty="0">
              <a:solidFill>
                <a:srgbClr val="FFFFFF"/>
              </a:solidFill>
            </a:endParaRPr>
          </a:p>
        </p:txBody>
      </p:sp>
    </p:spTree>
    <p:extLst>
      <p:ext uri="{BB962C8B-B14F-4D97-AF65-F5344CB8AC3E}">
        <p14:creationId xmlns:p14="http://schemas.microsoft.com/office/powerpoint/2010/main" val="16503224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74"/>
                                        </p:tgtEl>
                                        <p:attrNameLst>
                                          <p:attrName>style.visibility</p:attrName>
                                        </p:attrNameLst>
                                      </p:cBhvr>
                                      <p:to>
                                        <p:strVal val="visible"/>
                                      </p:to>
                                    </p:set>
                                    <p:animEffect transition="in" filter="wipe(up)">
                                      <p:cBhvr>
                                        <p:cTn id="14" dur="500"/>
                                        <p:tgtEl>
                                          <p:spTgt spid="7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74" grpId="0"/>
      <p:bldP spid="7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Session Overview</a:t>
            </a:r>
            <a:endParaRPr lang="en-US" dirty="0"/>
          </a:p>
        </p:txBody>
      </p:sp>
      <p:sp>
        <p:nvSpPr>
          <p:cNvPr id="4" name="Text Placeholder 3"/>
          <p:cNvSpPr>
            <a:spLocks noGrp="1"/>
          </p:cNvSpPr>
          <p:nvPr>
            <p:ph type="body" sz="quarter" idx="10"/>
          </p:nvPr>
        </p:nvSpPr>
        <p:spPr>
          <a:xfrm>
            <a:off x="274638" y="1212850"/>
            <a:ext cx="11887200" cy="4801314"/>
          </a:xfrm>
        </p:spPr>
        <p:txBody>
          <a:bodyPr/>
          <a:lstStyle/>
          <a:p>
            <a:r>
              <a:rPr lang="en-US" dirty="0" smtClean="0"/>
              <a:t>Windows 10 in the Enterprise </a:t>
            </a:r>
          </a:p>
          <a:p>
            <a:r>
              <a:rPr lang="en-US" dirty="0" smtClean="0"/>
              <a:t>Deploying Windows 10</a:t>
            </a:r>
          </a:p>
          <a:p>
            <a:r>
              <a:rPr lang="en-US" dirty="0" smtClean="0"/>
              <a:t>Managing Windows 10</a:t>
            </a:r>
          </a:p>
          <a:p>
            <a:r>
              <a:rPr lang="en-US" dirty="0" smtClean="0"/>
              <a:t>Configuration Manager and Microsoft Intune </a:t>
            </a:r>
          </a:p>
          <a:p>
            <a:endParaRPr lang="en-US" dirty="0" smtClean="0"/>
          </a:p>
          <a:p>
            <a:endParaRPr lang="en-US" dirty="0" smtClean="0"/>
          </a:p>
          <a:p>
            <a:endParaRPr lang="en-US" dirty="0"/>
          </a:p>
        </p:txBody>
      </p:sp>
    </p:spTree>
    <p:extLst>
      <p:ext uri="{BB962C8B-B14F-4D97-AF65-F5344CB8AC3E}">
        <p14:creationId xmlns:p14="http://schemas.microsoft.com/office/powerpoint/2010/main" val="229572009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Enterprise Data Protection</a:t>
            </a:r>
            <a:endParaRPr lang="en-US" dirty="0"/>
          </a:p>
        </p:txBody>
      </p:sp>
      <p:grpSp>
        <p:nvGrpSpPr>
          <p:cNvPr id="31" name="Group 30"/>
          <p:cNvGrpSpPr>
            <a:grpSpLocks noChangeAspect="1"/>
          </p:cNvGrpSpPr>
          <p:nvPr/>
        </p:nvGrpSpPr>
        <p:grpSpPr>
          <a:xfrm>
            <a:off x="10314620" y="2294248"/>
            <a:ext cx="1680146" cy="688162"/>
            <a:chOff x="9123393" y="1688622"/>
            <a:chExt cx="2288279" cy="937244"/>
          </a:xfrm>
        </p:grpSpPr>
        <p:sp>
          <p:nvSpPr>
            <p:cNvPr id="37" name="Freeform 11"/>
            <p:cNvSpPr>
              <a:spLocks noEditPoints="1"/>
            </p:cNvSpPr>
            <p:nvPr/>
          </p:nvSpPr>
          <p:spPr bwMode="auto">
            <a:xfrm>
              <a:off x="9123393" y="1688622"/>
              <a:ext cx="1739631" cy="544500"/>
            </a:xfrm>
            <a:custGeom>
              <a:avLst/>
              <a:gdLst>
                <a:gd name="T0" fmla="*/ 640 w 666"/>
                <a:gd name="T1" fmla="*/ 0 h 209"/>
                <a:gd name="T2" fmla="*/ 27 w 666"/>
                <a:gd name="T3" fmla="*/ 0 h 209"/>
                <a:gd name="T4" fmla="*/ 0 w 666"/>
                <a:gd name="T5" fmla="*/ 27 h 209"/>
                <a:gd name="T6" fmla="*/ 0 w 666"/>
                <a:gd name="T7" fmla="*/ 183 h 209"/>
                <a:gd name="T8" fmla="*/ 27 w 666"/>
                <a:gd name="T9" fmla="*/ 209 h 209"/>
                <a:gd name="T10" fmla="*/ 640 w 666"/>
                <a:gd name="T11" fmla="*/ 209 h 209"/>
                <a:gd name="T12" fmla="*/ 666 w 666"/>
                <a:gd name="T13" fmla="*/ 183 h 209"/>
                <a:gd name="T14" fmla="*/ 666 w 666"/>
                <a:gd name="T15" fmla="*/ 27 h 209"/>
                <a:gd name="T16" fmla="*/ 640 w 666"/>
                <a:gd name="T17" fmla="*/ 0 h 209"/>
                <a:gd name="T18" fmla="*/ 57 w 666"/>
                <a:gd name="T19" fmla="*/ 182 h 209"/>
                <a:gd name="T20" fmla="*/ 34 w 666"/>
                <a:gd name="T21" fmla="*/ 158 h 209"/>
                <a:gd name="T22" fmla="*/ 57 w 666"/>
                <a:gd name="T23" fmla="*/ 135 h 209"/>
                <a:gd name="T24" fmla="*/ 81 w 666"/>
                <a:gd name="T25" fmla="*/ 158 h 209"/>
                <a:gd name="T26" fmla="*/ 57 w 666"/>
                <a:gd name="T27" fmla="*/ 182 h 209"/>
                <a:gd name="T28" fmla="*/ 617 w 666"/>
                <a:gd name="T29" fmla="*/ 172 h 209"/>
                <a:gd name="T30" fmla="*/ 483 w 666"/>
                <a:gd name="T31" fmla="*/ 172 h 209"/>
                <a:gd name="T32" fmla="*/ 476 w 666"/>
                <a:gd name="T33" fmla="*/ 165 h 209"/>
                <a:gd name="T34" fmla="*/ 483 w 666"/>
                <a:gd name="T35" fmla="*/ 158 h 209"/>
                <a:gd name="T36" fmla="*/ 617 w 666"/>
                <a:gd name="T37" fmla="*/ 158 h 209"/>
                <a:gd name="T38" fmla="*/ 624 w 666"/>
                <a:gd name="T39" fmla="*/ 165 h 209"/>
                <a:gd name="T40" fmla="*/ 617 w 666"/>
                <a:gd name="T41" fmla="*/ 172 h 209"/>
                <a:gd name="T42" fmla="*/ 617 w 666"/>
                <a:gd name="T43" fmla="*/ 146 h 209"/>
                <a:gd name="T44" fmla="*/ 483 w 666"/>
                <a:gd name="T45" fmla="*/ 146 h 209"/>
                <a:gd name="T46" fmla="*/ 476 w 666"/>
                <a:gd name="T47" fmla="*/ 139 h 209"/>
                <a:gd name="T48" fmla="*/ 483 w 666"/>
                <a:gd name="T49" fmla="*/ 132 h 209"/>
                <a:gd name="T50" fmla="*/ 617 w 666"/>
                <a:gd name="T51" fmla="*/ 132 h 209"/>
                <a:gd name="T52" fmla="*/ 624 w 666"/>
                <a:gd name="T53" fmla="*/ 139 h 209"/>
                <a:gd name="T54" fmla="*/ 617 w 666"/>
                <a:gd name="T55" fmla="*/ 146 h 209"/>
                <a:gd name="T56" fmla="*/ 617 w 666"/>
                <a:gd name="T57" fmla="*/ 120 h 209"/>
                <a:gd name="T58" fmla="*/ 483 w 666"/>
                <a:gd name="T59" fmla="*/ 120 h 209"/>
                <a:gd name="T60" fmla="*/ 476 w 666"/>
                <a:gd name="T61" fmla="*/ 113 h 209"/>
                <a:gd name="T62" fmla="*/ 483 w 666"/>
                <a:gd name="T63" fmla="*/ 106 h 209"/>
                <a:gd name="T64" fmla="*/ 617 w 666"/>
                <a:gd name="T65" fmla="*/ 106 h 209"/>
                <a:gd name="T66" fmla="*/ 624 w 666"/>
                <a:gd name="T67" fmla="*/ 113 h 209"/>
                <a:gd name="T68" fmla="*/ 617 w 666"/>
                <a:gd name="T69" fmla="*/ 12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6" h="209">
                  <a:moveTo>
                    <a:pt x="640" y="0"/>
                  </a:moveTo>
                  <a:lnTo>
                    <a:pt x="27" y="0"/>
                  </a:lnTo>
                  <a:cubicBezTo>
                    <a:pt x="12" y="0"/>
                    <a:pt x="0" y="12"/>
                    <a:pt x="0" y="27"/>
                  </a:cubicBezTo>
                  <a:lnTo>
                    <a:pt x="0" y="183"/>
                  </a:lnTo>
                  <a:cubicBezTo>
                    <a:pt x="0" y="197"/>
                    <a:pt x="12" y="209"/>
                    <a:pt x="27" y="209"/>
                  </a:cubicBezTo>
                  <a:lnTo>
                    <a:pt x="640" y="209"/>
                  </a:lnTo>
                  <a:cubicBezTo>
                    <a:pt x="655" y="209"/>
                    <a:pt x="666" y="197"/>
                    <a:pt x="666" y="183"/>
                  </a:cubicBezTo>
                  <a:lnTo>
                    <a:pt x="666" y="27"/>
                  </a:lnTo>
                  <a:cubicBezTo>
                    <a:pt x="666" y="12"/>
                    <a:pt x="655" y="0"/>
                    <a:pt x="640" y="0"/>
                  </a:cubicBezTo>
                  <a:close/>
                  <a:moveTo>
                    <a:pt x="57" y="182"/>
                  </a:moveTo>
                  <a:cubicBezTo>
                    <a:pt x="44" y="182"/>
                    <a:pt x="34" y="171"/>
                    <a:pt x="34" y="158"/>
                  </a:cubicBezTo>
                  <a:cubicBezTo>
                    <a:pt x="34" y="145"/>
                    <a:pt x="44" y="135"/>
                    <a:pt x="57" y="135"/>
                  </a:cubicBezTo>
                  <a:cubicBezTo>
                    <a:pt x="70" y="135"/>
                    <a:pt x="81" y="145"/>
                    <a:pt x="81" y="158"/>
                  </a:cubicBezTo>
                  <a:cubicBezTo>
                    <a:pt x="81" y="171"/>
                    <a:pt x="70" y="182"/>
                    <a:pt x="57" y="182"/>
                  </a:cubicBezTo>
                  <a:close/>
                  <a:moveTo>
                    <a:pt x="617" y="172"/>
                  </a:moveTo>
                  <a:lnTo>
                    <a:pt x="483" y="172"/>
                  </a:lnTo>
                  <a:cubicBezTo>
                    <a:pt x="479" y="172"/>
                    <a:pt x="476" y="169"/>
                    <a:pt x="476" y="165"/>
                  </a:cubicBezTo>
                  <a:cubicBezTo>
                    <a:pt x="476" y="161"/>
                    <a:pt x="479" y="158"/>
                    <a:pt x="483" y="158"/>
                  </a:cubicBezTo>
                  <a:lnTo>
                    <a:pt x="617" y="158"/>
                  </a:lnTo>
                  <a:cubicBezTo>
                    <a:pt x="621" y="158"/>
                    <a:pt x="624" y="161"/>
                    <a:pt x="624" y="165"/>
                  </a:cubicBezTo>
                  <a:cubicBezTo>
                    <a:pt x="624" y="169"/>
                    <a:pt x="621" y="172"/>
                    <a:pt x="617" y="172"/>
                  </a:cubicBezTo>
                  <a:close/>
                  <a:moveTo>
                    <a:pt x="617" y="146"/>
                  </a:moveTo>
                  <a:lnTo>
                    <a:pt x="483" y="146"/>
                  </a:lnTo>
                  <a:cubicBezTo>
                    <a:pt x="479" y="146"/>
                    <a:pt x="476" y="143"/>
                    <a:pt x="476" y="139"/>
                  </a:cubicBezTo>
                  <a:cubicBezTo>
                    <a:pt x="476" y="135"/>
                    <a:pt x="479" y="132"/>
                    <a:pt x="483" y="132"/>
                  </a:cubicBezTo>
                  <a:lnTo>
                    <a:pt x="617" y="132"/>
                  </a:lnTo>
                  <a:cubicBezTo>
                    <a:pt x="621" y="132"/>
                    <a:pt x="624" y="135"/>
                    <a:pt x="624" y="139"/>
                  </a:cubicBezTo>
                  <a:cubicBezTo>
                    <a:pt x="624" y="143"/>
                    <a:pt x="621" y="146"/>
                    <a:pt x="617" y="146"/>
                  </a:cubicBezTo>
                  <a:close/>
                  <a:moveTo>
                    <a:pt x="617" y="120"/>
                  </a:moveTo>
                  <a:lnTo>
                    <a:pt x="483" y="120"/>
                  </a:lnTo>
                  <a:cubicBezTo>
                    <a:pt x="479" y="120"/>
                    <a:pt x="476" y="117"/>
                    <a:pt x="476" y="113"/>
                  </a:cubicBezTo>
                  <a:cubicBezTo>
                    <a:pt x="476" y="109"/>
                    <a:pt x="479" y="106"/>
                    <a:pt x="483" y="106"/>
                  </a:cubicBezTo>
                  <a:lnTo>
                    <a:pt x="617" y="106"/>
                  </a:lnTo>
                  <a:cubicBezTo>
                    <a:pt x="621" y="106"/>
                    <a:pt x="624" y="109"/>
                    <a:pt x="624" y="113"/>
                  </a:cubicBezTo>
                  <a:cubicBezTo>
                    <a:pt x="624" y="117"/>
                    <a:pt x="621" y="120"/>
                    <a:pt x="617" y="120"/>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nvGrpSpPr>
            <p:cNvPr id="39" name="Group 38"/>
            <p:cNvGrpSpPr>
              <a:grpSpLocks noChangeAspect="1"/>
            </p:cNvGrpSpPr>
            <p:nvPr/>
          </p:nvGrpSpPr>
          <p:grpSpPr>
            <a:xfrm>
              <a:off x="10524888" y="1861397"/>
              <a:ext cx="886784" cy="764469"/>
              <a:chOff x="10524888" y="1861397"/>
              <a:chExt cx="886784" cy="764469"/>
            </a:xfrm>
          </p:grpSpPr>
          <p:sp>
            <p:nvSpPr>
              <p:cNvPr id="40" name="Isosceles Triangle 39"/>
              <p:cNvSpPr/>
              <p:nvPr/>
            </p:nvSpPr>
            <p:spPr bwMode="auto">
              <a:xfrm>
                <a:off x="10524888" y="1861397"/>
                <a:ext cx="886784" cy="764469"/>
              </a:xfrm>
              <a:prstGeom prst="triangle">
                <a:avLst/>
              </a:prstGeom>
              <a:solidFill>
                <a:schemeClr val="accent3">
                  <a:lumMod val="50000"/>
                </a:schemeClr>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1" name="Oval 40"/>
              <p:cNvSpPr/>
              <p:nvPr/>
            </p:nvSpPr>
            <p:spPr bwMode="auto">
              <a:xfrm>
                <a:off x="10899700" y="2092185"/>
                <a:ext cx="137160" cy="13716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9" name="Oval 48"/>
              <p:cNvSpPr/>
              <p:nvPr/>
            </p:nvSpPr>
            <p:spPr bwMode="auto">
              <a:xfrm>
                <a:off x="10712294" y="2385706"/>
                <a:ext cx="137160" cy="13716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 name="Oval 50"/>
              <p:cNvSpPr/>
              <p:nvPr/>
            </p:nvSpPr>
            <p:spPr bwMode="auto">
              <a:xfrm>
                <a:off x="11077578" y="2385706"/>
                <a:ext cx="137160" cy="13716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52" name="Straight Connector 51"/>
              <p:cNvCxnSpPr/>
              <p:nvPr/>
            </p:nvCxnSpPr>
            <p:spPr>
              <a:xfrm flipH="1">
                <a:off x="10799212" y="2214939"/>
                <a:ext cx="137160" cy="209688"/>
              </a:xfrm>
              <a:prstGeom prst="line">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3" name="Oval 52"/>
              <p:cNvSpPr/>
              <p:nvPr/>
            </p:nvSpPr>
            <p:spPr bwMode="auto">
              <a:xfrm>
                <a:off x="10899700" y="2385706"/>
                <a:ext cx="137160" cy="13716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54" name="Straight Connector 53"/>
              <p:cNvCxnSpPr/>
              <p:nvPr/>
            </p:nvCxnSpPr>
            <p:spPr>
              <a:xfrm flipH="1">
                <a:off x="10965898" y="2190286"/>
                <a:ext cx="4764" cy="279235"/>
              </a:xfrm>
              <a:prstGeom prst="line">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1000188" y="2214939"/>
                <a:ext cx="137160" cy="209688"/>
              </a:xfrm>
              <a:prstGeom prst="line">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61" name="Group 60"/>
          <p:cNvGrpSpPr/>
          <p:nvPr/>
        </p:nvGrpSpPr>
        <p:grpSpPr>
          <a:xfrm>
            <a:off x="4484399" y="2084316"/>
            <a:ext cx="481231" cy="1569616"/>
            <a:chOff x="986498" y="1927841"/>
            <a:chExt cx="481231" cy="1569616"/>
          </a:xfrm>
        </p:grpSpPr>
        <p:sp>
          <p:nvSpPr>
            <p:cNvPr id="62" name="TextBox 61"/>
            <p:cNvSpPr txBox="1"/>
            <p:nvPr/>
          </p:nvSpPr>
          <p:spPr>
            <a:xfrm flipH="1">
              <a:off x="1023532" y="3282013"/>
              <a:ext cx="357470" cy="215444"/>
            </a:xfrm>
            <a:prstGeom prst="rect">
              <a:avLst/>
            </a:prstGeom>
          </p:spPr>
          <p:txBody>
            <a:bodyPr wrap="none" lIns="0" tIns="0" rIns="0" bIns="0">
              <a:spAutoFit/>
            </a:bodyPr>
            <a:lstStyle>
              <a:defPPr>
                <a:defRPr lang="en-US"/>
              </a:defPPr>
              <a:lvl1pPr>
                <a:defRPr sz="1600"/>
              </a:lvl1pPr>
            </a:lstStyle>
            <a:p>
              <a:r>
                <a:rPr lang="en-US" sz="1400" dirty="0">
                  <a:solidFill>
                    <a:srgbClr val="505050"/>
                  </a:solidFill>
                </a:rPr>
                <a:t>User</a:t>
              </a:r>
            </a:p>
          </p:txBody>
        </p:sp>
        <p:grpSp>
          <p:nvGrpSpPr>
            <p:cNvPr id="63" name="Group 62"/>
            <p:cNvGrpSpPr/>
            <p:nvPr/>
          </p:nvGrpSpPr>
          <p:grpSpPr>
            <a:xfrm flipH="1">
              <a:off x="986498" y="1927841"/>
              <a:ext cx="481231" cy="1245630"/>
              <a:chOff x="2255561" y="2057415"/>
              <a:chExt cx="481231" cy="1245630"/>
            </a:xfrm>
            <a:solidFill>
              <a:schemeClr val="accent3">
                <a:lumMod val="75000"/>
              </a:schemeClr>
            </a:solidFill>
          </p:grpSpPr>
          <p:sp>
            <p:nvSpPr>
              <p:cNvPr id="64" name="Freeform 63"/>
              <p:cNvSpPr>
                <a:spLocks/>
              </p:cNvSpPr>
              <p:nvPr/>
            </p:nvSpPr>
            <p:spPr bwMode="black">
              <a:xfrm>
                <a:off x="2255561" y="2288137"/>
                <a:ext cx="481231" cy="1014908"/>
              </a:xfrm>
              <a:custGeom>
                <a:avLst/>
                <a:gdLst>
                  <a:gd name="connsiteX0" fmla="*/ 132681 w 481231"/>
                  <a:gd name="connsiteY0" fmla="*/ 0 h 1014908"/>
                  <a:gd name="connsiteX1" fmla="*/ 233104 w 481231"/>
                  <a:gd name="connsiteY1" fmla="*/ 0 h 1014908"/>
                  <a:gd name="connsiteX2" fmla="*/ 248127 w 481231"/>
                  <a:gd name="connsiteY2" fmla="*/ 0 h 1014908"/>
                  <a:gd name="connsiteX3" fmla="*/ 348550 w 481231"/>
                  <a:gd name="connsiteY3" fmla="*/ 0 h 1014908"/>
                  <a:gd name="connsiteX4" fmla="*/ 481231 w 481231"/>
                  <a:gd name="connsiteY4" fmla="*/ 131735 h 1014908"/>
                  <a:gd name="connsiteX5" fmla="*/ 481231 w 481231"/>
                  <a:gd name="connsiteY5" fmla="*/ 449300 h 1014908"/>
                  <a:gd name="connsiteX6" fmla="*/ 436716 w 481231"/>
                  <a:gd name="connsiteY6" fmla="*/ 494565 h 1014908"/>
                  <a:gd name="connsiteX7" fmla="*/ 392246 w 481231"/>
                  <a:gd name="connsiteY7" fmla="*/ 449300 h 1014908"/>
                  <a:gd name="connsiteX8" fmla="*/ 392246 w 481231"/>
                  <a:gd name="connsiteY8" fmla="*/ 162385 h 1014908"/>
                  <a:gd name="connsiteX9" fmla="*/ 368784 w 481231"/>
                  <a:gd name="connsiteY9" fmla="*/ 162385 h 1014908"/>
                  <a:gd name="connsiteX10" fmla="*/ 368784 w 481231"/>
                  <a:gd name="connsiteY10" fmla="*/ 955130 h 1014908"/>
                  <a:gd name="connsiteX11" fmla="*/ 308081 w 481231"/>
                  <a:gd name="connsiteY11" fmla="*/ 1014908 h 1014908"/>
                  <a:gd name="connsiteX12" fmla="*/ 248198 w 481231"/>
                  <a:gd name="connsiteY12" fmla="*/ 955130 h 1014908"/>
                  <a:gd name="connsiteX13" fmla="*/ 248198 w 481231"/>
                  <a:gd name="connsiteY13" fmla="*/ 496899 h 1014908"/>
                  <a:gd name="connsiteX14" fmla="*/ 248127 w 481231"/>
                  <a:gd name="connsiteY14" fmla="*/ 496899 h 1014908"/>
                  <a:gd name="connsiteX15" fmla="*/ 233104 w 481231"/>
                  <a:gd name="connsiteY15" fmla="*/ 496899 h 1014908"/>
                  <a:gd name="connsiteX16" fmla="*/ 233033 w 481231"/>
                  <a:gd name="connsiteY16" fmla="*/ 496899 h 1014908"/>
                  <a:gd name="connsiteX17" fmla="*/ 233033 w 481231"/>
                  <a:gd name="connsiteY17" fmla="*/ 955130 h 1014908"/>
                  <a:gd name="connsiteX18" fmla="*/ 173150 w 481231"/>
                  <a:gd name="connsiteY18" fmla="*/ 1014908 h 1014908"/>
                  <a:gd name="connsiteX19" fmla="*/ 112447 w 481231"/>
                  <a:gd name="connsiteY19" fmla="*/ 955130 h 1014908"/>
                  <a:gd name="connsiteX20" fmla="*/ 112447 w 481231"/>
                  <a:gd name="connsiteY20" fmla="*/ 162385 h 1014908"/>
                  <a:gd name="connsiteX21" fmla="*/ 88985 w 481231"/>
                  <a:gd name="connsiteY21" fmla="*/ 162385 h 1014908"/>
                  <a:gd name="connsiteX22" fmla="*/ 88985 w 481231"/>
                  <a:gd name="connsiteY22" fmla="*/ 449300 h 1014908"/>
                  <a:gd name="connsiteX23" fmla="*/ 44515 w 481231"/>
                  <a:gd name="connsiteY23" fmla="*/ 494565 h 1014908"/>
                  <a:gd name="connsiteX24" fmla="*/ 0 w 481231"/>
                  <a:gd name="connsiteY24" fmla="*/ 449300 h 1014908"/>
                  <a:gd name="connsiteX25" fmla="*/ 0 w 481231"/>
                  <a:gd name="connsiteY25" fmla="*/ 131735 h 1014908"/>
                  <a:gd name="connsiteX26" fmla="*/ 132681 w 481231"/>
                  <a:gd name="connsiteY26" fmla="*/ 0 h 101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1231" h="1014908">
                    <a:moveTo>
                      <a:pt x="132681" y="0"/>
                    </a:moveTo>
                    <a:lnTo>
                      <a:pt x="233104" y="0"/>
                    </a:lnTo>
                    <a:lnTo>
                      <a:pt x="248127" y="0"/>
                    </a:lnTo>
                    <a:lnTo>
                      <a:pt x="348550" y="0"/>
                    </a:lnTo>
                    <a:cubicBezTo>
                      <a:pt x="422165" y="0"/>
                      <a:pt x="481231" y="58966"/>
                      <a:pt x="481231" y="131735"/>
                    </a:cubicBezTo>
                    <a:lnTo>
                      <a:pt x="481231" y="449300"/>
                    </a:lnTo>
                    <a:cubicBezTo>
                      <a:pt x="481231" y="474368"/>
                      <a:pt x="460997" y="494565"/>
                      <a:pt x="436716" y="494565"/>
                    </a:cubicBezTo>
                    <a:cubicBezTo>
                      <a:pt x="411662" y="494565"/>
                      <a:pt x="392246" y="474368"/>
                      <a:pt x="392246" y="449300"/>
                    </a:cubicBezTo>
                    <a:lnTo>
                      <a:pt x="392246" y="162385"/>
                    </a:lnTo>
                    <a:lnTo>
                      <a:pt x="368784" y="162385"/>
                    </a:lnTo>
                    <a:lnTo>
                      <a:pt x="368784" y="955130"/>
                    </a:lnTo>
                    <a:cubicBezTo>
                      <a:pt x="368784" y="988216"/>
                      <a:pt x="341275" y="1014908"/>
                      <a:pt x="308081" y="1014908"/>
                    </a:cubicBezTo>
                    <a:cubicBezTo>
                      <a:pt x="274934" y="1014908"/>
                      <a:pt x="248198" y="988216"/>
                      <a:pt x="248198" y="955130"/>
                    </a:cubicBezTo>
                    <a:lnTo>
                      <a:pt x="248198" y="496899"/>
                    </a:lnTo>
                    <a:lnTo>
                      <a:pt x="248127" y="496899"/>
                    </a:lnTo>
                    <a:lnTo>
                      <a:pt x="233104" y="496899"/>
                    </a:lnTo>
                    <a:lnTo>
                      <a:pt x="233033" y="496899"/>
                    </a:lnTo>
                    <a:lnTo>
                      <a:pt x="233033" y="955130"/>
                    </a:lnTo>
                    <a:cubicBezTo>
                      <a:pt x="233033" y="988216"/>
                      <a:pt x="206297" y="1014908"/>
                      <a:pt x="173150" y="1014908"/>
                    </a:cubicBezTo>
                    <a:cubicBezTo>
                      <a:pt x="139956" y="1014908"/>
                      <a:pt x="112447" y="988216"/>
                      <a:pt x="112447" y="955130"/>
                    </a:cubicBezTo>
                    <a:lnTo>
                      <a:pt x="112447" y="162385"/>
                    </a:lnTo>
                    <a:lnTo>
                      <a:pt x="88985" y="162385"/>
                    </a:lnTo>
                    <a:lnTo>
                      <a:pt x="88985" y="449300"/>
                    </a:lnTo>
                    <a:cubicBezTo>
                      <a:pt x="88985" y="474368"/>
                      <a:pt x="69569" y="494565"/>
                      <a:pt x="44515" y="494565"/>
                    </a:cubicBezTo>
                    <a:cubicBezTo>
                      <a:pt x="20234" y="494565"/>
                      <a:pt x="0" y="474368"/>
                      <a:pt x="0" y="449300"/>
                    </a:cubicBezTo>
                    <a:lnTo>
                      <a:pt x="0" y="131735"/>
                    </a:lnTo>
                    <a:cubicBezTo>
                      <a:pt x="0" y="58966"/>
                      <a:pt x="59066" y="0"/>
                      <a:pt x="13268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a:solidFill>
                    <a:srgbClr val="505050"/>
                  </a:solidFill>
                </a:endParaRPr>
              </a:p>
            </p:txBody>
          </p:sp>
          <p:sp>
            <p:nvSpPr>
              <p:cNvPr id="65" name="Oval 38"/>
              <p:cNvSpPr>
                <a:spLocks noChangeArrowheads="1"/>
              </p:cNvSpPr>
              <p:nvPr/>
            </p:nvSpPr>
            <p:spPr bwMode="black">
              <a:xfrm>
                <a:off x="2394522" y="2057415"/>
                <a:ext cx="203309" cy="20600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505050"/>
                  </a:solidFill>
                </a:endParaRPr>
              </a:p>
            </p:txBody>
          </p:sp>
        </p:grpSp>
      </p:grpSp>
      <p:cxnSp>
        <p:nvCxnSpPr>
          <p:cNvPr id="68" name="Straight Arrow Connector 67"/>
          <p:cNvCxnSpPr/>
          <p:nvPr/>
        </p:nvCxnSpPr>
        <p:spPr>
          <a:xfrm flipH="1">
            <a:off x="5303837" y="2647884"/>
            <a:ext cx="4663440" cy="0"/>
          </a:xfrm>
          <a:prstGeom prst="straightConnector1">
            <a:avLst/>
          </a:prstGeom>
          <a:ln w="76200">
            <a:solidFill>
              <a:schemeClr val="bg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247243" y="2009962"/>
            <a:ext cx="3655320" cy="1403461"/>
          </a:xfrm>
          <a:prstGeom prst="rect">
            <a:avLst/>
          </a:prstGeom>
          <a:noFill/>
        </p:spPr>
        <p:txBody>
          <a:bodyPr wrap="square" lIns="182880" tIns="146304" rIns="182880" bIns="146304" rtlCol="0">
            <a:spAutoFit/>
          </a:bodyPr>
          <a:lstStyle/>
          <a:p>
            <a:pPr>
              <a:lnSpc>
                <a:spcPct val="90000"/>
              </a:lnSpc>
              <a:spcAft>
                <a:spcPts val="600"/>
              </a:spcAft>
            </a:pPr>
            <a:r>
              <a:rPr lang="en-US" sz="4000" b="1" spc="-100" dirty="0" smtClean="0">
                <a:ln w="3175">
                  <a:noFill/>
                </a:ln>
                <a:solidFill>
                  <a:srgbClr val="FFFFFF"/>
                </a:solidFill>
              </a:rPr>
              <a:t>DATA INGRESS</a:t>
            </a:r>
            <a:endParaRPr lang="en-US" sz="4000" b="1" spc="-100" dirty="0">
              <a:ln w="3175">
                <a:noFill/>
              </a:ln>
              <a:solidFill>
                <a:srgbClr val="FFFFFF"/>
              </a:solidFill>
            </a:endParaRPr>
          </a:p>
        </p:txBody>
      </p:sp>
      <p:sp>
        <p:nvSpPr>
          <p:cNvPr id="75" name="TextBox 74"/>
          <p:cNvSpPr txBox="1"/>
          <p:nvPr/>
        </p:nvSpPr>
        <p:spPr>
          <a:xfrm flipH="1">
            <a:off x="6218236" y="3175024"/>
            <a:ext cx="3962400" cy="2634567"/>
          </a:xfrm>
          <a:prstGeom prst="rect">
            <a:avLst/>
          </a:prstGeom>
          <a:noFill/>
        </p:spPr>
        <p:txBody>
          <a:bodyPr wrap="square" lIns="0" tIns="0" rIns="0" bIns="0" rtlCol="0">
            <a:spAutoFit/>
          </a:bodyPr>
          <a:lstStyle/>
          <a:p>
            <a:pPr>
              <a:lnSpc>
                <a:spcPct val="90000"/>
              </a:lnSpc>
              <a:spcAft>
                <a:spcPts val="1200"/>
              </a:spcAft>
            </a:pPr>
            <a:r>
              <a:rPr lang="en-US" sz="2400" dirty="0">
                <a:solidFill>
                  <a:srgbClr val="FFFFFF"/>
                </a:solidFill>
              </a:rPr>
              <a:t>Data coming in from an enterprise network location is encrypted on </a:t>
            </a:r>
            <a:r>
              <a:rPr lang="en-US" sz="2400" dirty="0" smtClean="0">
                <a:solidFill>
                  <a:srgbClr val="FFFFFF"/>
                </a:solidFill>
              </a:rPr>
              <a:t>device</a:t>
            </a:r>
          </a:p>
          <a:p>
            <a:pPr>
              <a:lnSpc>
                <a:spcPct val="90000"/>
              </a:lnSpc>
              <a:spcAft>
                <a:spcPts val="1200"/>
              </a:spcAft>
            </a:pPr>
            <a:endParaRPr lang="en-US" sz="2400" dirty="0">
              <a:solidFill>
                <a:srgbClr val="FFFFFF"/>
              </a:solidFill>
            </a:endParaRPr>
          </a:p>
          <a:p>
            <a:pPr>
              <a:lnSpc>
                <a:spcPct val="90000"/>
              </a:lnSpc>
              <a:spcAft>
                <a:spcPts val="1200"/>
              </a:spcAft>
            </a:pPr>
            <a:r>
              <a:rPr lang="en-US" sz="2400" dirty="0">
                <a:solidFill>
                  <a:srgbClr val="FFFFFF"/>
                </a:solidFill>
              </a:rPr>
              <a:t>Examples: OneDrive For Business, Corporate Exchange mail, </a:t>
            </a:r>
            <a:r>
              <a:rPr lang="en-US" sz="2400" dirty="0" smtClean="0">
                <a:solidFill>
                  <a:srgbClr val="FFFFFF"/>
                </a:solidFill>
              </a:rPr>
              <a:t>file, </a:t>
            </a:r>
            <a:r>
              <a:rPr lang="en-US" sz="2400" dirty="0">
                <a:solidFill>
                  <a:srgbClr val="FFFFFF"/>
                </a:solidFill>
              </a:rPr>
              <a:t>etc.</a:t>
            </a:r>
          </a:p>
        </p:txBody>
      </p:sp>
    </p:spTree>
    <p:extLst>
      <p:ext uri="{BB962C8B-B14F-4D97-AF65-F5344CB8AC3E}">
        <p14:creationId xmlns:p14="http://schemas.microsoft.com/office/powerpoint/2010/main" val="12927473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up)">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Enterprise Data Protection</a:t>
            </a:r>
            <a:endParaRPr lang="en-US" dirty="0"/>
          </a:p>
        </p:txBody>
      </p:sp>
      <p:grpSp>
        <p:nvGrpSpPr>
          <p:cNvPr id="61" name="Group 60"/>
          <p:cNvGrpSpPr/>
          <p:nvPr/>
        </p:nvGrpSpPr>
        <p:grpSpPr>
          <a:xfrm>
            <a:off x="4694237" y="2125662"/>
            <a:ext cx="481231" cy="1569616"/>
            <a:chOff x="986498" y="1927841"/>
            <a:chExt cx="481231" cy="1569616"/>
          </a:xfrm>
        </p:grpSpPr>
        <p:sp>
          <p:nvSpPr>
            <p:cNvPr id="62" name="TextBox 61"/>
            <p:cNvSpPr txBox="1"/>
            <p:nvPr/>
          </p:nvSpPr>
          <p:spPr>
            <a:xfrm flipH="1">
              <a:off x="1023532" y="3282013"/>
              <a:ext cx="357470" cy="215444"/>
            </a:xfrm>
            <a:prstGeom prst="rect">
              <a:avLst/>
            </a:prstGeom>
          </p:spPr>
          <p:txBody>
            <a:bodyPr wrap="none" lIns="0" tIns="0" rIns="0" bIns="0">
              <a:spAutoFit/>
            </a:bodyPr>
            <a:lstStyle>
              <a:defPPr>
                <a:defRPr lang="en-US"/>
              </a:defPPr>
              <a:lvl1pPr>
                <a:defRPr sz="1600"/>
              </a:lvl1pPr>
            </a:lstStyle>
            <a:p>
              <a:r>
                <a:rPr lang="en-US" sz="1400" dirty="0">
                  <a:solidFill>
                    <a:srgbClr val="FFFFFF"/>
                  </a:solidFill>
                </a:rPr>
                <a:t>User</a:t>
              </a:r>
            </a:p>
          </p:txBody>
        </p:sp>
        <p:grpSp>
          <p:nvGrpSpPr>
            <p:cNvPr id="63" name="Group 62"/>
            <p:cNvGrpSpPr/>
            <p:nvPr/>
          </p:nvGrpSpPr>
          <p:grpSpPr>
            <a:xfrm flipH="1">
              <a:off x="986498" y="1927841"/>
              <a:ext cx="481231" cy="1245630"/>
              <a:chOff x="2255561" y="2057415"/>
              <a:chExt cx="481231" cy="1245630"/>
            </a:xfrm>
            <a:solidFill>
              <a:schemeClr val="accent3">
                <a:lumMod val="75000"/>
              </a:schemeClr>
            </a:solidFill>
          </p:grpSpPr>
          <p:sp>
            <p:nvSpPr>
              <p:cNvPr id="64" name="Freeform 63"/>
              <p:cNvSpPr>
                <a:spLocks/>
              </p:cNvSpPr>
              <p:nvPr/>
            </p:nvSpPr>
            <p:spPr bwMode="black">
              <a:xfrm>
                <a:off x="2255561" y="2288137"/>
                <a:ext cx="481231" cy="1014908"/>
              </a:xfrm>
              <a:custGeom>
                <a:avLst/>
                <a:gdLst>
                  <a:gd name="connsiteX0" fmla="*/ 132681 w 481231"/>
                  <a:gd name="connsiteY0" fmla="*/ 0 h 1014908"/>
                  <a:gd name="connsiteX1" fmla="*/ 233104 w 481231"/>
                  <a:gd name="connsiteY1" fmla="*/ 0 h 1014908"/>
                  <a:gd name="connsiteX2" fmla="*/ 248127 w 481231"/>
                  <a:gd name="connsiteY2" fmla="*/ 0 h 1014908"/>
                  <a:gd name="connsiteX3" fmla="*/ 348550 w 481231"/>
                  <a:gd name="connsiteY3" fmla="*/ 0 h 1014908"/>
                  <a:gd name="connsiteX4" fmla="*/ 481231 w 481231"/>
                  <a:gd name="connsiteY4" fmla="*/ 131735 h 1014908"/>
                  <a:gd name="connsiteX5" fmla="*/ 481231 w 481231"/>
                  <a:gd name="connsiteY5" fmla="*/ 449300 h 1014908"/>
                  <a:gd name="connsiteX6" fmla="*/ 436716 w 481231"/>
                  <a:gd name="connsiteY6" fmla="*/ 494565 h 1014908"/>
                  <a:gd name="connsiteX7" fmla="*/ 392246 w 481231"/>
                  <a:gd name="connsiteY7" fmla="*/ 449300 h 1014908"/>
                  <a:gd name="connsiteX8" fmla="*/ 392246 w 481231"/>
                  <a:gd name="connsiteY8" fmla="*/ 162385 h 1014908"/>
                  <a:gd name="connsiteX9" fmla="*/ 368784 w 481231"/>
                  <a:gd name="connsiteY9" fmla="*/ 162385 h 1014908"/>
                  <a:gd name="connsiteX10" fmla="*/ 368784 w 481231"/>
                  <a:gd name="connsiteY10" fmla="*/ 955130 h 1014908"/>
                  <a:gd name="connsiteX11" fmla="*/ 308081 w 481231"/>
                  <a:gd name="connsiteY11" fmla="*/ 1014908 h 1014908"/>
                  <a:gd name="connsiteX12" fmla="*/ 248198 w 481231"/>
                  <a:gd name="connsiteY12" fmla="*/ 955130 h 1014908"/>
                  <a:gd name="connsiteX13" fmla="*/ 248198 w 481231"/>
                  <a:gd name="connsiteY13" fmla="*/ 496899 h 1014908"/>
                  <a:gd name="connsiteX14" fmla="*/ 248127 w 481231"/>
                  <a:gd name="connsiteY14" fmla="*/ 496899 h 1014908"/>
                  <a:gd name="connsiteX15" fmla="*/ 233104 w 481231"/>
                  <a:gd name="connsiteY15" fmla="*/ 496899 h 1014908"/>
                  <a:gd name="connsiteX16" fmla="*/ 233033 w 481231"/>
                  <a:gd name="connsiteY16" fmla="*/ 496899 h 1014908"/>
                  <a:gd name="connsiteX17" fmla="*/ 233033 w 481231"/>
                  <a:gd name="connsiteY17" fmla="*/ 955130 h 1014908"/>
                  <a:gd name="connsiteX18" fmla="*/ 173150 w 481231"/>
                  <a:gd name="connsiteY18" fmla="*/ 1014908 h 1014908"/>
                  <a:gd name="connsiteX19" fmla="*/ 112447 w 481231"/>
                  <a:gd name="connsiteY19" fmla="*/ 955130 h 1014908"/>
                  <a:gd name="connsiteX20" fmla="*/ 112447 w 481231"/>
                  <a:gd name="connsiteY20" fmla="*/ 162385 h 1014908"/>
                  <a:gd name="connsiteX21" fmla="*/ 88985 w 481231"/>
                  <a:gd name="connsiteY21" fmla="*/ 162385 h 1014908"/>
                  <a:gd name="connsiteX22" fmla="*/ 88985 w 481231"/>
                  <a:gd name="connsiteY22" fmla="*/ 449300 h 1014908"/>
                  <a:gd name="connsiteX23" fmla="*/ 44515 w 481231"/>
                  <a:gd name="connsiteY23" fmla="*/ 494565 h 1014908"/>
                  <a:gd name="connsiteX24" fmla="*/ 0 w 481231"/>
                  <a:gd name="connsiteY24" fmla="*/ 449300 h 1014908"/>
                  <a:gd name="connsiteX25" fmla="*/ 0 w 481231"/>
                  <a:gd name="connsiteY25" fmla="*/ 131735 h 1014908"/>
                  <a:gd name="connsiteX26" fmla="*/ 132681 w 481231"/>
                  <a:gd name="connsiteY26" fmla="*/ 0 h 101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1231" h="1014908">
                    <a:moveTo>
                      <a:pt x="132681" y="0"/>
                    </a:moveTo>
                    <a:lnTo>
                      <a:pt x="233104" y="0"/>
                    </a:lnTo>
                    <a:lnTo>
                      <a:pt x="248127" y="0"/>
                    </a:lnTo>
                    <a:lnTo>
                      <a:pt x="348550" y="0"/>
                    </a:lnTo>
                    <a:cubicBezTo>
                      <a:pt x="422165" y="0"/>
                      <a:pt x="481231" y="58966"/>
                      <a:pt x="481231" y="131735"/>
                    </a:cubicBezTo>
                    <a:lnTo>
                      <a:pt x="481231" y="449300"/>
                    </a:lnTo>
                    <a:cubicBezTo>
                      <a:pt x="481231" y="474368"/>
                      <a:pt x="460997" y="494565"/>
                      <a:pt x="436716" y="494565"/>
                    </a:cubicBezTo>
                    <a:cubicBezTo>
                      <a:pt x="411662" y="494565"/>
                      <a:pt x="392246" y="474368"/>
                      <a:pt x="392246" y="449300"/>
                    </a:cubicBezTo>
                    <a:lnTo>
                      <a:pt x="392246" y="162385"/>
                    </a:lnTo>
                    <a:lnTo>
                      <a:pt x="368784" y="162385"/>
                    </a:lnTo>
                    <a:lnTo>
                      <a:pt x="368784" y="955130"/>
                    </a:lnTo>
                    <a:cubicBezTo>
                      <a:pt x="368784" y="988216"/>
                      <a:pt x="341275" y="1014908"/>
                      <a:pt x="308081" y="1014908"/>
                    </a:cubicBezTo>
                    <a:cubicBezTo>
                      <a:pt x="274934" y="1014908"/>
                      <a:pt x="248198" y="988216"/>
                      <a:pt x="248198" y="955130"/>
                    </a:cubicBezTo>
                    <a:lnTo>
                      <a:pt x="248198" y="496899"/>
                    </a:lnTo>
                    <a:lnTo>
                      <a:pt x="248127" y="496899"/>
                    </a:lnTo>
                    <a:lnTo>
                      <a:pt x="233104" y="496899"/>
                    </a:lnTo>
                    <a:lnTo>
                      <a:pt x="233033" y="496899"/>
                    </a:lnTo>
                    <a:lnTo>
                      <a:pt x="233033" y="955130"/>
                    </a:lnTo>
                    <a:cubicBezTo>
                      <a:pt x="233033" y="988216"/>
                      <a:pt x="206297" y="1014908"/>
                      <a:pt x="173150" y="1014908"/>
                    </a:cubicBezTo>
                    <a:cubicBezTo>
                      <a:pt x="139956" y="1014908"/>
                      <a:pt x="112447" y="988216"/>
                      <a:pt x="112447" y="955130"/>
                    </a:cubicBezTo>
                    <a:lnTo>
                      <a:pt x="112447" y="162385"/>
                    </a:lnTo>
                    <a:lnTo>
                      <a:pt x="88985" y="162385"/>
                    </a:lnTo>
                    <a:lnTo>
                      <a:pt x="88985" y="449300"/>
                    </a:lnTo>
                    <a:cubicBezTo>
                      <a:pt x="88985" y="474368"/>
                      <a:pt x="69569" y="494565"/>
                      <a:pt x="44515" y="494565"/>
                    </a:cubicBezTo>
                    <a:cubicBezTo>
                      <a:pt x="20234" y="494565"/>
                      <a:pt x="0" y="474368"/>
                      <a:pt x="0" y="449300"/>
                    </a:cubicBezTo>
                    <a:lnTo>
                      <a:pt x="0" y="131735"/>
                    </a:lnTo>
                    <a:cubicBezTo>
                      <a:pt x="0" y="58966"/>
                      <a:pt x="59066" y="0"/>
                      <a:pt x="13268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a:solidFill>
                    <a:srgbClr val="505050"/>
                  </a:solidFill>
                </a:endParaRPr>
              </a:p>
            </p:txBody>
          </p:sp>
          <p:sp>
            <p:nvSpPr>
              <p:cNvPr id="65" name="Oval 38"/>
              <p:cNvSpPr>
                <a:spLocks noChangeArrowheads="1"/>
              </p:cNvSpPr>
              <p:nvPr/>
            </p:nvSpPr>
            <p:spPr bwMode="black">
              <a:xfrm>
                <a:off x="2394522" y="2057415"/>
                <a:ext cx="203309" cy="20600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505050"/>
                  </a:solidFill>
                </a:endParaRPr>
              </a:p>
            </p:txBody>
          </p:sp>
        </p:grpSp>
      </p:grpSp>
      <p:sp>
        <p:nvSpPr>
          <p:cNvPr id="74" name="TextBox 73"/>
          <p:cNvSpPr txBox="1"/>
          <p:nvPr/>
        </p:nvSpPr>
        <p:spPr>
          <a:xfrm>
            <a:off x="247243" y="2009962"/>
            <a:ext cx="4142194" cy="1403461"/>
          </a:xfrm>
          <a:prstGeom prst="rect">
            <a:avLst/>
          </a:prstGeom>
          <a:noFill/>
        </p:spPr>
        <p:txBody>
          <a:bodyPr wrap="square" lIns="182880" tIns="146304" rIns="182880" bIns="146304" rtlCol="0">
            <a:spAutoFit/>
          </a:bodyPr>
          <a:lstStyle/>
          <a:p>
            <a:pPr>
              <a:lnSpc>
                <a:spcPct val="90000"/>
              </a:lnSpc>
              <a:spcAft>
                <a:spcPts val="600"/>
              </a:spcAft>
            </a:pPr>
            <a:r>
              <a:rPr lang="en-US" sz="4000" b="1" spc="-100" dirty="0" smtClean="0">
                <a:ln w="3175">
                  <a:noFill/>
                </a:ln>
                <a:solidFill>
                  <a:srgbClr val="FFFFFF"/>
                </a:solidFill>
              </a:rPr>
              <a:t>DATA SEGMENTATION</a:t>
            </a:r>
          </a:p>
        </p:txBody>
      </p:sp>
      <p:sp>
        <p:nvSpPr>
          <p:cNvPr id="75" name="TextBox 74"/>
          <p:cNvSpPr txBox="1"/>
          <p:nvPr/>
        </p:nvSpPr>
        <p:spPr>
          <a:xfrm flipH="1">
            <a:off x="5771843" y="1941649"/>
            <a:ext cx="5856594" cy="3274743"/>
          </a:xfrm>
          <a:prstGeom prst="rect">
            <a:avLst/>
          </a:prstGeom>
          <a:noFill/>
        </p:spPr>
        <p:txBody>
          <a:bodyPr wrap="square" lIns="0" tIns="0" rIns="0" bIns="0" rtlCol="0">
            <a:spAutoFit/>
          </a:bodyPr>
          <a:lstStyle/>
          <a:p>
            <a:pPr>
              <a:lnSpc>
                <a:spcPct val="90000"/>
              </a:lnSpc>
              <a:spcAft>
                <a:spcPts val="1200"/>
              </a:spcAft>
            </a:pPr>
            <a:r>
              <a:rPr lang="en-US" sz="2400" dirty="0" smtClean="0">
                <a:solidFill>
                  <a:srgbClr val="FFFFFF"/>
                </a:solidFill>
              </a:rPr>
              <a:t>Users can save to enterprise folders, </a:t>
            </a:r>
            <a:r>
              <a:rPr lang="en-US" sz="2400" dirty="0">
                <a:solidFill>
                  <a:srgbClr val="FFFFFF"/>
                </a:solidFill>
              </a:rPr>
              <a:t>encryption will be </a:t>
            </a:r>
            <a:r>
              <a:rPr lang="en-US" sz="2400" dirty="0" smtClean="0">
                <a:solidFill>
                  <a:srgbClr val="FFFFFF"/>
                </a:solidFill>
              </a:rPr>
              <a:t>automatically applies.</a:t>
            </a:r>
            <a:endParaRPr lang="en-US" sz="2400" dirty="0">
              <a:solidFill>
                <a:srgbClr val="FFFFFF"/>
              </a:solidFill>
            </a:endParaRPr>
          </a:p>
          <a:p>
            <a:pPr>
              <a:lnSpc>
                <a:spcPct val="90000"/>
              </a:lnSpc>
              <a:spcAft>
                <a:spcPts val="1200"/>
              </a:spcAft>
            </a:pPr>
            <a:endParaRPr lang="en-US" sz="2400" dirty="0" smtClean="0">
              <a:solidFill>
                <a:srgbClr val="FFFFFF"/>
              </a:solidFill>
            </a:endParaRPr>
          </a:p>
          <a:p>
            <a:pPr>
              <a:lnSpc>
                <a:spcPct val="90000"/>
              </a:lnSpc>
              <a:spcAft>
                <a:spcPts val="1200"/>
              </a:spcAft>
            </a:pPr>
            <a:r>
              <a:rPr lang="en-US" sz="2400" dirty="0" smtClean="0">
                <a:solidFill>
                  <a:srgbClr val="FFFFFF"/>
                </a:solidFill>
              </a:rPr>
              <a:t>Users </a:t>
            </a:r>
            <a:r>
              <a:rPr lang="en-US" sz="2400" dirty="0">
                <a:solidFill>
                  <a:srgbClr val="FFFFFF"/>
                </a:solidFill>
              </a:rPr>
              <a:t>are given an option to save data as personal or </a:t>
            </a:r>
            <a:r>
              <a:rPr lang="en-US" sz="2400" dirty="0" smtClean="0">
                <a:solidFill>
                  <a:srgbClr val="FFFFFF"/>
                </a:solidFill>
              </a:rPr>
              <a:t>corporate</a:t>
            </a:r>
          </a:p>
          <a:p>
            <a:pPr>
              <a:lnSpc>
                <a:spcPct val="90000"/>
              </a:lnSpc>
              <a:spcAft>
                <a:spcPts val="1200"/>
              </a:spcAft>
            </a:pPr>
            <a:endParaRPr lang="en-US" sz="2400" dirty="0" smtClean="0">
              <a:solidFill>
                <a:srgbClr val="FFFFFF"/>
              </a:solidFill>
            </a:endParaRPr>
          </a:p>
          <a:p>
            <a:pPr>
              <a:lnSpc>
                <a:spcPct val="90000"/>
              </a:lnSpc>
              <a:spcAft>
                <a:spcPts val="1200"/>
              </a:spcAft>
            </a:pPr>
            <a:r>
              <a:rPr lang="en-US" sz="2400" dirty="0" smtClean="0">
                <a:solidFill>
                  <a:srgbClr val="FFFFFF"/>
                </a:solidFill>
              </a:rPr>
              <a:t>IT admin can configure which apps should automatically protect data</a:t>
            </a:r>
            <a:endParaRPr lang="en-US" sz="2400" dirty="0">
              <a:solidFill>
                <a:srgbClr val="FFFFFF"/>
              </a:solidFill>
            </a:endParaRPr>
          </a:p>
        </p:txBody>
      </p:sp>
    </p:spTree>
    <p:extLst>
      <p:ext uri="{BB962C8B-B14F-4D97-AF65-F5344CB8AC3E}">
        <p14:creationId xmlns:p14="http://schemas.microsoft.com/office/powerpoint/2010/main" val="26834461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up)">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7037" y="1671333"/>
            <a:ext cx="10515600" cy="3175869"/>
          </a:xfrm>
        </p:spPr>
        <p:txBody>
          <a:bodyPr/>
          <a:lstStyle/>
          <a:p>
            <a:r>
              <a:rPr lang="en-US" dirty="0" smtClean="0"/>
              <a:t>Demo: Enterprise Data Protection with ConfigMgr and Intune</a:t>
            </a:r>
            <a:endParaRPr lang="en-US" dirty="0"/>
          </a:p>
        </p:txBody>
      </p:sp>
      <p:sp>
        <p:nvSpPr>
          <p:cNvPr id="4" name="Text Placeholder 3"/>
          <p:cNvSpPr>
            <a:spLocks noGrp="1"/>
          </p:cNvSpPr>
          <p:nvPr>
            <p:ph type="body" sz="quarter" idx="12"/>
          </p:nvPr>
        </p:nvSpPr>
        <p:spPr/>
        <p:txBody>
          <a:bodyPr/>
          <a:lstStyle/>
          <a:p>
            <a:r>
              <a:rPr lang="en-US" dirty="0" smtClean="0"/>
              <a:t>Jason Githens</a:t>
            </a:r>
            <a:endParaRPr lang="en-US" dirty="0"/>
          </a:p>
        </p:txBody>
      </p:sp>
    </p:spTree>
    <p:extLst>
      <p:ext uri="{BB962C8B-B14F-4D97-AF65-F5344CB8AC3E}">
        <p14:creationId xmlns:p14="http://schemas.microsoft.com/office/powerpoint/2010/main" val="13602222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017837" y="1287462"/>
            <a:ext cx="6096000" cy="4419600"/>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6600" dirty="0" smtClean="0">
                <a:gradFill>
                  <a:gsLst>
                    <a:gs pos="16814">
                      <a:srgbClr val="FFFFFF"/>
                    </a:gs>
                    <a:gs pos="46000">
                      <a:srgbClr val="FFFFFF"/>
                    </a:gs>
                  </a:gsLst>
                  <a:lin ang="5400000" scaled="0"/>
                </a:gradFill>
              </a:rPr>
              <a:t>Dynamic Servicing</a:t>
            </a:r>
            <a:endParaRPr lang="en-US" sz="6600" dirty="0">
              <a:gradFill>
                <a:gsLst>
                  <a:gs pos="16814">
                    <a:srgbClr val="FFFFFF"/>
                  </a:gs>
                  <a:gs pos="46000">
                    <a:srgbClr val="FFFFFF"/>
                  </a:gs>
                </a:gsLst>
                <a:lin ang="5400000" scaled="0"/>
              </a:gradFill>
            </a:endParaRPr>
          </a:p>
        </p:txBody>
      </p:sp>
    </p:spTree>
    <p:extLst>
      <p:ext uri="{BB962C8B-B14F-4D97-AF65-F5344CB8AC3E}">
        <p14:creationId xmlns:p14="http://schemas.microsoft.com/office/powerpoint/2010/main" val="300585832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1"/>
            <a:ext cx="11887200" cy="4736681"/>
          </a:xfrm>
        </p:spPr>
        <p:txBody>
          <a:bodyPr/>
          <a:lstStyle/>
          <a:p>
            <a:r>
              <a:rPr lang="en-US" sz="3400" dirty="0" smtClean="0"/>
              <a:t>Windows will offer a Long Term Servicing Branch, a Current Branch, and a Current Branch for Business</a:t>
            </a:r>
          </a:p>
          <a:p>
            <a:r>
              <a:rPr lang="en-US" sz="3400" dirty="0" smtClean="0"/>
              <a:t>The Windows Current Branch and Current Branch for Business will deliver new Windows features on an iterative basis</a:t>
            </a:r>
          </a:p>
          <a:p>
            <a:r>
              <a:rPr lang="en-US" sz="3400" dirty="0" smtClean="0"/>
              <a:t>System Center Configuration Manager which will be generally available in Q4 </a:t>
            </a:r>
            <a:r>
              <a:rPr lang="en-US" sz="3400" dirty="0"/>
              <a:t>2015 will be more easily updatable to support </a:t>
            </a:r>
            <a:r>
              <a:rPr lang="en-US" sz="3400" dirty="0" smtClean="0"/>
              <a:t>these iterative Windows </a:t>
            </a:r>
            <a:r>
              <a:rPr lang="en-US" sz="3400" dirty="0"/>
              <a:t>10 </a:t>
            </a:r>
            <a:r>
              <a:rPr lang="en-US" sz="3400" dirty="0" smtClean="0"/>
              <a:t>updates</a:t>
            </a:r>
          </a:p>
          <a:p>
            <a:r>
              <a:rPr lang="en-US" sz="3400" dirty="0" smtClean="0"/>
              <a:t>Intune will also iteratively stay </a:t>
            </a:r>
            <a:r>
              <a:rPr lang="en-US" sz="3400" dirty="0"/>
              <a:t>up-to-date </a:t>
            </a:r>
            <a:r>
              <a:rPr lang="en-US" sz="3400" dirty="0" smtClean="0"/>
              <a:t>to manage these new Windows </a:t>
            </a:r>
            <a:r>
              <a:rPr lang="en-US" sz="3400" dirty="0"/>
              <a:t>10 </a:t>
            </a:r>
            <a:r>
              <a:rPr lang="en-US" sz="3400" dirty="0" smtClean="0"/>
              <a:t>features</a:t>
            </a:r>
            <a:endParaRPr lang="en-US" sz="3400" dirty="0"/>
          </a:p>
        </p:txBody>
      </p:sp>
      <p:sp>
        <p:nvSpPr>
          <p:cNvPr id="3" name="Title 2"/>
          <p:cNvSpPr>
            <a:spLocks noGrp="1"/>
          </p:cNvSpPr>
          <p:nvPr>
            <p:ph type="title"/>
          </p:nvPr>
        </p:nvSpPr>
        <p:spPr/>
        <p:txBody>
          <a:bodyPr/>
          <a:lstStyle/>
          <a:p>
            <a:r>
              <a:rPr lang="en-US" dirty="0" smtClean="0"/>
              <a:t>Windows as a Service + ConfigMgr and Intune</a:t>
            </a:r>
            <a:endParaRPr lang="en-US" dirty="0"/>
          </a:p>
        </p:txBody>
      </p:sp>
    </p:spTree>
    <p:extLst>
      <p:ext uri="{BB962C8B-B14F-4D97-AF65-F5344CB8AC3E}">
        <p14:creationId xmlns:p14="http://schemas.microsoft.com/office/powerpoint/2010/main" val="327356960"/>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8" y="2125662"/>
            <a:ext cx="11887200" cy="3175869"/>
          </a:xfrm>
        </p:spPr>
        <p:txBody>
          <a:bodyPr/>
          <a:lstStyle/>
          <a:p>
            <a:r>
              <a:rPr lang="en-US" dirty="0" smtClean="0"/>
              <a:t>Deployment choices for ConfigMgr, Hybrid, and Intune to Manage Windows 10</a:t>
            </a:r>
            <a:endParaRPr lang="en-US" dirty="0"/>
          </a:p>
        </p:txBody>
      </p:sp>
    </p:spTree>
    <p:extLst>
      <p:ext uri="{BB962C8B-B14F-4D97-AF65-F5344CB8AC3E}">
        <p14:creationId xmlns:p14="http://schemas.microsoft.com/office/powerpoint/2010/main" val="448275565"/>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p:cNvCxnSpPr/>
          <p:nvPr/>
        </p:nvCxnSpPr>
        <p:spPr>
          <a:xfrm flipV="1">
            <a:off x="3829121" y="3182112"/>
            <a:ext cx="1951" cy="419672"/>
          </a:xfrm>
          <a:prstGeom prst="straightConnector1">
            <a:avLst/>
          </a:prstGeom>
          <a:ln w="28575" cap="rnd" cmpd="sng">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076800" y="5580560"/>
            <a:ext cx="1008067" cy="723393"/>
            <a:chOff x="7398938" y="5620029"/>
            <a:chExt cx="1132936" cy="838892"/>
          </a:xfrm>
        </p:grpSpPr>
        <p:pic>
          <p:nvPicPr>
            <p:cNvPr id="17" name="Picture 16"/>
            <p:cNvPicPr>
              <a:picLocks noChangeAspect="1"/>
            </p:cNvPicPr>
            <p:nvPr/>
          </p:nvPicPr>
          <p:blipFill>
            <a:blip r:embed="rId3"/>
            <a:stretch>
              <a:fillRect/>
            </a:stretch>
          </p:blipFill>
          <p:spPr>
            <a:xfrm>
              <a:off x="7398938" y="5620029"/>
              <a:ext cx="1132936" cy="838892"/>
            </a:xfrm>
            <a:prstGeom prst="rect">
              <a:avLst/>
            </a:prstGeom>
          </p:spPr>
        </p:pic>
        <p:pic>
          <p:nvPicPr>
            <p:cNvPr id="18" name="Picture 17"/>
            <p:cNvPicPr>
              <a:picLocks noChangeAspect="1"/>
            </p:cNvPicPr>
            <p:nvPr/>
          </p:nvPicPr>
          <p:blipFill>
            <a:blip r:embed="rId4"/>
            <a:stretch>
              <a:fillRect/>
            </a:stretch>
          </p:blipFill>
          <p:spPr>
            <a:xfrm>
              <a:off x="7812147" y="5810552"/>
              <a:ext cx="317416" cy="322505"/>
            </a:xfrm>
            <a:prstGeom prst="rect">
              <a:avLst/>
            </a:prstGeom>
          </p:spPr>
        </p:pic>
      </p:grpSp>
      <p:grpSp>
        <p:nvGrpSpPr>
          <p:cNvPr id="21" name="Group 20"/>
          <p:cNvGrpSpPr/>
          <p:nvPr/>
        </p:nvGrpSpPr>
        <p:grpSpPr>
          <a:xfrm>
            <a:off x="3149659" y="5214325"/>
            <a:ext cx="1338384" cy="1317055"/>
            <a:chOff x="9694761" y="4325156"/>
            <a:chExt cx="1393809" cy="1436789"/>
          </a:xfrm>
        </p:grpSpPr>
        <p:grpSp>
          <p:nvGrpSpPr>
            <p:cNvPr id="22" name="Group 21"/>
            <p:cNvGrpSpPr/>
            <p:nvPr/>
          </p:nvGrpSpPr>
          <p:grpSpPr>
            <a:xfrm>
              <a:off x="9887672" y="4325156"/>
              <a:ext cx="1007987" cy="654037"/>
              <a:chOff x="9144068" y="5900035"/>
              <a:chExt cx="1221734" cy="792728"/>
            </a:xfrm>
          </p:grpSpPr>
          <p:pic>
            <p:nvPicPr>
              <p:cNvPr id="33" name="Picture 32"/>
              <p:cNvPicPr>
                <a:picLocks noChangeAspect="1"/>
              </p:cNvPicPr>
              <p:nvPr/>
            </p:nvPicPr>
            <p:blipFill>
              <a:blip r:embed="rId5"/>
              <a:stretch>
                <a:fillRect/>
              </a:stretch>
            </p:blipFill>
            <p:spPr>
              <a:xfrm>
                <a:off x="9144068" y="5900035"/>
                <a:ext cx="1221734" cy="792728"/>
              </a:xfrm>
              <a:prstGeom prst="rect">
                <a:avLst/>
              </a:prstGeom>
            </p:spPr>
          </p:pic>
          <p:pic>
            <p:nvPicPr>
              <p:cNvPr id="34" name="Picture 33"/>
              <p:cNvPicPr>
                <a:picLocks noChangeAspect="1"/>
              </p:cNvPicPr>
              <p:nvPr/>
            </p:nvPicPr>
            <p:blipFill>
              <a:blip r:embed="rId4"/>
              <a:stretch>
                <a:fillRect/>
              </a:stretch>
            </p:blipFill>
            <p:spPr>
              <a:xfrm>
                <a:off x="9501987" y="6044933"/>
                <a:ext cx="491274" cy="499154"/>
              </a:xfrm>
              <a:prstGeom prst="rect">
                <a:avLst/>
              </a:prstGeom>
            </p:spPr>
          </p:pic>
        </p:grpSp>
        <p:grpSp>
          <p:nvGrpSpPr>
            <p:cNvPr id="23" name="Group 22"/>
            <p:cNvGrpSpPr/>
            <p:nvPr/>
          </p:nvGrpSpPr>
          <p:grpSpPr>
            <a:xfrm>
              <a:off x="9694761" y="5081064"/>
              <a:ext cx="1393809" cy="680881"/>
              <a:chOff x="9694761" y="5081064"/>
              <a:chExt cx="1393809" cy="680881"/>
            </a:xfrm>
          </p:grpSpPr>
          <p:grpSp>
            <p:nvGrpSpPr>
              <p:cNvPr id="24" name="Group 23"/>
              <p:cNvGrpSpPr/>
              <p:nvPr/>
            </p:nvGrpSpPr>
            <p:grpSpPr>
              <a:xfrm>
                <a:off x="9694761" y="5081064"/>
                <a:ext cx="398388" cy="680881"/>
                <a:chOff x="9575217" y="4997445"/>
                <a:chExt cx="490572" cy="838432"/>
              </a:xfrm>
            </p:grpSpPr>
            <p:pic>
              <p:nvPicPr>
                <p:cNvPr id="31" name="Picture 30"/>
                <p:cNvPicPr>
                  <a:picLocks noChangeAspect="1"/>
                </p:cNvPicPr>
                <p:nvPr/>
              </p:nvPicPr>
              <p:blipFill>
                <a:blip r:embed="rId6"/>
                <a:stretch>
                  <a:fillRect/>
                </a:stretch>
              </p:blipFill>
              <p:spPr>
                <a:xfrm>
                  <a:off x="9575217" y="4997445"/>
                  <a:ext cx="490572" cy="838432"/>
                </a:xfrm>
                <a:prstGeom prst="rect">
                  <a:avLst/>
                </a:prstGeom>
              </p:spPr>
            </p:pic>
            <p:pic>
              <p:nvPicPr>
                <p:cNvPr id="32" name="Picture 31"/>
                <p:cNvPicPr>
                  <a:picLocks noChangeAspect="1"/>
                </p:cNvPicPr>
                <p:nvPr/>
              </p:nvPicPr>
              <p:blipFill>
                <a:blip r:embed="rId7"/>
                <a:stretch>
                  <a:fillRect/>
                </a:stretch>
              </p:blipFill>
              <p:spPr>
                <a:xfrm>
                  <a:off x="9697772" y="5237621"/>
                  <a:ext cx="252137" cy="276150"/>
                </a:xfrm>
                <a:prstGeom prst="rect">
                  <a:avLst/>
                </a:prstGeom>
              </p:spPr>
            </p:pic>
          </p:grpSp>
          <p:grpSp>
            <p:nvGrpSpPr>
              <p:cNvPr id="25" name="Group 24"/>
              <p:cNvGrpSpPr/>
              <p:nvPr/>
            </p:nvGrpSpPr>
            <p:grpSpPr>
              <a:xfrm>
                <a:off x="10166770" y="5081065"/>
                <a:ext cx="379859" cy="680880"/>
                <a:chOff x="10146847" y="4997445"/>
                <a:chExt cx="466117" cy="835493"/>
              </a:xfrm>
            </p:grpSpPr>
            <p:pic>
              <p:nvPicPr>
                <p:cNvPr id="29" name="Picture 28"/>
                <p:cNvPicPr>
                  <a:picLocks noChangeAspect="1"/>
                </p:cNvPicPr>
                <p:nvPr/>
              </p:nvPicPr>
              <p:blipFill>
                <a:blip r:embed="rId8"/>
                <a:stretch>
                  <a:fillRect/>
                </a:stretch>
              </p:blipFill>
              <p:spPr>
                <a:xfrm>
                  <a:off x="10146847" y="4997445"/>
                  <a:ext cx="466117" cy="835493"/>
                </a:xfrm>
                <a:prstGeom prst="rect">
                  <a:avLst/>
                </a:prstGeom>
              </p:spPr>
            </p:pic>
            <p:pic>
              <p:nvPicPr>
                <p:cNvPr id="30" name="Picture 29"/>
                <p:cNvPicPr>
                  <a:picLocks noChangeAspect="1"/>
                </p:cNvPicPr>
                <p:nvPr/>
              </p:nvPicPr>
              <p:blipFill>
                <a:blip r:embed="rId4"/>
                <a:stretch>
                  <a:fillRect/>
                </a:stretch>
              </p:blipFill>
              <p:spPr>
                <a:xfrm>
                  <a:off x="10245703" y="5245349"/>
                  <a:ext cx="256578" cy="260694"/>
                </a:xfrm>
                <a:prstGeom prst="rect">
                  <a:avLst/>
                </a:prstGeom>
              </p:spPr>
            </p:pic>
          </p:grpSp>
          <p:grpSp>
            <p:nvGrpSpPr>
              <p:cNvPr id="26" name="Group 25"/>
              <p:cNvGrpSpPr/>
              <p:nvPr/>
            </p:nvGrpSpPr>
            <p:grpSpPr>
              <a:xfrm>
                <a:off x="10595901" y="5081065"/>
                <a:ext cx="492669" cy="680880"/>
                <a:chOff x="8892965" y="4997445"/>
                <a:chExt cx="597851" cy="826244"/>
              </a:xfrm>
            </p:grpSpPr>
            <p:pic>
              <p:nvPicPr>
                <p:cNvPr id="27" name="Picture 26"/>
                <p:cNvPicPr>
                  <a:picLocks noChangeAspect="1"/>
                </p:cNvPicPr>
                <p:nvPr/>
              </p:nvPicPr>
              <p:blipFill>
                <a:blip r:embed="rId9"/>
                <a:stretch>
                  <a:fillRect/>
                </a:stretch>
              </p:blipFill>
              <p:spPr>
                <a:xfrm>
                  <a:off x="8892965" y="4997445"/>
                  <a:ext cx="597851" cy="826244"/>
                </a:xfrm>
                <a:prstGeom prst="rect">
                  <a:avLst/>
                </a:prstGeom>
              </p:spPr>
            </p:pic>
            <p:pic>
              <p:nvPicPr>
                <p:cNvPr id="28" name="Picture 27"/>
                <p:cNvPicPr>
                  <a:picLocks noChangeAspect="1"/>
                </p:cNvPicPr>
                <p:nvPr/>
              </p:nvPicPr>
              <p:blipFill>
                <a:blip r:embed="rId10"/>
                <a:stretch>
                  <a:fillRect/>
                </a:stretch>
              </p:blipFill>
              <p:spPr>
                <a:xfrm>
                  <a:off x="9022623" y="5167487"/>
                  <a:ext cx="337877" cy="416419"/>
                </a:xfrm>
                <a:prstGeom prst="rect">
                  <a:avLst/>
                </a:prstGeom>
              </p:spPr>
            </p:pic>
          </p:grpSp>
        </p:grpSp>
      </p:grpSp>
      <p:cxnSp>
        <p:nvCxnSpPr>
          <p:cNvPr id="48" name="Straight Arrow Connector 47"/>
          <p:cNvCxnSpPr/>
          <p:nvPr/>
        </p:nvCxnSpPr>
        <p:spPr>
          <a:xfrm flipV="1">
            <a:off x="3820291" y="4688905"/>
            <a:ext cx="1951" cy="419672"/>
          </a:xfrm>
          <a:prstGeom prst="straightConnector1">
            <a:avLst/>
          </a:prstGeom>
          <a:ln w="28575" cap="rnd" cmpd="sng">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684837" y="1330762"/>
            <a:ext cx="0" cy="548640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55" name="Group 54"/>
          <p:cNvGrpSpPr/>
          <p:nvPr/>
        </p:nvGrpSpPr>
        <p:grpSpPr>
          <a:xfrm>
            <a:off x="7089229" y="5757921"/>
            <a:ext cx="1008067" cy="723393"/>
            <a:chOff x="7398938" y="5620029"/>
            <a:chExt cx="1132936" cy="838892"/>
          </a:xfrm>
        </p:grpSpPr>
        <p:pic>
          <p:nvPicPr>
            <p:cNvPr id="56" name="Picture 55"/>
            <p:cNvPicPr>
              <a:picLocks noChangeAspect="1"/>
            </p:cNvPicPr>
            <p:nvPr/>
          </p:nvPicPr>
          <p:blipFill>
            <a:blip r:embed="rId3"/>
            <a:stretch>
              <a:fillRect/>
            </a:stretch>
          </p:blipFill>
          <p:spPr>
            <a:xfrm>
              <a:off x="7398938" y="5620029"/>
              <a:ext cx="1132936" cy="838892"/>
            </a:xfrm>
            <a:prstGeom prst="rect">
              <a:avLst/>
            </a:prstGeom>
          </p:spPr>
        </p:pic>
        <p:pic>
          <p:nvPicPr>
            <p:cNvPr id="57" name="Picture 56"/>
            <p:cNvPicPr>
              <a:picLocks noChangeAspect="1"/>
            </p:cNvPicPr>
            <p:nvPr/>
          </p:nvPicPr>
          <p:blipFill>
            <a:blip r:embed="rId4"/>
            <a:stretch>
              <a:fillRect/>
            </a:stretch>
          </p:blipFill>
          <p:spPr>
            <a:xfrm>
              <a:off x="7812147" y="5810552"/>
              <a:ext cx="317416" cy="322505"/>
            </a:xfrm>
            <a:prstGeom prst="rect">
              <a:avLst/>
            </a:prstGeom>
          </p:spPr>
        </p:pic>
      </p:grpSp>
      <p:grpSp>
        <p:nvGrpSpPr>
          <p:cNvPr id="58" name="Group 57"/>
          <p:cNvGrpSpPr/>
          <p:nvPr/>
        </p:nvGrpSpPr>
        <p:grpSpPr>
          <a:xfrm>
            <a:off x="10341246" y="5187562"/>
            <a:ext cx="1338384" cy="1317055"/>
            <a:chOff x="9694761" y="4325156"/>
            <a:chExt cx="1393809" cy="1436789"/>
          </a:xfrm>
        </p:grpSpPr>
        <p:grpSp>
          <p:nvGrpSpPr>
            <p:cNvPr id="59" name="Group 58"/>
            <p:cNvGrpSpPr/>
            <p:nvPr/>
          </p:nvGrpSpPr>
          <p:grpSpPr>
            <a:xfrm>
              <a:off x="9887672" y="4325156"/>
              <a:ext cx="1007987" cy="654037"/>
              <a:chOff x="9144068" y="5900035"/>
              <a:chExt cx="1221734" cy="792728"/>
            </a:xfrm>
          </p:grpSpPr>
          <p:pic>
            <p:nvPicPr>
              <p:cNvPr id="70" name="Picture 69"/>
              <p:cNvPicPr>
                <a:picLocks noChangeAspect="1"/>
              </p:cNvPicPr>
              <p:nvPr/>
            </p:nvPicPr>
            <p:blipFill>
              <a:blip r:embed="rId5"/>
              <a:stretch>
                <a:fillRect/>
              </a:stretch>
            </p:blipFill>
            <p:spPr>
              <a:xfrm>
                <a:off x="9144068" y="5900035"/>
                <a:ext cx="1221734" cy="792728"/>
              </a:xfrm>
              <a:prstGeom prst="rect">
                <a:avLst/>
              </a:prstGeom>
            </p:spPr>
          </p:pic>
          <p:pic>
            <p:nvPicPr>
              <p:cNvPr id="71" name="Picture 70"/>
              <p:cNvPicPr>
                <a:picLocks noChangeAspect="1"/>
              </p:cNvPicPr>
              <p:nvPr/>
            </p:nvPicPr>
            <p:blipFill>
              <a:blip r:embed="rId4"/>
              <a:stretch>
                <a:fillRect/>
              </a:stretch>
            </p:blipFill>
            <p:spPr>
              <a:xfrm>
                <a:off x="9501987" y="6044933"/>
                <a:ext cx="491274" cy="499154"/>
              </a:xfrm>
              <a:prstGeom prst="rect">
                <a:avLst/>
              </a:prstGeom>
            </p:spPr>
          </p:pic>
        </p:grpSp>
        <p:grpSp>
          <p:nvGrpSpPr>
            <p:cNvPr id="60" name="Group 59"/>
            <p:cNvGrpSpPr/>
            <p:nvPr/>
          </p:nvGrpSpPr>
          <p:grpSpPr>
            <a:xfrm>
              <a:off x="9694761" y="5081064"/>
              <a:ext cx="1393809" cy="680881"/>
              <a:chOff x="9694761" y="5081064"/>
              <a:chExt cx="1393809" cy="680881"/>
            </a:xfrm>
          </p:grpSpPr>
          <p:grpSp>
            <p:nvGrpSpPr>
              <p:cNvPr id="61" name="Group 60"/>
              <p:cNvGrpSpPr/>
              <p:nvPr/>
            </p:nvGrpSpPr>
            <p:grpSpPr>
              <a:xfrm>
                <a:off x="9694761" y="5081064"/>
                <a:ext cx="398388" cy="680881"/>
                <a:chOff x="9575217" y="4997445"/>
                <a:chExt cx="490572" cy="838432"/>
              </a:xfrm>
            </p:grpSpPr>
            <p:pic>
              <p:nvPicPr>
                <p:cNvPr id="68" name="Picture 67"/>
                <p:cNvPicPr>
                  <a:picLocks noChangeAspect="1"/>
                </p:cNvPicPr>
                <p:nvPr/>
              </p:nvPicPr>
              <p:blipFill>
                <a:blip r:embed="rId6"/>
                <a:stretch>
                  <a:fillRect/>
                </a:stretch>
              </p:blipFill>
              <p:spPr>
                <a:xfrm>
                  <a:off x="9575217" y="4997445"/>
                  <a:ext cx="490572" cy="838432"/>
                </a:xfrm>
                <a:prstGeom prst="rect">
                  <a:avLst/>
                </a:prstGeom>
              </p:spPr>
            </p:pic>
            <p:pic>
              <p:nvPicPr>
                <p:cNvPr id="69" name="Picture 68"/>
                <p:cNvPicPr>
                  <a:picLocks noChangeAspect="1"/>
                </p:cNvPicPr>
                <p:nvPr/>
              </p:nvPicPr>
              <p:blipFill>
                <a:blip r:embed="rId7"/>
                <a:stretch>
                  <a:fillRect/>
                </a:stretch>
              </p:blipFill>
              <p:spPr>
                <a:xfrm>
                  <a:off x="9697772" y="5237621"/>
                  <a:ext cx="252137" cy="276150"/>
                </a:xfrm>
                <a:prstGeom prst="rect">
                  <a:avLst/>
                </a:prstGeom>
              </p:spPr>
            </p:pic>
          </p:grpSp>
          <p:grpSp>
            <p:nvGrpSpPr>
              <p:cNvPr id="62" name="Group 61"/>
              <p:cNvGrpSpPr/>
              <p:nvPr/>
            </p:nvGrpSpPr>
            <p:grpSpPr>
              <a:xfrm>
                <a:off x="10166770" y="5081065"/>
                <a:ext cx="379859" cy="680880"/>
                <a:chOff x="10146847" y="4997445"/>
                <a:chExt cx="466117" cy="835493"/>
              </a:xfrm>
            </p:grpSpPr>
            <p:pic>
              <p:nvPicPr>
                <p:cNvPr id="66" name="Picture 65"/>
                <p:cNvPicPr>
                  <a:picLocks noChangeAspect="1"/>
                </p:cNvPicPr>
                <p:nvPr/>
              </p:nvPicPr>
              <p:blipFill>
                <a:blip r:embed="rId8"/>
                <a:stretch>
                  <a:fillRect/>
                </a:stretch>
              </p:blipFill>
              <p:spPr>
                <a:xfrm>
                  <a:off x="10146847" y="4997445"/>
                  <a:ext cx="466117" cy="835493"/>
                </a:xfrm>
                <a:prstGeom prst="rect">
                  <a:avLst/>
                </a:prstGeom>
              </p:spPr>
            </p:pic>
            <p:pic>
              <p:nvPicPr>
                <p:cNvPr id="67" name="Picture 66"/>
                <p:cNvPicPr>
                  <a:picLocks noChangeAspect="1"/>
                </p:cNvPicPr>
                <p:nvPr/>
              </p:nvPicPr>
              <p:blipFill>
                <a:blip r:embed="rId4"/>
                <a:stretch>
                  <a:fillRect/>
                </a:stretch>
              </p:blipFill>
              <p:spPr>
                <a:xfrm>
                  <a:off x="10245703" y="5245349"/>
                  <a:ext cx="256578" cy="260694"/>
                </a:xfrm>
                <a:prstGeom prst="rect">
                  <a:avLst/>
                </a:prstGeom>
              </p:spPr>
            </p:pic>
          </p:grpSp>
          <p:grpSp>
            <p:nvGrpSpPr>
              <p:cNvPr id="63" name="Group 62"/>
              <p:cNvGrpSpPr/>
              <p:nvPr/>
            </p:nvGrpSpPr>
            <p:grpSpPr>
              <a:xfrm>
                <a:off x="10595901" y="5081065"/>
                <a:ext cx="492669" cy="680880"/>
                <a:chOff x="8892965" y="4997445"/>
                <a:chExt cx="597851" cy="826244"/>
              </a:xfrm>
            </p:grpSpPr>
            <p:pic>
              <p:nvPicPr>
                <p:cNvPr id="64" name="Picture 63"/>
                <p:cNvPicPr>
                  <a:picLocks noChangeAspect="1"/>
                </p:cNvPicPr>
                <p:nvPr/>
              </p:nvPicPr>
              <p:blipFill>
                <a:blip r:embed="rId9"/>
                <a:stretch>
                  <a:fillRect/>
                </a:stretch>
              </p:blipFill>
              <p:spPr>
                <a:xfrm>
                  <a:off x="8892965" y="4997445"/>
                  <a:ext cx="597851" cy="826244"/>
                </a:xfrm>
                <a:prstGeom prst="rect">
                  <a:avLst/>
                </a:prstGeom>
              </p:spPr>
            </p:pic>
            <p:pic>
              <p:nvPicPr>
                <p:cNvPr id="65" name="Picture 64"/>
                <p:cNvPicPr>
                  <a:picLocks noChangeAspect="1"/>
                </p:cNvPicPr>
                <p:nvPr/>
              </p:nvPicPr>
              <p:blipFill>
                <a:blip r:embed="rId10"/>
                <a:stretch>
                  <a:fillRect/>
                </a:stretch>
              </p:blipFill>
              <p:spPr>
                <a:xfrm>
                  <a:off x="9022623" y="5167487"/>
                  <a:ext cx="337877" cy="416419"/>
                </a:xfrm>
                <a:prstGeom prst="rect">
                  <a:avLst/>
                </a:prstGeom>
              </p:spPr>
            </p:pic>
          </p:grpSp>
        </p:grpSp>
      </p:grpSp>
      <p:cxnSp>
        <p:nvCxnSpPr>
          <p:cNvPr id="80" name="Straight Arrow Connector 79"/>
          <p:cNvCxnSpPr/>
          <p:nvPr/>
        </p:nvCxnSpPr>
        <p:spPr>
          <a:xfrm flipV="1">
            <a:off x="8804112" y="5011070"/>
            <a:ext cx="0" cy="420624"/>
          </a:xfrm>
          <a:prstGeom prst="straightConnector1">
            <a:avLst/>
          </a:prstGeom>
          <a:ln w="28575" cap="rnd" cmpd="sng">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6944799" y="3823553"/>
            <a:ext cx="1532770" cy="794021"/>
          </a:xfrm>
          <a:prstGeom prst="rect">
            <a:avLst/>
          </a:prstGeom>
          <a:noFill/>
        </p:spPr>
        <p:txBody>
          <a:bodyPr wrap="square" lIns="182854" tIns="146283" rIns="182854" bIns="146283" rtlCol="0">
            <a:spAutoFit/>
          </a:bodyPr>
          <a:lstStyle/>
          <a:p>
            <a:pPr algn="r">
              <a:lnSpc>
                <a:spcPct val="90000"/>
              </a:lnSpc>
              <a:defRPr/>
            </a:pPr>
            <a:r>
              <a:rPr lang="en-GB" sz="1200" spc="-50" dirty="0" smtClean="0">
                <a:solidFill>
                  <a:srgbClr val="505050"/>
                </a:solidFill>
                <a:cs typeface="Segoe UI" panose="020B0502040204020203" pitchFamily="34" charset="0"/>
              </a:rPr>
              <a:t>System Center Configuration </a:t>
            </a:r>
            <a:r>
              <a:rPr lang="en-GB" sz="1200" spc="-50" dirty="0">
                <a:solidFill>
                  <a:srgbClr val="505050"/>
                </a:solidFill>
                <a:cs typeface="Segoe UI" panose="020B0502040204020203" pitchFamily="34" charset="0"/>
              </a:rPr>
              <a:t>Manager </a:t>
            </a:r>
          </a:p>
        </p:txBody>
      </p:sp>
      <p:cxnSp>
        <p:nvCxnSpPr>
          <p:cNvPr id="88" name="Straight Arrow Connector 87"/>
          <p:cNvCxnSpPr/>
          <p:nvPr/>
        </p:nvCxnSpPr>
        <p:spPr>
          <a:xfrm flipH="1">
            <a:off x="2526798" y="2265907"/>
            <a:ext cx="419672" cy="0"/>
          </a:xfrm>
          <a:prstGeom prst="straightConnector1">
            <a:avLst/>
          </a:prstGeom>
          <a:ln w="28575" cap="rnd" cmpd="sng">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a:off x="9662319" y="4335462"/>
            <a:ext cx="420624" cy="0"/>
          </a:xfrm>
          <a:prstGeom prst="straightConnector1">
            <a:avLst/>
          </a:prstGeom>
          <a:ln w="28575" cap="rnd" cmpd="sng">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90" name="Group 89"/>
          <p:cNvGrpSpPr/>
          <p:nvPr/>
        </p:nvGrpSpPr>
        <p:grpSpPr>
          <a:xfrm>
            <a:off x="8209173" y="5755898"/>
            <a:ext cx="945635" cy="727431"/>
            <a:chOff x="10788170" y="2647113"/>
            <a:chExt cx="815784" cy="604054"/>
          </a:xfrm>
        </p:grpSpPr>
        <p:pic>
          <p:nvPicPr>
            <p:cNvPr id="91" name="Picture 90"/>
            <p:cNvPicPr>
              <a:picLocks noChangeAspect="1"/>
            </p:cNvPicPr>
            <p:nvPr/>
          </p:nvPicPr>
          <p:blipFill>
            <a:blip r:embed="rId11"/>
            <a:stretch>
              <a:fillRect/>
            </a:stretch>
          </p:blipFill>
          <p:spPr>
            <a:xfrm>
              <a:off x="10788170" y="2647113"/>
              <a:ext cx="815784" cy="604054"/>
            </a:xfrm>
            <a:prstGeom prst="rect">
              <a:avLst/>
            </a:prstGeom>
          </p:spPr>
        </p:pic>
        <p:pic>
          <p:nvPicPr>
            <p:cNvPr id="92" name="Picture 91"/>
            <p:cNvPicPr>
              <a:picLocks noChangeAspect="1"/>
            </p:cNvPicPr>
            <p:nvPr/>
          </p:nvPicPr>
          <p:blipFill>
            <a:blip r:embed="rId10"/>
            <a:stretch>
              <a:fillRect/>
            </a:stretch>
          </p:blipFill>
          <p:spPr>
            <a:xfrm>
              <a:off x="11085436" y="2746695"/>
              <a:ext cx="221253" cy="272686"/>
            </a:xfrm>
            <a:prstGeom prst="rect">
              <a:avLst/>
            </a:prstGeom>
          </p:spPr>
        </p:pic>
      </p:grpSp>
      <p:cxnSp>
        <p:nvCxnSpPr>
          <p:cNvPr id="93" name="Straight Arrow Connector 92"/>
          <p:cNvCxnSpPr/>
          <p:nvPr/>
        </p:nvCxnSpPr>
        <p:spPr>
          <a:xfrm flipV="1">
            <a:off x="8804112" y="3182112"/>
            <a:ext cx="1951" cy="420624"/>
          </a:xfrm>
          <a:prstGeom prst="straightConnector1">
            <a:avLst/>
          </a:prstGeom>
          <a:ln w="28575" cap="rnd" cmpd="sng">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6320117" y="1329908"/>
            <a:ext cx="5011385" cy="338554"/>
          </a:xfrm>
          <a:prstGeom prst="rect">
            <a:avLst/>
          </a:prstGeom>
          <a:noFill/>
        </p:spPr>
        <p:txBody>
          <a:bodyPr wrap="square" rtlCol="0" anchor="ctr">
            <a:spAutoFit/>
          </a:bodyPr>
          <a:lstStyle/>
          <a:p>
            <a:pPr algn="ctr">
              <a:defRPr/>
            </a:pPr>
            <a:r>
              <a:rPr lang="en-US" sz="1600" dirty="0">
                <a:solidFill>
                  <a:srgbClr val="505050"/>
                </a:solidFill>
                <a:latin typeface="Segoe UI Light" panose="020B0502040204020203" pitchFamily="34" charset="0"/>
                <a:cs typeface="Segoe UI Light" panose="020B0502040204020203" pitchFamily="34" charset="0"/>
              </a:rPr>
              <a:t>Configuration Manager integrated with Intune (hybrid)</a:t>
            </a:r>
          </a:p>
        </p:txBody>
      </p:sp>
      <p:sp>
        <p:nvSpPr>
          <p:cNvPr id="138" name="TextBox 137"/>
          <p:cNvSpPr txBox="1"/>
          <p:nvPr/>
        </p:nvSpPr>
        <p:spPr>
          <a:xfrm>
            <a:off x="1442714" y="1329908"/>
            <a:ext cx="3730264" cy="338554"/>
          </a:xfrm>
          <a:prstGeom prst="rect">
            <a:avLst/>
          </a:prstGeom>
          <a:noFill/>
        </p:spPr>
        <p:txBody>
          <a:bodyPr wrap="square" rtlCol="0" anchor="ctr">
            <a:spAutoFit/>
          </a:bodyPr>
          <a:lstStyle/>
          <a:p>
            <a:pPr algn="ctr">
              <a:defRPr/>
            </a:pPr>
            <a:r>
              <a:rPr lang="en-US" sz="1600" dirty="0">
                <a:solidFill>
                  <a:srgbClr val="505050"/>
                </a:solidFill>
                <a:latin typeface="Segoe UI Light" panose="020B0502040204020203" pitchFamily="34" charset="0"/>
                <a:cs typeface="Segoe UI Light" panose="020B0502040204020203" pitchFamily="34" charset="0"/>
              </a:rPr>
              <a:t>Intune standalone (cloud only)</a:t>
            </a:r>
          </a:p>
        </p:txBody>
      </p:sp>
      <p:sp>
        <p:nvSpPr>
          <p:cNvPr id="3" name="Title 2"/>
          <p:cNvSpPr>
            <a:spLocks noGrp="1"/>
          </p:cNvSpPr>
          <p:nvPr>
            <p:ph type="title"/>
          </p:nvPr>
        </p:nvSpPr>
        <p:spPr>
          <a:xfrm>
            <a:off x="274639" y="227034"/>
            <a:ext cx="11889564" cy="917575"/>
          </a:xfrm>
        </p:spPr>
        <p:txBody>
          <a:bodyPr/>
          <a:lstStyle/>
          <a:p>
            <a:r>
              <a:rPr lang="en-US" sz="3600" dirty="0" smtClean="0"/>
              <a:t>Current deployment options</a:t>
            </a:r>
            <a:endParaRPr lang="en-US" sz="3600" dirty="0"/>
          </a:p>
        </p:txBody>
      </p:sp>
      <p:cxnSp>
        <p:nvCxnSpPr>
          <p:cNvPr id="120" name="Straight Arrow Connector 119"/>
          <p:cNvCxnSpPr/>
          <p:nvPr/>
        </p:nvCxnSpPr>
        <p:spPr>
          <a:xfrm flipH="1">
            <a:off x="7503822" y="2406463"/>
            <a:ext cx="419672" cy="0"/>
          </a:xfrm>
          <a:prstGeom prst="straightConnector1">
            <a:avLst/>
          </a:prstGeom>
          <a:ln w="28575" cap="rnd" cmpd="sng">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 name="Group 4"/>
          <p:cNvGrpSpPr>
            <a:grpSpLocks noChangeAspect="1"/>
          </p:cNvGrpSpPr>
          <p:nvPr/>
        </p:nvGrpSpPr>
        <p:grpSpPr bwMode="auto">
          <a:xfrm>
            <a:off x="9247416" y="5757921"/>
            <a:ext cx="944562" cy="727075"/>
            <a:chOff x="4715" y="3722"/>
            <a:chExt cx="595" cy="458"/>
          </a:xfrm>
        </p:grpSpPr>
        <p:sp>
          <p:nvSpPr>
            <p:cNvPr id="4" name="AutoShape 3"/>
            <p:cNvSpPr>
              <a:spLocks noChangeAspect="1" noChangeArrowheads="1" noTextEdit="1"/>
            </p:cNvSpPr>
            <p:nvPr/>
          </p:nvSpPr>
          <p:spPr bwMode="auto">
            <a:xfrm>
              <a:off x="4715" y="3722"/>
              <a:ext cx="595" cy="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dirty="0">
                <a:solidFill>
                  <a:srgbClr val="505050"/>
                </a:solidFill>
              </a:endParaRPr>
            </a:p>
          </p:txBody>
        </p:sp>
        <p:sp>
          <p:nvSpPr>
            <p:cNvPr id="5" name="Freeform 5"/>
            <p:cNvSpPr>
              <a:spLocks/>
            </p:cNvSpPr>
            <p:nvPr/>
          </p:nvSpPr>
          <p:spPr bwMode="auto">
            <a:xfrm>
              <a:off x="4713" y="3722"/>
              <a:ext cx="597" cy="402"/>
            </a:xfrm>
            <a:custGeom>
              <a:avLst/>
              <a:gdLst>
                <a:gd name="T0" fmla="*/ 13 w 391"/>
                <a:gd name="T1" fmla="*/ 253 h 253"/>
                <a:gd name="T2" fmla="*/ 378 w 391"/>
                <a:gd name="T3" fmla="*/ 253 h 253"/>
                <a:gd name="T4" fmla="*/ 391 w 391"/>
                <a:gd name="T5" fmla="*/ 240 h 253"/>
                <a:gd name="T6" fmla="*/ 391 w 391"/>
                <a:gd name="T7" fmla="*/ 14 h 253"/>
                <a:gd name="T8" fmla="*/ 378 w 391"/>
                <a:gd name="T9" fmla="*/ 0 h 253"/>
                <a:gd name="T10" fmla="*/ 13 w 391"/>
                <a:gd name="T11" fmla="*/ 0 h 253"/>
                <a:gd name="T12" fmla="*/ 0 w 391"/>
                <a:gd name="T13" fmla="*/ 14 h 253"/>
                <a:gd name="T14" fmla="*/ 0 w 391"/>
                <a:gd name="T15" fmla="*/ 240 h 253"/>
                <a:gd name="T16" fmla="*/ 13 w 391"/>
                <a:gd name="T17"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253">
                  <a:moveTo>
                    <a:pt x="13" y="253"/>
                  </a:moveTo>
                  <a:cubicBezTo>
                    <a:pt x="378" y="253"/>
                    <a:pt x="378" y="253"/>
                    <a:pt x="378" y="253"/>
                  </a:cubicBezTo>
                  <a:cubicBezTo>
                    <a:pt x="386" y="253"/>
                    <a:pt x="391" y="248"/>
                    <a:pt x="391" y="240"/>
                  </a:cubicBezTo>
                  <a:cubicBezTo>
                    <a:pt x="391" y="14"/>
                    <a:pt x="391" y="14"/>
                    <a:pt x="391" y="14"/>
                  </a:cubicBezTo>
                  <a:cubicBezTo>
                    <a:pt x="391" y="5"/>
                    <a:pt x="386" y="0"/>
                    <a:pt x="378" y="0"/>
                  </a:cubicBezTo>
                  <a:cubicBezTo>
                    <a:pt x="13" y="0"/>
                    <a:pt x="13" y="0"/>
                    <a:pt x="13" y="0"/>
                  </a:cubicBezTo>
                  <a:cubicBezTo>
                    <a:pt x="6" y="0"/>
                    <a:pt x="0" y="5"/>
                    <a:pt x="0" y="14"/>
                  </a:cubicBezTo>
                  <a:cubicBezTo>
                    <a:pt x="0" y="240"/>
                    <a:pt x="0" y="240"/>
                    <a:pt x="0" y="240"/>
                  </a:cubicBezTo>
                  <a:cubicBezTo>
                    <a:pt x="0" y="248"/>
                    <a:pt x="6" y="253"/>
                    <a:pt x="13" y="253"/>
                  </a:cubicBezTo>
                </a:path>
              </a:pathLst>
            </a:custGeom>
            <a:solidFill>
              <a:srgbClr val="2828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dirty="0">
                <a:solidFill>
                  <a:srgbClr val="505050"/>
                </a:solidFill>
              </a:endParaRPr>
            </a:p>
          </p:txBody>
        </p:sp>
        <p:sp>
          <p:nvSpPr>
            <p:cNvPr id="6" name="Freeform 6"/>
            <p:cNvSpPr>
              <a:spLocks/>
            </p:cNvSpPr>
            <p:nvPr/>
          </p:nvSpPr>
          <p:spPr bwMode="auto">
            <a:xfrm>
              <a:off x="4739" y="3728"/>
              <a:ext cx="544" cy="353"/>
            </a:xfrm>
            <a:custGeom>
              <a:avLst/>
              <a:gdLst>
                <a:gd name="T0" fmla="*/ 0 w 356"/>
                <a:gd name="T1" fmla="*/ 11 h 222"/>
                <a:gd name="T2" fmla="*/ 356 w 356"/>
                <a:gd name="T3" fmla="*/ 11 h 222"/>
                <a:gd name="T4" fmla="*/ 356 w 356"/>
                <a:gd name="T5" fmla="*/ 222 h 222"/>
                <a:gd name="T6" fmla="*/ 0 w 356"/>
                <a:gd name="T7" fmla="*/ 222 h 222"/>
                <a:gd name="T8" fmla="*/ 0 w 356"/>
                <a:gd name="T9" fmla="*/ 11 h 222"/>
              </a:gdLst>
              <a:ahLst/>
              <a:cxnLst>
                <a:cxn ang="0">
                  <a:pos x="T0" y="T1"/>
                </a:cxn>
                <a:cxn ang="0">
                  <a:pos x="T2" y="T3"/>
                </a:cxn>
                <a:cxn ang="0">
                  <a:pos x="T4" y="T5"/>
                </a:cxn>
                <a:cxn ang="0">
                  <a:pos x="T6" y="T7"/>
                </a:cxn>
                <a:cxn ang="0">
                  <a:pos x="T8" y="T9"/>
                </a:cxn>
              </a:cxnLst>
              <a:rect l="0" t="0" r="r" b="b"/>
              <a:pathLst>
                <a:path w="356" h="222">
                  <a:moveTo>
                    <a:pt x="0" y="11"/>
                  </a:moveTo>
                  <a:cubicBezTo>
                    <a:pt x="356" y="11"/>
                    <a:pt x="356" y="11"/>
                    <a:pt x="356" y="11"/>
                  </a:cubicBezTo>
                  <a:cubicBezTo>
                    <a:pt x="356" y="158"/>
                    <a:pt x="356" y="222"/>
                    <a:pt x="356" y="222"/>
                  </a:cubicBezTo>
                  <a:cubicBezTo>
                    <a:pt x="0" y="222"/>
                    <a:pt x="0" y="222"/>
                    <a:pt x="0" y="222"/>
                  </a:cubicBezTo>
                  <a:cubicBezTo>
                    <a:pt x="0" y="0"/>
                    <a:pt x="0" y="11"/>
                    <a:pt x="0" y="11"/>
                  </a:cubicBezTo>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dirty="0">
                <a:solidFill>
                  <a:srgbClr val="505050"/>
                </a:solidFill>
              </a:endParaRPr>
            </a:p>
          </p:txBody>
        </p:sp>
        <p:sp>
          <p:nvSpPr>
            <p:cNvPr id="7" name="Freeform 7"/>
            <p:cNvSpPr>
              <a:spLocks noEditPoints="1"/>
            </p:cNvSpPr>
            <p:nvPr/>
          </p:nvSpPr>
          <p:spPr bwMode="auto">
            <a:xfrm>
              <a:off x="4739" y="3746"/>
              <a:ext cx="325" cy="335"/>
            </a:xfrm>
            <a:custGeom>
              <a:avLst/>
              <a:gdLst>
                <a:gd name="T0" fmla="*/ 213 w 213"/>
                <a:gd name="T1" fmla="*/ 0 h 211"/>
                <a:gd name="T2" fmla="*/ 0 w 213"/>
                <a:gd name="T3" fmla="*/ 0 h 211"/>
                <a:gd name="T4" fmla="*/ 0 w 213"/>
                <a:gd name="T5" fmla="*/ 211 h 211"/>
                <a:gd name="T6" fmla="*/ 185 w 213"/>
                <a:gd name="T7" fmla="*/ 211 h 211"/>
                <a:gd name="T8" fmla="*/ 213 w 213"/>
                <a:gd name="T9" fmla="*/ 0 h 211"/>
                <a:gd name="T10" fmla="*/ 0 w 213"/>
                <a:gd name="T11" fmla="*/ 0 h 211"/>
                <a:gd name="T12" fmla="*/ 0 w 213"/>
                <a:gd name="T13" fmla="*/ 0 h 211"/>
                <a:gd name="T14" fmla="*/ 0 w 213"/>
                <a:gd name="T15" fmla="*/ 0 h 211"/>
                <a:gd name="T16" fmla="*/ 0 w 213"/>
                <a:gd name="T17" fmla="*/ 0 h 211"/>
                <a:gd name="T18" fmla="*/ 0 w 213"/>
                <a:gd name="T1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11">
                  <a:moveTo>
                    <a:pt x="213" y="0"/>
                  </a:moveTo>
                  <a:cubicBezTo>
                    <a:pt x="162" y="0"/>
                    <a:pt x="92" y="0"/>
                    <a:pt x="0" y="0"/>
                  </a:cubicBezTo>
                  <a:cubicBezTo>
                    <a:pt x="0" y="1"/>
                    <a:pt x="0" y="19"/>
                    <a:pt x="0" y="211"/>
                  </a:cubicBezTo>
                  <a:cubicBezTo>
                    <a:pt x="185" y="211"/>
                    <a:pt x="185" y="211"/>
                    <a:pt x="185" y="211"/>
                  </a:cubicBezTo>
                  <a:cubicBezTo>
                    <a:pt x="213" y="0"/>
                    <a:pt x="213" y="0"/>
                    <a:pt x="213" y="0"/>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20B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dirty="0">
                <a:solidFill>
                  <a:srgbClr val="505050"/>
                </a:solidFill>
              </a:endParaRPr>
            </a:p>
          </p:txBody>
        </p:sp>
        <p:sp>
          <p:nvSpPr>
            <p:cNvPr id="8" name="Freeform 8"/>
            <p:cNvSpPr>
              <a:spLocks/>
            </p:cNvSpPr>
            <p:nvPr/>
          </p:nvSpPr>
          <p:spPr bwMode="auto">
            <a:xfrm>
              <a:off x="4811" y="4118"/>
              <a:ext cx="401" cy="60"/>
            </a:xfrm>
            <a:custGeom>
              <a:avLst/>
              <a:gdLst>
                <a:gd name="T0" fmla="*/ 166 w 263"/>
                <a:gd name="T1" fmla="*/ 38 h 38"/>
                <a:gd name="T2" fmla="*/ 255 w 263"/>
                <a:gd name="T3" fmla="*/ 38 h 38"/>
                <a:gd name="T4" fmla="*/ 263 w 263"/>
                <a:gd name="T5" fmla="*/ 30 h 38"/>
                <a:gd name="T6" fmla="*/ 255 w 263"/>
                <a:gd name="T7" fmla="*/ 21 h 38"/>
                <a:gd name="T8" fmla="*/ 206 w 263"/>
                <a:gd name="T9" fmla="*/ 21 h 38"/>
                <a:gd name="T10" fmla="*/ 192 w 263"/>
                <a:gd name="T11" fmla="*/ 0 h 38"/>
                <a:gd name="T12" fmla="*/ 166 w 263"/>
                <a:gd name="T13" fmla="*/ 0 h 38"/>
                <a:gd name="T14" fmla="*/ 97 w 263"/>
                <a:gd name="T15" fmla="*/ 0 h 38"/>
                <a:gd name="T16" fmla="*/ 71 w 263"/>
                <a:gd name="T17" fmla="*/ 0 h 38"/>
                <a:gd name="T18" fmla="*/ 57 w 263"/>
                <a:gd name="T19" fmla="*/ 21 h 38"/>
                <a:gd name="T20" fmla="*/ 8 w 263"/>
                <a:gd name="T21" fmla="*/ 21 h 38"/>
                <a:gd name="T22" fmla="*/ 0 w 263"/>
                <a:gd name="T23" fmla="*/ 30 h 38"/>
                <a:gd name="T24" fmla="*/ 8 w 263"/>
                <a:gd name="T25" fmla="*/ 38 h 38"/>
                <a:gd name="T26" fmla="*/ 97 w 263"/>
                <a:gd name="T27" fmla="*/ 38 h 38"/>
                <a:gd name="T28" fmla="*/ 166 w 263"/>
                <a:gd name="T29"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3" h="38">
                  <a:moveTo>
                    <a:pt x="166" y="38"/>
                  </a:moveTo>
                  <a:cubicBezTo>
                    <a:pt x="255" y="38"/>
                    <a:pt x="255" y="38"/>
                    <a:pt x="255" y="38"/>
                  </a:cubicBezTo>
                  <a:cubicBezTo>
                    <a:pt x="255" y="38"/>
                    <a:pt x="263" y="37"/>
                    <a:pt x="263" y="30"/>
                  </a:cubicBezTo>
                  <a:cubicBezTo>
                    <a:pt x="263" y="22"/>
                    <a:pt x="255" y="21"/>
                    <a:pt x="255" y="21"/>
                  </a:cubicBezTo>
                  <a:cubicBezTo>
                    <a:pt x="255" y="21"/>
                    <a:pt x="220" y="21"/>
                    <a:pt x="206" y="21"/>
                  </a:cubicBezTo>
                  <a:cubicBezTo>
                    <a:pt x="191" y="21"/>
                    <a:pt x="192" y="0"/>
                    <a:pt x="192" y="0"/>
                  </a:cubicBezTo>
                  <a:cubicBezTo>
                    <a:pt x="166" y="0"/>
                    <a:pt x="166" y="0"/>
                    <a:pt x="166" y="0"/>
                  </a:cubicBezTo>
                  <a:cubicBezTo>
                    <a:pt x="97" y="0"/>
                    <a:pt x="97" y="0"/>
                    <a:pt x="97" y="0"/>
                  </a:cubicBezTo>
                  <a:cubicBezTo>
                    <a:pt x="71" y="0"/>
                    <a:pt x="71" y="0"/>
                    <a:pt x="71" y="0"/>
                  </a:cubicBezTo>
                  <a:cubicBezTo>
                    <a:pt x="71" y="0"/>
                    <a:pt x="72" y="21"/>
                    <a:pt x="57" y="21"/>
                  </a:cubicBezTo>
                  <a:cubicBezTo>
                    <a:pt x="43" y="21"/>
                    <a:pt x="8" y="21"/>
                    <a:pt x="8" y="21"/>
                  </a:cubicBezTo>
                  <a:cubicBezTo>
                    <a:pt x="8" y="21"/>
                    <a:pt x="0" y="22"/>
                    <a:pt x="0" y="30"/>
                  </a:cubicBezTo>
                  <a:cubicBezTo>
                    <a:pt x="0" y="37"/>
                    <a:pt x="8" y="38"/>
                    <a:pt x="8" y="38"/>
                  </a:cubicBezTo>
                  <a:cubicBezTo>
                    <a:pt x="97" y="38"/>
                    <a:pt x="97" y="38"/>
                    <a:pt x="97" y="38"/>
                  </a:cubicBezTo>
                  <a:lnTo>
                    <a:pt x="166" y="38"/>
                  </a:lnTo>
                  <a:close/>
                </a:path>
              </a:pathLst>
            </a:custGeom>
            <a:solidFill>
              <a:srgbClr val="2828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dirty="0">
                <a:solidFill>
                  <a:srgbClr val="505050"/>
                </a:solidFill>
              </a:endParaRPr>
            </a:p>
          </p:txBody>
        </p:sp>
      </p:grpSp>
      <p:pic>
        <p:nvPicPr>
          <p:cNvPr id="14" name="Picture 13"/>
          <p:cNvPicPr>
            <a:picLocks noChangeAspect="1"/>
          </p:cNvPicPr>
          <p:nvPr/>
        </p:nvPicPr>
        <p:blipFill>
          <a:blip r:embed="rId12"/>
          <a:stretch>
            <a:fillRect/>
          </a:stretch>
        </p:blipFill>
        <p:spPr>
          <a:xfrm>
            <a:off x="8562721" y="3714118"/>
            <a:ext cx="922720" cy="1078544"/>
          </a:xfrm>
          <a:prstGeom prst="rect">
            <a:avLst/>
          </a:prstGeom>
        </p:spPr>
      </p:pic>
      <p:pic>
        <p:nvPicPr>
          <p:cNvPr id="105" name="Picture 23"/>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bwMode="auto">
          <a:xfrm>
            <a:off x="1710908" y="1741089"/>
            <a:ext cx="714301" cy="124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6" name="TextBox 105"/>
          <p:cNvSpPr txBox="1"/>
          <p:nvPr/>
        </p:nvSpPr>
        <p:spPr>
          <a:xfrm>
            <a:off x="1596875" y="2428858"/>
            <a:ext cx="658962" cy="461665"/>
          </a:xfrm>
          <a:prstGeom prst="rect">
            <a:avLst/>
          </a:prstGeom>
          <a:noFill/>
        </p:spPr>
        <p:txBody>
          <a:bodyPr wrap="square" lIns="182880" tIns="146304" rIns="182880" bIns="146304">
            <a:spAutoFit/>
          </a:bodyPr>
          <a:lstStyle/>
          <a:p>
            <a:pPr defTabSz="932688">
              <a:lnSpc>
                <a:spcPct val="90000"/>
              </a:lnSpc>
              <a:defRPr/>
            </a:pPr>
            <a:r>
              <a:rPr lang="en-US" sz="1200" dirty="0" smtClean="0">
                <a:solidFill>
                  <a:srgbClr val="505050"/>
                </a:solidFill>
                <a:latin typeface="Segoe UI Light"/>
              </a:rPr>
              <a:t>IT</a:t>
            </a:r>
            <a:endParaRPr lang="en-US" sz="1200" dirty="0">
              <a:solidFill>
                <a:srgbClr val="505050"/>
              </a:solidFill>
              <a:latin typeface="Segoe UI Light"/>
            </a:endParaRPr>
          </a:p>
        </p:txBody>
      </p:sp>
      <p:pic>
        <p:nvPicPr>
          <p:cNvPr id="107" name="Picture 23"/>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bwMode="auto">
          <a:xfrm>
            <a:off x="6660491" y="1741089"/>
            <a:ext cx="714301" cy="124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8" name="TextBox 107"/>
          <p:cNvSpPr txBox="1"/>
          <p:nvPr/>
        </p:nvSpPr>
        <p:spPr>
          <a:xfrm>
            <a:off x="6558017" y="2428859"/>
            <a:ext cx="658962" cy="461665"/>
          </a:xfrm>
          <a:prstGeom prst="rect">
            <a:avLst/>
          </a:prstGeom>
          <a:noFill/>
        </p:spPr>
        <p:txBody>
          <a:bodyPr wrap="square" lIns="182880" tIns="146304" rIns="182880" bIns="146304">
            <a:spAutoFit/>
          </a:bodyPr>
          <a:lstStyle/>
          <a:p>
            <a:pPr defTabSz="932688">
              <a:lnSpc>
                <a:spcPct val="90000"/>
              </a:lnSpc>
              <a:defRPr/>
            </a:pPr>
            <a:r>
              <a:rPr lang="en-US" sz="1200" dirty="0" smtClean="0">
                <a:solidFill>
                  <a:srgbClr val="505050"/>
                </a:solidFill>
                <a:latin typeface="Segoe UI Light"/>
              </a:rPr>
              <a:t>IT</a:t>
            </a:r>
            <a:endParaRPr lang="en-US" sz="1200" dirty="0">
              <a:solidFill>
                <a:srgbClr val="505050"/>
              </a:solidFill>
              <a:latin typeface="Segoe UI Light"/>
            </a:endParaRPr>
          </a:p>
        </p:txBody>
      </p:sp>
      <p:pic>
        <p:nvPicPr>
          <p:cNvPr id="42" name="Picture 41"/>
          <p:cNvPicPr>
            <a:picLocks noChangeAspect="1"/>
          </p:cNvPicPr>
          <p:nvPr/>
        </p:nvPicPr>
        <p:blipFill>
          <a:blip r:embed="rId14"/>
          <a:stretch>
            <a:fillRect/>
          </a:stretch>
        </p:blipFill>
        <p:spPr>
          <a:xfrm>
            <a:off x="9405144" y="5991962"/>
            <a:ext cx="641619" cy="142979"/>
          </a:xfrm>
          <a:prstGeom prst="rect">
            <a:avLst/>
          </a:prstGeom>
        </p:spPr>
      </p:pic>
      <p:grpSp>
        <p:nvGrpSpPr>
          <p:cNvPr id="109" name="Group 108"/>
          <p:cNvGrpSpPr/>
          <p:nvPr/>
        </p:nvGrpSpPr>
        <p:grpSpPr>
          <a:xfrm>
            <a:off x="3008965" y="1790391"/>
            <a:ext cx="2097546" cy="1152668"/>
            <a:chOff x="8878888" y="3140075"/>
            <a:chExt cx="2371725" cy="1303338"/>
          </a:xfrm>
        </p:grpSpPr>
        <p:grpSp>
          <p:nvGrpSpPr>
            <p:cNvPr id="110" name="Group 81"/>
            <p:cNvGrpSpPr>
              <a:grpSpLocks/>
            </p:cNvGrpSpPr>
            <p:nvPr/>
          </p:nvGrpSpPr>
          <p:grpSpPr bwMode="auto">
            <a:xfrm>
              <a:off x="8878888" y="3140075"/>
              <a:ext cx="2371725" cy="1303338"/>
              <a:chOff x="-13115925" y="2173288"/>
              <a:chExt cx="10488613" cy="5756275"/>
            </a:xfrm>
          </p:grpSpPr>
          <p:sp>
            <p:nvSpPr>
              <p:cNvPr id="140" name="Freeform 5"/>
              <p:cNvSpPr>
                <a:spLocks/>
              </p:cNvSpPr>
              <p:nvPr/>
            </p:nvSpPr>
            <p:spPr bwMode="auto">
              <a:xfrm>
                <a:off x="-3848877" y="7340614"/>
                <a:ext cx="1221565" cy="588949"/>
              </a:xfrm>
              <a:custGeom>
                <a:avLst/>
                <a:gdLst>
                  <a:gd name="T0" fmla="*/ 168 w 326"/>
                  <a:gd name="T1" fmla="*/ 3 h 157"/>
                  <a:gd name="T2" fmla="*/ 0 w 326"/>
                  <a:gd name="T3" fmla="*/ 157 h 157"/>
                  <a:gd name="T4" fmla="*/ 322 w 326"/>
                  <a:gd name="T5" fmla="*/ 157 h 157"/>
                  <a:gd name="T6" fmla="*/ 168 w 326"/>
                  <a:gd name="T7" fmla="*/ 3 h 157"/>
                </a:gdLst>
                <a:ahLst/>
                <a:cxnLst>
                  <a:cxn ang="0">
                    <a:pos x="T0" y="T1"/>
                  </a:cxn>
                  <a:cxn ang="0">
                    <a:pos x="T2" y="T3"/>
                  </a:cxn>
                  <a:cxn ang="0">
                    <a:pos x="T4" y="T5"/>
                  </a:cxn>
                  <a:cxn ang="0">
                    <a:pos x="T6" y="T7"/>
                  </a:cxn>
                </a:cxnLst>
                <a:rect l="0" t="0" r="r" b="b"/>
                <a:pathLst>
                  <a:path w="326" h="157">
                    <a:moveTo>
                      <a:pt x="168" y="3"/>
                    </a:moveTo>
                    <a:cubicBezTo>
                      <a:pt x="79" y="0"/>
                      <a:pt x="4" y="69"/>
                      <a:pt x="0" y="157"/>
                    </a:cubicBezTo>
                    <a:cubicBezTo>
                      <a:pt x="322" y="157"/>
                      <a:pt x="322" y="157"/>
                      <a:pt x="322" y="157"/>
                    </a:cubicBezTo>
                    <a:cubicBezTo>
                      <a:pt x="326" y="69"/>
                      <a:pt x="257" y="7"/>
                      <a:pt x="168" y="3"/>
                    </a:cubicBezTo>
                    <a:close/>
                  </a:path>
                </a:pathLst>
              </a:custGeom>
              <a:solidFill>
                <a:schemeClr val="accent2">
                  <a:lumMod val="50000"/>
                </a:schemeClr>
              </a:solidFill>
              <a:ln>
                <a:noFill/>
              </a:ln>
            </p:spPr>
            <p:txBody>
              <a:bodyPr/>
              <a:lstStyle/>
              <a:p>
                <a:pPr defTabSz="932688">
                  <a:defRPr/>
                </a:pPr>
                <a:endParaRPr lang="en-US" sz="1836" dirty="0">
                  <a:solidFill>
                    <a:srgbClr val="505050"/>
                  </a:solidFill>
                </a:endParaRPr>
              </a:p>
            </p:txBody>
          </p:sp>
          <p:sp>
            <p:nvSpPr>
              <p:cNvPr id="141" name="Freeform 6"/>
              <p:cNvSpPr>
                <a:spLocks/>
              </p:cNvSpPr>
              <p:nvPr/>
            </p:nvSpPr>
            <p:spPr bwMode="auto">
              <a:xfrm>
                <a:off x="-6081393" y="7347623"/>
                <a:ext cx="2590559" cy="329533"/>
              </a:xfrm>
              <a:custGeom>
                <a:avLst/>
                <a:gdLst>
                  <a:gd name="T0" fmla="*/ 680 w 690"/>
                  <a:gd name="T1" fmla="*/ 86 h 86"/>
                  <a:gd name="T2" fmla="*/ 609 w 690"/>
                  <a:gd name="T3" fmla="*/ 55 h 86"/>
                  <a:gd name="T4" fmla="*/ 460 w 690"/>
                  <a:gd name="T5" fmla="*/ 25 h 86"/>
                  <a:gd name="T6" fmla="*/ 0 w 690"/>
                  <a:gd name="T7" fmla="*/ 25 h 86"/>
                  <a:gd name="T8" fmla="*/ 0 w 690"/>
                  <a:gd name="T9" fmla="*/ 0 h 86"/>
                  <a:gd name="T10" fmla="*/ 460 w 690"/>
                  <a:gd name="T11" fmla="*/ 0 h 86"/>
                  <a:gd name="T12" fmla="*/ 619 w 690"/>
                  <a:gd name="T13" fmla="*/ 32 h 86"/>
                  <a:gd name="T14" fmla="*/ 690 w 690"/>
                  <a:gd name="T15" fmla="*/ 63 h 86"/>
                  <a:gd name="T16" fmla="*/ 680 w 690"/>
                  <a:gd name="T1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86">
                    <a:moveTo>
                      <a:pt x="680" y="86"/>
                    </a:moveTo>
                    <a:cubicBezTo>
                      <a:pt x="609" y="55"/>
                      <a:pt x="609" y="55"/>
                      <a:pt x="609" y="55"/>
                    </a:cubicBezTo>
                    <a:cubicBezTo>
                      <a:pt x="572" y="39"/>
                      <a:pt x="504" y="25"/>
                      <a:pt x="460" y="25"/>
                    </a:cubicBezTo>
                    <a:cubicBezTo>
                      <a:pt x="0" y="25"/>
                      <a:pt x="0" y="25"/>
                      <a:pt x="0" y="25"/>
                    </a:cubicBezTo>
                    <a:cubicBezTo>
                      <a:pt x="0" y="0"/>
                      <a:pt x="0" y="0"/>
                      <a:pt x="0" y="0"/>
                    </a:cubicBezTo>
                    <a:cubicBezTo>
                      <a:pt x="460" y="0"/>
                      <a:pt x="460" y="0"/>
                      <a:pt x="460" y="0"/>
                    </a:cubicBezTo>
                    <a:cubicBezTo>
                      <a:pt x="507" y="0"/>
                      <a:pt x="579" y="14"/>
                      <a:pt x="619" y="32"/>
                    </a:cubicBezTo>
                    <a:cubicBezTo>
                      <a:pt x="690" y="63"/>
                      <a:pt x="690" y="63"/>
                      <a:pt x="690" y="63"/>
                    </a:cubicBezTo>
                    <a:lnTo>
                      <a:pt x="680" y="86"/>
                    </a:lnTo>
                    <a:close/>
                  </a:path>
                </a:pathLst>
              </a:custGeom>
              <a:solidFill>
                <a:schemeClr val="accent2">
                  <a:lumMod val="50000"/>
                </a:schemeClr>
              </a:solidFill>
              <a:ln>
                <a:noFill/>
              </a:ln>
            </p:spPr>
            <p:txBody>
              <a:bodyPr/>
              <a:lstStyle/>
              <a:p>
                <a:pPr defTabSz="932688">
                  <a:defRPr/>
                </a:pPr>
                <a:endParaRPr lang="en-US" sz="1836" dirty="0">
                  <a:solidFill>
                    <a:srgbClr val="505050"/>
                  </a:solidFill>
                </a:endParaRPr>
              </a:p>
            </p:txBody>
          </p:sp>
          <p:sp>
            <p:nvSpPr>
              <p:cNvPr id="142" name="Oval 7"/>
              <p:cNvSpPr>
                <a:spLocks noChangeArrowheads="1"/>
              </p:cNvSpPr>
              <p:nvPr/>
            </p:nvSpPr>
            <p:spPr bwMode="auto">
              <a:xfrm>
                <a:off x="-10420057" y="6401101"/>
                <a:ext cx="2681827" cy="574926"/>
              </a:xfrm>
              <a:prstGeom prst="ellipse">
                <a:avLst/>
              </a:prstGeom>
              <a:solidFill>
                <a:schemeClr val="accent2">
                  <a:lumMod val="50000"/>
                </a:schemeClr>
              </a:solidFill>
              <a:ln>
                <a:noFill/>
              </a:ln>
            </p:spPr>
            <p:txBody>
              <a:bodyPr/>
              <a:lstStyle/>
              <a:p>
                <a:pPr defTabSz="932688">
                  <a:defRPr/>
                </a:pPr>
                <a:endParaRPr lang="en-US" sz="1836" dirty="0">
                  <a:solidFill>
                    <a:srgbClr val="505050"/>
                  </a:solidFill>
                </a:endParaRPr>
              </a:p>
            </p:txBody>
          </p:sp>
          <p:sp>
            <p:nvSpPr>
              <p:cNvPr id="143" name="Freeform 8"/>
              <p:cNvSpPr>
                <a:spLocks/>
              </p:cNvSpPr>
              <p:nvPr/>
            </p:nvSpPr>
            <p:spPr bwMode="auto">
              <a:xfrm>
                <a:off x="-12385794" y="2173288"/>
                <a:ext cx="6500974" cy="4515274"/>
              </a:xfrm>
              <a:custGeom>
                <a:avLst/>
                <a:gdLst>
                  <a:gd name="T0" fmla="*/ 1699 w 1733"/>
                  <a:gd name="T1" fmla="*/ 1202 h 1202"/>
                  <a:gd name="T2" fmla="*/ 1733 w 1733"/>
                  <a:gd name="T3" fmla="*/ 1168 h 1202"/>
                  <a:gd name="T4" fmla="*/ 1733 w 1733"/>
                  <a:gd name="T5" fmla="*/ 34 h 1202"/>
                  <a:gd name="T6" fmla="*/ 1699 w 1733"/>
                  <a:gd name="T7" fmla="*/ 0 h 1202"/>
                  <a:gd name="T8" fmla="*/ 34 w 1733"/>
                  <a:gd name="T9" fmla="*/ 0 h 1202"/>
                  <a:gd name="T10" fmla="*/ 0 w 1733"/>
                  <a:gd name="T11" fmla="*/ 34 h 1202"/>
                  <a:gd name="T12" fmla="*/ 0 w 1733"/>
                  <a:gd name="T13" fmla="*/ 1168 h 1202"/>
                  <a:gd name="T14" fmla="*/ 34 w 1733"/>
                  <a:gd name="T15" fmla="*/ 1202 h 1202"/>
                  <a:gd name="T16" fmla="*/ 1699 w 1733"/>
                  <a:gd name="T17" fmla="*/ 1202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3" h="1202">
                    <a:moveTo>
                      <a:pt x="1699" y="1202"/>
                    </a:moveTo>
                    <a:cubicBezTo>
                      <a:pt x="1718" y="1202"/>
                      <a:pt x="1733" y="1187"/>
                      <a:pt x="1733" y="1168"/>
                    </a:cubicBezTo>
                    <a:cubicBezTo>
                      <a:pt x="1733" y="34"/>
                      <a:pt x="1733" y="34"/>
                      <a:pt x="1733" y="34"/>
                    </a:cubicBezTo>
                    <a:cubicBezTo>
                      <a:pt x="1733" y="15"/>
                      <a:pt x="1718" y="0"/>
                      <a:pt x="1699" y="0"/>
                    </a:cubicBezTo>
                    <a:cubicBezTo>
                      <a:pt x="34" y="0"/>
                      <a:pt x="34" y="0"/>
                      <a:pt x="34" y="0"/>
                    </a:cubicBezTo>
                    <a:cubicBezTo>
                      <a:pt x="15" y="0"/>
                      <a:pt x="0" y="15"/>
                      <a:pt x="0" y="34"/>
                    </a:cubicBezTo>
                    <a:cubicBezTo>
                      <a:pt x="0" y="1168"/>
                      <a:pt x="0" y="1168"/>
                      <a:pt x="0" y="1168"/>
                    </a:cubicBezTo>
                    <a:cubicBezTo>
                      <a:pt x="0" y="1187"/>
                      <a:pt x="15" y="1202"/>
                      <a:pt x="34" y="1202"/>
                    </a:cubicBezTo>
                    <a:lnTo>
                      <a:pt x="1699" y="1202"/>
                    </a:lnTo>
                    <a:close/>
                  </a:path>
                </a:pathLst>
              </a:custGeom>
              <a:solidFill>
                <a:schemeClr val="accent2">
                  <a:lumMod val="50000"/>
                </a:schemeClr>
              </a:solidFill>
              <a:ln>
                <a:noFill/>
              </a:ln>
            </p:spPr>
            <p:txBody>
              <a:bodyPr/>
              <a:lstStyle/>
              <a:p>
                <a:pPr defTabSz="932688">
                  <a:defRPr/>
                </a:pPr>
                <a:endParaRPr lang="en-US" sz="1836" dirty="0">
                  <a:solidFill>
                    <a:srgbClr val="505050"/>
                  </a:solidFill>
                </a:endParaRPr>
              </a:p>
            </p:txBody>
          </p:sp>
          <p:sp>
            <p:nvSpPr>
              <p:cNvPr id="144" name="Rectangle 9"/>
              <p:cNvSpPr>
                <a:spLocks noChangeArrowheads="1"/>
              </p:cNvSpPr>
              <p:nvPr/>
            </p:nvSpPr>
            <p:spPr bwMode="auto">
              <a:xfrm>
                <a:off x="-12182202" y="2369604"/>
                <a:ext cx="6093786" cy="3463579"/>
              </a:xfrm>
              <a:prstGeom prst="rect">
                <a:avLst/>
              </a:prstGeom>
              <a:solidFill>
                <a:schemeClr val="bg1">
                  <a:lumMod val="50000"/>
                </a:schemeClr>
              </a:solidFill>
              <a:ln>
                <a:noFill/>
              </a:ln>
            </p:spPr>
            <p:txBody>
              <a:bodyPr/>
              <a:lstStyle/>
              <a:p>
                <a:pPr defTabSz="932688">
                  <a:defRPr/>
                </a:pPr>
                <a:endParaRPr lang="en-US" sz="1836" dirty="0">
                  <a:solidFill>
                    <a:srgbClr val="505050"/>
                  </a:solidFill>
                </a:endParaRPr>
              </a:p>
            </p:txBody>
          </p:sp>
          <p:sp>
            <p:nvSpPr>
              <p:cNvPr id="145" name="Rectangle 10"/>
              <p:cNvSpPr>
                <a:spLocks noChangeArrowheads="1"/>
              </p:cNvSpPr>
              <p:nvPr/>
            </p:nvSpPr>
            <p:spPr bwMode="auto">
              <a:xfrm>
                <a:off x="-13115925" y="7614053"/>
                <a:ext cx="8066542" cy="301488"/>
              </a:xfrm>
              <a:prstGeom prst="rect">
                <a:avLst/>
              </a:prstGeom>
              <a:solidFill>
                <a:schemeClr val="accent2">
                  <a:lumMod val="50000"/>
                </a:schemeClr>
              </a:solidFill>
              <a:ln>
                <a:noFill/>
              </a:ln>
            </p:spPr>
            <p:txBody>
              <a:bodyPr/>
              <a:lstStyle/>
              <a:p>
                <a:pPr defTabSz="932688">
                  <a:defRPr/>
                </a:pPr>
                <a:endParaRPr lang="en-US" sz="1836" dirty="0">
                  <a:solidFill>
                    <a:srgbClr val="505050"/>
                  </a:solidFill>
                </a:endParaRPr>
              </a:p>
            </p:txBody>
          </p:sp>
          <p:sp>
            <p:nvSpPr>
              <p:cNvPr id="146" name="Freeform 11"/>
              <p:cNvSpPr>
                <a:spLocks/>
              </p:cNvSpPr>
              <p:nvPr/>
            </p:nvSpPr>
            <p:spPr bwMode="auto">
              <a:xfrm>
                <a:off x="-13115925" y="7249465"/>
                <a:ext cx="8066542" cy="364587"/>
              </a:xfrm>
              <a:custGeom>
                <a:avLst/>
                <a:gdLst>
                  <a:gd name="T0" fmla="*/ 5080 w 5080"/>
                  <a:gd name="T1" fmla="*/ 232 h 232"/>
                  <a:gd name="T2" fmla="*/ 0 w 5080"/>
                  <a:gd name="T3" fmla="*/ 232 h 232"/>
                  <a:gd name="T4" fmla="*/ 315 w 5080"/>
                  <a:gd name="T5" fmla="*/ 0 h 232"/>
                  <a:gd name="T6" fmla="*/ 4763 w 5080"/>
                  <a:gd name="T7" fmla="*/ 0 h 232"/>
                  <a:gd name="T8" fmla="*/ 5080 w 5080"/>
                  <a:gd name="T9" fmla="*/ 232 h 232"/>
                </a:gdLst>
                <a:ahLst/>
                <a:cxnLst>
                  <a:cxn ang="0">
                    <a:pos x="T0" y="T1"/>
                  </a:cxn>
                  <a:cxn ang="0">
                    <a:pos x="T2" y="T3"/>
                  </a:cxn>
                  <a:cxn ang="0">
                    <a:pos x="T4" y="T5"/>
                  </a:cxn>
                  <a:cxn ang="0">
                    <a:pos x="T6" y="T7"/>
                  </a:cxn>
                  <a:cxn ang="0">
                    <a:pos x="T8" y="T9"/>
                  </a:cxn>
                </a:cxnLst>
                <a:rect l="0" t="0" r="r" b="b"/>
                <a:pathLst>
                  <a:path w="5080" h="232">
                    <a:moveTo>
                      <a:pt x="5080" y="232"/>
                    </a:moveTo>
                    <a:lnTo>
                      <a:pt x="0" y="232"/>
                    </a:lnTo>
                    <a:lnTo>
                      <a:pt x="315" y="0"/>
                    </a:lnTo>
                    <a:lnTo>
                      <a:pt x="4763" y="0"/>
                    </a:lnTo>
                    <a:lnTo>
                      <a:pt x="5080" y="232"/>
                    </a:lnTo>
                    <a:close/>
                  </a:path>
                </a:pathLst>
              </a:custGeom>
              <a:solidFill>
                <a:schemeClr val="accent2">
                  <a:lumMod val="50000"/>
                </a:schemeClr>
              </a:solidFill>
              <a:ln>
                <a:noFill/>
              </a:ln>
            </p:spPr>
            <p:txBody>
              <a:bodyPr/>
              <a:lstStyle/>
              <a:p>
                <a:pPr defTabSz="932688">
                  <a:defRPr/>
                </a:pPr>
                <a:endParaRPr lang="en-US" sz="1836" dirty="0">
                  <a:solidFill>
                    <a:srgbClr val="505050"/>
                  </a:solidFill>
                </a:endParaRPr>
              </a:p>
            </p:txBody>
          </p:sp>
        </p:grpSp>
        <p:grpSp>
          <p:nvGrpSpPr>
            <p:cNvPr id="111" name="Group 110"/>
            <p:cNvGrpSpPr/>
            <p:nvPr/>
          </p:nvGrpSpPr>
          <p:grpSpPr>
            <a:xfrm>
              <a:off x="9209836" y="3245678"/>
              <a:ext cx="1119703" cy="698404"/>
              <a:chOff x="-3125614" y="2820855"/>
              <a:chExt cx="2995612" cy="1868487"/>
            </a:xfrm>
          </p:grpSpPr>
          <p:grpSp>
            <p:nvGrpSpPr>
              <p:cNvPr id="113" name="Group 3"/>
              <p:cNvGrpSpPr>
                <a:grpSpLocks/>
              </p:cNvGrpSpPr>
              <p:nvPr/>
            </p:nvGrpSpPr>
            <p:grpSpPr bwMode="auto">
              <a:xfrm>
                <a:off x="-3125614" y="2820855"/>
                <a:ext cx="2995612" cy="1868487"/>
                <a:chOff x="5437366" y="1237061"/>
                <a:chExt cx="4432300" cy="2764080"/>
              </a:xfrm>
            </p:grpSpPr>
            <p:sp>
              <p:nvSpPr>
                <p:cNvPr id="133" name="Rectangle 132"/>
                <p:cNvSpPr/>
                <p:nvPr/>
              </p:nvSpPr>
              <p:spPr bwMode="auto">
                <a:xfrm>
                  <a:off x="5437366" y="1237061"/>
                  <a:ext cx="4432300" cy="338171"/>
                </a:xfrm>
                <a:prstGeom prst="rect">
                  <a:avLst/>
                </a:prstGeom>
                <a:solidFill>
                  <a:srgbClr val="CDCDCD"/>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6637" rIns="0" bIns="46637" anchor="ctr"/>
                <a:lstStyle/>
                <a:p>
                  <a:pPr algn="ctr" defTabSz="932472" fontAlgn="base">
                    <a:spcBef>
                      <a:spcPct val="0"/>
                    </a:spcBef>
                    <a:spcAft>
                      <a:spcPct val="0"/>
                    </a:spcAft>
                    <a:defRPr/>
                  </a:pPr>
                  <a:endParaRPr lang="en-US" sz="2000" dirty="0">
                    <a:gradFill>
                      <a:gsLst>
                        <a:gs pos="0">
                          <a:srgbClr val="FFFFFF"/>
                        </a:gs>
                        <a:gs pos="100000">
                          <a:srgbClr val="FFFFFF"/>
                        </a:gs>
                      </a:gsLst>
                      <a:lin ang="5400000" scaled="0"/>
                    </a:gradFill>
                  </a:endParaRPr>
                </a:p>
              </p:txBody>
            </p:sp>
            <p:sp>
              <p:nvSpPr>
                <p:cNvPr id="134" name="Oval 133"/>
                <p:cNvSpPr/>
                <p:nvPr/>
              </p:nvSpPr>
              <p:spPr bwMode="auto">
                <a:xfrm>
                  <a:off x="5552459" y="1302817"/>
                  <a:ext cx="321795" cy="321732"/>
                </a:xfrm>
                <a:prstGeom prst="ellipse">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6637" rIns="0" bIns="46637" anchor="ctr"/>
                <a:lstStyle/>
                <a:p>
                  <a:pPr algn="ctr" defTabSz="932472" fontAlgn="base">
                    <a:spcBef>
                      <a:spcPct val="0"/>
                    </a:spcBef>
                    <a:spcAft>
                      <a:spcPct val="0"/>
                    </a:spcAft>
                    <a:defRPr/>
                  </a:pPr>
                  <a:endParaRPr lang="en-US" sz="2000" dirty="0">
                    <a:gradFill>
                      <a:gsLst>
                        <a:gs pos="0">
                          <a:srgbClr val="FFFFFF"/>
                        </a:gs>
                        <a:gs pos="100000">
                          <a:srgbClr val="FFFFFF"/>
                        </a:gs>
                      </a:gsLst>
                      <a:lin ang="5400000" scaled="0"/>
                    </a:gradFill>
                  </a:endParaRPr>
                </a:p>
              </p:txBody>
            </p:sp>
            <p:sp>
              <p:nvSpPr>
                <p:cNvPr id="135" name="Rectangle 134"/>
                <p:cNvSpPr/>
                <p:nvPr/>
              </p:nvSpPr>
              <p:spPr bwMode="auto">
                <a:xfrm>
                  <a:off x="5437366" y="1575232"/>
                  <a:ext cx="4432300" cy="2425909"/>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6637" rIns="0" bIns="46637" anchor="ctr"/>
                <a:lstStyle/>
                <a:p>
                  <a:pPr algn="ctr" defTabSz="932472" fontAlgn="base">
                    <a:spcBef>
                      <a:spcPct val="0"/>
                    </a:spcBef>
                    <a:spcAft>
                      <a:spcPct val="0"/>
                    </a:spcAft>
                    <a:defRPr/>
                  </a:pPr>
                  <a:endParaRPr lang="en-US" sz="2000" dirty="0">
                    <a:gradFill>
                      <a:gsLst>
                        <a:gs pos="0">
                          <a:srgbClr val="FFFFFF"/>
                        </a:gs>
                        <a:gs pos="100000">
                          <a:srgbClr val="FFFFFF"/>
                        </a:gs>
                      </a:gsLst>
                      <a:lin ang="5400000" scaled="0"/>
                    </a:gradFill>
                  </a:endParaRPr>
                </a:p>
              </p:txBody>
            </p:sp>
            <p:sp>
              <p:nvSpPr>
                <p:cNvPr id="136" name="Oval 135"/>
                <p:cNvSpPr/>
                <p:nvPr/>
              </p:nvSpPr>
              <p:spPr bwMode="auto">
                <a:xfrm>
                  <a:off x="5904789" y="1349785"/>
                  <a:ext cx="213747" cy="211357"/>
                </a:xfrm>
                <a:prstGeom prst="ellipse">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6637" rIns="0" bIns="46637" anchor="ctr"/>
                <a:lstStyle/>
                <a:p>
                  <a:pPr algn="ctr" defTabSz="932472" fontAlgn="base">
                    <a:spcBef>
                      <a:spcPct val="0"/>
                    </a:spcBef>
                    <a:spcAft>
                      <a:spcPct val="0"/>
                    </a:spcAft>
                    <a:defRPr/>
                  </a:pPr>
                  <a:endParaRPr lang="en-US" sz="2000" dirty="0">
                    <a:gradFill>
                      <a:gsLst>
                        <a:gs pos="0">
                          <a:srgbClr val="FFFFFF"/>
                        </a:gs>
                        <a:gs pos="100000">
                          <a:srgbClr val="FFFFFF"/>
                        </a:gs>
                      </a:gsLst>
                      <a:lin ang="5400000" scaled="0"/>
                    </a:gradFill>
                  </a:endParaRPr>
                </a:p>
              </p:txBody>
            </p:sp>
          </p:grpSp>
          <p:sp>
            <p:nvSpPr>
              <p:cNvPr id="114" name="Rectangle 113"/>
              <p:cNvSpPr/>
              <p:nvPr/>
            </p:nvSpPr>
            <p:spPr bwMode="auto">
              <a:xfrm>
                <a:off x="-2970054" y="3249779"/>
                <a:ext cx="129991" cy="129991"/>
              </a:xfrm>
              <a:prstGeom prst="rect">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defRPr/>
                </a:pPr>
                <a:endParaRPr lang="en-US" sz="2000" dirty="0">
                  <a:gradFill>
                    <a:gsLst>
                      <a:gs pos="0">
                        <a:srgbClr val="FFFFFF"/>
                      </a:gs>
                      <a:gs pos="100000">
                        <a:srgbClr val="FFFFFF"/>
                      </a:gs>
                    </a:gsLst>
                    <a:lin ang="5400000" scaled="0"/>
                  </a:gradFill>
                </a:endParaRPr>
              </a:p>
            </p:txBody>
          </p:sp>
          <p:sp>
            <p:nvSpPr>
              <p:cNvPr id="115" name="Rectangle 114"/>
              <p:cNvSpPr/>
              <p:nvPr/>
            </p:nvSpPr>
            <p:spPr bwMode="auto">
              <a:xfrm>
                <a:off x="-2970054" y="3501338"/>
                <a:ext cx="129991" cy="129991"/>
              </a:xfrm>
              <a:prstGeom prst="rect">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defRPr/>
                </a:pPr>
                <a:endParaRPr lang="en-US" sz="2000" dirty="0">
                  <a:gradFill>
                    <a:gsLst>
                      <a:gs pos="0">
                        <a:srgbClr val="FFFFFF"/>
                      </a:gs>
                      <a:gs pos="100000">
                        <a:srgbClr val="FFFFFF"/>
                      </a:gs>
                    </a:gsLst>
                    <a:lin ang="5400000" scaled="0"/>
                  </a:gradFill>
                </a:endParaRPr>
              </a:p>
            </p:txBody>
          </p:sp>
          <p:sp>
            <p:nvSpPr>
              <p:cNvPr id="124" name="Rectangle 123"/>
              <p:cNvSpPr/>
              <p:nvPr/>
            </p:nvSpPr>
            <p:spPr bwMode="auto">
              <a:xfrm>
                <a:off x="-2970054" y="3752897"/>
                <a:ext cx="129991" cy="129991"/>
              </a:xfrm>
              <a:prstGeom prst="rect">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defRPr/>
                </a:pPr>
                <a:endParaRPr lang="en-US" sz="2000" dirty="0">
                  <a:gradFill>
                    <a:gsLst>
                      <a:gs pos="0">
                        <a:srgbClr val="FFFFFF"/>
                      </a:gs>
                      <a:gs pos="100000">
                        <a:srgbClr val="FFFFFF"/>
                      </a:gs>
                    </a:gsLst>
                    <a:lin ang="5400000" scaled="0"/>
                  </a:gradFill>
                </a:endParaRPr>
              </a:p>
            </p:txBody>
          </p:sp>
          <p:sp>
            <p:nvSpPr>
              <p:cNvPr id="125" name="Rectangle 124"/>
              <p:cNvSpPr/>
              <p:nvPr/>
            </p:nvSpPr>
            <p:spPr bwMode="auto">
              <a:xfrm>
                <a:off x="-2618563" y="3118201"/>
                <a:ext cx="390913" cy="1469740"/>
              </a:xfrm>
              <a:prstGeom prst="rect">
                <a:avLst/>
              </a:prstGeom>
              <a:solidFill>
                <a:srgbClr val="E0E0E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defRPr/>
                </a:pPr>
                <a:endParaRPr lang="en-US" sz="2000" dirty="0">
                  <a:gradFill>
                    <a:gsLst>
                      <a:gs pos="0">
                        <a:srgbClr val="FFFFFF"/>
                      </a:gs>
                      <a:gs pos="100000">
                        <a:srgbClr val="FFFFFF"/>
                      </a:gs>
                    </a:gsLst>
                    <a:lin ang="5400000" scaled="0"/>
                  </a:gradFill>
                </a:endParaRPr>
              </a:p>
            </p:txBody>
          </p:sp>
          <p:sp>
            <p:nvSpPr>
              <p:cNvPr id="126" name="Rectangle 125"/>
              <p:cNvSpPr/>
              <p:nvPr/>
            </p:nvSpPr>
            <p:spPr bwMode="auto">
              <a:xfrm>
                <a:off x="-2041364" y="3187961"/>
                <a:ext cx="1011346" cy="122318"/>
              </a:xfrm>
              <a:prstGeom prst="rect">
                <a:avLst/>
              </a:prstGeom>
              <a:solidFill>
                <a:schemeClr val="tx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defRPr/>
                </a:pPr>
                <a:endParaRPr lang="en-US" sz="2000" dirty="0">
                  <a:gradFill>
                    <a:gsLst>
                      <a:gs pos="0">
                        <a:srgbClr val="FFFFFF"/>
                      </a:gs>
                      <a:gs pos="100000">
                        <a:srgbClr val="FFFFFF"/>
                      </a:gs>
                    </a:gsLst>
                    <a:lin ang="5400000" scaled="0"/>
                  </a:gradFill>
                </a:endParaRPr>
              </a:p>
            </p:txBody>
          </p:sp>
          <p:sp>
            <p:nvSpPr>
              <p:cNvPr id="127" name="Rectangle 126"/>
              <p:cNvSpPr/>
              <p:nvPr/>
            </p:nvSpPr>
            <p:spPr bwMode="auto">
              <a:xfrm>
                <a:off x="-2041364" y="3440336"/>
                <a:ext cx="1491354" cy="122318"/>
              </a:xfrm>
              <a:prstGeom prst="rect">
                <a:avLst/>
              </a:prstGeom>
              <a:solidFill>
                <a:schemeClr val="tx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defRPr/>
                </a:pPr>
                <a:endParaRPr lang="en-US" sz="2000" dirty="0">
                  <a:gradFill>
                    <a:gsLst>
                      <a:gs pos="0">
                        <a:srgbClr val="FFFFFF"/>
                      </a:gs>
                      <a:gs pos="100000">
                        <a:srgbClr val="FFFFFF"/>
                      </a:gs>
                    </a:gsLst>
                    <a:lin ang="5400000" scaled="0"/>
                  </a:gradFill>
                </a:endParaRPr>
              </a:p>
            </p:txBody>
          </p:sp>
          <p:sp>
            <p:nvSpPr>
              <p:cNvPr id="128" name="Rectangle 127"/>
              <p:cNvSpPr/>
              <p:nvPr/>
            </p:nvSpPr>
            <p:spPr bwMode="auto">
              <a:xfrm>
                <a:off x="-2041362" y="3945087"/>
                <a:ext cx="692614" cy="122318"/>
              </a:xfrm>
              <a:prstGeom prst="rect">
                <a:avLst/>
              </a:prstGeom>
              <a:solidFill>
                <a:schemeClr val="tx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defRPr/>
                </a:pPr>
                <a:endParaRPr lang="en-US" sz="2000" dirty="0">
                  <a:gradFill>
                    <a:gsLst>
                      <a:gs pos="0">
                        <a:srgbClr val="FFFFFF"/>
                      </a:gs>
                      <a:gs pos="100000">
                        <a:srgbClr val="FFFFFF"/>
                      </a:gs>
                    </a:gsLst>
                    <a:lin ang="5400000" scaled="0"/>
                  </a:gradFill>
                </a:endParaRPr>
              </a:p>
            </p:txBody>
          </p:sp>
          <p:sp>
            <p:nvSpPr>
              <p:cNvPr id="129" name="Rectangle 128"/>
              <p:cNvSpPr/>
              <p:nvPr/>
            </p:nvSpPr>
            <p:spPr bwMode="auto">
              <a:xfrm>
                <a:off x="-2041364" y="3692712"/>
                <a:ext cx="1021344" cy="122318"/>
              </a:xfrm>
              <a:prstGeom prst="rect">
                <a:avLst/>
              </a:prstGeom>
              <a:solidFill>
                <a:schemeClr val="tx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defRPr/>
                </a:pPr>
                <a:endParaRPr lang="en-US" sz="2000" dirty="0">
                  <a:gradFill>
                    <a:gsLst>
                      <a:gs pos="0">
                        <a:srgbClr val="FFFFFF"/>
                      </a:gs>
                      <a:gs pos="100000">
                        <a:srgbClr val="FFFFFF"/>
                      </a:gs>
                    </a:gsLst>
                    <a:lin ang="5400000" scaled="0"/>
                  </a:gradFill>
                </a:endParaRPr>
              </a:p>
            </p:txBody>
          </p:sp>
          <p:sp>
            <p:nvSpPr>
              <p:cNvPr id="130" name="Rectangle 129"/>
              <p:cNvSpPr/>
              <p:nvPr/>
            </p:nvSpPr>
            <p:spPr bwMode="auto">
              <a:xfrm>
                <a:off x="-2041364" y="4197463"/>
                <a:ext cx="1691356" cy="122318"/>
              </a:xfrm>
              <a:prstGeom prst="rect">
                <a:avLst/>
              </a:prstGeom>
              <a:solidFill>
                <a:schemeClr val="tx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defRPr/>
                </a:pPr>
                <a:endParaRPr lang="en-US" sz="2000" dirty="0">
                  <a:gradFill>
                    <a:gsLst>
                      <a:gs pos="0">
                        <a:srgbClr val="FFFFFF"/>
                      </a:gs>
                      <a:gs pos="100000">
                        <a:srgbClr val="FFFFFF"/>
                      </a:gs>
                    </a:gsLst>
                    <a:lin ang="5400000" scaled="0"/>
                  </a:gradFill>
                </a:endParaRPr>
              </a:p>
            </p:txBody>
          </p:sp>
          <p:sp>
            <p:nvSpPr>
              <p:cNvPr id="131" name="Rectangle 130"/>
              <p:cNvSpPr/>
              <p:nvPr/>
            </p:nvSpPr>
            <p:spPr bwMode="auto">
              <a:xfrm>
                <a:off x="-2041364" y="4449838"/>
                <a:ext cx="1501352" cy="122318"/>
              </a:xfrm>
              <a:prstGeom prst="rect">
                <a:avLst/>
              </a:prstGeom>
              <a:solidFill>
                <a:schemeClr val="tx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defRPr/>
                </a:pPr>
                <a:endParaRPr lang="en-US" sz="2000" dirty="0">
                  <a:gradFill>
                    <a:gsLst>
                      <a:gs pos="0">
                        <a:srgbClr val="FFFFFF"/>
                      </a:gs>
                      <a:gs pos="100000">
                        <a:srgbClr val="FFFFFF"/>
                      </a:gs>
                    </a:gsLst>
                    <a:lin ang="5400000" scaled="0"/>
                  </a:gradFill>
                </a:endParaRPr>
              </a:p>
            </p:txBody>
          </p:sp>
          <p:sp>
            <p:nvSpPr>
              <p:cNvPr id="132" name="Rectangle 131"/>
              <p:cNvSpPr/>
              <p:nvPr/>
            </p:nvSpPr>
            <p:spPr bwMode="auto">
              <a:xfrm>
                <a:off x="-2970054" y="4004457"/>
                <a:ext cx="129991" cy="129991"/>
              </a:xfrm>
              <a:prstGeom prst="rect">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defRPr/>
                </a:pPr>
                <a:endParaRPr lang="en-US" sz="2000" dirty="0">
                  <a:gradFill>
                    <a:gsLst>
                      <a:gs pos="0">
                        <a:srgbClr val="FFFFFF"/>
                      </a:gs>
                      <a:gs pos="100000">
                        <a:srgbClr val="FFFFFF"/>
                      </a:gs>
                    </a:gsLst>
                    <a:lin ang="5400000" scaled="0"/>
                  </a:gradFill>
                </a:endParaRPr>
              </a:p>
            </p:txBody>
          </p:sp>
        </p:grpSp>
        <p:sp>
          <p:nvSpPr>
            <p:cNvPr id="112" name="Rectangle 129"/>
            <p:cNvSpPr/>
            <p:nvPr/>
          </p:nvSpPr>
          <p:spPr bwMode="auto">
            <a:xfrm>
              <a:off x="9133371" y="3201988"/>
              <a:ext cx="1327150" cy="752475"/>
            </a:xfrm>
            <a:custGeom>
              <a:avLst/>
              <a:gdLst>
                <a:gd name="connsiteX0" fmla="*/ 0 w 4432300"/>
                <a:gd name="connsiteY0" fmla="*/ 0 h 2958709"/>
                <a:gd name="connsiteX1" fmla="*/ 4432300 w 4432300"/>
                <a:gd name="connsiteY1" fmla="*/ 0 h 2958709"/>
                <a:gd name="connsiteX2" fmla="*/ 4432300 w 4432300"/>
                <a:gd name="connsiteY2" fmla="*/ 2958709 h 2958709"/>
                <a:gd name="connsiteX3" fmla="*/ 0 w 4432300"/>
                <a:gd name="connsiteY3" fmla="*/ 2958709 h 2958709"/>
                <a:gd name="connsiteX4" fmla="*/ 0 w 4432300"/>
                <a:gd name="connsiteY4" fmla="*/ 0 h 2958709"/>
                <a:gd name="connsiteX0" fmla="*/ 0 w 4432300"/>
                <a:gd name="connsiteY0" fmla="*/ 2958709 h 2958709"/>
                <a:gd name="connsiteX1" fmla="*/ 4432300 w 4432300"/>
                <a:gd name="connsiteY1" fmla="*/ 0 h 2958709"/>
                <a:gd name="connsiteX2" fmla="*/ 4432300 w 4432300"/>
                <a:gd name="connsiteY2" fmla="*/ 2958709 h 2958709"/>
                <a:gd name="connsiteX3" fmla="*/ 0 w 4432300"/>
                <a:gd name="connsiteY3" fmla="*/ 2958709 h 2958709"/>
              </a:gdLst>
              <a:ahLst/>
              <a:cxnLst>
                <a:cxn ang="0">
                  <a:pos x="connsiteX0" y="connsiteY0"/>
                </a:cxn>
                <a:cxn ang="0">
                  <a:pos x="connsiteX1" y="connsiteY1"/>
                </a:cxn>
                <a:cxn ang="0">
                  <a:pos x="connsiteX2" y="connsiteY2"/>
                </a:cxn>
                <a:cxn ang="0">
                  <a:pos x="connsiteX3" y="connsiteY3"/>
                </a:cxn>
              </a:cxnLst>
              <a:rect l="l" t="t" r="r" b="b"/>
              <a:pathLst>
                <a:path w="4432300" h="2958709">
                  <a:moveTo>
                    <a:pt x="0" y="2958709"/>
                  </a:moveTo>
                  <a:lnTo>
                    <a:pt x="4432300" y="0"/>
                  </a:lnTo>
                  <a:lnTo>
                    <a:pt x="4432300" y="2958709"/>
                  </a:lnTo>
                  <a:lnTo>
                    <a:pt x="0" y="2958709"/>
                  </a:lnTo>
                  <a:close/>
                </a:path>
              </a:pathLst>
            </a:custGeom>
            <a:solidFill>
              <a:schemeClr val="bg1">
                <a:lumMod val="85000"/>
                <a:alpha val="31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6637" rIns="0" bIns="46637" anchor="ctr"/>
            <a:lstStyle/>
            <a:p>
              <a:pPr algn="ctr" defTabSz="932472" fontAlgn="base">
                <a:spcBef>
                  <a:spcPct val="0"/>
                </a:spcBef>
                <a:spcAft>
                  <a:spcPct val="0"/>
                </a:spcAft>
                <a:defRPr/>
              </a:pPr>
              <a:endParaRPr lang="en-US" sz="2000" dirty="0">
                <a:gradFill>
                  <a:gsLst>
                    <a:gs pos="0">
                      <a:srgbClr val="FFFFFF"/>
                    </a:gs>
                    <a:gs pos="100000">
                      <a:srgbClr val="FFFFFF"/>
                    </a:gs>
                  </a:gsLst>
                  <a:lin ang="5400000" scaled="0"/>
                </a:gradFill>
              </a:endParaRPr>
            </a:p>
          </p:txBody>
        </p:sp>
      </p:grpSp>
      <p:grpSp>
        <p:nvGrpSpPr>
          <p:cNvPr id="147" name="Group 146"/>
          <p:cNvGrpSpPr/>
          <p:nvPr/>
        </p:nvGrpSpPr>
        <p:grpSpPr>
          <a:xfrm>
            <a:off x="7986863" y="1785305"/>
            <a:ext cx="2097546" cy="1152668"/>
            <a:chOff x="8878888" y="3140075"/>
            <a:chExt cx="2371725" cy="1303338"/>
          </a:xfrm>
        </p:grpSpPr>
        <p:grpSp>
          <p:nvGrpSpPr>
            <p:cNvPr id="148" name="Group 81"/>
            <p:cNvGrpSpPr>
              <a:grpSpLocks/>
            </p:cNvGrpSpPr>
            <p:nvPr/>
          </p:nvGrpSpPr>
          <p:grpSpPr bwMode="auto">
            <a:xfrm>
              <a:off x="8878888" y="3140075"/>
              <a:ext cx="2371725" cy="1303338"/>
              <a:chOff x="-13115925" y="2173288"/>
              <a:chExt cx="10488613" cy="5756275"/>
            </a:xfrm>
          </p:grpSpPr>
          <p:sp>
            <p:nvSpPr>
              <p:cNvPr id="170" name="Freeform 5"/>
              <p:cNvSpPr>
                <a:spLocks/>
              </p:cNvSpPr>
              <p:nvPr/>
            </p:nvSpPr>
            <p:spPr bwMode="auto">
              <a:xfrm>
                <a:off x="-3848877" y="7340614"/>
                <a:ext cx="1221565" cy="588949"/>
              </a:xfrm>
              <a:custGeom>
                <a:avLst/>
                <a:gdLst>
                  <a:gd name="T0" fmla="*/ 168 w 326"/>
                  <a:gd name="T1" fmla="*/ 3 h 157"/>
                  <a:gd name="T2" fmla="*/ 0 w 326"/>
                  <a:gd name="T3" fmla="*/ 157 h 157"/>
                  <a:gd name="T4" fmla="*/ 322 w 326"/>
                  <a:gd name="T5" fmla="*/ 157 h 157"/>
                  <a:gd name="T6" fmla="*/ 168 w 326"/>
                  <a:gd name="T7" fmla="*/ 3 h 157"/>
                </a:gdLst>
                <a:ahLst/>
                <a:cxnLst>
                  <a:cxn ang="0">
                    <a:pos x="T0" y="T1"/>
                  </a:cxn>
                  <a:cxn ang="0">
                    <a:pos x="T2" y="T3"/>
                  </a:cxn>
                  <a:cxn ang="0">
                    <a:pos x="T4" y="T5"/>
                  </a:cxn>
                  <a:cxn ang="0">
                    <a:pos x="T6" y="T7"/>
                  </a:cxn>
                </a:cxnLst>
                <a:rect l="0" t="0" r="r" b="b"/>
                <a:pathLst>
                  <a:path w="326" h="157">
                    <a:moveTo>
                      <a:pt x="168" y="3"/>
                    </a:moveTo>
                    <a:cubicBezTo>
                      <a:pt x="79" y="0"/>
                      <a:pt x="4" y="69"/>
                      <a:pt x="0" y="157"/>
                    </a:cubicBezTo>
                    <a:cubicBezTo>
                      <a:pt x="322" y="157"/>
                      <a:pt x="322" y="157"/>
                      <a:pt x="322" y="157"/>
                    </a:cubicBezTo>
                    <a:cubicBezTo>
                      <a:pt x="326" y="69"/>
                      <a:pt x="257" y="7"/>
                      <a:pt x="168" y="3"/>
                    </a:cubicBezTo>
                    <a:close/>
                  </a:path>
                </a:pathLst>
              </a:custGeom>
              <a:solidFill>
                <a:schemeClr val="accent2">
                  <a:lumMod val="50000"/>
                </a:schemeClr>
              </a:solidFill>
              <a:ln>
                <a:noFill/>
              </a:ln>
            </p:spPr>
            <p:txBody>
              <a:bodyPr/>
              <a:lstStyle/>
              <a:p>
                <a:pPr defTabSz="932688">
                  <a:defRPr/>
                </a:pPr>
                <a:endParaRPr lang="en-US" sz="1836" dirty="0">
                  <a:solidFill>
                    <a:srgbClr val="505050"/>
                  </a:solidFill>
                </a:endParaRPr>
              </a:p>
            </p:txBody>
          </p:sp>
          <p:sp>
            <p:nvSpPr>
              <p:cNvPr id="171" name="Freeform 6"/>
              <p:cNvSpPr>
                <a:spLocks/>
              </p:cNvSpPr>
              <p:nvPr/>
            </p:nvSpPr>
            <p:spPr bwMode="auto">
              <a:xfrm>
                <a:off x="-6081393" y="7347623"/>
                <a:ext cx="2590559" cy="329533"/>
              </a:xfrm>
              <a:custGeom>
                <a:avLst/>
                <a:gdLst>
                  <a:gd name="T0" fmla="*/ 680 w 690"/>
                  <a:gd name="T1" fmla="*/ 86 h 86"/>
                  <a:gd name="T2" fmla="*/ 609 w 690"/>
                  <a:gd name="T3" fmla="*/ 55 h 86"/>
                  <a:gd name="T4" fmla="*/ 460 w 690"/>
                  <a:gd name="T5" fmla="*/ 25 h 86"/>
                  <a:gd name="T6" fmla="*/ 0 w 690"/>
                  <a:gd name="T7" fmla="*/ 25 h 86"/>
                  <a:gd name="T8" fmla="*/ 0 w 690"/>
                  <a:gd name="T9" fmla="*/ 0 h 86"/>
                  <a:gd name="T10" fmla="*/ 460 w 690"/>
                  <a:gd name="T11" fmla="*/ 0 h 86"/>
                  <a:gd name="T12" fmla="*/ 619 w 690"/>
                  <a:gd name="T13" fmla="*/ 32 h 86"/>
                  <a:gd name="T14" fmla="*/ 690 w 690"/>
                  <a:gd name="T15" fmla="*/ 63 h 86"/>
                  <a:gd name="T16" fmla="*/ 680 w 690"/>
                  <a:gd name="T1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86">
                    <a:moveTo>
                      <a:pt x="680" y="86"/>
                    </a:moveTo>
                    <a:cubicBezTo>
                      <a:pt x="609" y="55"/>
                      <a:pt x="609" y="55"/>
                      <a:pt x="609" y="55"/>
                    </a:cubicBezTo>
                    <a:cubicBezTo>
                      <a:pt x="572" y="39"/>
                      <a:pt x="504" y="25"/>
                      <a:pt x="460" y="25"/>
                    </a:cubicBezTo>
                    <a:cubicBezTo>
                      <a:pt x="0" y="25"/>
                      <a:pt x="0" y="25"/>
                      <a:pt x="0" y="25"/>
                    </a:cubicBezTo>
                    <a:cubicBezTo>
                      <a:pt x="0" y="0"/>
                      <a:pt x="0" y="0"/>
                      <a:pt x="0" y="0"/>
                    </a:cubicBezTo>
                    <a:cubicBezTo>
                      <a:pt x="460" y="0"/>
                      <a:pt x="460" y="0"/>
                      <a:pt x="460" y="0"/>
                    </a:cubicBezTo>
                    <a:cubicBezTo>
                      <a:pt x="507" y="0"/>
                      <a:pt x="579" y="14"/>
                      <a:pt x="619" y="32"/>
                    </a:cubicBezTo>
                    <a:cubicBezTo>
                      <a:pt x="690" y="63"/>
                      <a:pt x="690" y="63"/>
                      <a:pt x="690" y="63"/>
                    </a:cubicBezTo>
                    <a:lnTo>
                      <a:pt x="680" y="86"/>
                    </a:lnTo>
                    <a:close/>
                  </a:path>
                </a:pathLst>
              </a:custGeom>
              <a:solidFill>
                <a:schemeClr val="accent2">
                  <a:lumMod val="50000"/>
                </a:schemeClr>
              </a:solidFill>
              <a:ln>
                <a:noFill/>
              </a:ln>
            </p:spPr>
            <p:txBody>
              <a:bodyPr/>
              <a:lstStyle/>
              <a:p>
                <a:pPr defTabSz="932688">
                  <a:defRPr/>
                </a:pPr>
                <a:endParaRPr lang="en-US" sz="1836" dirty="0">
                  <a:solidFill>
                    <a:srgbClr val="505050"/>
                  </a:solidFill>
                </a:endParaRPr>
              </a:p>
            </p:txBody>
          </p:sp>
          <p:sp>
            <p:nvSpPr>
              <p:cNvPr id="172" name="Oval 7"/>
              <p:cNvSpPr>
                <a:spLocks noChangeArrowheads="1"/>
              </p:cNvSpPr>
              <p:nvPr/>
            </p:nvSpPr>
            <p:spPr bwMode="auto">
              <a:xfrm>
                <a:off x="-10420057" y="6401101"/>
                <a:ext cx="2681827" cy="574926"/>
              </a:xfrm>
              <a:prstGeom prst="ellipse">
                <a:avLst/>
              </a:prstGeom>
              <a:solidFill>
                <a:schemeClr val="accent2">
                  <a:lumMod val="50000"/>
                </a:schemeClr>
              </a:solidFill>
              <a:ln>
                <a:noFill/>
              </a:ln>
            </p:spPr>
            <p:txBody>
              <a:bodyPr/>
              <a:lstStyle/>
              <a:p>
                <a:pPr defTabSz="932688">
                  <a:defRPr/>
                </a:pPr>
                <a:endParaRPr lang="en-US" sz="1836" dirty="0">
                  <a:solidFill>
                    <a:srgbClr val="505050"/>
                  </a:solidFill>
                </a:endParaRPr>
              </a:p>
            </p:txBody>
          </p:sp>
          <p:sp>
            <p:nvSpPr>
              <p:cNvPr id="173" name="Freeform 8"/>
              <p:cNvSpPr>
                <a:spLocks/>
              </p:cNvSpPr>
              <p:nvPr/>
            </p:nvSpPr>
            <p:spPr bwMode="auto">
              <a:xfrm>
                <a:off x="-12385794" y="2173288"/>
                <a:ext cx="6500974" cy="4515274"/>
              </a:xfrm>
              <a:custGeom>
                <a:avLst/>
                <a:gdLst>
                  <a:gd name="T0" fmla="*/ 1699 w 1733"/>
                  <a:gd name="T1" fmla="*/ 1202 h 1202"/>
                  <a:gd name="T2" fmla="*/ 1733 w 1733"/>
                  <a:gd name="T3" fmla="*/ 1168 h 1202"/>
                  <a:gd name="T4" fmla="*/ 1733 w 1733"/>
                  <a:gd name="T5" fmla="*/ 34 h 1202"/>
                  <a:gd name="T6" fmla="*/ 1699 w 1733"/>
                  <a:gd name="T7" fmla="*/ 0 h 1202"/>
                  <a:gd name="T8" fmla="*/ 34 w 1733"/>
                  <a:gd name="T9" fmla="*/ 0 h 1202"/>
                  <a:gd name="T10" fmla="*/ 0 w 1733"/>
                  <a:gd name="T11" fmla="*/ 34 h 1202"/>
                  <a:gd name="T12" fmla="*/ 0 w 1733"/>
                  <a:gd name="T13" fmla="*/ 1168 h 1202"/>
                  <a:gd name="T14" fmla="*/ 34 w 1733"/>
                  <a:gd name="T15" fmla="*/ 1202 h 1202"/>
                  <a:gd name="T16" fmla="*/ 1699 w 1733"/>
                  <a:gd name="T17" fmla="*/ 1202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3" h="1202">
                    <a:moveTo>
                      <a:pt x="1699" y="1202"/>
                    </a:moveTo>
                    <a:cubicBezTo>
                      <a:pt x="1718" y="1202"/>
                      <a:pt x="1733" y="1187"/>
                      <a:pt x="1733" y="1168"/>
                    </a:cubicBezTo>
                    <a:cubicBezTo>
                      <a:pt x="1733" y="34"/>
                      <a:pt x="1733" y="34"/>
                      <a:pt x="1733" y="34"/>
                    </a:cubicBezTo>
                    <a:cubicBezTo>
                      <a:pt x="1733" y="15"/>
                      <a:pt x="1718" y="0"/>
                      <a:pt x="1699" y="0"/>
                    </a:cubicBezTo>
                    <a:cubicBezTo>
                      <a:pt x="34" y="0"/>
                      <a:pt x="34" y="0"/>
                      <a:pt x="34" y="0"/>
                    </a:cubicBezTo>
                    <a:cubicBezTo>
                      <a:pt x="15" y="0"/>
                      <a:pt x="0" y="15"/>
                      <a:pt x="0" y="34"/>
                    </a:cubicBezTo>
                    <a:cubicBezTo>
                      <a:pt x="0" y="1168"/>
                      <a:pt x="0" y="1168"/>
                      <a:pt x="0" y="1168"/>
                    </a:cubicBezTo>
                    <a:cubicBezTo>
                      <a:pt x="0" y="1187"/>
                      <a:pt x="15" y="1202"/>
                      <a:pt x="34" y="1202"/>
                    </a:cubicBezTo>
                    <a:lnTo>
                      <a:pt x="1699" y="1202"/>
                    </a:lnTo>
                    <a:close/>
                  </a:path>
                </a:pathLst>
              </a:custGeom>
              <a:solidFill>
                <a:schemeClr val="accent2">
                  <a:lumMod val="50000"/>
                </a:schemeClr>
              </a:solidFill>
              <a:ln>
                <a:noFill/>
              </a:ln>
            </p:spPr>
            <p:txBody>
              <a:bodyPr/>
              <a:lstStyle/>
              <a:p>
                <a:pPr defTabSz="932688">
                  <a:defRPr/>
                </a:pPr>
                <a:endParaRPr lang="en-US" sz="1836" dirty="0">
                  <a:solidFill>
                    <a:srgbClr val="505050"/>
                  </a:solidFill>
                </a:endParaRPr>
              </a:p>
            </p:txBody>
          </p:sp>
          <p:sp>
            <p:nvSpPr>
              <p:cNvPr id="174" name="Rectangle 9"/>
              <p:cNvSpPr>
                <a:spLocks noChangeArrowheads="1"/>
              </p:cNvSpPr>
              <p:nvPr/>
            </p:nvSpPr>
            <p:spPr bwMode="auto">
              <a:xfrm>
                <a:off x="-12182202" y="2369604"/>
                <a:ext cx="6093786" cy="3463579"/>
              </a:xfrm>
              <a:prstGeom prst="rect">
                <a:avLst/>
              </a:prstGeom>
              <a:solidFill>
                <a:schemeClr val="bg1">
                  <a:lumMod val="50000"/>
                </a:schemeClr>
              </a:solidFill>
              <a:ln>
                <a:noFill/>
              </a:ln>
            </p:spPr>
            <p:txBody>
              <a:bodyPr/>
              <a:lstStyle/>
              <a:p>
                <a:pPr defTabSz="932688">
                  <a:defRPr/>
                </a:pPr>
                <a:endParaRPr lang="en-US" sz="1836" dirty="0">
                  <a:solidFill>
                    <a:srgbClr val="505050"/>
                  </a:solidFill>
                </a:endParaRPr>
              </a:p>
            </p:txBody>
          </p:sp>
          <p:sp>
            <p:nvSpPr>
              <p:cNvPr id="175" name="Rectangle 10"/>
              <p:cNvSpPr>
                <a:spLocks noChangeArrowheads="1"/>
              </p:cNvSpPr>
              <p:nvPr/>
            </p:nvSpPr>
            <p:spPr bwMode="auto">
              <a:xfrm>
                <a:off x="-13115925" y="7614053"/>
                <a:ext cx="8066542" cy="301488"/>
              </a:xfrm>
              <a:prstGeom prst="rect">
                <a:avLst/>
              </a:prstGeom>
              <a:solidFill>
                <a:schemeClr val="accent2">
                  <a:lumMod val="50000"/>
                </a:schemeClr>
              </a:solidFill>
              <a:ln>
                <a:noFill/>
              </a:ln>
            </p:spPr>
            <p:txBody>
              <a:bodyPr/>
              <a:lstStyle/>
              <a:p>
                <a:pPr defTabSz="932688">
                  <a:defRPr/>
                </a:pPr>
                <a:endParaRPr lang="en-US" sz="1836" dirty="0">
                  <a:solidFill>
                    <a:srgbClr val="505050"/>
                  </a:solidFill>
                </a:endParaRPr>
              </a:p>
            </p:txBody>
          </p:sp>
          <p:sp>
            <p:nvSpPr>
              <p:cNvPr id="176" name="Freeform 11"/>
              <p:cNvSpPr>
                <a:spLocks/>
              </p:cNvSpPr>
              <p:nvPr/>
            </p:nvSpPr>
            <p:spPr bwMode="auto">
              <a:xfrm>
                <a:off x="-13115925" y="7249465"/>
                <a:ext cx="8066542" cy="364587"/>
              </a:xfrm>
              <a:custGeom>
                <a:avLst/>
                <a:gdLst>
                  <a:gd name="T0" fmla="*/ 5080 w 5080"/>
                  <a:gd name="T1" fmla="*/ 232 h 232"/>
                  <a:gd name="T2" fmla="*/ 0 w 5080"/>
                  <a:gd name="T3" fmla="*/ 232 h 232"/>
                  <a:gd name="T4" fmla="*/ 315 w 5080"/>
                  <a:gd name="T5" fmla="*/ 0 h 232"/>
                  <a:gd name="T6" fmla="*/ 4763 w 5080"/>
                  <a:gd name="T7" fmla="*/ 0 h 232"/>
                  <a:gd name="T8" fmla="*/ 5080 w 5080"/>
                  <a:gd name="T9" fmla="*/ 232 h 232"/>
                </a:gdLst>
                <a:ahLst/>
                <a:cxnLst>
                  <a:cxn ang="0">
                    <a:pos x="T0" y="T1"/>
                  </a:cxn>
                  <a:cxn ang="0">
                    <a:pos x="T2" y="T3"/>
                  </a:cxn>
                  <a:cxn ang="0">
                    <a:pos x="T4" y="T5"/>
                  </a:cxn>
                  <a:cxn ang="0">
                    <a:pos x="T6" y="T7"/>
                  </a:cxn>
                  <a:cxn ang="0">
                    <a:pos x="T8" y="T9"/>
                  </a:cxn>
                </a:cxnLst>
                <a:rect l="0" t="0" r="r" b="b"/>
                <a:pathLst>
                  <a:path w="5080" h="232">
                    <a:moveTo>
                      <a:pt x="5080" y="232"/>
                    </a:moveTo>
                    <a:lnTo>
                      <a:pt x="0" y="232"/>
                    </a:lnTo>
                    <a:lnTo>
                      <a:pt x="315" y="0"/>
                    </a:lnTo>
                    <a:lnTo>
                      <a:pt x="4763" y="0"/>
                    </a:lnTo>
                    <a:lnTo>
                      <a:pt x="5080" y="232"/>
                    </a:lnTo>
                    <a:close/>
                  </a:path>
                </a:pathLst>
              </a:custGeom>
              <a:solidFill>
                <a:schemeClr val="accent2">
                  <a:lumMod val="50000"/>
                </a:schemeClr>
              </a:solidFill>
              <a:ln>
                <a:noFill/>
              </a:ln>
            </p:spPr>
            <p:txBody>
              <a:bodyPr/>
              <a:lstStyle/>
              <a:p>
                <a:pPr defTabSz="932688">
                  <a:defRPr/>
                </a:pPr>
                <a:endParaRPr lang="en-US" sz="1836" dirty="0">
                  <a:solidFill>
                    <a:srgbClr val="505050"/>
                  </a:solidFill>
                </a:endParaRPr>
              </a:p>
            </p:txBody>
          </p:sp>
        </p:grpSp>
        <p:grpSp>
          <p:nvGrpSpPr>
            <p:cNvPr id="149" name="Group 148"/>
            <p:cNvGrpSpPr/>
            <p:nvPr/>
          </p:nvGrpSpPr>
          <p:grpSpPr>
            <a:xfrm>
              <a:off x="9209836" y="3245678"/>
              <a:ext cx="1119703" cy="698404"/>
              <a:chOff x="-3125614" y="2820855"/>
              <a:chExt cx="2995612" cy="1868487"/>
            </a:xfrm>
          </p:grpSpPr>
          <p:grpSp>
            <p:nvGrpSpPr>
              <p:cNvPr id="153" name="Group 3"/>
              <p:cNvGrpSpPr>
                <a:grpSpLocks/>
              </p:cNvGrpSpPr>
              <p:nvPr/>
            </p:nvGrpSpPr>
            <p:grpSpPr bwMode="auto">
              <a:xfrm>
                <a:off x="-3125614" y="2820855"/>
                <a:ext cx="2995612" cy="1868487"/>
                <a:chOff x="5437366" y="1237061"/>
                <a:chExt cx="4432300" cy="2764080"/>
              </a:xfrm>
            </p:grpSpPr>
            <p:sp>
              <p:nvSpPr>
                <p:cNvPr id="166" name="Rectangle 165"/>
                <p:cNvSpPr/>
                <p:nvPr/>
              </p:nvSpPr>
              <p:spPr bwMode="auto">
                <a:xfrm>
                  <a:off x="5437366" y="1237061"/>
                  <a:ext cx="4432300" cy="338171"/>
                </a:xfrm>
                <a:prstGeom prst="rect">
                  <a:avLst/>
                </a:prstGeom>
                <a:solidFill>
                  <a:srgbClr val="CDCDCD"/>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6637" rIns="0" bIns="46637" anchor="ctr"/>
                <a:lstStyle/>
                <a:p>
                  <a:pPr algn="ctr" defTabSz="932472" fontAlgn="base">
                    <a:spcBef>
                      <a:spcPct val="0"/>
                    </a:spcBef>
                    <a:spcAft>
                      <a:spcPct val="0"/>
                    </a:spcAft>
                    <a:defRPr/>
                  </a:pPr>
                  <a:endParaRPr lang="en-US" sz="2000" dirty="0">
                    <a:gradFill>
                      <a:gsLst>
                        <a:gs pos="0">
                          <a:srgbClr val="FFFFFF"/>
                        </a:gs>
                        <a:gs pos="100000">
                          <a:srgbClr val="FFFFFF"/>
                        </a:gs>
                      </a:gsLst>
                      <a:lin ang="5400000" scaled="0"/>
                    </a:gradFill>
                  </a:endParaRPr>
                </a:p>
              </p:txBody>
            </p:sp>
            <p:sp>
              <p:nvSpPr>
                <p:cNvPr id="167" name="Oval 166"/>
                <p:cNvSpPr/>
                <p:nvPr/>
              </p:nvSpPr>
              <p:spPr bwMode="auto">
                <a:xfrm>
                  <a:off x="5552459" y="1302817"/>
                  <a:ext cx="321795" cy="321732"/>
                </a:xfrm>
                <a:prstGeom prst="ellipse">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6637" rIns="0" bIns="46637" anchor="ctr"/>
                <a:lstStyle/>
                <a:p>
                  <a:pPr algn="ctr" defTabSz="932472" fontAlgn="base">
                    <a:spcBef>
                      <a:spcPct val="0"/>
                    </a:spcBef>
                    <a:spcAft>
                      <a:spcPct val="0"/>
                    </a:spcAft>
                    <a:defRPr/>
                  </a:pPr>
                  <a:endParaRPr lang="en-US" sz="2000" dirty="0">
                    <a:gradFill>
                      <a:gsLst>
                        <a:gs pos="0">
                          <a:srgbClr val="FFFFFF"/>
                        </a:gs>
                        <a:gs pos="100000">
                          <a:srgbClr val="FFFFFF"/>
                        </a:gs>
                      </a:gsLst>
                      <a:lin ang="5400000" scaled="0"/>
                    </a:gradFill>
                  </a:endParaRPr>
                </a:p>
              </p:txBody>
            </p:sp>
            <p:sp>
              <p:nvSpPr>
                <p:cNvPr id="168" name="Rectangle 167"/>
                <p:cNvSpPr/>
                <p:nvPr/>
              </p:nvSpPr>
              <p:spPr bwMode="auto">
                <a:xfrm>
                  <a:off x="5437366" y="1575232"/>
                  <a:ext cx="4432300" cy="2425909"/>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6637" rIns="0" bIns="46637" anchor="ctr"/>
                <a:lstStyle/>
                <a:p>
                  <a:pPr algn="ctr" defTabSz="932472" fontAlgn="base">
                    <a:spcBef>
                      <a:spcPct val="0"/>
                    </a:spcBef>
                    <a:spcAft>
                      <a:spcPct val="0"/>
                    </a:spcAft>
                    <a:defRPr/>
                  </a:pPr>
                  <a:endParaRPr lang="en-US" sz="2000" dirty="0">
                    <a:gradFill>
                      <a:gsLst>
                        <a:gs pos="0">
                          <a:srgbClr val="FFFFFF"/>
                        </a:gs>
                        <a:gs pos="100000">
                          <a:srgbClr val="FFFFFF"/>
                        </a:gs>
                      </a:gsLst>
                      <a:lin ang="5400000" scaled="0"/>
                    </a:gradFill>
                  </a:endParaRPr>
                </a:p>
              </p:txBody>
            </p:sp>
            <p:sp>
              <p:nvSpPr>
                <p:cNvPr id="169" name="Oval 168"/>
                <p:cNvSpPr/>
                <p:nvPr/>
              </p:nvSpPr>
              <p:spPr bwMode="auto">
                <a:xfrm>
                  <a:off x="5904789" y="1349785"/>
                  <a:ext cx="213747" cy="211357"/>
                </a:xfrm>
                <a:prstGeom prst="ellipse">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6637" rIns="0" bIns="46637" anchor="ctr"/>
                <a:lstStyle/>
                <a:p>
                  <a:pPr algn="ctr" defTabSz="932472" fontAlgn="base">
                    <a:spcBef>
                      <a:spcPct val="0"/>
                    </a:spcBef>
                    <a:spcAft>
                      <a:spcPct val="0"/>
                    </a:spcAft>
                    <a:defRPr/>
                  </a:pPr>
                  <a:endParaRPr lang="en-US" sz="2000" dirty="0">
                    <a:gradFill>
                      <a:gsLst>
                        <a:gs pos="0">
                          <a:srgbClr val="FFFFFF"/>
                        </a:gs>
                        <a:gs pos="100000">
                          <a:srgbClr val="FFFFFF"/>
                        </a:gs>
                      </a:gsLst>
                      <a:lin ang="5400000" scaled="0"/>
                    </a:gradFill>
                  </a:endParaRPr>
                </a:p>
              </p:txBody>
            </p:sp>
          </p:grpSp>
          <p:sp>
            <p:nvSpPr>
              <p:cNvPr id="154" name="Rectangle 153"/>
              <p:cNvSpPr/>
              <p:nvPr/>
            </p:nvSpPr>
            <p:spPr bwMode="auto">
              <a:xfrm>
                <a:off x="-2970054" y="3249779"/>
                <a:ext cx="129991" cy="129991"/>
              </a:xfrm>
              <a:prstGeom prst="rect">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defRPr/>
                </a:pPr>
                <a:endParaRPr lang="en-US" sz="2000" dirty="0">
                  <a:gradFill>
                    <a:gsLst>
                      <a:gs pos="0">
                        <a:srgbClr val="FFFFFF"/>
                      </a:gs>
                      <a:gs pos="100000">
                        <a:srgbClr val="FFFFFF"/>
                      </a:gs>
                    </a:gsLst>
                    <a:lin ang="5400000" scaled="0"/>
                  </a:gradFill>
                </a:endParaRPr>
              </a:p>
            </p:txBody>
          </p:sp>
          <p:sp>
            <p:nvSpPr>
              <p:cNvPr id="155" name="Rectangle 154"/>
              <p:cNvSpPr/>
              <p:nvPr/>
            </p:nvSpPr>
            <p:spPr bwMode="auto">
              <a:xfrm>
                <a:off x="-2970054" y="3501338"/>
                <a:ext cx="129991" cy="129991"/>
              </a:xfrm>
              <a:prstGeom prst="rect">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defRPr/>
                </a:pPr>
                <a:endParaRPr lang="en-US" sz="2000" dirty="0">
                  <a:gradFill>
                    <a:gsLst>
                      <a:gs pos="0">
                        <a:srgbClr val="FFFFFF"/>
                      </a:gs>
                      <a:gs pos="100000">
                        <a:srgbClr val="FFFFFF"/>
                      </a:gs>
                    </a:gsLst>
                    <a:lin ang="5400000" scaled="0"/>
                  </a:gradFill>
                </a:endParaRPr>
              </a:p>
            </p:txBody>
          </p:sp>
          <p:sp>
            <p:nvSpPr>
              <p:cNvPr id="157" name="Rectangle 156"/>
              <p:cNvSpPr/>
              <p:nvPr/>
            </p:nvSpPr>
            <p:spPr bwMode="auto">
              <a:xfrm>
                <a:off x="-2970054" y="3752897"/>
                <a:ext cx="129991" cy="129991"/>
              </a:xfrm>
              <a:prstGeom prst="rect">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defRPr/>
                </a:pPr>
                <a:endParaRPr lang="en-US" sz="2000" dirty="0">
                  <a:gradFill>
                    <a:gsLst>
                      <a:gs pos="0">
                        <a:srgbClr val="FFFFFF"/>
                      </a:gs>
                      <a:gs pos="100000">
                        <a:srgbClr val="FFFFFF"/>
                      </a:gs>
                    </a:gsLst>
                    <a:lin ang="5400000" scaled="0"/>
                  </a:gradFill>
                </a:endParaRPr>
              </a:p>
            </p:txBody>
          </p:sp>
          <p:sp>
            <p:nvSpPr>
              <p:cNvPr id="158" name="Rectangle 157"/>
              <p:cNvSpPr/>
              <p:nvPr/>
            </p:nvSpPr>
            <p:spPr bwMode="auto">
              <a:xfrm>
                <a:off x="-2618563" y="3118201"/>
                <a:ext cx="390913" cy="1469740"/>
              </a:xfrm>
              <a:prstGeom prst="rect">
                <a:avLst/>
              </a:prstGeom>
              <a:solidFill>
                <a:srgbClr val="E0E0E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defRPr/>
                </a:pPr>
                <a:endParaRPr lang="en-US" sz="2000" dirty="0">
                  <a:gradFill>
                    <a:gsLst>
                      <a:gs pos="0">
                        <a:srgbClr val="FFFFFF"/>
                      </a:gs>
                      <a:gs pos="100000">
                        <a:srgbClr val="FFFFFF"/>
                      </a:gs>
                    </a:gsLst>
                    <a:lin ang="5400000" scaled="0"/>
                  </a:gradFill>
                </a:endParaRPr>
              </a:p>
            </p:txBody>
          </p:sp>
          <p:sp>
            <p:nvSpPr>
              <p:cNvPr id="159" name="Rectangle 158"/>
              <p:cNvSpPr/>
              <p:nvPr/>
            </p:nvSpPr>
            <p:spPr bwMode="auto">
              <a:xfrm>
                <a:off x="-2041364" y="3187961"/>
                <a:ext cx="1011346" cy="122318"/>
              </a:xfrm>
              <a:prstGeom prst="rect">
                <a:avLst/>
              </a:prstGeom>
              <a:solidFill>
                <a:schemeClr val="tx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defRPr/>
                </a:pPr>
                <a:endParaRPr lang="en-US" sz="2000" dirty="0">
                  <a:gradFill>
                    <a:gsLst>
                      <a:gs pos="0">
                        <a:srgbClr val="FFFFFF"/>
                      </a:gs>
                      <a:gs pos="100000">
                        <a:srgbClr val="FFFFFF"/>
                      </a:gs>
                    </a:gsLst>
                    <a:lin ang="5400000" scaled="0"/>
                  </a:gradFill>
                </a:endParaRPr>
              </a:p>
            </p:txBody>
          </p:sp>
          <p:sp>
            <p:nvSpPr>
              <p:cNvPr id="160" name="Rectangle 159"/>
              <p:cNvSpPr/>
              <p:nvPr/>
            </p:nvSpPr>
            <p:spPr bwMode="auto">
              <a:xfrm>
                <a:off x="-2041364" y="3440336"/>
                <a:ext cx="1491354" cy="122318"/>
              </a:xfrm>
              <a:prstGeom prst="rect">
                <a:avLst/>
              </a:prstGeom>
              <a:solidFill>
                <a:schemeClr val="tx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defRPr/>
                </a:pPr>
                <a:endParaRPr lang="en-US" sz="2000" dirty="0">
                  <a:gradFill>
                    <a:gsLst>
                      <a:gs pos="0">
                        <a:srgbClr val="FFFFFF"/>
                      </a:gs>
                      <a:gs pos="100000">
                        <a:srgbClr val="FFFFFF"/>
                      </a:gs>
                    </a:gsLst>
                    <a:lin ang="5400000" scaled="0"/>
                  </a:gradFill>
                </a:endParaRPr>
              </a:p>
            </p:txBody>
          </p:sp>
          <p:sp>
            <p:nvSpPr>
              <p:cNvPr id="161" name="Rectangle 160"/>
              <p:cNvSpPr/>
              <p:nvPr/>
            </p:nvSpPr>
            <p:spPr bwMode="auto">
              <a:xfrm>
                <a:off x="-2041362" y="3945087"/>
                <a:ext cx="692614" cy="122318"/>
              </a:xfrm>
              <a:prstGeom prst="rect">
                <a:avLst/>
              </a:prstGeom>
              <a:solidFill>
                <a:schemeClr val="tx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defRPr/>
                </a:pPr>
                <a:endParaRPr lang="en-US" sz="2000" dirty="0">
                  <a:gradFill>
                    <a:gsLst>
                      <a:gs pos="0">
                        <a:srgbClr val="FFFFFF"/>
                      </a:gs>
                      <a:gs pos="100000">
                        <a:srgbClr val="FFFFFF"/>
                      </a:gs>
                    </a:gsLst>
                    <a:lin ang="5400000" scaled="0"/>
                  </a:gradFill>
                </a:endParaRPr>
              </a:p>
            </p:txBody>
          </p:sp>
          <p:sp>
            <p:nvSpPr>
              <p:cNvPr id="162" name="Rectangle 161"/>
              <p:cNvSpPr/>
              <p:nvPr/>
            </p:nvSpPr>
            <p:spPr bwMode="auto">
              <a:xfrm>
                <a:off x="-2041364" y="3692712"/>
                <a:ext cx="1021344" cy="122318"/>
              </a:xfrm>
              <a:prstGeom prst="rect">
                <a:avLst/>
              </a:prstGeom>
              <a:solidFill>
                <a:schemeClr val="tx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defRPr/>
                </a:pPr>
                <a:endParaRPr lang="en-US" sz="2000" dirty="0">
                  <a:gradFill>
                    <a:gsLst>
                      <a:gs pos="0">
                        <a:srgbClr val="FFFFFF"/>
                      </a:gs>
                      <a:gs pos="100000">
                        <a:srgbClr val="FFFFFF"/>
                      </a:gs>
                    </a:gsLst>
                    <a:lin ang="5400000" scaled="0"/>
                  </a:gradFill>
                </a:endParaRPr>
              </a:p>
            </p:txBody>
          </p:sp>
          <p:sp>
            <p:nvSpPr>
              <p:cNvPr id="163" name="Rectangle 162"/>
              <p:cNvSpPr/>
              <p:nvPr/>
            </p:nvSpPr>
            <p:spPr bwMode="auto">
              <a:xfrm>
                <a:off x="-2041364" y="4197463"/>
                <a:ext cx="1691356" cy="122318"/>
              </a:xfrm>
              <a:prstGeom prst="rect">
                <a:avLst/>
              </a:prstGeom>
              <a:solidFill>
                <a:schemeClr val="tx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defRPr/>
                </a:pPr>
                <a:endParaRPr lang="en-US" sz="2000" dirty="0">
                  <a:gradFill>
                    <a:gsLst>
                      <a:gs pos="0">
                        <a:srgbClr val="FFFFFF"/>
                      </a:gs>
                      <a:gs pos="100000">
                        <a:srgbClr val="FFFFFF"/>
                      </a:gs>
                    </a:gsLst>
                    <a:lin ang="5400000" scaled="0"/>
                  </a:gradFill>
                </a:endParaRPr>
              </a:p>
            </p:txBody>
          </p:sp>
          <p:sp>
            <p:nvSpPr>
              <p:cNvPr id="164" name="Rectangle 163"/>
              <p:cNvSpPr/>
              <p:nvPr/>
            </p:nvSpPr>
            <p:spPr bwMode="auto">
              <a:xfrm>
                <a:off x="-2041364" y="4449838"/>
                <a:ext cx="1501352" cy="122318"/>
              </a:xfrm>
              <a:prstGeom prst="rect">
                <a:avLst/>
              </a:prstGeom>
              <a:solidFill>
                <a:schemeClr val="tx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defRPr/>
                </a:pPr>
                <a:endParaRPr lang="en-US" sz="2000" dirty="0">
                  <a:gradFill>
                    <a:gsLst>
                      <a:gs pos="0">
                        <a:srgbClr val="FFFFFF"/>
                      </a:gs>
                      <a:gs pos="100000">
                        <a:srgbClr val="FFFFFF"/>
                      </a:gs>
                    </a:gsLst>
                    <a:lin ang="5400000" scaled="0"/>
                  </a:gradFill>
                </a:endParaRPr>
              </a:p>
            </p:txBody>
          </p:sp>
          <p:sp>
            <p:nvSpPr>
              <p:cNvPr id="165" name="Rectangle 164"/>
              <p:cNvSpPr/>
              <p:nvPr/>
            </p:nvSpPr>
            <p:spPr bwMode="auto">
              <a:xfrm>
                <a:off x="-2970054" y="4004457"/>
                <a:ext cx="129991" cy="129991"/>
              </a:xfrm>
              <a:prstGeom prst="rect">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defRPr/>
                </a:pPr>
                <a:endParaRPr lang="en-US" sz="2000" dirty="0">
                  <a:gradFill>
                    <a:gsLst>
                      <a:gs pos="0">
                        <a:srgbClr val="FFFFFF"/>
                      </a:gs>
                      <a:gs pos="100000">
                        <a:srgbClr val="FFFFFF"/>
                      </a:gs>
                    </a:gsLst>
                    <a:lin ang="5400000" scaled="0"/>
                  </a:gradFill>
                </a:endParaRPr>
              </a:p>
            </p:txBody>
          </p:sp>
        </p:grpSp>
        <p:sp>
          <p:nvSpPr>
            <p:cNvPr id="150" name="Rectangle 129"/>
            <p:cNvSpPr/>
            <p:nvPr/>
          </p:nvSpPr>
          <p:spPr bwMode="auto">
            <a:xfrm>
              <a:off x="9133371" y="3201988"/>
              <a:ext cx="1327150" cy="752475"/>
            </a:xfrm>
            <a:custGeom>
              <a:avLst/>
              <a:gdLst>
                <a:gd name="connsiteX0" fmla="*/ 0 w 4432300"/>
                <a:gd name="connsiteY0" fmla="*/ 0 h 2958709"/>
                <a:gd name="connsiteX1" fmla="*/ 4432300 w 4432300"/>
                <a:gd name="connsiteY1" fmla="*/ 0 h 2958709"/>
                <a:gd name="connsiteX2" fmla="*/ 4432300 w 4432300"/>
                <a:gd name="connsiteY2" fmla="*/ 2958709 h 2958709"/>
                <a:gd name="connsiteX3" fmla="*/ 0 w 4432300"/>
                <a:gd name="connsiteY3" fmla="*/ 2958709 h 2958709"/>
                <a:gd name="connsiteX4" fmla="*/ 0 w 4432300"/>
                <a:gd name="connsiteY4" fmla="*/ 0 h 2958709"/>
                <a:gd name="connsiteX0" fmla="*/ 0 w 4432300"/>
                <a:gd name="connsiteY0" fmla="*/ 2958709 h 2958709"/>
                <a:gd name="connsiteX1" fmla="*/ 4432300 w 4432300"/>
                <a:gd name="connsiteY1" fmla="*/ 0 h 2958709"/>
                <a:gd name="connsiteX2" fmla="*/ 4432300 w 4432300"/>
                <a:gd name="connsiteY2" fmla="*/ 2958709 h 2958709"/>
                <a:gd name="connsiteX3" fmla="*/ 0 w 4432300"/>
                <a:gd name="connsiteY3" fmla="*/ 2958709 h 2958709"/>
              </a:gdLst>
              <a:ahLst/>
              <a:cxnLst>
                <a:cxn ang="0">
                  <a:pos x="connsiteX0" y="connsiteY0"/>
                </a:cxn>
                <a:cxn ang="0">
                  <a:pos x="connsiteX1" y="connsiteY1"/>
                </a:cxn>
                <a:cxn ang="0">
                  <a:pos x="connsiteX2" y="connsiteY2"/>
                </a:cxn>
                <a:cxn ang="0">
                  <a:pos x="connsiteX3" y="connsiteY3"/>
                </a:cxn>
              </a:cxnLst>
              <a:rect l="l" t="t" r="r" b="b"/>
              <a:pathLst>
                <a:path w="4432300" h="2958709">
                  <a:moveTo>
                    <a:pt x="0" y="2958709"/>
                  </a:moveTo>
                  <a:lnTo>
                    <a:pt x="4432300" y="0"/>
                  </a:lnTo>
                  <a:lnTo>
                    <a:pt x="4432300" y="2958709"/>
                  </a:lnTo>
                  <a:lnTo>
                    <a:pt x="0" y="2958709"/>
                  </a:lnTo>
                  <a:close/>
                </a:path>
              </a:pathLst>
            </a:custGeom>
            <a:solidFill>
              <a:schemeClr val="bg1">
                <a:lumMod val="85000"/>
                <a:alpha val="31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6637" rIns="0" bIns="46637" anchor="ctr"/>
            <a:lstStyle/>
            <a:p>
              <a:pPr algn="ctr" defTabSz="932472" fontAlgn="base">
                <a:spcBef>
                  <a:spcPct val="0"/>
                </a:spcBef>
                <a:spcAft>
                  <a:spcPct val="0"/>
                </a:spcAft>
                <a:defRPr/>
              </a:pPr>
              <a:endParaRPr lang="en-US" sz="2000" dirty="0">
                <a:gradFill>
                  <a:gsLst>
                    <a:gs pos="0">
                      <a:srgbClr val="FFFFFF"/>
                    </a:gs>
                    <a:gs pos="100000">
                      <a:srgbClr val="FFFFFF"/>
                    </a:gs>
                  </a:gsLst>
                  <a:lin ang="5400000" scaled="0"/>
                </a:gradFill>
              </a:endParaRPr>
            </a:p>
          </p:txBody>
        </p:sp>
      </p:grpSp>
      <p:grpSp>
        <p:nvGrpSpPr>
          <p:cNvPr id="44" name="Group 43"/>
          <p:cNvGrpSpPr/>
          <p:nvPr/>
        </p:nvGrpSpPr>
        <p:grpSpPr>
          <a:xfrm>
            <a:off x="3182631" y="3709316"/>
            <a:ext cx="1359206" cy="892166"/>
            <a:chOff x="1372275" y="3241611"/>
            <a:chExt cx="2013324" cy="1321521"/>
          </a:xfrm>
        </p:grpSpPr>
        <p:pic>
          <p:nvPicPr>
            <p:cNvPr id="177" name="Picture 176"/>
            <p:cNvPicPr>
              <a:picLocks noChangeAspect="1"/>
            </p:cNvPicPr>
            <p:nvPr/>
          </p:nvPicPr>
          <p:blipFill>
            <a:blip r:embed="rId15"/>
            <a:stretch>
              <a:fillRect/>
            </a:stretch>
          </p:blipFill>
          <p:spPr>
            <a:xfrm>
              <a:off x="1372275" y="3241611"/>
              <a:ext cx="2013324" cy="1321521"/>
            </a:xfrm>
            <a:prstGeom prst="rect">
              <a:avLst/>
            </a:prstGeom>
          </p:spPr>
        </p:pic>
        <p:pic>
          <p:nvPicPr>
            <p:cNvPr id="43" name="Picture 4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569225" y="3907951"/>
              <a:ext cx="1675229" cy="373412"/>
            </a:xfrm>
            <a:prstGeom prst="rect">
              <a:avLst/>
            </a:prstGeom>
          </p:spPr>
        </p:pic>
      </p:grpSp>
      <p:grpSp>
        <p:nvGrpSpPr>
          <p:cNvPr id="178" name="Group 177"/>
          <p:cNvGrpSpPr/>
          <p:nvPr/>
        </p:nvGrpSpPr>
        <p:grpSpPr>
          <a:xfrm>
            <a:off x="10246667" y="3709316"/>
            <a:ext cx="1359206" cy="892166"/>
            <a:chOff x="1372275" y="3241611"/>
            <a:chExt cx="2013324" cy="1321521"/>
          </a:xfrm>
        </p:grpSpPr>
        <p:pic>
          <p:nvPicPr>
            <p:cNvPr id="179" name="Picture 178"/>
            <p:cNvPicPr>
              <a:picLocks noChangeAspect="1"/>
            </p:cNvPicPr>
            <p:nvPr/>
          </p:nvPicPr>
          <p:blipFill>
            <a:blip r:embed="rId15"/>
            <a:stretch>
              <a:fillRect/>
            </a:stretch>
          </p:blipFill>
          <p:spPr>
            <a:xfrm>
              <a:off x="1372275" y="3241611"/>
              <a:ext cx="2013324" cy="1321521"/>
            </a:xfrm>
            <a:prstGeom prst="rect">
              <a:avLst/>
            </a:prstGeom>
          </p:spPr>
        </p:pic>
        <p:pic>
          <p:nvPicPr>
            <p:cNvPr id="180" name="Picture 17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569225" y="3907951"/>
              <a:ext cx="1675229" cy="373412"/>
            </a:xfrm>
            <a:prstGeom prst="rect">
              <a:avLst/>
            </a:prstGeom>
          </p:spPr>
        </p:pic>
      </p:grpSp>
      <p:pic>
        <p:nvPicPr>
          <p:cNvPr id="151" name="Picture 150"/>
          <p:cNvPicPr>
            <a:picLocks noChangeAspect="1"/>
          </p:cNvPicPr>
          <p:nvPr/>
        </p:nvPicPr>
        <p:blipFill>
          <a:blip r:embed="rId17"/>
          <a:stretch>
            <a:fillRect/>
          </a:stretch>
        </p:blipFill>
        <p:spPr>
          <a:xfrm>
            <a:off x="8218996" y="1852953"/>
            <a:ext cx="1127845" cy="643413"/>
          </a:xfrm>
          <a:prstGeom prst="rect">
            <a:avLst/>
          </a:prstGeom>
        </p:spPr>
      </p:pic>
      <p:sp>
        <p:nvSpPr>
          <p:cNvPr id="139" name="TextBox 138"/>
          <p:cNvSpPr txBox="1"/>
          <p:nvPr/>
        </p:nvSpPr>
        <p:spPr>
          <a:xfrm>
            <a:off x="3047275" y="2811462"/>
            <a:ext cx="1570762" cy="461622"/>
          </a:xfrm>
          <a:prstGeom prst="rect">
            <a:avLst/>
          </a:prstGeom>
          <a:noFill/>
        </p:spPr>
        <p:txBody>
          <a:bodyPr wrap="none" lIns="182854" tIns="146283" rIns="182854" bIns="146283" rtlCol="0">
            <a:spAutoFit/>
          </a:bodyPr>
          <a:lstStyle/>
          <a:p>
            <a:pPr algn="ctr">
              <a:lnSpc>
                <a:spcPct val="90000"/>
              </a:lnSpc>
              <a:defRPr/>
            </a:pPr>
            <a:r>
              <a:rPr lang="en-GB" sz="1200" spc="-50" dirty="0" smtClean="0">
                <a:solidFill>
                  <a:srgbClr val="505050"/>
                </a:solidFill>
                <a:cs typeface="Segoe UI" panose="020B0502040204020203" pitchFamily="34" charset="0"/>
              </a:rPr>
              <a:t>Intune web console</a:t>
            </a:r>
            <a:endParaRPr lang="en-GB" sz="1200" spc="-50" dirty="0">
              <a:solidFill>
                <a:srgbClr val="505050"/>
              </a:solidFill>
              <a:cs typeface="Segoe UI" panose="020B0502040204020203" pitchFamily="34" charset="0"/>
            </a:endParaRPr>
          </a:p>
        </p:txBody>
      </p:sp>
      <p:sp>
        <p:nvSpPr>
          <p:cNvPr id="152" name="TextBox 151"/>
          <p:cNvSpPr txBox="1"/>
          <p:nvPr/>
        </p:nvSpPr>
        <p:spPr>
          <a:xfrm>
            <a:off x="7593259" y="2811462"/>
            <a:ext cx="2323340" cy="461622"/>
          </a:xfrm>
          <a:prstGeom prst="rect">
            <a:avLst/>
          </a:prstGeom>
          <a:noFill/>
        </p:spPr>
        <p:txBody>
          <a:bodyPr wrap="none" lIns="182854" tIns="146283" rIns="182854" bIns="146283" rtlCol="0">
            <a:spAutoFit/>
          </a:bodyPr>
          <a:lstStyle/>
          <a:p>
            <a:pPr algn="ctr">
              <a:lnSpc>
                <a:spcPct val="90000"/>
              </a:lnSpc>
              <a:defRPr/>
            </a:pPr>
            <a:r>
              <a:rPr lang="en-GB" sz="1200" spc="-50" dirty="0" smtClean="0">
                <a:solidFill>
                  <a:srgbClr val="505050"/>
                </a:solidFill>
                <a:cs typeface="Segoe UI" panose="020B0502040204020203" pitchFamily="34" charset="0"/>
              </a:rPr>
              <a:t>Configuration Manager console</a:t>
            </a:r>
            <a:endParaRPr lang="en-GB" sz="1200" spc="-50" dirty="0">
              <a:solidFill>
                <a:srgbClr val="505050"/>
              </a:solidFill>
              <a:cs typeface="Segoe UI" panose="020B0502040204020203" pitchFamily="34" charset="0"/>
            </a:endParaRPr>
          </a:p>
        </p:txBody>
      </p:sp>
      <p:sp>
        <p:nvSpPr>
          <p:cNvPr id="156" name="TextBox 155"/>
          <p:cNvSpPr txBox="1"/>
          <p:nvPr/>
        </p:nvSpPr>
        <p:spPr>
          <a:xfrm>
            <a:off x="1841484" y="6447336"/>
            <a:ext cx="3129202" cy="461622"/>
          </a:xfrm>
          <a:prstGeom prst="rect">
            <a:avLst/>
          </a:prstGeom>
          <a:noFill/>
        </p:spPr>
        <p:txBody>
          <a:bodyPr wrap="none" lIns="182854" tIns="146283" rIns="182854" bIns="146283" rtlCol="0">
            <a:spAutoFit/>
          </a:bodyPr>
          <a:lstStyle>
            <a:defPPr>
              <a:defRPr lang="en-US"/>
            </a:defPPr>
            <a:lvl1pPr algn="ctr">
              <a:lnSpc>
                <a:spcPct val="90000"/>
              </a:lnSpc>
              <a:defRPr sz="1200" spc="-50">
                <a:solidFill>
                  <a:srgbClr val="505050"/>
                </a:solidFill>
                <a:ea typeface="ＭＳ Ｐゴシック" charset="0"/>
                <a:cs typeface="Segoe UI" panose="020B0502040204020203" pitchFamily="34" charset="0"/>
              </a:defRPr>
            </a:lvl1pPr>
          </a:lstStyle>
          <a:p>
            <a:pPr>
              <a:defRPr/>
            </a:pPr>
            <a:r>
              <a:rPr lang="en-US" dirty="0"/>
              <a:t>Windows </a:t>
            </a:r>
            <a:r>
              <a:rPr lang="en-US" dirty="0" smtClean="0"/>
              <a:t>PC, </a:t>
            </a:r>
            <a:r>
              <a:rPr lang="en-US" dirty="0"/>
              <a:t>Windows Phone, iOS, Android</a:t>
            </a:r>
          </a:p>
        </p:txBody>
      </p:sp>
      <p:sp>
        <p:nvSpPr>
          <p:cNvPr id="181" name="TextBox 180"/>
          <p:cNvSpPr txBox="1"/>
          <p:nvPr/>
        </p:nvSpPr>
        <p:spPr>
          <a:xfrm>
            <a:off x="7600096" y="6426353"/>
            <a:ext cx="3842433" cy="461538"/>
          </a:xfrm>
          <a:prstGeom prst="rect">
            <a:avLst/>
          </a:prstGeom>
          <a:noFill/>
        </p:spPr>
        <p:txBody>
          <a:bodyPr wrap="none" lIns="182854" tIns="146283" rIns="182854" bIns="146283" rtlCol="0">
            <a:spAutoFit/>
          </a:bodyPr>
          <a:lstStyle>
            <a:defPPr>
              <a:defRPr lang="en-US"/>
            </a:defPPr>
            <a:lvl1pPr algn="ctr">
              <a:lnSpc>
                <a:spcPct val="90000"/>
              </a:lnSpc>
              <a:defRPr sz="1200" spc="-50">
                <a:solidFill>
                  <a:srgbClr val="505050"/>
                </a:solidFill>
                <a:ea typeface="ＭＳ Ｐゴシック" charset="0"/>
                <a:cs typeface="Segoe UI" panose="020B0502040204020203" pitchFamily="34" charset="0"/>
              </a:defRPr>
            </a:lvl1pPr>
          </a:lstStyle>
          <a:p>
            <a:pPr>
              <a:defRPr/>
            </a:pPr>
            <a:r>
              <a:rPr lang="en-US" dirty="0"/>
              <a:t>Windows </a:t>
            </a:r>
            <a:r>
              <a:rPr lang="en-US" dirty="0" smtClean="0"/>
              <a:t>PC, </a:t>
            </a:r>
            <a:r>
              <a:rPr lang="en-US" dirty="0"/>
              <a:t>Mac, Linux, Windows Phone, iOS, Android</a:t>
            </a:r>
          </a:p>
        </p:txBody>
      </p:sp>
    </p:spTree>
    <p:extLst>
      <p:ext uri="{BB962C8B-B14F-4D97-AF65-F5344CB8AC3E}">
        <p14:creationId xmlns:p14="http://schemas.microsoft.com/office/powerpoint/2010/main" val="3506563887"/>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3" name="Straight Arrow Connector 92"/>
          <p:cNvCxnSpPr/>
          <p:nvPr/>
        </p:nvCxnSpPr>
        <p:spPr>
          <a:xfrm>
            <a:off x="2332390" y="3629449"/>
            <a:ext cx="1321188" cy="0"/>
          </a:xfrm>
          <a:prstGeom prst="straightConnector1">
            <a:avLst/>
          </a:prstGeom>
          <a:ln w="28575" cap="rnd" cmpd="sng">
            <a:solidFill>
              <a:schemeClr val="tx1"/>
            </a:solidFill>
            <a:prstDash val="sysDot"/>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4897049" y="3629449"/>
            <a:ext cx="1148658" cy="0"/>
          </a:xfrm>
          <a:prstGeom prst="straightConnector1">
            <a:avLst/>
          </a:prstGeom>
          <a:ln w="28575" cap="rnd" cmpd="sng">
            <a:solidFill>
              <a:schemeClr val="tx1"/>
            </a:solidFill>
            <a:prstDash val="sysDot"/>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bwMode="auto">
          <a:xfrm>
            <a:off x="408439" y="2449956"/>
            <a:ext cx="6975553" cy="4000550"/>
          </a:xfrm>
          <a:prstGeom prst="rect">
            <a:avLst/>
          </a:prstGeom>
          <a:noFill/>
          <a:ln w="19050">
            <a:solidFill>
              <a:schemeClr val="accent4"/>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23" name="Oval 22"/>
          <p:cNvSpPr/>
          <p:nvPr/>
        </p:nvSpPr>
        <p:spPr bwMode="auto">
          <a:xfrm>
            <a:off x="1916751" y="3531995"/>
            <a:ext cx="182488" cy="182486"/>
          </a:xfrm>
          <a:prstGeom prst="ellipse">
            <a:avLst/>
          </a:prstGeom>
          <a:solidFill>
            <a:srgbClr val="92D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8" name="Title 1"/>
          <p:cNvSpPr txBox="1">
            <a:spLocks/>
          </p:cNvSpPr>
          <p:nvPr/>
        </p:nvSpPr>
        <p:spPr>
          <a:xfrm>
            <a:off x="137526" y="98337"/>
            <a:ext cx="12179733" cy="738454"/>
          </a:xfrm>
          <a:prstGeom prst="rect">
            <a:avLst/>
          </a:prstGeom>
        </p:spPr>
        <p:txBody>
          <a:bodyPr vert="horz" wrap="square" lIns="146283" tIns="91427" rIns="146283" bIns="91427" rtlCol="0" anchor="t">
            <a:noAutofit/>
          </a:bodyPr>
          <a:lstStyle>
            <a:lvl1pPr>
              <a:lnSpc>
                <a:spcPct val="90000"/>
              </a:lnSpc>
              <a:defRPr lang="en-US" sz="3060" spc="-102" dirty="0">
                <a:ln w="3175">
                  <a:noFill/>
                </a:ln>
                <a:gradFill>
                  <a:gsLst>
                    <a:gs pos="1250">
                      <a:schemeClr val="tx1"/>
                    </a:gs>
                    <a:gs pos="100000">
                      <a:schemeClr val="tx1"/>
                    </a:gs>
                  </a:gsLst>
                  <a:lin ang="5400000" scaled="0"/>
                </a:gradFill>
                <a:latin typeface="Segoe UI Light" panose="020B0502040204020203" pitchFamily="34" charset="0"/>
                <a:cs typeface="Segoe UI Light" panose="020B0502040204020203" pitchFamily="34" charset="0"/>
              </a:defRPr>
            </a:lvl1pPr>
            <a:lvl2pPr>
              <a:lnSpc>
                <a:spcPct val="90000"/>
              </a:lnSpc>
              <a:defRPr sz="5400">
                <a:latin typeface="Segoe UI Light" charset="0"/>
              </a:defRPr>
            </a:lvl2pPr>
            <a:lvl3pPr>
              <a:lnSpc>
                <a:spcPct val="90000"/>
              </a:lnSpc>
              <a:defRPr sz="5400">
                <a:latin typeface="Segoe UI Light" charset="0"/>
              </a:defRPr>
            </a:lvl3pPr>
            <a:lvl4pPr>
              <a:lnSpc>
                <a:spcPct val="90000"/>
              </a:lnSpc>
              <a:defRPr sz="5400">
                <a:latin typeface="Segoe UI Light" charset="0"/>
              </a:defRPr>
            </a:lvl4pPr>
            <a:lvl5pPr>
              <a:lnSpc>
                <a:spcPct val="90000"/>
              </a:lnSpc>
              <a:defRPr sz="5400">
                <a:latin typeface="Segoe UI Light" charset="0"/>
              </a:defRPr>
            </a:lvl5pPr>
            <a:lvl6pPr marL="457200" defTabSz="931863" fontAlgn="base">
              <a:lnSpc>
                <a:spcPct val="90000"/>
              </a:lnSpc>
              <a:spcBef>
                <a:spcPct val="0"/>
              </a:spcBef>
              <a:spcAft>
                <a:spcPct val="0"/>
              </a:spcAft>
              <a:defRPr sz="5400">
                <a:latin typeface="Segoe UI Light" charset="0"/>
              </a:defRPr>
            </a:lvl6pPr>
            <a:lvl7pPr marL="914400" defTabSz="931863" fontAlgn="base">
              <a:lnSpc>
                <a:spcPct val="90000"/>
              </a:lnSpc>
              <a:spcBef>
                <a:spcPct val="0"/>
              </a:spcBef>
              <a:spcAft>
                <a:spcPct val="0"/>
              </a:spcAft>
              <a:defRPr sz="5400">
                <a:latin typeface="Segoe UI Light" charset="0"/>
              </a:defRPr>
            </a:lvl7pPr>
            <a:lvl8pPr marL="1371600" defTabSz="931863" fontAlgn="base">
              <a:lnSpc>
                <a:spcPct val="90000"/>
              </a:lnSpc>
              <a:spcBef>
                <a:spcPct val="0"/>
              </a:spcBef>
              <a:spcAft>
                <a:spcPct val="0"/>
              </a:spcAft>
              <a:defRPr sz="5400">
                <a:latin typeface="Segoe UI Light" charset="0"/>
              </a:defRPr>
            </a:lvl8pPr>
            <a:lvl9pPr marL="1828800" defTabSz="931863" fontAlgn="base">
              <a:lnSpc>
                <a:spcPct val="90000"/>
              </a:lnSpc>
              <a:spcBef>
                <a:spcPct val="0"/>
              </a:spcBef>
              <a:spcAft>
                <a:spcPct val="0"/>
              </a:spcAft>
              <a:defRPr sz="5400">
                <a:latin typeface="Segoe UI Light" charset="0"/>
              </a:defRPr>
            </a:lvl9pPr>
          </a:lstStyle>
          <a:p>
            <a:pPr defTabSz="931684" fontAlgn="base">
              <a:spcBef>
                <a:spcPct val="0"/>
              </a:spcBef>
              <a:spcAft>
                <a:spcPct val="0"/>
              </a:spcAft>
            </a:pPr>
            <a:endParaRPr sz="3599" spc="-104">
              <a:gradFill>
                <a:gsLst>
                  <a:gs pos="1250">
                    <a:srgbClr val="505050"/>
                  </a:gs>
                  <a:gs pos="100000">
                    <a:srgbClr val="505050"/>
                  </a:gs>
                </a:gsLst>
                <a:lin ang="5400000" scaled="0"/>
              </a:gradFill>
              <a:ea typeface="ＭＳ Ｐゴシック" charset="0"/>
            </a:endParaRPr>
          </a:p>
        </p:txBody>
      </p:sp>
      <p:sp>
        <p:nvSpPr>
          <p:cNvPr id="128" name="TextBox 127"/>
          <p:cNvSpPr txBox="1"/>
          <p:nvPr/>
        </p:nvSpPr>
        <p:spPr>
          <a:xfrm>
            <a:off x="473661" y="4099649"/>
            <a:ext cx="2048288" cy="1174339"/>
          </a:xfrm>
          <a:prstGeom prst="rect">
            <a:avLst/>
          </a:prstGeom>
          <a:noFill/>
        </p:spPr>
        <p:txBody>
          <a:bodyPr wrap="square" lIns="182828" tIns="146262" rIns="182828" bIns="146262" rtlCol="0">
            <a:spAutoFit/>
          </a:bodyPr>
          <a:lstStyle/>
          <a:p>
            <a:pPr algn="ctr" defTabSz="931684" fontAlgn="base">
              <a:spcAft>
                <a:spcPct val="0"/>
              </a:spcAft>
            </a:pPr>
            <a:r>
              <a:rPr lang="en-GB" sz="1428" dirty="0">
                <a:solidFill>
                  <a:srgbClr val="505050"/>
                </a:solidFill>
                <a:ea typeface="ＭＳ Ｐゴシック" charset="0"/>
              </a:rPr>
              <a:t>Windows 10 PCs and mobile devices</a:t>
            </a:r>
          </a:p>
          <a:p>
            <a:pPr algn="ctr" defTabSz="931684" fontAlgn="base">
              <a:spcAft>
                <a:spcPct val="0"/>
              </a:spcAft>
            </a:pPr>
            <a:r>
              <a:rPr lang="en-GB" sz="1428" dirty="0">
                <a:solidFill>
                  <a:srgbClr val="505050"/>
                </a:solidFill>
                <a:ea typeface="ＭＳ Ｐゴシック" charset="0"/>
              </a:rPr>
              <a:t>(with MDM-style management of PCs)</a:t>
            </a:r>
          </a:p>
        </p:txBody>
      </p:sp>
      <p:pic>
        <p:nvPicPr>
          <p:cNvPr id="48" name="Picture 47"/>
          <p:cNvPicPr>
            <a:picLocks noChangeAspect="1"/>
          </p:cNvPicPr>
          <p:nvPr/>
        </p:nvPicPr>
        <p:blipFill>
          <a:blip r:embed="rId3"/>
          <a:stretch>
            <a:fillRect/>
          </a:stretch>
        </p:blipFill>
        <p:spPr>
          <a:xfrm>
            <a:off x="919474" y="3542207"/>
            <a:ext cx="849106" cy="609322"/>
          </a:xfrm>
          <a:prstGeom prst="rect">
            <a:avLst/>
          </a:prstGeom>
        </p:spPr>
      </p:pic>
      <p:pic>
        <p:nvPicPr>
          <p:cNvPr id="52" name="Picture 51"/>
          <p:cNvPicPr>
            <a:picLocks noChangeAspect="1"/>
          </p:cNvPicPr>
          <p:nvPr/>
        </p:nvPicPr>
        <p:blipFill>
          <a:blip r:embed="rId4"/>
          <a:stretch>
            <a:fillRect/>
          </a:stretch>
        </p:blipFill>
        <p:spPr>
          <a:xfrm>
            <a:off x="936390" y="2918072"/>
            <a:ext cx="815275" cy="504993"/>
          </a:xfrm>
          <a:prstGeom prst="rect">
            <a:avLst/>
          </a:prstGeom>
        </p:spPr>
      </p:pic>
      <p:pic>
        <p:nvPicPr>
          <p:cNvPr id="55" name="Picture 54"/>
          <p:cNvPicPr>
            <a:picLocks noChangeAspect="1"/>
          </p:cNvPicPr>
          <p:nvPr/>
        </p:nvPicPr>
        <p:blipFill>
          <a:blip r:embed="rId5"/>
          <a:stretch>
            <a:fillRect/>
          </a:stretch>
        </p:blipFill>
        <p:spPr>
          <a:xfrm>
            <a:off x="1886074" y="3376004"/>
            <a:ext cx="307236" cy="525719"/>
          </a:xfrm>
          <a:prstGeom prst="rect">
            <a:avLst/>
          </a:prstGeom>
        </p:spPr>
      </p:pic>
      <p:pic>
        <p:nvPicPr>
          <p:cNvPr id="56" name="Picture 55"/>
          <p:cNvPicPr>
            <a:picLocks noChangeAspect="1"/>
          </p:cNvPicPr>
          <p:nvPr/>
        </p:nvPicPr>
        <p:blipFill>
          <a:blip r:embed="rId6"/>
          <a:stretch>
            <a:fillRect/>
          </a:stretch>
        </p:blipFill>
        <p:spPr>
          <a:xfrm>
            <a:off x="1951233" y="3543893"/>
            <a:ext cx="169121" cy="164037"/>
          </a:xfrm>
          <a:prstGeom prst="rect">
            <a:avLst/>
          </a:prstGeom>
        </p:spPr>
      </p:pic>
      <p:sp>
        <p:nvSpPr>
          <p:cNvPr id="95" name="TextBox 94"/>
          <p:cNvSpPr txBox="1"/>
          <p:nvPr/>
        </p:nvSpPr>
        <p:spPr>
          <a:xfrm>
            <a:off x="3575861" y="4099650"/>
            <a:ext cx="950376" cy="515113"/>
          </a:xfrm>
          <a:prstGeom prst="rect">
            <a:avLst/>
          </a:prstGeom>
          <a:noFill/>
        </p:spPr>
        <p:txBody>
          <a:bodyPr wrap="square" lIns="0" tIns="146262" rIns="0" bIns="146262" rtlCol="0">
            <a:spAutoFit/>
          </a:bodyPr>
          <a:lstStyle/>
          <a:p>
            <a:pPr algn="ctr" defTabSz="932563"/>
            <a:r>
              <a:rPr lang="en-GB" sz="1428" dirty="0">
                <a:solidFill>
                  <a:srgbClr val="505050"/>
                </a:solidFill>
                <a:ea typeface="ＭＳ Ｐゴシック" charset="0"/>
                <a:cs typeface="Segoe UI" panose="020B0502040204020203" pitchFamily="34" charset="0"/>
              </a:rPr>
              <a:t>ConfigMgr</a:t>
            </a:r>
          </a:p>
        </p:txBody>
      </p:sp>
      <p:sp>
        <p:nvSpPr>
          <p:cNvPr id="138" name="TextBox 137"/>
          <p:cNvSpPr txBox="1"/>
          <p:nvPr/>
        </p:nvSpPr>
        <p:spPr>
          <a:xfrm>
            <a:off x="5420904" y="5740486"/>
            <a:ext cx="1943649" cy="497063"/>
          </a:xfrm>
          <a:prstGeom prst="rect">
            <a:avLst/>
          </a:prstGeom>
          <a:noFill/>
        </p:spPr>
        <p:txBody>
          <a:bodyPr wrap="none" lIns="182828" tIns="146262" rIns="182828" bIns="146262" rtlCol="0">
            <a:spAutoFit/>
          </a:bodyPr>
          <a:lstStyle/>
          <a:p>
            <a:pPr algn="ctr" defTabSz="932563">
              <a:lnSpc>
                <a:spcPct val="90000"/>
              </a:lnSpc>
            </a:pPr>
            <a:r>
              <a:rPr lang="en-GB" sz="1428" dirty="0">
                <a:solidFill>
                  <a:srgbClr val="505050"/>
                </a:solidFill>
                <a:ea typeface="ＭＳ Ｐゴシック" charset="0"/>
                <a:cs typeface="Segoe UI" panose="020B0502040204020203" pitchFamily="34" charset="0"/>
              </a:rPr>
              <a:t>ConfigMgr console</a:t>
            </a:r>
          </a:p>
        </p:txBody>
      </p:sp>
      <p:sp>
        <p:nvSpPr>
          <p:cNvPr id="58" name="Title 2"/>
          <p:cNvSpPr txBox="1">
            <a:spLocks/>
          </p:cNvSpPr>
          <p:nvPr/>
        </p:nvSpPr>
        <p:spPr>
          <a:xfrm>
            <a:off x="217295" y="310868"/>
            <a:ext cx="11518845" cy="1043729"/>
          </a:xfrm>
          <a:prstGeom prst="rect">
            <a:avLst/>
          </a:prstGeom>
        </p:spPr>
        <p:txBody>
          <a:bodyPr vert="horz" wrap="square" lIns="149217" tIns="93260" rIns="149217" bIns="93260" rtlCol="0" anchor="t">
            <a:spAutoFit/>
          </a:bodyPr>
          <a:lstStyle>
            <a:defPPr>
              <a:defRPr lang="en-US"/>
            </a:defPPr>
            <a:lvl1pPr defTabSz="914367">
              <a:lnSpc>
                <a:spcPct val="90000"/>
              </a:lnSpc>
              <a:spcBef>
                <a:spcPct val="0"/>
              </a:spcBef>
              <a:buNone/>
              <a:defRPr sz="3000" spc="-100">
                <a:ln w="3175">
                  <a:noFill/>
                </a:ln>
                <a:solidFill>
                  <a:srgbClr val="717171"/>
                </a:solidFill>
                <a:latin typeface="Segoe UI Light" panose="020B0502040204020203" pitchFamily="34" charset="0"/>
                <a:ea typeface="+mj-ea"/>
                <a:cs typeface="Segoe UI Light" panose="020B0502040204020203" pitchFamily="34" charset="0"/>
              </a:defRPr>
            </a:lvl1pPr>
          </a:lstStyle>
          <a:p>
            <a:pPr defTabSz="932563"/>
            <a:r>
              <a:rPr lang="en-US" sz="3060" spc="-102" dirty="0"/>
              <a:t>New hybrid option to manage Windows 10 devices via MDM with on-premises infrastructure</a:t>
            </a:r>
          </a:p>
        </p:txBody>
      </p:sp>
      <p:grpSp>
        <p:nvGrpSpPr>
          <p:cNvPr id="73" name="Group 72"/>
          <p:cNvGrpSpPr/>
          <p:nvPr/>
        </p:nvGrpSpPr>
        <p:grpSpPr>
          <a:xfrm>
            <a:off x="883" y="0"/>
            <a:ext cx="12440363" cy="96118"/>
            <a:chOff x="1" y="0"/>
            <a:chExt cx="12197542" cy="94242"/>
          </a:xfrm>
        </p:grpSpPr>
        <p:sp>
          <p:nvSpPr>
            <p:cNvPr id="74" name="Rectangle 73"/>
            <p:cNvSpPr/>
            <p:nvPr/>
          </p:nvSpPr>
          <p:spPr bwMode="auto">
            <a:xfrm>
              <a:off x="1" y="0"/>
              <a:ext cx="9745132" cy="94242"/>
            </a:xfrm>
            <a:prstGeom prst="rect">
              <a:avLst/>
            </a:prstGeom>
            <a:solidFill>
              <a:srgbClr val="63318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75" name="Rectangle 74"/>
            <p:cNvSpPr/>
            <p:nvPr/>
          </p:nvSpPr>
          <p:spPr bwMode="auto">
            <a:xfrm>
              <a:off x="9745133" y="1"/>
              <a:ext cx="2452410" cy="93132"/>
            </a:xfrm>
            <a:prstGeom prst="rect">
              <a:avLst/>
            </a:prstGeom>
            <a:solidFill>
              <a:srgbClr val="7142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grpSp>
      <p:grpSp>
        <p:nvGrpSpPr>
          <p:cNvPr id="78" name="Group 77"/>
          <p:cNvGrpSpPr/>
          <p:nvPr/>
        </p:nvGrpSpPr>
        <p:grpSpPr>
          <a:xfrm>
            <a:off x="6163414" y="3127967"/>
            <a:ext cx="687626" cy="990542"/>
            <a:chOff x="7579208" y="4319203"/>
            <a:chExt cx="674204" cy="971208"/>
          </a:xfrm>
        </p:grpSpPr>
        <p:pic>
          <p:nvPicPr>
            <p:cNvPr id="79" name="Picture 78"/>
            <p:cNvPicPr>
              <a:picLocks noChangeAspect="1"/>
            </p:cNvPicPr>
            <p:nvPr/>
          </p:nvPicPr>
          <p:blipFill>
            <a:blip r:embed="rId7"/>
            <a:stretch>
              <a:fillRect/>
            </a:stretch>
          </p:blipFill>
          <p:spPr>
            <a:xfrm>
              <a:off x="7621413" y="4319203"/>
              <a:ext cx="515955" cy="971208"/>
            </a:xfrm>
            <a:prstGeom prst="rect">
              <a:avLst/>
            </a:prstGeom>
            <a:noFill/>
            <a:ln>
              <a:noFill/>
            </a:ln>
          </p:spPr>
        </p:pic>
        <p:sp>
          <p:nvSpPr>
            <p:cNvPr id="80" name="TextBox 79"/>
            <p:cNvSpPr txBox="1"/>
            <p:nvPr/>
          </p:nvSpPr>
          <p:spPr>
            <a:xfrm>
              <a:off x="7579208" y="4705912"/>
              <a:ext cx="674204" cy="447815"/>
            </a:xfrm>
            <a:prstGeom prst="rect">
              <a:avLst/>
            </a:prstGeom>
            <a:noFill/>
          </p:spPr>
          <p:txBody>
            <a:bodyPr wrap="square" lIns="186521" tIns="149217" rIns="186521" bIns="149217" rtlCol="0">
              <a:spAutoFit/>
            </a:bodyPr>
            <a:lstStyle/>
            <a:p>
              <a:pPr defTabSz="932597">
                <a:lnSpc>
                  <a:spcPct val="90000"/>
                </a:lnSpc>
              </a:pPr>
              <a:r>
                <a:rPr lang="en-US" sz="1122" b="1" dirty="0">
                  <a:solidFill>
                    <a:srgbClr val="FFFFFF"/>
                  </a:solidFill>
                </a:rPr>
                <a:t>SQL</a:t>
              </a:r>
            </a:p>
          </p:txBody>
        </p:sp>
      </p:grpSp>
      <p:cxnSp>
        <p:nvCxnSpPr>
          <p:cNvPr id="82" name="Straight Arrow Connector 81"/>
          <p:cNvCxnSpPr/>
          <p:nvPr/>
        </p:nvCxnSpPr>
        <p:spPr>
          <a:xfrm>
            <a:off x="4781217" y="4020764"/>
            <a:ext cx="1089070" cy="764897"/>
          </a:xfrm>
          <a:prstGeom prst="straightConnector1">
            <a:avLst/>
          </a:prstGeom>
          <a:ln w="28575" cap="rnd" cmpd="sng">
            <a:solidFill>
              <a:schemeClr val="tx1"/>
            </a:solidFill>
            <a:prstDash val="sysDot"/>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auto">
          <a:xfrm>
            <a:off x="2035794" y="2195504"/>
            <a:ext cx="2759408" cy="524744"/>
          </a:xfrm>
          <a:prstGeom prst="rect">
            <a:avLst/>
          </a:prstGeom>
          <a:solidFill>
            <a:srgbClr val="68217A"/>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1836" dirty="0">
                <a:gradFill>
                  <a:gsLst>
                    <a:gs pos="0">
                      <a:srgbClr val="FFFFFF"/>
                    </a:gs>
                    <a:gs pos="100000">
                      <a:srgbClr val="FFFFFF"/>
                    </a:gs>
                  </a:gsLst>
                  <a:lin ang="5400000" scaled="0"/>
                </a:gradFill>
              </a:rPr>
              <a:t>On-premises network</a:t>
            </a:r>
          </a:p>
        </p:txBody>
      </p:sp>
      <p:sp>
        <p:nvSpPr>
          <p:cNvPr id="83" name="Rectangle 82"/>
          <p:cNvSpPr/>
          <p:nvPr/>
        </p:nvSpPr>
        <p:spPr>
          <a:xfrm>
            <a:off x="7617142" y="2446094"/>
            <a:ext cx="4722793" cy="2201118"/>
          </a:xfrm>
          <a:prstGeom prst="rect">
            <a:avLst/>
          </a:prstGeom>
        </p:spPr>
        <p:txBody>
          <a:bodyPr wrap="square">
            <a:spAutoFit/>
          </a:bodyPr>
          <a:lstStyle/>
          <a:p>
            <a:pPr defTabSz="932597">
              <a:spcAft>
                <a:spcPts val="612"/>
              </a:spcAft>
            </a:pPr>
            <a:r>
              <a:rPr lang="en-US" sz="2448" dirty="0">
                <a:solidFill>
                  <a:srgbClr val="68217A"/>
                </a:solidFill>
                <a:latin typeface="Segoe UI Light"/>
              </a:rPr>
              <a:t>Functionality available in  ConfigMgr Technical Preview</a:t>
            </a:r>
          </a:p>
          <a:p>
            <a:pPr marL="279779" defTabSz="914012">
              <a:spcAft>
                <a:spcPts val="612"/>
              </a:spcAft>
            </a:pPr>
            <a:r>
              <a:rPr lang="en-US" sz="1632" dirty="0">
                <a:solidFill>
                  <a:srgbClr val="717171"/>
                </a:solidFill>
              </a:rPr>
              <a:t>Ability to manage Windows 10 Mobile</a:t>
            </a:r>
          </a:p>
          <a:p>
            <a:pPr marL="279779" defTabSz="914012">
              <a:spcAft>
                <a:spcPts val="612"/>
              </a:spcAft>
            </a:pPr>
            <a:r>
              <a:rPr lang="en-US" sz="1632" dirty="0">
                <a:solidFill>
                  <a:srgbClr val="717171"/>
                </a:solidFill>
              </a:rPr>
              <a:t>Per-user device enrollment</a:t>
            </a:r>
          </a:p>
          <a:p>
            <a:pPr marL="279779" defTabSz="914012">
              <a:spcAft>
                <a:spcPts val="612"/>
              </a:spcAft>
            </a:pPr>
            <a:r>
              <a:rPr lang="en-US" sz="1632" dirty="0">
                <a:solidFill>
                  <a:srgbClr val="717171"/>
                </a:solidFill>
              </a:rPr>
              <a:t>Settings and policies</a:t>
            </a:r>
          </a:p>
          <a:p>
            <a:pPr marL="279779" defTabSz="914012">
              <a:spcAft>
                <a:spcPts val="612"/>
              </a:spcAft>
            </a:pPr>
            <a:r>
              <a:rPr lang="en-US" sz="1632" dirty="0">
                <a:solidFill>
                  <a:srgbClr val="717171"/>
                </a:solidFill>
              </a:rPr>
              <a:t>Device wipe and retire</a:t>
            </a:r>
          </a:p>
        </p:txBody>
      </p:sp>
      <p:sp>
        <p:nvSpPr>
          <p:cNvPr id="86" name="TextBox 85"/>
          <p:cNvSpPr txBox="1"/>
          <p:nvPr/>
        </p:nvSpPr>
        <p:spPr>
          <a:xfrm>
            <a:off x="9305373" y="5707421"/>
            <a:ext cx="376684" cy="646642"/>
          </a:xfrm>
          <a:prstGeom prst="rect">
            <a:avLst/>
          </a:prstGeom>
          <a:noFill/>
        </p:spPr>
        <p:txBody>
          <a:bodyPr wrap="none" lIns="186521" tIns="149217" rIns="186521" bIns="149217" rtlCol="0">
            <a:spAutoFit/>
          </a:bodyPr>
          <a:lstStyle/>
          <a:p>
            <a:pPr defTabSz="932597">
              <a:lnSpc>
                <a:spcPct val="90000"/>
              </a:lnSpc>
            </a:pPr>
            <a:endParaRPr lang="en-US" sz="2448" dirty="0">
              <a:gradFill>
                <a:gsLst>
                  <a:gs pos="2917">
                    <a:srgbClr val="505050"/>
                  </a:gs>
                  <a:gs pos="30000">
                    <a:srgbClr val="505050"/>
                  </a:gs>
                </a:gsLst>
                <a:lin ang="5400000" scaled="0"/>
              </a:gradFill>
            </a:endParaRPr>
          </a:p>
        </p:txBody>
      </p:sp>
      <p:sp>
        <p:nvSpPr>
          <p:cNvPr id="4" name="Rectangle 3"/>
          <p:cNvSpPr/>
          <p:nvPr/>
        </p:nvSpPr>
        <p:spPr>
          <a:xfrm>
            <a:off x="7619841" y="4643283"/>
            <a:ext cx="4697418" cy="2073072"/>
          </a:xfrm>
          <a:prstGeom prst="rect">
            <a:avLst/>
          </a:prstGeom>
        </p:spPr>
        <p:txBody>
          <a:bodyPr wrap="square">
            <a:spAutoFit/>
          </a:bodyPr>
          <a:lstStyle/>
          <a:p>
            <a:pPr defTabSz="914012">
              <a:spcAft>
                <a:spcPts val="612"/>
              </a:spcAft>
            </a:pPr>
            <a:r>
              <a:rPr lang="en-US" sz="2448" dirty="0">
                <a:solidFill>
                  <a:srgbClr val="68217A"/>
                </a:solidFill>
                <a:latin typeface="Segoe UI Light"/>
              </a:rPr>
              <a:t>Coming soon</a:t>
            </a:r>
          </a:p>
          <a:p>
            <a:pPr marL="279779" defTabSz="914012">
              <a:spcAft>
                <a:spcPts val="612"/>
              </a:spcAft>
            </a:pPr>
            <a:r>
              <a:rPr lang="en-US" sz="1632" dirty="0">
                <a:solidFill>
                  <a:srgbClr val="717171"/>
                </a:solidFill>
              </a:rPr>
              <a:t>Ability to manage Windows 10 PCs with MDM-style management</a:t>
            </a:r>
          </a:p>
          <a:p>
            <a:pPr marL="279779" defTabSz="914012">
              <a:spcAft>
                <a:spcPts val="612"/>
              </a:spcAft>
            </a:pPr>
            <a:r>
              <a:rPr lang="en-US" sz="1632" dirty="0">
                <a:solidFill>
                  <a:srgbClr val="717171"/>
                </a:solidFill>
              </a:rPr>
              <a:t>Software and app deployment</a:t>
            </a:r>
          </a:p>
          <a:p>
            <a:pPr marL="279779" defTabSz="914012">
              <a:spcAft>
                <a:spcPts val="612"/>
              </a:spcAft>
            </a:pPr>
            <a:r>
              <a:rPr lang="en-US" sz="1632" dirty="0">
                <a:solidFill>
                  <a:srgbClr val="717171"/>
                </a:solidFill>
              </a:rPr>
              <a:t>Resource access profiles</a:t>
            </a:r>
          </a:p>
          <a:p>
            <a:pPr marL="279779" defTabSz="914012">
              <a:spcAft>
                <a:spcPts val="612"/>
              </a:spcAft>
            </a:pPr>
            <a:r>
              <a:rPr lang="en-US" sz="1632" dirty="0">
                <a:solidFill>
                  <a:srgbClr val="717171"/>
                </a:solidFill>
              </a:rPr>
              <a:t>Bulk enrollment</a:t>
            </a:r>
          </a:p>
        </p:txBody>
      </p:sp>
      <p:cxnSp>
        <p:nvCxnSpPr>
          <p:cNvPr id="66" name="Straight Arrow Connector 65"/>
          <p:cNvCxnSpPr/>
          <p:nvPr/>
        </p:nvCxnSpPr>
        <p:spPr>
          <a:xfrm flipV="1">
            <a:off x="4480769" y="2157014"/>
            <a:ext cx="1362712" cy="1197962"/>
          </a:xfrm>
          <a:prstGeom prst="straightConnector1">
            <a:avLst/>
          </a:prstGeom>
          <a:ln w="28575" cap="rnd" cmpd="sng">
            <a:solidFill>
              <a:schemeClr val="tx1"/>
            </a:solidFill>
            <a:prstDash val="sysDot"/>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a:xfrm>
            <a:off x="5672018" y="4951862"/>
            <a:ext cx="1398969" cy="828301"/>
            <a:chOff x="5199544" y="4436874"/>
            <a:chExt cx="1434258" cy="849194"/>
          </a:xfrm>
        </p:grpSpPr>
        <p:sp>
          <p:nvSpPr>
            <p:cNvPr id="111" name="Freeform 5"/>
            <p:cNvSpPr>
              <a:spLocks/>
            </p:cNvSpPr>
            <p:nvPr/>
          </p:nvSpPr>
          <p:spPr bwMode="auto">
            <a:xfrm>
              <a:off x="5811589" y="5102881"/>
              <a:ext cx="451578" cy="53962"/>
            </a:xfrm>
            <a:custGeom>
              <a:avLst/>
              <a:gdLst>
                <a:gd name="T0" fmla="*/ 290 w 318"/>
                <a:gd name="T1" fmla="*/ 0 h 38"/>
                <a:gd name="T2" fmla="*/ 22 w 318"/>
                <a:gd name="T3" fmla="*/ 0 h 38"/>
                <a:gd name="T4" fmla="*/ 0 w 318"/>
                <a:gd name="T5" fmla="*/ 38 h 38"/>
                <a:gd name="T6" fmla="*/ 318 w 318"/>
                <a:gd name="T7" fmla="*/ 38 h 38"/>
                <a:gd name="T8" fmla="*/ 290 w 318"/>
                <a:gd name="T9" fmla="*/ 0 h 38"/>
              </a:gdLst>
              <a:ahLst/>
              <a:cxnLst>
                <a:cxn ang="0">
                  <a:pos x="T0" y="T1"/>
                </a:cxn>
                <a:cxn ang="0">
                  <a:pos x="T2" y="T3"/>
                </a:cxn>
                <a:cxn ang="0">
                  <a:pos x="T4" y="T5"/>
                </a:cxn>
                <a:cxn ang="0">
                  <a:pos x="T6" y="T7"/>
                </a:cxn>
                <a:cxn ang="0">
                  <a:pos x="T8" y="T9"/>
                </a:cxn>
              </a:cxnLst>
              <a:rect l="0" t="0" r="r" b="b"/>
              <a:pathLst>
                <a:path w="318" h="38">
                  <a:moveTo>
                    <a:pt x="290" y="0"/>
                  </a:moveTo>
                  <a:lnTo>
                    <a:pt x="22" y="0"/>
                  </a:lnTo>
                  <a:lnTo>
                    <a:pt x="0" y="38"/>
                  </a:lnTo>
                  <a:lnTo>
                    <a:pt x="318" y="38"/>
                  </a:lnTo>
                  <a:lnTo>
                    <a:pt x="290" y="0"/>
                  </a:lnTo>
                  <a:close/>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505050"/>
                </a:solidFill>
              </a:endParaRPr>
            </a:p>
          </p:txBody>
        </p:sp>
        <p:sp>
          <p:nvSpPr>
            <p:cNvPr id="112" name="Rectangle 6"/>
            <p:cNvSpPr>
              <a:spLocks noChangeArrowheads="1"/>
            </p:cNvSpPr>
            <p:nvPr/>
          </p:nvSpPr>
          <p:spPr bwMode="auto">
            <a:xfrm>
              <a:off x="5811589" y="5156843"/>
              <a:ext cx="451578" cy="12781"/>
            </a:xfrm>
            <a:prstGeom prst="rect">
              <a:avLst/>
            </a:prstGeom>
            <a:solidFill>
              <a:srgbClr val="33333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505050"/>
                </a:solidFill>
              </a:endParaRPr>
            </a:p>
          </p:txBody>
        </p:sp>
        <p:sp>
          <p:nvSpPr>
            <p:cNvPr id="113" name="Freeform 7"/>
            <p:cNvSpPr>
              <a:spLocks/>
            </p:cNvSpPr>
            <p:nvPr/>
          </p:nvSpPr>
          <p:spPr bwMode="auto">
            <a:xfrm>
              <a:off x="5581540" y="4436874"/>
              <a:ext cx="914516" cy="549562"/>
            </a:xfrm>
            <a:custGeom>
              <a:avLst/>
              <a:gdLst>
                <a:gd name="T0" fmla="*/ 326 w 326"/>
                <a:gd name="T1" fmla="*/ 184 h 195"/>
                <a:gd name="T2" fmla="*/ 316 w 326"/>
                <a:gd name="T3" fmla="*/ 195 h 195"/>
                <a:gd name="T4" fmla="*/ 11 w 326"/>
                <a:gd name="T5" fmla="*/ 195 h 195"/>
                <a:gd name="T6" fmla="*/ 0 w 326"/>
                <a:gd name="T7" fmla="*/ 184 h 195"/>
                <a:gd name="T8" fmla="*/ 0 w 326"/>
                <a:gd name="T9" fmla="*/ 11 h 195"/>
                <a:gd name="T10" fmla="*/ 11 w 326"/>
                <a:gd name="T11" fmla="*/ 0 h 195"/>
                <a:gd name="T12" fmla="*/ 316 w 326"/>
                <a:gd name="T13" fmla="*/ 0 h 195"/>
                <a:gd name="T14" fmla="*/ 326 w 326"/>
                <a:gd name="T15" fmla="*/ 11 h 195"/>
                <a:gd name="T16" fmla="*/ 326 w 326"/>
                <a:gd name="T17" fmla="*/ 18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95">
                  <a:moveTo>
                    <a:pt x="326" y="184"/>
                  </a:moveTo>
                  <a:cubicBezTo>
                    <a:pt x="326" y="190"/>
                    <a:pt x="321" y="195"/>
                    <a:pt x="316" y="195"/>
                  </a:cubicBezTo>
                  <a:cubicBezTo>
                    <a:pt x="11" y="195"/>
                    <a:pt x="11" y="195"/>
                    <a:pt x="11" y="195"/>
                  </a:cubicBezTo>
                  <a:cubicBezTo>
                    <a:pt x="5" y="195"/>
                    <a:pt x="0" y="190"/>
                    <a:pt x="0" y="184"/>
                  </a:cubicBezTo>
                  <a:cubicBezTo>
                    <a:pt x="0" y="11"/>
                    <a:pt x="0" y="11"/>
                    <a:pt x="0" y="11"/>
                  </a:cubicBezTo>
                  <a:cubicBezTo>
                    <a:pt x="0" y="5"/>
                    <a:pt x="5" y="0"/>
                    <a:pt x="11" y="0"/>
                  </a:cubicBezTo>
                  <a:cubicBezTo>
                    <a:pt x="316" y="0"/>
                    <a:pt x="316" y="0"/>
                    <a:pt x="316" y="0"/>
                  </a:cubicBezTo>
                  <a:cubicBezTo>
                    <a:pt x="321" y="0"/>
                    <a:pt x="326" y="5"/>
                    <a:pt x="326" y="11"/>
                  </a:cubicBezTo>
                  <a:lnTo>
                    <a:pt x="326" y="184"/>
                  </a:ln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505050"/>
                </a:solidFill>
              </a:endParaRPr>
            </a:p>
          </p:txBody>
        </p:sp>
        <p:sp>
          <p:nvSpPr>
            <p:cNvPr id="114" name="Freeform 8"/>
            <p:cNvSpPr>
              <a:spLocks/>
            </p:cNvSpPr>
            <p:nvPr/>
          </p:nvSpPr>
          <p:spPr bwMode="auto">
            <a:xfrm>
              <a:off x="5977735" y="4983596"/>
              <a:ext cx="117865" cy="144846"/>
            </a:xfrm>
            <a:custGeom>
              <a:avLst/>
              <a:gdLst>
                <a:gd name="T0" fmla="*/ 29 w 42"/>
                <a:gd name="T1" fmla="*/ 0 h 51"/>
                <a:gd name="T2" fmla="*/ 31 w 42"/>
                <a:gd name="T3" fmla="*/ 5 h 51"/>
                <a:gd name="T4" fmla="*/ 21 w 42"/>
                <a:gd name="T5" fmla="*/ 15 h 51"/>
                <a:gd name="T6" fmla="*/ 11 w 42"/>
                <a:gd name="T7" fmla="*/ 5 h 51"/>
                <a:gd name="T8" fmla="*/ 12 w 42"/>
                <a:gd name="T9" fmla="*/ 0 h 51"/>
                <a:gd name="T10" fmla="*/ 0 w 42"/>
                <a:gd name="T11" fmla="*/ 0 h 51"/>
                <a:gd name="T12" fmla="*/ 0 w 42"/>
                <a:gd name="T13" fmla="*/ 51 h 51"/>
                <a:gd name="T14" fmla="*/ 42 w 42"/>
                <a:gd name="T15" fmla="*/ 51 h 51"/>
                <a:gd name="T16" fmla="*/ 42 w 42"/>
                <a:gd name="T17" fmla="*/ 0 h 51"/>
                <a:gd name="T18" fmla="*/ 29 w 42"/>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1">
                  <a:moveTo>
                    <a:pt x="29" y="0"/>
                  </a:moveTo>
                  <a:cubicBezTo>
                    <a:pt x="30" y="2"/>
                    <a:pt x="31" y="3"/>
                    <a:pt x="31" y="5"/>
                  </a:cubicBezTo>
                  <a:cubicBezTo>
                    <a:pt x="31" y="11"/>
                    <a:pt x="26" y="15"/>
                    <a:pt x="21" y="15"/>
                  </a:cubicBezTo>
                  <a:cubicBezTo>
                    <a:pt x="15" y="15"/>
                    <a:pt x="11" y="11"/>
                    <a:pt x="11" y="5"/>
                  </a:cubicBezTo>
                  <a:cubicBezTo>
                    <a:pt x="11" y="3"/>
                    <a:pt x="11" y="2"/>
                    <a:pt x="12" y="0"/>
                  </a:cubicBezTo>
                  <a:cubicBezTo>
                    <a:pt x="0" y="0"/>
                    <a:pt x="0" y="0"/>
                    <a:pt x="0" y="0"/>
                  </a:cubicBezTo>
                  <a:cubicBezTo>
                    <a:pt x="0" y="51"/>
                    <a:pt x="0" y="51"/>
                    <a:pt x="0" y="51"/>
                  </a:cubicBezTo>
                  <a:cubicBezTo>
                    <a:pt x="42" y="51"/>
                    <a:pt x="42" y="51"/>
                    <a:pt x="42" y="51"/>
                  </a:cubicBezTo>
                  <a:cubicBezTo>
                    <a:pt x="42" y="0"/>
                    <a:pt x="42" y="0"/>
                    <a:pt x="42" y="0"/>
                  </a:cubicBezTo>
                  <a:lnTo>
                    <a:pt x="29" y="0"/>
                  </a:ln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505050"/>
                </a:solidFill>
              </a:endParaRPr>
            </a:p>
          </p:txBody>
        </p:sp>
        <p:sp>
          <p:nvSpPr>
            <p:cNvPr id="115" name="Freeform 35"/>
            <p:cNvSpPr>
              <a:spLocks/>
            </p:cNvSpPr>
            <p:nvPr/>
          </p:nvSpPr>
          <p:spPr bwMode="auto">
            <a:xfrm>
              <a:off x="5199544" y="4490836"/>
              <a:ext cx="319513" cy="786711"/>
            </a:xfrm>
            <a:custGeom>
              <a:avLst/>
              <a:gdLst>
                <a:gd name="T0" fmla="*/ 114 w 114"/>
                <a:gd name="T1" fmla="*/ 266 h 279"/>
                <a:gd name="T2" fmla="*/ 101 w 114"/>
                <a:gd name="T3" fmla="*/ 279 h 279"/>
                <a:gd name="T4" fmla="*/ 13 w 114"/>
                <a:gd name="T5" fmla="*/ 279 h 279"/>
                <a:gd name="T6" fmla="*/ 0 w 114"/>
                <a:gd name="T7" fmla="*/ 266 h 279"/>
                <a:gd name="T8" fmla="*/ 0 w 114"/>
                <a:gd name="T9" fmla="*/ 13 h 279"/>
                <a:gd name="T10" fmla="*/ 13 w 114"/>
                <a:gd name="T11" fmla="*/ 0 h 279"/>
                <a:gd name="T12" fmla="*/ 101 w 114"/>
                <a:gd name="T13" fmla="*/ 0 h 279"/>
                <a:gd name="T14" fmla="*/ 114 w 114"/>
                <a:gd name="T15" fmla="*/ 13 h 279"/>
                <a:gd name="T16" fmla="*/ 114 w 114"/>
                <a:gd name="T17" fmla="*/ 266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279">
                  <a:moveTo>
                    <a:pt x="114" y="266"/>
                  </a:moveTo>
                  <a:cubicBezTo>
                    <a:pt x="114" y="273"/>
                    <a:pt x="108" y="279"/>
                    <a:pt x="101" y="279"/>
                  </a:cubicBezTo>
                  <a:cubicBezTo>
                    <a:pt x="13" y="279"/>
                    <a:pt x="13" y="279"/>
                    <a:pt x="13" y="279"/>
                  </a:cubicBezTo>
                  <a:cubicBezTo>
                    <a:pt x="6" y="279"/>
                    <a:pt x="0" y="273"/>
                    <a:pt x="0" y="266"/>
                  </a:cubicBezTo>
                  <a:cubicBezTo>
                    <a:pt x="0" y="13"/>
                    <a:pt x="0" y="13"/>
                    <a:pt x="0" y="13"/>
                  </a:cubicBezTo>
                  <a:cubicBezTo>
                    <a:pt x="0" y="6"/>
                    <a:pt x="6" y="0"/>
                    <a:pt x="13" y="0"/>
                  </a:cubicBezTo>
                  <a:cubicBezTo>
                    <a:pt x="101" y="0"/>
                    <a:pt x="101" y="0"/>
                    <a:pt x="101" y="0"/>
                  </a:cubicBezTo>
                  <a:cubicBezTo>
                    <a:pt x="108" y="0"/>
                    <a:pt x="114" y="6"/>
                    <a:pt x="114" y="13"/>
                  </a:cubicBezTo>
                  <a:lnTo>
                    <a:pt x="114" y="266"/>
                  </a:ln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505050"/>
                </a:solidFill>
              </a:endParaRPr>
            </a:p>
          </p:txBody>
        </p:sp>
        <p:sp>
          <p:nvSpPr>
            <p:cNvPr id="116" name="Oval 36"/>
            <p:cNvSpPr>
              <a:spLocks noChangeArrowheads="1"/>
            </p:cNvSpPr>
            <p:nvPr/>
          </p:nvSpPr>
          <p:spPr bwMode="auto">
            <a:xfrm>
              <a:off x="5233625" y="4879932"/>
              <a:ext cx="69583" cy="68163"/>
            </a:xfrm>
            <a:prstGeom prst="ellipse">
              <a:avLst/>
            </a:prstGeom>
            <a:solidFill>
              <a:srgbClr val="96969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505050"/>
                </a:solidFill>
              </a:endParaRPr>
            </a:p>
          </p:txBody>
        </p:sp>
        <p:sp>
          <p:nvSpPr>
            <p:cNvPr id="117" name="Rectangle 37"/>
            <p:cNvSpPr>
              <a:spLocks noChangeArrowheads="1"/>
            </p:cNvSpPr>
            <p:nvPr/>
          </p:nvSpPr>
          <p:spPr bwMode="auto">
            <a:xfrm>
              <a:off x="5199544" y="4674024"/>
              <a:ext cx="319513" cy="11360"/>
            </a:xfrm>
            <a:prstGeom prst="rect">
              <a:avLst/>
            </a:prstGeom>
            <a:solidFill>
              <a:srgbClr val="96969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505050"/>
                </a:solidFill>
              </a:endParaRPr>
            </a:p>
          </p:txBody>
        </p:sp>
        <p:sp>
          <p:nvSpPr>
            <p:cNvPr id="118" name="Rectangle 38"/>
            <p:cNvSpPr>
              <a:spLocks noChangeArrowheads="1"/>
            </p:cNvSpPr>
            <p:nvPr/>
          </p:nvSpPr>
          <p:spPr bwMode="auto">
            <a:xfrm>
              <a:off x="5334450" y="4674024"/>
              <a:ext cx="46862" cy="11360"/>
            </a:xfrm>
            <a:prstGeom prst="rect">
              <a:avLst/>
            </a:prstGeom>
            <a:solidFill>
              <a:srgbClr val="E8112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505050"/>
                </a:solidFill>
              </a:endParaRPr>
            </a:p>
          </p:txBody>
        </p:sp>
        <p:sp>
          <p:nvSpPr>
            <p:cNvPr id="119" name="Oval 39"/>
            <p:cNvSpPr>
              <a:spLocks noChangeArrowheads="1"/>
            </p:cNvSpPr>
            <p:nvPr/>
          </p:nvSpPr>
          <p:spPr bwMode="auto">
            <a:xfrm>
              <a:off x="5455154" y="4532018"/>
              <a:ext cx="19881" cy="22721"/>
            </a:xfrm>
            <a:prstGeom prst="ellipse">
              <a:avLst/>
            </a:prstGeom>
            <a:solidFill>
              <a:srgbClr val="FF8C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505050"/>
                </a:solidFill>
              </a:endParaRPr>
            </a:p>
          </p:txBody>
        </p:sp>
        <p:sp>
          <p:nvSpPr>
            <p:cNvPr id="120" name="Freeform 40"/>
            <p:cNvSpPr>
              <a:spLocks/>
            </p:cNvSpPr>
            <p:nvPr/>
          </p:nvSpPr>
          <p:spPr bwMode="auto">
            <a:xfrm>
              <a:off x="6470495" y="5172463"/>
              <a:ext cx="163307" cy="76683"/>
            </a:xfrm>
            <a:custGeom>
              <a:avLst/>
              <a:gdLst>
                <a:gd name="T0" fmla="*/ 55 w 58"/>
                <a:gd name="T1" fmla="*/ 8 h 27"/>
                <a:gd name="T2" fmla="*/ 54 w 58"/>
                <a:gd name="T3" fmla="*/ 7 h 27"/>
                <a:gd name="T4" fmla="*/ 29 w 58"/>
                <a:gd name="T5" fmla="*/ 0 h 27"/>
                <a:gd name="T6" fmla="*/ 4 w 58"/>
                <a:gd name="T7" fmla="*/ 7 h 27"/>
                <a:gd name="T8" fmla="*/ 3 w 58"/>
                <a:gd name="T9" fmla="*/ 8 h 27"/>
                <a:gd name="T10" fmla="*/ 0 w 58"/>
                <a:gd name="T11" fmla="*/ 13 h 27"/>
                <a:gd name="T12" fmla="*/ 0 w 58"/>
                <a:gd name="T13" fmla="*/ 22 h 27"/>
                <a:gd name="T14" fmla="*/ 6 w 58"/>
                <a:gd name="T15" fmla="*/ 27 h 27"/>
                <a:gd name="T16" fmla="*/ 53 w 58"/>
                <a:gd name="T17" fmla="*/ 27 h 27"/>
                <a:gd name="T18" fmla="*/ 58 w 58"/>
                <a:gd name="T19" fmla="*/ 22 h 27"/>
                <a:gd name="T20" fmla="*/ 58 w 58"/>
                <a:gd name="T21" fmla="*/ 13 h 27"/>
                <a:gd name="T22" fmla="*/ 55 w 58"/>
                <a:gd name="T2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7">
                  <a:moveTo>
                    <a:pt x="55" y="8"/>
                  </a:moveTo>
                  <a:cubicBezTo>
                    <a:pt x="55" y="8"/>
                    <a:pt x="55" y="8"/>
                    <a:pt x="54" y="7"/>
                  </a:cubicBezTo>
                  <a:cubicBezTo>
                    <a:pt x="47" y="3"/>
                    <a:pt x="38" y="0"/>
                    <a:pt x="29" y="0"/>
                  </a:cubicBezTo>
                  <a:cubicBezTo>
                    <a:pt x="20" y="0"/>
                    <a:pt x="11" y="3"/>
                    <a:pt x="4" y="7"/>
                  </a:cubicBezTo>
                  <a:cubicBezTo>
                    <a:pt x="4" y="8"/>
                    <a:pt x="3" y="8"/>
                    <a:pt x="3" y="8"/>
                  </a:cubicBezTo>
                  <a:cubicBezTo>
                    <a:pt x="1" y="9"/>
                    <a:pt x="0" y="11"/>
                    <a:pt x="0" y="13"/>
                  </a:cubicBezTo>
                  <a:cubicBezTo>
                    <a:pt x="0" y="22"/>
                    <a:pt x="0" y="22"/>
                    <a:pt x="0" y="22"/>
                  </a:cubicBezTo>
                  <a:cubicBezTo>
                    <a:pt x="0" y="25"/>
                    <a:pt x="3" y="27"/>
                    <a:pt x="6" y="27"/>
                  </a:cubicBezTo>
                  <a:cubicBezTo>
                    <a:pt x="53" y="27"/>
                    <a:pt x="53" y="27"/>
                    <a:pt x="53" y="27"/>
                  </a:cubicBezTo>
                  <a:cubicBezTo>
                    <a:pt x="56" y="27"/>
                    <a:pt x="58" y="25"/>
                    <a:pt x="58" y="22"/>
                  </a:cubicBezTo>
                  <a:cubicBezTo>
                    <a:pt x="58" y="13"/>
                    <a:pt x="58" y="13"/>
                    <a:pt x="58" y="13"/>
                  </a:cubicBezTo>
                  <a:cubicBezTo>
                    <a:pt x="58" y="11"/>
                    <a:pt x="57" y="9"/>
                    <a:pt x="55" y="8"/>
                  </a:cubicBez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505050"/>
                </a:solidFill>
              </a:endParaRPr>
            </a:p>
          </p:txBody>
        </p:sp>
        <p:sp>
          <p:nvSpPr>
            <p:cNvPr id="121" name="Freeform 41"/>
            <p:cNvSpPr>
              <a:spLocks/>
            </p:cNvSpPr>
            <p:nvPr/>
          </p:nvSpPr>
          <p:spPr bwMode="auto">
            <a:xfrm>
              <a:off x="6547178" y="5166783"/>
              <a:ext cx="14201" cy="45442"/>
            </a:xfrm>
            <a:custGeom>
              <a:avLst/>
              <a:gdLst>
                <a:gd name="T0" fmla="*/ 5 w 5"/>
                <a:gd name="T1" fmla="*/ 13 h 16"/>
                <a:gd name="T2" fmla="*/ 2 w 5"/>
                <a:gd name="T3" fmla="*/ 16 h 16"/>
                <a:gd name="T4" fmla="*/ 2 w 5"/>
                <a:gd name="T5" fmla="*/ 16 h 16"/>
                <a:gd name="T6" fmla="*/ 0 w 5"/>
                <a:gd name="T7" fmla="*/ 13 h 16"/>
                <a:gd name="T8" fmla="*/ 0 w 5"/>
                <a:gd name="T9" fmla="*/ 2 h 16"/>
                <a:gd name="T10" fmla="*/ 2 w 5"/>
                <a:gd name="T11" fmla="*/ 0 h 16"/>
                <a:gd name="T12" fmla="*/ 2 w 5"/>
                <a:gd name="T13" fmla="*/ 0 h 16"/>
                <a:gd name="T14" fmla="*/ 5 w 5"/>
                <a:gd name="T15" fmla="*/ 2 h 16"/>
                <a:gd name="T16" fmla="*/ 5 w 5"/>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6">
                  <a:moveTo>
                    <a:pt x="5" y="13"/>
                  </a:moveTo>
                  <a:cubicBezTo>
                    <a:pt x="5" y="15"/>
                    <a:pt x="4" y="16"/>
                    <a:pt x="2" y="16"/>
                  </a:cubicBezTo>
                  <a:cubicBezTo>
                    <a:pt x="2" y="16"/>
                    <a:pt x="2" y="16"/>
                    <a:pt x="2" y="16"/>
                  </a:cubicBezTo>
                  <a:cubicBezTo>
                    <a:pt x="1" y="16"/>
                    <a:pt x="0" y="15"/>
                    <a:pt x="0" y="13"/>
                  </a:cubicBezTo>
                  <a:cubicBezTo>
                    <a:pt x="0" y="2"/>
                    <a:pt x="0" y="2"/>
                    <a:pt x="0" y="2"/>
                  </a:cubicBezTo>
                  <a:cubicBezTo>
                    <a:pt x="0" y="1"/>
                    <a:pt x="1" y="0"/>
                    <a:pt x="2" y="0"/>
                  </a:cubicBezTo>
                  <a:cubicBezTo>
                    <a:pt x="2" y="0"/>
                    <a:pt x="2" y="0"/>
                    <a:pt x="2" y="0"/>
                  </a:cubicBezTo>
                  <a:cubicBezTo>
                    <a:pt x="4" y="0"/>
                    <a:pt x="5" y="1"/>
                    <a:pt x="5" y="2"/>
                  </a:cubicBezTo>
                  <a:lnTo>
                    <a:pt x="5" y="13"/>
                  </a:lnTo>
                  <a:close/>
                </a:path>
              </a:pathLst>
            </a:custGeom>
            <a:solidFill>
              <a:srgbClr val="96969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505050"/>
                </a:solidFill>
              </a:endParaRPr>
            </a:p>
          </p:txBody>
        </p:sp>
        <p:sp>
          <p:nvSpPr>
            <p:cNvPr id="122" name="Freeform 42"/>
            <p:cNvSpPr>
              <a:spLocks/>
            </p:cNvSpPr>
            <p:nvPr/>
          </p:nvSpPr>
          <p:spPr bwMode="auto">
            <a:xfrm>
              <a:off x="5631241" y="5198024"/>
              <a:ext cx="812272" cy="71003"/>
            </a:xfrm>
            <a:custGeom>
              <a:avLst/>
              <a:gdLst>
                <a:gd name="T0" fmla="*/ 572 w 572"/>
                <a:gd name="T1" fmla="*/ 50 h 50"/>
                <a:gd name="T2" fmla="*/ 0 w 572"/>
                <a:gd name="T3" fmla="*/ 50 h 50"/>
                <a:gd name="T4" fmla="*/ 46 w 572"/>
                <a:gd name="T5" fmla="*/ 0 h 50"/>
                <a:gd name="T6" fmla="*/ 524 w 572"/>
                <a:gd name="T7" fmla="*/ 0 h 50"/>
                <a:gd name="T8" fmla="*/ 572 w 572"/>
                <a:gd name="T9" fmla="*/ 50 h 50"/>
              </a:gdLst>
              <a:ahLst/>
              <a:cxnLst>
                <a:cxn ang="0">
                  <a:pos x="T0" y="T1"/>
                </a:cxn>
                <a:cxn ang="0">
                  <a:pos x="T2" y="T3"/>
                </a:cxn>
                <a:cxn ang="0">
                  <a:pos x="T4" y="T5"/>
                </a:cxn>
                <a:cxn ang="0">
                  <a:pos x="T6" y="T7"/>
                </a:cxn>
                <a:cxn ang="0">
                  <a:pos x="T8" y="T9"/>
                </a:cxn>
              </a:cxnLst>
              <a:rect l="0" t="0" r="r" b="b"/>
              <a:pathLst>
                <a:path w="572" h="50">
                  <a:moveTo>
                    <a:pt x="572" y="50"/>
                  </a:moveTo>
                  <a:lnTo>
                    <a:pt x="0" y="50"/>
                  </a:lnTo>
                  <a:lnTo>
                    <a:pt x="46" y="0"/>
                  </a:lnTo>
                  <a:lnTo>
                    <a:pt x="524" y="0"/>
                  </a:lnTo>
                  <a:lnTo>
                    <a:pt x="572" y="50"/>
                  </a:lnTo>
                  <a:close/>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505050"/>
                </a:solidFill>
              </a:endParaRPr>
            </a:p>
          </p:txBody>
        </p:sp>
        <p:sp>
          <p:nvSpPr>
            <p:cNvPr id="123" name="Rectangle 43"/>
            <p:cNvSpPr>
              <a:spLocks noChangeArrowheads="1"/>
            </p:cNvSpPr>
            <p:nvPr/>
          </p:nvSpPr>
          <p:spPr bwMode="auto">
            <a:xfrm>
              <a:off x="5631241" y="5269027"/>
              <a:ext cx="812272" cy="17041"/>
            </a:xfrm>
            <a:prstGeom prst="rect">
              <a:avLst/>
            </a:prstGeom>
            <a:solidFill>
              <a:srgbClr val="33333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505050"/>
                </a:solidFill>
              </a:endParaRPr>
            </a:p>
          </p:txBody>
        </p:sp>
        <p:sp>
          <p:nvSpPr>
            <p:cNvPr id="124" name="Freeform 44"/>
            <p:cNvSpPr>
              <a:spLocks/>
            </p:cNvSpPr>
            <p:nvPr/>
          </p:nvSpPr>
          <p:spPr bwMode="auto">
            <a:xfrm>
              <a:off x="5682363" y="5212225"/>
              <a:ext cx="541042" cy="42602"/>
            </a:xfrm>
            <a:custGeom>
              <a:avLst/>
              <a:gdLst>
                <a:gd name="T0" fmla="*/ 366 w 381"/>
                <a:gd name="T1" fmla="*/ 0 h 30"/>
                <a:gd name="T2" fmla="*/ 26 w 381"/>
                <a:gd name="T3" fmla="*/ 0 h 30"/>
                <a:gd name="T4" fmla="*/ 0 w 381"/>
                <a:gd name="T5" fmla="*/ 30 h 30"/>
                <a:gd name="T6" fmla="*/ 381 w 381"/>
                <a:gd name="T7" fmla="*/ 30 h 30"/>
                <a:gd name="T8" fmla="*/ 366 w 381"/>
                <a:gd name="T9" fmla="*/ 0 h 30"/>
              </a:gdLst>
              <a:ahLst/>
              <a:cxnLst>
                <a:cxn ang="0">
                  <a:pos x="T0" y="T1"/>
                </a:cxn>
                <a:cxn ang="0">
                  <a:pos x="T2" y="T3"/>
                </a:cxn>
                <a:cxn ang="0">
                  <a:pos x="T4" y="T5"/>
                </a:cxn>
                <a:cxn ang="0">
                  <a:pos x="T6" y="T7"/>
                </a:cxn>
                <a:cxn ang="0">
                  <a:pos x="T8" y="T9"/>
                </a:cxn>
              </a:cxnLst>
              <a:rect l="0" t="0" r="r" b="b"/>
              <a:pathLst>
                <a:path w="381" h="30">
                  <a:moveTo>
                    <a:pt x="366" y="0"/>
                  </a:moveTo>
                  <a:lnTo>
                    <a:pt x="26" y="0"/>
                  </a:lnTo>
                  <a:lnTo>
                    <a:pt x="0" y="30"/>
                  </a:lnTo>
                  <a:lnTo>
                    <a:pt x="381" y="30"/>
                  </a:lnTo>
                  <a:lnTo>
                    <a:pt x="366" y="0"/>
                  </a:ln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505050"/>
                </a:solidFill>
              </a:endParaRPr>
            </a:p>
          </p:txBody>
        </p:sp>
        <p:sp>
          <p:nvSpPr>
            <p:cNvPr id="125" name="Freeform 45"/>
            <p:cNvSpPr>
              <a:spLocks/>
            </p:cNvSpPr>
            <p:nvPr/>
          </p:nvSpPr>
          <p:spPr bwMode="auto">
            <a:xfrm>
              <a:off x="6221985" y="5212225"/>
              <a:ext cx="167567" cy="42602"/>
            </a:xfrm>
            <a:custGeom>
              <a:avLst/>
              <a:gdLst>
                <a:gd name="T0" fmla="*/ 0 w 118"/>
                <a:gd name="T1" fmla="*/ 0 h 30"/>
                <a:gd name="T2" fmla="*/ 92 w 118"/>
                <a:gd name="T3" fmla="*/ 0 h 30"/>
                <a:gd name="T4" fmla="*/ 118 w 118"/>
                <a:gd name="T5" fmla="*/ 30 h 30"/>
                <a:gd name="T6" fmla="*/ 19 w 118"/>
                <a:gd name="T7" fmla="*/ 30 h 30"/>
                <a:gd name="T8" fmla="*/ 0 w 118"/>
                <a:gd name="T9" fmla="*/ 0 h 30"/>
              </a:gdLst>
              <a:ahLst/>
              <a:cxnLst>
                <a:cxn ang="0">
                  <a:pos x="T0" y="T1"/>
                </a:cxn>
                <a:cxn ang="0">
                  <a:pos x="T2" y="T3"/>
                </a:cxn>
                <a:cxn ang="0">
                  <a:pos x="T4" y="T5"/>
                </a:cxn>
                <a:cxn ang="0">
                  <a:pos x="T6" y="T7"/>
                </a:cxn>
                <a:cxn ang="0">
                  <a:pos x="T8" y="T9"/>
                </a:cxn>
              </a:cxnLst>
              <a:rect l="0" t="0" r="r" b="b"/>
              <a:pathLst>
                <a:path w="118" h="30">
                  <a:moveTo>
                    <a:pt x="0" y="0"/>
                  </a:moveTo>
                  <a:lnTo>
                    <a:pt x="92" y="0"/>
                  </a:lnTo>
                  <a:lnTo>
                    <a:pt x="118" y="30"/>
                  </a:lnTo>
                  <a:lnTo>
                    <a:pt x="19" y="30"/>
                  </a:lnTo>
                  <a:lnTo>
                    <a:pt x="0" y="0"/>
                  </a:ln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505050"/>
                </a:solidFill>
              </a:endParaRPr>
            </a:p>
          </p:txBody>
        </p:sp>
        <p:sp>
          <p:nvSpPr>
            <p:cNvPr id="126" name="Rectangle 46"/>
            <p:cNvSpPr>
              <a:spLocks noChangeArrowheads="1"/>
            </p:cNvSpPr>
            <p:nvPr/>
          </p:nvSpPr>
          <p:spPr bwMode="auto">
            <a:xfrm>
              <a:off x="5685203" y="5237786"/>
              <a:ext cx="704348" cy="5680"/>
            </a:xfrm>
            <a:prstGeom prst="rect">
              <a:avLst/>
            </a:prstGeom>
            <a:solidFill>
              <a:srgbClr val="505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505050"/>
                </a:solidFill>
              </a:endParaRPr>
            </a:p>
          </p:txBody>
        </p:sp>
        <p:sp>
          <p:nvSpPr>
            <p:cNvPr id="129" name="Rectangle 47"/>
            <p:cNvSpPr>
              <a:spLocks noChangeArrowheads="1"/>
            </p:cNvSpPr>
            <p:nvPr/>
          </p:nvSpPr>
          <p:spPr bwMode="auto">
            <a:xfrm>
              <a:off x="5685203" y="5223585"/>
              <a:ext cx="704348" cy="2840"/>
            </a:xfrm>
            <a:prstGeom prst="rect">
              <a:avLst/>
            </a:prstGeom>
            <a:solidFill>
              <a:srgbClr val="505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505050"/>
                </a:solidFill>
              </a:endParaRPr>
            </a:p>
          </p:txBody>
        </p:sp>
        <p:sp>
          <p:nvSpPr>
            <p:cNvPr id="130" name="Rounded Rectangle 129"/>
            <p:cNvSpPr/>
            <p:nvPr/>
          </p:nvSpPr>
          <p:spPr bwMode="auto">
            <a:xfrm>
              <a:off x="5616337" y="4475540"/>
              <a:ext cx="842379" cy="479656"/>
            </a:xfrm>
            <a:prstGeom prst="roundRect">
              <a:avLst>
                <a:gd name="adj" fmla="val 3759"/>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grpSp>
      <p:sp>
        <p:nvSpPr>
          <p:cNvPr id="132" name="TextBox 131"/>
          <p:cNvSpPr txBox="1"/>
          <p:nvPr/>
        </p:nvSpPr>
        <p:spPr>
          <a:xfrm>
            <a:off x="4906428" y="3578280"/>
            <a:ext cx="1139279" cy="464888"/>
          </a:xfrm>
          <a:prstGeom prst="rect">
            <a:avLst/>
          </a:prstGeom>
          <a:noFill/>
        </p:spPr>
        <p:txBody>
          <a:bodyPr wrap="square" lIns="182828" tIns="146262" rIns="182828" bIns="146262" rtlCol="0">
            <a:spAutoFit/>
          </a:bodyPr>
          <a:lstStyle/>
          <a:p>
            <a:pPr algn="ctr" defTabSz="932563">
              <a:lnSpc>
                <a:spcPct val="90000"/>
              </a:lnSpc>
            </a:pPr>
            <a:r>
              <a:rPr lang="en-GB" sz="1224" dirty="0">
                <a:solidFill>
                  <a:srgbClr val="505050"/>
                </a:solidFill>
                <a:ea typeface="ＭＳ Ｐゴシック" charset="0"/>
                <a:cs typeface="Segoe UI" panose="020B0502040204020203" pitchFamily="34" charset="0"/>
              </a:rPr>
              <a:t>Data </a:t>
            </a:r>
          </a:p>
        </p:txBody>
      </p:sp>
      <p:sp>
        <p:nvSpPr>
          <p:cNvPr id="15" name="Rectangle 14"/>
          <p:cNvSpPr/>
          <p:nvPr/>
        </p:nvSpPr>
        <p:spPr bwMode="auto">
          <a:xfrm>
            <a:off x="5943810" y="1865539"/>
            <a:ext cx="199498" cy="199498"/>
          </a:xfrm>
          <a:prstGeom prst="rect">
            <a:avLst/>
          </a:prstGeom>
          <a:solidFill>
            <a:srgbClr val="2BAEE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grpSp>
        <p:nvGrpSpPr>
          <p:cNvPr id="16" name="Group 15"/>
          <p:cNvGrpSpPr/>
          <p:nvPr/>
        </p:nvGrpSpPr>
        <p:grpSpPr>
          <a:xfrm>
            <a:off x="3785430" y="3020386"/>
            <a:ext cx="967719" cy="1131143"/>
            <a:chOff x="3225912" y="2961432"/>
            <a:chExt cx="948830" cy="1109064"/>
          </a:xfrm>
        </p:grpSpPr>
        <p:sp>
          <p:nvSpPr>
            <p:cNvPr id="6" name="Oval 5"/>
            <p:cNvSpPr/>
            <p:nvPr/>
          </p:nvSpPr>
          <p:spPr bwMode="auto">
            <a:xfrm>
              <a:off x="3711265" y="3521869"/>
              <a:ext cx="392826" cy="391528"/>
            </a:xfrm>
            <a:prstGeom prst="ellipse">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pic>
          <p:nvPicPr>
            <p:cNvPr id="102" name="Picture 101"/>
            <p:cNvPicPr>
              <a:picLocks noChangeAspect="1"/>
            </p:cNvPicPr>
            <p:nvPr/>
          </p:nvPicPr>
          <p:blipFill>
            <a:blip r:embed="rId8"/>
            <a:stretch>
              <a:fillRect/>
            </a:stretch>
          </p:blipFill>
          <p:spPr>
            <a:xfrm>
              <a:off x="3225912" y="2961432"/>
              <a:ext cx="948830" cy="1109064"/>
            </a:xfrm>
            <a:prstGeom prst="rect">
              <a:avLst/>
            </a:prstGeom>
          </p:spPr>
        </p:pic>
      </p:grpSp>
      <p:sp>
        <p:nvSpPr>
          <p:cNvPr id="81" name="TextBox 80"/>
          <p:cNvSpPr txBox="1"/>
          <p:nvPr/>
        </p:nvSpPr>
        <p:spPr>
          <a:xfrm>
            <a:off x="2332390" y="3578280"/>
            <a:ext cx="1321188" cy="464888"/>
          </a:xfrm>
          <a:prstGeom prst="rect">
            <a:avLst/>
          </a:prstGeom>
          <a:noFill/>
        </p:spPr>
        <p:txBody>
          <a:bodyPr wrap="square" lIns="0" tIns="146262" rIns="0" bIns="146262" rtlCol="0">
            <a:spAutoFit/>
          </a:bodyPr>
          <a:lstStyle/>
          <a:p>
            <a:pPr algn="ctr" defTabSz="932563">
              <a:lnSpc>
                <a:spcPct val="90000"/>
              </a:lnSpc>
            </a:pPr>
            <a:r>
              <a:rPr lang="en-GB" sz="1224" dirty="0">
                <a:solidFill>
                  <a:srgbClr val="505050"/>
                </a:solidFill>
                <a:ea typeface="ＭＳ Ｐゴシック" charset="0"/>
                <a:cs typeface="Segoe UI" panose="020B0502040204020203" pitchFamily="34" charset="0"/>
              </a:rPr>
              <a:t>Policies</a:t>
            </a:r>
          </a:p>
        </p:txBody>
      </p:sp>
      <p:sp>
        <p:nvSpPr>
          <p:cNvPr id="84" name="TextBox 83"/>
          <p:cNvSpPr txBox="1"/>
          <p:nvPr/>
        </p:nvSpPr>
        <p:spPr>
          <a:xfrm rot="19143581">
            <a:off x="4619030" y="2676016"/>
            <a:ext cx="1297400" cy="468289"/>
          </a:xfrm>
          <a:prstGeom prst="rect">
            <a:avLst/>
          </a:prstGeom>
          <a:noFill/>
        </p:spPr>
        <p:txBody>
          <a:bodyPr wrap="none" lIns="182828" tIns="146262" rIns="182828" bIns="146262" rtlCol="0">
            <a:spAutoFit/>
          </a:bodyPr>
          <a:lstStyle/>
          <a:p>
            <a:pPr defTabSz="932563">
              <a:lnSpc>
                <a:spcPct val="90000"/>
              </a:lnSpc>
            </a:pPr>
            <a:r>
              <a:rPr lang="en-GB" sz="1224" dirty="0">
                <a:solidFill>
                  <a:srgbClr val="505050"/>
                </a:solidFill>
                <a:ea typeface="ＭＳ Ｐゴシック" charset="0"/>
                <a:cs typeface="Segoe UI" panose="020B0502040204020203" pitchFamily="34" charset="0"/>
              </a:rPr>
              <a:t>New features</a:t>
            </a:r>
          </a:p>
        </p:txBody>
      </p:sp>
      <p:sp>
        <p:nvSpPr>
          <p:cNvPr id="3" name="Rectangle 2"/>
          <p:cNvSpPr/>
          <p:nvPr/>
        </p:nvSpPr>
        <p:spPr bwMode="auto">
          <a:xfrm>
            <a:off x="408439" y="6326066"/>
            <a:ext cx="6975552" cy="357592"/>
          </a:xfrm>
          <a:prstGeom prst="rect">
            <a:avLst/>
          </a:prstGeom>
          <a:solidFill>
            <a:schemeClr val="accent4"/>
          </a:solidFill>
          <a:ln w="19050">
            <a:solidFill>
              <a:schemeClr val="accent4"/>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1428" dirty="0">
                <a:gradFill>
                  <a:gsLst>
                    <a:gs pos="0">
                      <a:srgbClr val="FFFFFF"/>
                    </a:gs>
                    <a:gs pos="100000">
                      <a:srgbClr val="FFFFFF"/>
                    </a:gs>
                  </a:gsLst>
                  <a:lin ang="5400000" scaled="0"/>
                </a:gradFill>
              </a:rPr>
              <a:t>Example scenarios: IoT/embedded devices, highly regulated customers</a:t>
            </a:r>
          </a:p>
        </p:txBody>
      </p:sp>
      <p:pic>
        <p:nvPicPr>
          <p:cNvPr id="92" name="Picture 91"/>
          <p:cNvPicPr>
            <a:picLocks noChangeAspect="1"/>
          </p:cNvPicPr>
          <p:nvPr/>
        </p:nvPicPr>
        <p:blipFill>
          <a:blip r:embed="rId6"/>
          <a:stretch>
            <a:fillRect/>
          </a:stretch>
        </p:blipFill>
        <p:spPr>
          <a:xfrm>
            <a:off x="1259467" y="3708790"/>
            <a:ext cx="169121" cy="164037"/>
          </a:xfrm>
          <a:prstGeom prst="rect">
            <a:avLst/>
          </a:prstGeom>
        </p:spPr>
      </p:pic>
      <p:pic>
        <p:nvPicPr>
          <p:cNvPr id="94" name="Picture 93"/>
          <p:cNvPicPr>
            <a:picLocks noChangeAspect="1"/>
          </p:cNvPicPr>
          <p:nvPr/>
        </p:nvPicPr>
        <p:blipFill>
          <a:blip r:embed="rId6"/>
          <a:stretch>
            <a:fillRect/>
          </a:stretch>
        </p:blipFill>
        <p:spPr>
          <a:xfrm>
            <a:off x="1259467" y="3069709"/>
            <a:ext cx="169121" cy="164037"/>
          </a:xfrm>
          <a:prstGeom prst="rect">
            <a:avLst/>
          </a:prstGeom>
        </p:spPr>
      </p:pic>
      <p:pic>
        <p:nvPicPr>
          <p:cNvPr id="96" name="Picture 95"/>
          <p:cNvPicPr>
            <a:picLocks noChangeAspect="1"/>
          </p:cNvPicPr>
          <p:nvPr/>
        </p:nvPicPr>
        <p:blipFill>
          <a:blip r:embed="rId9"/>
          <a:stretch>
            <a:fillRect/>
          </a:stretch>
        </p:blipFill>
        <p:spPr>
          <a:xfrm>
            <a:off x="6164354" y="5034323"/>
            <a:ext cx="667046" cy="380536"/>
          </a:xfrm>
          <a:prstGeom prst="rect">
            <a:avLst/>
          </a:prstGeom>
        </p:spPr>
      </p:pic>
      <p:grpSp>
        <p:nvGrpSpPr>
          <p:cNvPr id="134" name="Group 133"/>
          <p:cNvGrpSpPr/>
          <p:nvPr/>
        </p:nvGrpSpPr>
        <p:grpSpPr>
          <a:xfrm>
            <a:off x="5759938" y="1263662"/>
            <a:ext cx="1337140" cy="877681"/>
            <a:chOff x="1372275" y="3241611"/>
            <a:chExt cx="2013324" cy="1321521"/>
          </a:xfrm>
        </p:grpSpPr>
        <p:pic>
          <p:nvPicPr>
            <p:cNvPr id="135" name="Picture 134"/>
            <p:cNvPicPr>
              <a:picLocks noChangeAspect="1"/>
            </p:cNvPicPr>
            <p:nvPr/>
          </p:nvPicPr>
          <p:blipFill>
            <a:blip r:embed="rId10"/>
            <a:stretch>
              <a:fillRect/>
            </a:stretch>
          </p:blipFill>
          <p:spPr>
            <a:xfrm>
              <a:off x="1372275" y="3241611"/>
              <a:ext cx="2013324" cy="1321521"/>
            </a:xfrm>
            <a:prstGeom prst="rect">
              <a:avLst/>
            </a:prstGeom>
          </p:spPr>
        </p:pic>
        <p:pic>
          <p:nvPicPr>
            <p:cNvPr id="136" name="Picture 13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69225" y="3907951"/>
              <a:ext cx="1675229" cy="373412"/>
            </a:xfrm>
            <a:prstGeom prst="rect">
              <a:avLst/>
            </a:prstGeom>
          </p:spPr>
        </p:pic>
      </p:grpSp>
    </p:spTree>
    <p:extLst>
      <p:ext uri="{BB962C8B-B14F-4D97-AF65-F5344CB8AC3E}">
        <p14:creationId xmlns:p14="http://schemas.microsoft.com/office/powerpoint/2010/main" val="1238164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repeatCount="2000" accel="50000" decel="50000" autoRev="1" fill="remove" grpId="0" nodeType="clickEffect">
                                  <p:stCondLst>
                                    <p:cond delay="0"/>
                                  </p:stCondLst>
                                  <p:childTnLst>
                                    <p:animMotion origin="layout" path="M 1.875E-6 -4.07407E-6 L 0.36458 -4.07407E-6 " pathEditMode="relative" rAng="0" ptsTypes="AA">
                                      <p:cBhvr>
                                        <p:cTn id="6" dur="1250" fill="hold"/>
                                        <p:tgtEl>
                                          <p:spTgt spid="23"/>
                                        </p:tgtEl>
                                        <p:attrNameLst>
                                          <p:attrName>ppt_x</p:attrName>
                                          <p:attrName>ppt_y</p:attrName>
                                        </p:attrNameLst>
                                      </p:cBhvr>
                                      <p:rCtr x="18229" y="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2.5E-6 2.96296E-6 L -0.16133 0.25208 " pathEditMode="relative" rAng="0" ptsTypes="AA">
                                      <p:cBhvr>
                                        <p:cTn id="10" dur="2000" fill="hold"/>
                                        <p:tgtEl>
                                          <p:spTgt spid="15"/>
                                        </p:tgtEl>
                                        <p:attrNameLst>
                                          <p:attrName>ppt_x</p:attrName>
                                          <p:attrName>ppt_y</p:attrName>
                                        </p:attrNameLst>
                                      </p:cBhvr>
                                      <p:rCtr x="-8073" y="125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1"/>
          <p:cNvGraphicFramePr>
            <a:graphicFrameLocks noGrp="1"/>
          </p:cNvGraphicFramePr>
          <p:nvPr>
            <p:extLst/>
          </p:nvPr>
        </p:nvGraphicFramePr>
        <p:xfrm>
          <a:off x="389466" y="1074333"/>
          <a:ext cx="11657542" cy="5048346"/>
        </p:xfrm>
        <a:graphic>
          <a:graphicData uri="http://schemas.openxmlformats.org/drawingml/2006/table">
            <a:tbl>
              <a:tblPr firstRow="1" bandRow="1"/>
              <a:tblGrid>
                <a:gridCol w="2253791">
                  <a:extLst>
                    <a:ext uri="{9D8B030D-6E8A-4147-A177-3AD203B41FA5}">
                      <a16:colId xmlns="" xmlns:a16="http://schemas.microsoft.com/office/drawing/2014/main" val="20001"/>
                    </a:ext>
                  </a:extLst>
                </a:gridCol>
                <a:gridCol w="1865207">
                  <a:extLst>
                    <a:ext uri="{9D8B030D-6E8A-4147-A177-3AD203B41FA5}">
                      <a16:colId xmlns="" xmlns:a16="http://schemas.microsoft.com/office/drawing/2014/main" val="20004"/>
                    </a:ext>
                  </a:extLst>
                </a:gridCol>
                <a:gridCol w="2512848">
                  <a:extLst>
                    <a:ext uri="{9D8B030D-6E8A-4147-A177-3AD203B41FA5}">
                      <a16:colId xmlns="" xmlns:a16="http://schemas.microsoft.com/office/drawing/2014/main" val="20005"/>
                    </a:ext>
                  </a:extLst>
                </a:gridCol>
                <a:gridCol w="2512848">
                  <a:extLst>
                    <a:ext uri="{9D8B030D-6E8A-4147-A177-3AD203B41FA5}">
                      <a16:colId xmlns="" xmlns:a16="http://schemas.microsoft.com/office/drawing/2014/main" val="20002"/>
                    </a:ext>
                  </a:extLst>
                </a:gridCol>
                <a:gridCol w="2512848">
                  <a:extLst>
                    <a:ext uri="{9D8B030D-6E8A-4147-A177-3AD203B41FA5}">
                      <a16:colId xmlns="" xmlns:a16="http://schemas.microsoft.com/office/drawing/2014/main" val="20003"/>
                    </a:ext>
                  </a:extLst>
                </a:gridCol>
              </a:tblGrid>
              <a:tr h="635440">
                <a:tc>
                  <a:txBody>
                    <a:bodyPr/>
                    <a:lstStyle/>
                    <a:p>
                      <a:r>
                        <a:rPr lang="en-US" sz="1400" b="0" dirty="0" smtClean="0">
                          <a:solidFill>
                            <a:schemeClr val="bg1"/>
                          </a:solidFill>
                          <a:latin typeface="+mn-lt"/>
                          <a:cs typeface="Segoe UI Light" panose="020B0502040204020203" pitchFamily="34" charset="0"/>
                        </a:rPr>
                        <a:t>Product</a:t>
                      </a:r>
                      <a:r>
                        <a:rPr lang="en-US" sz="1400" b="0" baseline="0" dirty="0" smtClean="0">
                          <a:solidFill>
                            <a:schemeClr val="bg1"/>
                          </a:solidFill>
                          <a:latin typeface="+mn-lt"/>
                          <a:cs typeface="Segoe UI Light" panose="020B0502040204020203" pitchFamily="34" charset="0"/>
                        </a:rPr>
                        <a:t> </a:t>
                      </a:r>
                      <a:r>
                        <a:rPr lang="en-US" sz="1400" b="0" dirty="0" smtClean="0">
                          <a:solidFill>
                            <a:schemeClr val="bg1"/>
                          </a:solidFill>
                          <a:latin typeface="+mn-lt"/>
                          <a:cs typeface="Segoe UI Light" panose="020B0502040204020203" pitchFamily="34" charset="0"/>
                        </a:rPr>
                        <a:t>Version</a:t>
                      </a:r>
                      <a:endParaRPr lang="en-US" sz="1400" b="0" dirty="0">
                        <a:solidFill>
                          <a:schemeClr val="bg1"/>
                        </a:solidFill>
                        <a:latin typeface="+mn-lt"/>
                        <a:cs typeface="Segoe UI Light" panose="020B0502040204020203" pitchFamily="34" charset="0"/>
                      </a:endParaRPr>
                    </a:p>
                  </a:txBody>
                  <a:tcPr marL="93247" marR="93247" marT="46623" marB="46623">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217A"/>
                    </a:solidFill>
                  </a:tcPr>
                </a:tc>
                <a:tc>
                  <a:txBody>
                    <a:bodyPr/>
                    <a:lstStyle/>
                    <a:p>
                      <a:r>
                        <a:rPr lang="en-US" sz="1400" b="0" dirty="0" smtClean="0">
                          <a:solidFill>
                            <a:schemeClr val="bg1"/>
                          </a:solidFill>
                          <a:latin typeface="+mn-lt"/>
                          <a:cs typeface="Segoe UI Light" panose="020B0502040204020203" pitchFamily="34" charset="0"/>
                        </a:rPr>
                        <a:t>Release Vehicle</a:t>
                      </a:r>
                      <a:endParaRPr lang="en-US" sz="1400" b="0" dirty="0">
                        <a:solidFill>
                          <a:schemeClr val="bg1"/>
                        </a:solidFill>
                        <a:latin typeface="+mn-lt"/>
                        <a:cs typeface="Segoe UI Light" panose="020B0502040204020203" pitchFamily="34" charset="0"/>
                      </a:endParaRPr>
                    </a:p>
                  </a:txBody>
                  <a:tcPr marL="93247" marR="93247" marT="46623" marB="46623">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217A"/>
                    </a:solidFill>
                  </a:tcPr>
                </a:tc>
                <a:tc>
                  <a:txBody>
                    <a:bodyPr/>
                    <a:lstStyle/>
                    <a:p>
                      <a:r>
                        <a:rPr lang="en-US" sz="1400" b="0" dirty="0" smtClean="0">
                          <a:solidFill>
                            <a:schemeClr val="bg1"/>
                          </a:solidFill>
                          <a:latin typeface="+mn-lt"/>
                          <a:cs typeface="Segoe UI Light" panose="020B0502040204020203" pitchFamily="34" charset="0"/>
                        </a:rPr>
                        <a:t>Release Timing</a:t>
                      </a:r>
                      <a:endParaRPr lang="en-US" sz="1400" b="0" dirty="0">
                        <a:solidFill>
                          <a:schemeClr val="bg1"/>
                        </a:solidFill>
                        <a:latin typeface="+mn-lt"/>
                        <a:cs typeface="Segoe UI Light" panose="020B0502040204020203" pitchFamily="34" charset="0"/>
                      </a:endParaRPr>
                    </a:p>
                  </a:txBody>
                  <a:tcPr marL="93247" marR="93247" marT="46623" marB="46623">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217A"/>
                    </a:solidFill>
                  </a:tcPr>
                </a:tc>
                <a:tc>
                  <a:txBody>
                    <a:bodyPr/>
                    <a:lstStyle/>
                    <a:p>
                      <a:r>
                        <a:rPr lang="en-US" sz="1400" b="0" dirty="0" smtClean="0">
                          <a:solidFill>
                            <a:schemeClr val="bg1"/>
                          </a:solidFill>
                          <a:latin typeface="+mn-lt"/>
                          <a:cs typeface="Segoe UI Light" panose="020B0502040204020203" pitchFamily="34" charset="0"/>
                        </a:rPr>
                        <a:t>Windows 10 Features Supported</a:t>
                      </a:r>
                      <a:endParaRPr lang="en-US" sz="1400" b="0" dirty="0">
                        <a:solidFill>
                          <a:schemeClr val="bg1"/>
                        </a:solidFill>
                        <a:latin typeface="+mn-lt"/>
                        <a:cs typeface="Segoe UI Light" panose="020B0502040204020203" pitchFamily="34" charset="0"/>
                      </a:endParaRPr>
                    </a:p>
                  </a:txBody>
                  <a:tcPr marL="93247" marR="93247" marT="46623" marB="46623">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217A"/>
                    </a:solidFill>
                  </a:tcPr>
                </a:tc>
                <a:tc>
                  <a:txBody>
                    <a:bodyPr/>
                    <a:lstStyle/>
                    <a:p>
                      <a:r>
                        <a:rPr lang="en-US" sz="1400" b="0" dirty="0" smtClean="0">
                          <a:solidFill>
                            <a:schemeClr val="bg1"/>
                          </a:solidFill>
                          <a:latin typeface="+mn-lt"/>
                          <a:cs typeface="Segoe UI Light" panose="020B0502040204020203" pitchFamily="34" charset="0"/>
                        </a:rPr>
                        <a:t>Windows</a:t>
                      </a:r>
                      <a:r>
                        <a:rPr lang="en-US" sz="1400" b="0" baseline="0" dirty="0" smtClean="0">
                          <a:solidFill>
                            <a:schemeClr val="bg1"/>
                          </a:solidFill>
                          <a:latin typeface="+mn-lt"/>
                          <a:cs typeface="Segoe UI Light" panose="020B0502040204020203" pitchFamily="34" charset="0"/>
                        </a:rPr>
                        <a:t> Servicing Model Supported</a:t>
                      </a:r>
                      <a:endParaRPr lang="en-US" sz="1400" b="0" dirty="0">
                        <a:solidFill>
                          <a:schemeClr val="bg1"/>
                        </a:solidFill>
                        <a:latin typeface="+mn-lt"/>
                        <a:cs typeface="Segoe UI Light" panose="020B0502040204020203" pitchFamily="34" charset="0"/>
                      </a:endParaRPr>
                    </a:p>
                  </a:txBody>
                  <a:tcPr marL="93247" marR="93247" marT="46623" marB="46623">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217A"/>
                    </a:solidFill>
                  </a:tcPr>
                </a:tc>
                <a:extLst>
                  <a:ext uri="{0D108BD9-81ED-4DB2-BD59-A6C34878D82A}">
                    <a16:rowId xmlns="" xmlns:a16="http://schemas.microsoft.com/office/drawing/2014/main" val="10001"/>
                  </a:ext>
                </a:extLst>
              </a:tr>
              <a:tr h="555333">
                <a:tc rowSpan="2">
                  <a:txBody>
                    <a:bodyPr/>
                    <a:lstStyle/>
                    <a:p>
                      <a:pPr marL="0" marR="0" lvl="0" indent="0" algn="l" defTabSz="914075" rtl="0" eaLnBrk="1" fontAlgn="auto" latinLnBrk="0" hangingPunct="1">
                        <a:lnSpc>
                          <a:spcPct val="90000"/>
                        </a:lnSpc>
                        <a:spcBef>
                          <a:spcPts val="0"/>
                        </a:spcBef>
                        <a:spcAft>
                          <a:spcPts val="600"/>
                        </a:spcAft>
                        <a:buClrTx/>
                        <a:buSzTx/>
                        <a:buFontTx/>
                        <a:buNone/>
                        <a:tabLst/>
                        <a:defRPr/>
                      </a:pPr>
                      <a:r>
                        <a:rPr lang="en-US" sz="1400" b="0" kern="1200" dirty="0" smtClean="0">
                          <a:solidFill>
                            <a:schemeClr val="bg2">
                              <a:lumMod val="75000"/>
                            </a:schemeClr>
                          </a:solidFill>
                          <a:latin typeface="+mn-lt"/>
                          <a:ea typeface=""/>
                          <a:cs typeface="Segoe UI Light" panose="020B0502040204020203" pitchFamily="34" charset="0"/>
                        </a:rPr>
                        <a:t>ConfigMgr</a:t>
                      </a:r>
                      <a:endParaRPr lang="en-US" sz="1400" b="0" kern="1200" dirty="0">
                        <a:solidFill>
                          <a:schemeClr val="bg2">
                            <a:lumMod val="75000"/>
                          </a:schemeClr>
                        </a:solidFill>
                        <a:latin typeface="+mn-lt"/>
                        <a:ea typeface=""/>
                        <a:cs typeface="Segoe UI Light" panose="020B0502040204020203" pitchFamily="34" charset="0"/>
                      </a:endParaRPr>
                    </a:p>
                  </a:txBody>
                  <a:tcPr marL="93247" marR="93247" marT="93260" marB="46623"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20000"/>
                      </a:schemeClr>
                    </a:solidFill>
                  </a:tcPr>
                </a:tc>
                <a:tc>
                  <a:txBody>
                    <a:bodyPr/>
                    <a:lstStyle/>
                    <a:p>
                      <a:pPr marL="0" marR="0" lvl="0" indent="0" algn="l" defTabSz="914075" rtl="0" eaLnBrk="1" fontAlgn="auto" latinLnBrk="0" hangingPunct="1">
                        <a:lnSpc>
                          <a:spcPct val="90000"/>
                        </a:lnSpc>
                        <a:spcBef>
                          <a:spcPts val="0"/>
                        </a:spcBef>
                        <a:spcAft>
                          <a:spcPts val="600"/>
                        </a:spcAft>
                        <a:buClrTx/>
                        <a:buSzTx/>
                        <a:buFontTx/>
                        <a:buNone/>
                        <a:tabLst/>
                        <a:defRPr/>
                      </a:pPr>
                      <a:r>
                        <a:rPr lang="en-US" sz="1400" kern="1200" dirty="0" smtClean="0">
                          <a:solidFill>
                            <a:schemeClr val="bg2">
                              <a:lumMod val="75000"/>
                            </a:schemeClr>
                          </a:solidFill>
                          <a:latin typeface="+mn-lt"/>
                          <a:ea typeface=""/>
                          <a:cs typeface="Segoe UI Light" panose="020B0502040204020203" pitchFamily="34" charset="0"/>
                        </a:rPr>
                        <a:t>Technical Preview </a:t>
                      </a:r>
                    </a:p>
                  </a:txBody>
                  <a:tcPr marL="93247" marR="93247" marT="93260" marB="46623"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20000"/>
                      </a:schemeClr>
                    </a:solidFill>
                  </a:tcPr>
                </a:tc>
                <a:tc>
                  <a:txBody>
                    <a:bodyPr/>
                    <a:lstStyle/>
                    <a:p>
                      <a:pPr marL="0" marR="0" lvl="0" indent="0" algn="l" defTabSz="914075" rtl="0" eaLnBrk="1" fontAlgn="auto" latinLnBrk="0" hangingPunct="1">
                        <a:lnSpc>
                          <a:spcPct val="90000"/>
                        </a:lnSpc>
                        <a:spcBef>
                          <a:spcPts val="0"/>
                        </a:spcBef>
                        <a:spcAft>
                          <a:spcPts val="600"/>
                        </a:spcAft>
                        <a:buClrTx/>
                        <a:buSzTx/>
                        <a:buFontTx/>
                        <a:buNone/>
                        <a:tabLst/>
                        <a:defRPr/>
                      </a:pPr>
                      <a:r>
                        <a:rPr lang="en-US" sz="1400" kern="1200" dirty="0" smtClean="0">
                          <a:solidFill>
                            <a:schemeClr val="bg2">
                              <a:lumMod val="75000"/>
                            </a:schemeClr>
                          </a:solidFill>
                          <a:latin typeface="+mn-lt"/>
                          <a:ea typeface=""/>
                          <a:cs typeface="Segoe UI Light" panose="020B0502040204020203" pitchFamily="34" charset="0"/>
                        </a:rPr>
                        <a:t>5/4</a:t>
                      </a:r>
                    </a:p>
                  </a:txBody>
                  <a:tcPr marL="93247" marR="93247" marT="93260" marB="46623"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20000"/>
                      </a:schemeClr>
                    </a:solidFill>
                  </a:tcPr>
                </a:tc>
                <a:tc rowSpan="2">
                  <a:txBody>
                    <a:bodyPr/>
                    <a:lstStyle/>
                    <a:p>
                      <a:pPr marL="0" marR="0" lvl="0" indent="0" algn="l" defTabSz="914075" rtl="0" eaLnBrk="1" fontAlgn="auto" latinLnBrk="0" hangingPunct="1">
                        <a:lnSpc>
                          <a:spcPct val="90000"/>
                        </a:lnSpc>
                        <a:spcBef>
                          <a:spcPts val="0"/>
                        </a:spcBef>
                        <a:spcAft>
                          <a:spcPts val="600"/>
                        </a:spcAft>
                        <a:buClrTx/>
                        <a:buSzTx/>
                        <a:buFontTx/>
                        <a:buNone/>
                        <a:tabLst/>
                        <a:defRPr/>
                      </a:pPr>
                      <a:r>
                        <a:rPr lang="en-US" sz="1400" kern="1200" dirty="0" smtClean="0">
                          <a:solidFill>
                            <a:schemeClr val="bg2">
                              <a:lumMod val="75000"/>
                            </a:schemeClr>
                          </a:solidFill>
                          <a:latin typeface="+mn-lt"/>
                          <a:ea typeface=""/>
                          <a:cs typeface="Segoe UI Light" panose="020B0502040204020203" pitchFamily="34" charset="0"/>
                        </a:rPr>
                        <a:t>New and existing features</a:t>
                      </a:r>
                      <a:endParaRPr lang="en-US" sz="1400" kern="1200" dirty="0">
                        <a:solidFill>
                          <a:schemeClr val="bg2">
                            <a:lumMod val="75000"/>
                          </a:schemeClr>
                        </a:solidFill>
                        <a:latin typeface="+mn-lt"/>
                        <a:ea typeface=""/>
                        <a:cs typeface="Segoe UI Light" panose="020B0502040204020203" pitchFamily="34" charset="0"/>
                      </a:endParaRPr>
                    </a:p>
                  </a:txBody>
                  <a:tcPr marL="93247" marR="93247" marT="93260" marB="46623"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20000"/>
                      </a:schemeClr>
                    </a:solidFill>
                  </a:tcPr>
                </a:tc>
                <a:tc rowSpan="2">
                  <a:txBody>
                    <a:bodyPr/>
                    <a:lstStyle/>
                    <a:p>
                      <a:pPr marL="0" marR="0" lvl="0" indent="0" algn="l" defTabSz="914075" rtl="0" eaLnBrk="1" fontAlgn="auto" latinLnBrk="0" hangingPunct="1">
                        <a:lnSpc>
                          <a:spcPct val="90000"/>
                        </a:lnSpc>
                        <a:spcBef>
                          <a:spcPts val="0"/>
                        </a:spcBef>
                        <a:spcAft>
                          <a:spcPts val="600"/>
                        </a:spcAft>
                        <a:buClrTx/>
                        <a:buSzTx/>
                        <a:buFontTx/>
                        <a:buNone/>
                        <a:tabLst/>
                        <a:defRPr/>
                      </a:pPr>
                      <a:r>
                        <a:rPr lang="en-US" sz="1400" kern="1200" dirty="0" smtClean="0">
                          <a:solidFill>
                            <a:schemeClr val="bg2">
                              <a:lumMod val="75000"/>
                            </a:schemeClr>
                          </a:solidFill>
                          <a:latin typeface="+mn-lt"/>
                          <a:ea typeface=""/>
                          <a:cs typeface="Segoe UI Light" panose="020B0502040204020203" pitchFamily="34" charset="0"/>
                        </a:rPr>
                        <a:t>Current Branch</a:t>
                      </a:r>
                      <a:r>
                        <a:rPr lang="en-US" sz="1400" kern="1200" baseline="0" dirty="0" smtClean="0">
                          <a:solidFill>
                            <a:schemeClr val="bg2">
                              <a:lumMod val="75000"/>
                            </a:schemeClr>
                          </a:solidFill>
                          <a:latin typeface="+mn-lt"/>
                          <a:ea typeface=""/>
                          <a:cs typeface="Segoe UI Light" panose="020B0502040204020203" pitchFamily="34" charset="0"/>
                        </a:rPr>
                        <a:t> &amp;                                 </a:t>
                      </a:r>
                      <a:r>
                        <a:rPr lang="en-US" sz="1400" kern="1200" dirty="0" smtClean="0">
                          <a:solidFill>
                            <a:schemeClr val="bg2">
                              <a:lumMod val="75000"/>
                            </a:schemeClr>
                          </a:solidFill>
                          <a:latin typeface="+mn-lt"/>
                          <a:ea typeface=""/>
                          <a:cs typeface="Segoe UI Light" panose="020B0502040204020203" pitchFamily="34" charset="0"/>
                        </a:rPr>
                        <a:t>Long-Term</a:t>
                      </a:r>
                      <a:r>
                        <a:rPr lang="en-US" sz="1400" kern="1200" baseline="0" dirty="0" smtClean="0">
                          <a:solidFill>
                            <a:schemeClr val="bg2">
                              <a:lumMod val="75000"/>
                            </a:schemeClr>
                          </a:solidFill>
                          <a:latin typeface="+mn-lt"/>
                          <a:ea typeface=""/>
                          <a:cs typeface="Segoe UI Light" panose="020B0502040204020203" pitchFamily="34" charset="0"/>
                        </a:rPr>
                        <a:t> </a:t>
                      </a:r>
                      <a:r>
                        <a:rPr lang="en-US" sz="1400" kern="1200" dirty="0" smtClean="0">
                          <a:solidFill>
                            <a:schemeClr val="bg2">
                              <a:lumMod val="75000"/>
                            </a:schemeClr>
                          </a:solidFill>
                          <a:latin typeface="+mn-lt"/>
                          <a:ea typeface=""/>
                          <a:cs typeface="Segoe UI Light" panose="020B0502040204020203" pitchFamily="34" charset="0"/>
                        </a:rPr>
                        <a:t>Servicing Branch</a:t>
                      </a:r>
                      <a:endParaRPr lang="en-US" sz="1400" kern="1200" dirty="0">
                        <a:solidFill>
                          <a:schemeClr val="bg2">
                            <a:lumMod val="75000"/>
                          </a:schemeClr>
                        </a:solidFill>
                        <a:latin typeface="+mn-lt"/>
                        <a:ea typeface=""/>
                        <a:cs typeface="Segoe UI Light" panose="020B0502040204020203" pitchFamily="34" charset="0"/>
                      </a:endParaRPr>
                    </a:p>
                  </a:txBody>
                  <a:tcPr marL="93247" marR="93247" marT="93260" marB="46623"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20000"/>
                      </a:schemeClr>
                    </a:solidFill>
                  </a:tcPr>
                </a:tc>
                <a:extLst>
                  <a:ext uri="{0D108BD9-81ED-4DB2-BD59-A6C34878D82A}">
                    <a16:rowId xmlns="" xmlns:a16="http://schemas.microsoft.com/office/drawing/2014/main" val="10000"/>
                  </a:ext>
                </a:extLst>
              </a:tr>
              <a:tr h="555333">
                <a:tc vMerge="1">
                  <a:txBody>
                    <a:bodyPr/>
                    <a:lstStyle/>
                    <a:p>
                      <a:endParaRPr lang="en-US"/>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20000"/>
                      </a:schemeClr>
                    </a:solidFill>
                  </a:tcPr>
                </a:tc>
                <a:tc>
                  <a:txBody>
                    <a:bodyPr/>
                    <a:lstStyle/>
                    <a:p>
                      <a:pPr marL="0" marR="0" lvl="0" indent="0" algn="l" defTabSz="914075" rtl="0" eaLnBrk="1" fontAlgn="auto" latinLnBrk="0" hangingPunct="1">
                        <a:lnSpc>
                          <a:spcPct val="90000"/>
                        </a:lnSpc>
                        <a:spcBef>
                          <a:spcPts val="0"/>
                        </a:spcBef>
                        <a:spcAft>
                          <a:spcPts val="600"/>
                        </a:spcAft>
                        <a:buClrTx/>
                        <a:buSzTx/>
                        <a:buFontTx/>
                        <a:buNone/>
                        <a:tabLst/>
                        <a:defRPr/>
                      </a:pPr>
                      <a:r>
                        <a:rPr lang="en-US" sz="1400" kern="1200" dirty="0" smtClean="0">
                          <a:solidFill>
                            <a:schemeClr val="bg2">
                              <a:lumMod val="75000"/>
                            </a:schemeClr>
                          </a:solidFill>
                          <a:latin typeface="+mn-lt"/>
                          <a:ea typeface=""/>
                          <a:cs typeface="Segoe UI Light" panose="020B0502040204020203" pitchFamily="34" charset="0"/>
                        </a:rPr>
                        <a:t>Generally</a:t>
                      </a:r>
                      <a:r>
                        <a:rPr lang="en-US" sz="1400" kern="1200" baseline="0" dirty="0" smtClean="0">
                          <a:solidFill>
                            <a:schemeClr val="bg2">
                              <a:lumMod val="75000"/>
                            </a:schemeClr>
                          </a:solidFill>
                          <a:latin typeface="+mn-lt"/>
                          <a:ea typeface=""/>
                          <a:cs typeface="Segoe UI Light" panose="020B0502040204020203" pitchFamily="34" charset="0"/>
                        </a:rPr>
                        <a:t> Available</a:t>
                      </a:r>
                      <a:endParaRPr lang="en-US" sz="1400" kern="1200" dirty="0" smtClean="0">
                        <a:solidFill>
                          <a:schemeClr val="bg2">
                            <a:lumMod val="75000"/>
                          </a:schemeClr>
                        </a:solidFill>
                        <a:latin typeface="+mn-lt"/>
                        <a:ea typeface=""/>
                        <a:cs typeface="Segoe UI Light" panose="020B0502040204020203" pitchFamily="34" charset="0"/>
                      </a:endParaRPr>
                    </a:p>
                  </a:txBody>
                  <a:tcPr marL="93247" marR="93247" marT="93260" marB="46623"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20000"/>
                      </a:schemeClr>
                    </a:solidFill>
                  </a:tcPr>
                </a:tc>
                <a:tc>
                  <a:txBody>
                    <a:bodyPr/>
                    <a:lstStyle/>
                    <a:p>
                      <a:pPr marL="0" marR="0" lvl="0" indent="0" algn="l" defTabSz="914075" rtl="0" eaLnBrk="1" fontAlgn="auto" latinLnBrk="0" hangingPunct="1">
                        <a:lnSpc>
                          <a:spcPct val="90000"/>
                        </a:lnSpc>
                        <a:spcBef>
                          <a:spcPts val="0"/>
                        </a:spcBef>
                        <a:spcAft>
                          <a:spcPts val="600"/>
                        </a:spcAft>
                        <a:buClrTx/>
                        <a:buSzTx/>
                        <a:buFontTx/>
                        <a:buNone/>
                        <a:tabLst/>
                        <a:defRPr/>
                      </a:pPr>
                      <a:r>
                        <a:rPr lang="en-US" sz="1400" kern="1200" dirty="0" smtClean="0">
                          <a:solidFill>
                            <a:schemeClr val="bg2">
                              <a:lumMod val="75000"/>
                            </a:schemeClr>
                          </a:solidFill>
                          <a:latin typeface="+mn-lt"/>
                          <a:ea typeface=""/>
                          <a:cs typeface="Segoe UI Light" panose="020B0502040204020203" pitchFamily="34" charset="0"/>
                        </a:rPr>
                        <a:t>Q4 CY2015 </a:t>
                      </a:r>
                      <a:endParaRPr lang="en-US" sz="1400" kern="1200" dirty="0">
                        <a:solidFill>
                          <a:schemeClr val="bg2">
                            <a:lumMod val="75000"/>
                          </a:schemeClr>
                        </a:solidFill>
                        <a:latin typeface="+mn-lt"/>
                        <a:ea typeface=""/>
                        <a:cs typeface="Segoe UI Light" panose="020B0502040204020203" pitchFamily="34" charset="0"/>
                      </a:endParaRPr>
                    </a:p>
                  </a:txBody>
                  <a:tcPr marL="93247" marR="93247" marT="93260" marB="46623"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20000"/>
                      </a:schemeClr>
                    </a:solidFill>
                  </a:tcPr>
                </a:tc>
                <a:tc vMerge="1">
                  <a:txBody>
                    <a:bodyPr/>
                    <a:lstStyle/>
                    <a:p>
                      <a:endParaRPr lang="en-US"/>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20000"/>
                      </a:schemeClr>
                    </a:solidFill>
                  </a:tcPr>
                </a:tc>
                <a:tc vMerge="1">
                  <a:txBody>
                    <a:bodyPr/>
                    <a:lstStyle/>
                    <a:p>
                      <a:pPr marL="0" marR="0" lvl="0" indent="0" algn="l" defTabSz="914075" rtl="0" eaLnBrk="1" fontAlgn="auto" latinLnBrk="0" hangingPunct="1">
                        <a:lnSpc>
                          <a:spcPct val="90000"/>
                        </a:lnSpc>
                        <a:spcBef>
                          <a:spcPts val="0"/>
                        </a:spcBef>
                        <a:spcAft>
                          <a:spcPts val="600"/>
                        </a:spcAft>
                        <a:buClrTx/>
                        <a:buSzTx/>
                        <a:buFontTx/>
                        <a:buNone/>
                        <a:tabLst/>
                        <a:defRPr/>
                      </a:pPr>
                      <a:endParaRPr lang="en-US" sz="1400" kern="1200" dirty="0" smtClean="0">
                        <a:solidFill>
                          <a:schemeClr val="tx1"/>
                        </a:solidFill>
                        <a:latin typeface="+mn-lt"/>
                        <a:ea typeface=""/>
                        <a:cs typeface="Segoe UI Light" panose="020B0502040204020203" pitchFamily="34" charset="0"/>
                      </a:endParaRPr>
                    </a:p>
                  </a:txBody>
                  <a:tcPr marL="91427" marR="91427" marT="45713" marB="45713"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20000"/>
                      </a:schemeClr>
                    </a:solidFill>
                  </a:tcPr>
                </a:tc>
                <a:extLst>
                  <a:ext uri="{0D108BD9-81ED-4DB2-BD59-A6C34878D82A}">
                    <a16:rowId xmlns="" xmlns:a16="http://schemas.microsoft.com/office/drawing/2014/main" val="10002"/>
                  </a:ext>
                </a:extLst>
              </a:tr>
              <a:tr h="1014947">
                <a:tc>
                  <a:txBody>
                    <a:bodyPr/>
                    <a:lstStyle/>
                    <a:p>
                      <a:pPr marL="0" marR="0" lvl="0" indent="0" algn="l" defTabSz="914075" rtl="0" eaLnBrk="1" fontAlgn="auto" latinLnBrk="0" hangingPunct="1">
                        <a:lnSpc>
                          <a:spcPct val="90000"/>
                        </a:lnSpc>
                        <a:spcBef>
                          <a:spcPts val="0"/>
                        </a:spcBef>
                        <a:spcAft>
                          <a:spcPts val="600"/>
                        </a:spcAft>
                        <a:buClrTx/>
                        <a:buSzTx/>
                        <a:buFontTx/>
                        <a:buNone/>
                        <a:tabLst/>
                        <a:defRPr/>
                      </a:pPr>
                      <a:r>
                        <a:rPr lang="en-US" sz="1400" b="0" kern="1200" dirty="0" smtClean="0">
                          <a:solidFill>
                            <a:schemeClr val="bg2">
                              <a:lumMod val="75000"/>
                            </a:schemeClr>
                          </a:solidFill>
                          <a:latin typeface="+mn-lt"/>
                          <a:ea typeface=""/>
                          <a:cs typeface="Segoe UI Light" panose="020B0502040204020203" pitchFamily="34" charset="0"/>
                        </a:rPr>
                        <a:t>ConfigMgr 2012 SP2 and ConfigMgr 2012 R2</a:t>
                      </a:r>
                      <a:r>
                        <a:rPr lang="en-US" sz="1400" b="0" kern="1200" baseline="0" dirty="0" smtClean="0">
                          <a:solidFill>
                            <a:schemeClr val="bg2">
                              <a:lumMod val="75000"/>
                            </a:schemeClr>
                          </a:solidFill>
                          <a:latin typeface="+mn-lt"/>
                          <a:ea typeface=""/>
                          <a:cs typeface="Segoe UI Light" panose="020B0502040204020203" pitchFamily="34" charset="0"/>
                        </a:rPr>
                        <a:t> </a:t>
                      </a:r>
                      <a:r>
                        <a:rPr lang="en-US" sz="1400" b="0" kern="1200" dirty="0" smtClean="0">
                          <a:solidFill>
                            <a:schemeClr val="bg2">
                              <a:lumMod val="75000"/>
                            </a:schemeClr>
                          </a:solidFill>
                          <a:latin typeface="+mn-lt"/>
                          <a:ea typeface=""/>
                          <a:cs typeface="Segoe UI Light" panose="020B0502040204020203" pitchFamily="34" charset="0"/>
                        </a:rPr>
                        <a:t>SP1</a:t>
                      </a:r>
                      <a:endParaRPr lang="en-US" sz="1400" b="0" kern="1200" dirty="0">
                        <a:solidFill>
                          <a:schemeClr val="bg2">
                            <a:lumMod val="75000"/>
                          </a:schemeClr>
                        </a:solidFill>
                        <a:latin typeface="+mn-lt"/>
                        <a:ea typeface=""/>
                        <a:cs typeface="Segoe UI Light" panose="020B0502040204020203" pitchFamily="34" charset="0"/>
                      </a:endParaRPr>
                    </a:p>
                  </a:txBody>
                  <a:tcPr marL="93247" marR="93247" marT="93260" marB="46623"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20000"/>
                      </a:schemeClr>
                    </a:solidFill>
                  </a:tcPr>
                </a:tc>
                <a:tc>
                  <a:txBody>
                    <a:bodyPr/>
                    <a:lstStyle/>
                    <a:p>
                      <a:pPr marL="0" marR="0" lvl="0" indent="0" algn="l" defTabSz="914075" rtl="0" eaLnBrk="1" fontAlgn="auto" latinLnBrk="0" hangingPunct="1">
                        <a:lnSpc>
                          <a:spcPct val="90000"/>
                        </a:lnSpc>
                        <a:spcBef>
                          <a:spcPts val="0"/>
                        </a:spcBef>
                        <a:spcAft>
                          <a:spcPts val="600"/>
                        </a:spcAft>
                        <a:buClrTx/>
                        <a:buSzTx/>
                        <a:buFontTx/>
                        <a:buNone/>
                        <a:tabLst/>
                        <a:defRPr/>
                      </a:pPr>
                      <a:r>
                        <a:rPr lang="en-US" sz="1400" kern="1200" dirty="0" smtClean="0">
                          <a:solidFill>
                            <a:schemeClr val="bg2">
                              <a:lumMod val="75000"/>
                            </a:schemeClr>
                          </a:solidFill>
                          <a:latin typeface="+mn-lt"/>
                          <a:ea typeface=""/>
                          <a:cs typeface="Segoe UI Light" panose="020B0502040204020203" pitchFamily="34" charset="0"/>
                        </a:rPr>
                        <a:t>Service Packs</a:t>
                      </a:r>
                      <a:endParaRPr lang="en-US" sz="1400" kern="1200" dirty="0">
                        <a:solidFill>
                          <a:schemeClr val="bg2">
                            <a:lumMod val="75000"/>
                          </a:schemeClr>
                        </a:solidFill>
                        <a:latin typeface="+mn-lt"/>
                        <a:ea typeface=""/>
                        <a:cs typeface="Segoe UI Light" panose="020B0502040204020203" pitchFamily="34" charset="0"/>
                      </a:endParaRPr>
                    </a:p>
                  </a:txBody>
                  <a:tcPr marL="93247" marR="93247" marT="93260" marB="46623"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20000"/>
                      </a:schemeClr>
                    </a:solidFill>
                  </a:tcPr>
                </a:tc>
                <a:tc>
                  <a:txBody>
                    <a:bodyPr/>
                    <a:lstStyle/>
                    <a:p>
                      <a:pPr marL="0" marR="0" lvl="0" indent="0" algn="l" defTabSz="914075" rtl="0" eaLnBrk="1" fontAlgn="auto" latinLnBrk="0" hangingPunct="1">
                        <a:lnSpc>
                          <a:spcPct val="90000"/>
                        </a:lnSpc>
                        <a:spcBef>
                          <a:spcPts val="0"/>
                        </a:spcBef>
                        <a:spcAft>
                          <a:spcPts val="600"/>
                        </a:spcAft>
                        <a:buClrTx/>
                        <a:buSzTx/>
                        <a:buFontTx/>
                        <a:buNone/>
                        <a:tabLst/>
                        <a:defRPr/>
                      </a:pPr>
                      <a:r>
                        <a:rPr lang="en-US" sz="1400" kern="1200" dirty="0" smtClean="0">
                          <a:solidFill>
                            <a:schemeClr val="bg2">
                              <a:lumMod val="75000"/>
                            </a:schemeClr>
                          </a:solidFill>
                          <a:latin typeface="+mn-lt"/>
                          <a:ea typeface=""/>
                          <a:cs typeface="Segoe UI Light" panose="020B0502040204020203" pitchFamily="34" charset="0"/>
                        </a:rPr>
                        <a:t>5/14</a:t>
                      </a:r>
                      <a:endParaRPr lang="en-US" sz="1400" kern="1200" dirty="0">
                        <a:solidFill>
                          <a:schemeClr val="bg2">
                            <a:lumMod val="75000"/>
                          </a:schemeClr>
                        </a:solidFill>
                        <a:latin typeface="+mn-lt"/>
                        <a:ea typeface=""/>
                        <a:cs typeface="Segoe UI Light" panose="020B0502040204020203" pitchFamily="34" charset="0"/>
                      </a:endParaRPr>
                    </a:p>
                  </a:txBody>
                  <a:tcPr marL="93247" marR="93247" marT="93260" marB="46623"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20000"/>
                      </a:schemeClr>
                    </a:solidFill>
                  </a:tcPr>
                </a:tc>
                <a:tc>
                  <a:txBody>
                    <a:bodyPr/>
                    <a:lstStyle/>
                    <a:p>
                      <a:pPr marL="0" marR="0" lvl="0" indent="0" algn="l" defTabSz="914075" rtl="0" eaLnBrk="1" fontAlgn="auto" latinLnBrk="0" hangingPunct="1">
                        <a:lnSpc>
                          <a:spcPct val="90000"/>
                        </a:lnSpc>
                        <a:spcBef>
                          <a:spcPts val="0"/>
                        </a:spcBef>
                        <a:spcAft>
                          <a:spcPts val="600"/>
                        </a:spcAft>
                        <a:buClrTx/>
                        <a:buSzTx/>
                        <a:buFontTx/>
                        <a:buNone/>
                        <a:tabLst/>
                        <a:defRPr/>
                      </a:pPr>
                      <a:r>
                        <a:rPr lang="en-US" sz="1400" kern="1200" dirty="0" smtClean="0">
                          <a:solidFill>
                            <a:schemeClr val="bg2">
                              <a:lumMod val="75000"/>
                            </a:schemeClr>
                          </a:solidFill>
                          <a:latin typeface="+mn-lt"/>
                          <a:ea typeface=""/>
                          <a:cs typeface="Segoe UI Light" panose="020B0502040204020203" pitchFamily="34" charset="0"/>
                        </a:rPr>
                        <a:t>Existing features</a:t>
                      </a:r>
                      <a:endParaRPr lang="en-US" sz="1400" kern="1200" dirty="0">
                        <a:solidFill>
                          <a:schemeClr val="bg2">
                            <a:lumMod val="75000"/>
                          </a:schemeClr>
                        </a:solidFill>
                        <a:latin typeface="+mn-lt"/>
                        <a:ea typeface=""/>
                        <a:cs typeface="Segoe UI Light" panose="020B0502040204020203" pitchFamily="34" charset="0"/>
                      </a:endParaRPr>
                    </a:p>
                  </a:txBody>
                  <a:tcPr marL="93247" marR="93247" marT="93260" marB="46623"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20000"/>
                      </a:schemeClr>
                    </a:solidFill>
                  </a:tcPr>
                </a:tc>
                <a:tc>
                  <a:txBody>
                    <a:bodyPr/>
                    <a:lstStyle/>
                    <a:p>
                      <a:pPr marL="0" marR="0" lvl="0" indent="0" algn="l" defTabSz="914075" rtl="0" eaLnBrk="1" fontAlgn="auto" latinLnBrk="0" hangingPunct="1">
                        <a:lnSpc>
                          <a:spcPct val="90000"/>
                        </a:lnSpc>
                        <a:spcBef>
                          <a:spcPts val="0"/>
                        </a:spcBef>
                        <a:spcAft>
                          <a:spcPts val="600"/>
                        </a:spcAft>
                        <a:buClrTx/>
                        <a:buSzTx/>
                        <a:buFontTx/>
                        <a:buNone/>
                        <a:tabLst/>
                        <a:defRPr/>
                      </a:pPr>
                      <a:r>
                        <a:rPr lang="en-US" sz="1400" kern="1200" dirty="0" smtClean="0">
                          <a:solidFill>
                            <a:schemeClr val="bg2">
                              <a:lumMod val="75000"/>
                            </a:schemeClr>
                          </a:solidFill>
                          <a:latin typeface="+mn-lt"/>
                          <a:ea typeface=""/>
                          <a:cs typeface="Segoe UI Light" panose="020B0502040204020203" pitchFamily="34" charset="0"/>
                        </a:rPr>
                        <a:t>Long-Term Servicing Branch</a:t>
                      </a:r>
                      <a:endParaRPr lang="en-US" sz="1400" kern="1200" dirty="0">
                        <a:solidFill>
                          <a:schemeClr val="bg2">
                            <a:lumMod val="75000"/>
                          </a:schemeClr>
                        </a:solidFill>
                        <a:latin typeface="+mn-lt"/>
                        <a:ea typeface=""/>
                        <a:cs typeface="Segoe UI Light" panose="020B0502040204020203" pitchFamily="34" charset="0"/>
                      </a:endParaRPr>
                    </a:p>
                  </a:txBody>
                  <a:tcPr marL="93247" marR="93247" marT="93260" marB="46623"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20000"/>
                      </a:schemeClr>
                    </a:solidFill>
                  </a:tcPr>
                </a:tc>
                <a:extLst>
                  <a:ext uri="{0D108BD9-81ED-4DB2-BD59-A6C34878D82A}">
                    <a16:rowId xmlns="" xmlns:a16="http://schemas.microsoft.com/office/drawing/2014/main" val="10003"/>
                  </a:ext>
                </a:extLst>
              </a:tr>
              <a:tr h="810671">
                <a:tc>
                  <a:txBody>
                    <a:bodyPr/>
                    <a:lstStyle/>
                    <a:p>
                      <a:pPr marL="0" marR="0" lvl="0" indent="0" algn="l" defTabSz="914075" rtl="0" eaLnBrk="1" fontAlgn="auto" latinLnBrk="0" hangingPunct="1">
                        <a:lnSpc>
                          <a:spcPct val="90000"/>
                        </a:lnSpc>
                        <a:spcBef>
                          <a:spcPts val="0"/>
                        </a:spcBef>
                        <a:spcAft>
                          <a:spcPts val="600"/>
                        </a:spcAft>
                        <a:buClrTx/>
                        <a:buSzTx/>
                        <a:buFontTx/>
                        <a:buNone/>
                        <a:tabLst/>
                        <a:defRPr/>
                      </a:pPr>
                      <a:r>
                        <a:rPr lang="en-US" sz="1400" b="0" kern="1200" dirty="0" smtClean="0">
                          <a:solidFill>
                            <a:schemeClr val="bg2">
                              <a:lumMod val="75000"/>
                            </a:schemeClr>
                          </a:solidFill>
                          <a:latin typeface="+mn-lt"/>
                          <a:ea typeface=""/>
                          <a:cs typeface="Segoe UI Light" panose="020B0502040204020203" pitchFamily="34" charset="0"/>
                        </a:rPr>
                        <a:t>ConfigMgr 2007</a:t>
                      </a:r>
                      <a:endParaRPr lang="en-US" sz="1400" b="0" kern="1200" dirty="0">
                        <a:solidFill>
                          <a:schemeClr val="bg2">
                            <a:lumMod val="75000"/>
                          </a:schemeClr>
                        </a:solidFill>
                        <a:latin typeface="+mn-lt"/>
                        <a:ea typeface=""/>
                        <a:cs typeface="Segoe UI Light" panose="020B0502040204020203" pitchFamily="34" charset="0"/>
                      </a:endParaRPr>
                    </a:p>
                  </a:txBody>
                  <a:tcPr marL="93247" marR="93247" marT="93260" marB="46623"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20000"/>
                      </a:schemeClr>
                    </a:solidFill>
                  </a:tcPr>
                </a:tc>
                <a:tc>
                  <a:txBody>
                    <a:bodyPr/>
                    <a:lstStyle/>
                    <a:p>
                      <a:pPr marL="0" marR="0" lvl="0" indent="0" algn="l" defTabSz="914075" rtl="0" eaLnBrk="1" fontAlgn="auto" latinLnBrk="0" hangingPunct="1">
                        <a:lnSpc>
                          <a:spcPct val="90000"/>
                        </a:lnSpc>
                        <a:spcBef>
                          <a:spcPts val="0"/>
                        </a:spcBef>
                        <a:spcAft>
                          <a:spcPts val="600"/>
                        </a:spcAft>
                        <a:buClrTx/>
                        <a:buSzTx/>
                        <a:buFontTx/>
                        <a:buNone/>
                        <a:tabLst/>
                        <a:defRPr/>
                      </a:pPr>
                      <a:r>
                        <a:rPr lang="en-US" sz="1400" kern="1200" dirty="0" smtClean="0">
                          <a:solidFill>
                            <a:schemeClr val="bg2">
                              <a:lumMod val="75000"/>
                            </a:schemeClr>
                          </a:solidFill>
                          <a:latin typeface="+mn-lt"/>
                          <a:ea typeface=""/>
                          <a:cs typeface="Segoe UI Light" panose="020B0502040204020203" pitchFamily="34" charset="0"/>
                        </a:rPr>
                        <a:t>Hotfix</a:t>
                      </a:r>
                      <a:endParaRPr lang="en-US" sz="1400" kern="1200" dirty="0">
                        <a:solidFill>
                          <a:schemeClr val="bg2">
                            <a:lumMod val="75000"/>
                          </a:schemeClr>
                        </a:solidFill>
                        <a:latin typeface="+mn-lt"/>
                        <a:ea typeface=""/>
                        <a:cs typeface="Segoe UI Light" panose="020B0502040204020203" pitchFamily="34" charset="0"/>
                      </a:endParaRPr>
                    </a:p>
                  </a:txBody>
                  <a:tcPr marL="93247" marR="93247" marT="93260" marB="46623"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20000"/>
                      </a:schemeClr>
                    </a:solidFill>
                  </a:tcPr>
                </a:tc>
                <a:tc>
                  <a:txBody>
                    <a:bodyPr/>
                    <a:lstStyle/>
                    <a:p>
                      <a:pPr marL="0" marR="0" lvl="0" indent="0" algn="l" defTabSz="914075" rtl="0" eaLnBrk="1" fontAlgn="auto" latinLnBrk="0" hangingPunct="1">
                        <a:lnSpc>
                          <a:spcPct val="90000"/>
                        </a:lnSpc>
                        <a:spcBef>
                          <a:spcPts val="0"/>
                        </a:spcBef>
                        <a:spcAft>
                          <a:spcPts val="600"/>
                        </a:spcAft>
                        <a:buClrTx/>
                        <a:buSzTx/>
                        <a:buFontTx/>
                        <a:buNone/>
                        <a:tabLst/>
                        <a:defRPr/>
                      </a:pPr>
                      <a:r>
                        <a:rPr lang="en-US" sz="1400" kern="1200" dirty="0" smtClean="0">
                          <a:solidFill>
                            <a:schemeClr val="bg2">
                              <a:lumMod val="75000"/>
                            </a:schemeClr>
                          </a:solidFill>
                          <a:latin typeface="+mn-lt"/>
                          <a:ea typeface=""/>
                          <a:cs typeface="Segoe UI Light" panose="020B0502040204020203" pitchFamily="34" charset="0"/>
                        </a:rPr>
                        <a:t>Q4 CY2015 </a:t>
                      </a:r>
                    </a:p>
                  </a:txBody>
                  <a:tcPr marL="93247" marR="93247" marT="93260" marB="46623"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20000"/>
                      </a:schemeClr>
                    </a:solidFill>
                  </a:tcPr>
                </a:tc>
                <a:tc>
                  <a:txBody>
                    <a:bodyPr/>
                    <a:lstStyle/>
                    <a:p>
                      <a:pPr marL="0" marR="0" lvl="0" indent="0" algn="l" defTabSz="914075" rtl="0" eaLnBrk="1" fontAlgn="auto" latinLnBrk="0" hangingPunct="1">
                        <a:lnSpc>
                          <a:spcPct val="90000"/>
                        </a:lnSpc>
                        <a:spcBef>
                          <a:spcPts val="0"/>
                        </a:spcBef>
                        <a:spcAft>
                          <a:spcPts val="600"/>
                        </a:spcAft>
                        <a:buClrTx/>
                        <a:buSzTx/>
                        <a:buFontTx/>
                        <a:buNone/>
                        <a:tabLst/>
                        <a:defRPr/>
                      </a:pPr>
                      <a:r>
                        <a:rPr lang="en-US" sz="1400" kern="1200" dirty="0" smtClean="0">
                          <a:solidFill>
                            <a:schemeClr val="bg2">
                              <a:lumMod val="75000"/>
                            </a:schemeClr>
                          </a:solidFill>
                          <a:latin typeface="+mn-lt"/>
                          <a:ea typeface=""/>
                          <a:cs typeface="Segoe UI Light" panose="020B0502040204020203" pitchFamily="34" charset="0"/>
                        </a:rPr>
                        <a:t>Existing features    (</a:t>
                      </a:r>
                      <a:r>
                        <a:rPr lang="en-US" sz="1400" kern="1200" baseline="0" dirty="0" smtClean="0">
                          <a:solidFill>
                            <a:schemeClr val="bg2">
                              <a:lumMod val="75000"/>
                            </a:schemeClr>
                          </a:solidFill>
                          <a:latin typeface="+mn-lt"/>
                          <a:ea typeface=""/>
                          <a:cs typeface="Segoe UI Light" panose="020B0502040204020203" pitchFamily="34" charset="0"/>
                        </a:rPr>
                        <a:t>management only, no OSD)</a:t>
                      </a:r>
                      <a:endParaRPr lang="en-US" sz="1400" kern="1200" dirty="0">
                        <a:solidFill>
                          <a:schemeClr val="bg2">
                            <a:lumMod val="75000"/>
                          </a:schemeClr>
                        </a:solidFill>
                        <a:latin typeface="+mn-lt"/>
                        <a:ea typeface=""/>
                        <a:cs typeface="Segoe UI Light" panose="020B0502040204020203" pitchFamily="34" charset="0"/>
                      </a:endParaRPr>
                    </a:p>
                  </a:txBody>
                  <a:tcPr marL="93247" marR="93247" marT="93260" marB="46623"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20000"/>
                      </a:schemeClr>
                    </a:solidFill>
                  </a:tcPr>
                </a:tc>
                <a:tc>
                  <a:txBody>
                    <a:bodyPr/>
                    <a:lstStyle/>
                    <a:p>
                      <a:pPr marL="0" marR="0" lvl="0" indent="0" algn="l" defTabSz="914075" rtl="0" eaLnBrk="1" fontAlgn="auto" latinLnBrk="0" hangingPunct="1">
                        <a:lnSpc>
                          <a:spcPct val="90000"/>
                        </a:lnSpc>
                        <a:spcBef>
                          <a:spcPts val="0"/>
                        </a:spcBef>
                        <a:spcAft>
                          <a:spcPts val="600"/>
                        </a:spcAft>
                        <a:buClrTx/>
                        <a:buSzTx/>
                        <a:buFontTx/>
                        <a:buNone/>
                        <a:tabLst/>
                        <a:defRPr/>
                      </a:pPr>
                      <a:r>
                        <a:rPr lang="en-US" sz="1400" kern="1200" dirty="0" smtClean="0">
                          <a:solidFill>
                            <a:schemeClr val="bg2">
                              <a:lumMod val="75000"/>
                            </a:schemeClr>
                          </a:solidFill>
                          <a:latin typeface="+mn-lt"/>
                          <a:ea typeface=""/>
                          <a:cs typeface="Segoe UI Light" panose="020B0502040204020203" pitchFamily="34" charset="0"/>
                        </a:rPr>
                        <a:t>Long-Term Servicing Branch</a:t>
                      </a:r>
                    </a:p>
                  </a:txBody>
                  <a:tcPr marL="93247" marR="93247" marT="93260" marB="46623"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20000"/>
                      </a:schemeClr>
                    </a:solidFill>
                  </a:tcPr>
                </a:tc>
                <a:extLst>
                  <a:ext uri="{0D108BD9-81ED-4DB2-BD59-A6C34878D82A}">
                    <a16:rowId xmlns="" xmlns:a16="http://schemas.microsoft.com/office/drawing/2014/main" val="3796245780"/>
                  </a:ext>
                </a:extLst>
              </a:tr>
              <a:tr h="1476622">
                <a:tc>
                  <a:txBody>
                    <a:bodyPr/>
                    <a:lstStyle/>
                    <a:p>
                      <a:pPr marL="0" marR="0" lvl="0" indent="0" algn="l" defTabSz="914075" rtl="0" eaLnBrk="1" fontAlgn="auto" latinLnBrk="0" hangingPunct="1">
                        <a:lnSpc>
                          <a:spcPct val="90000"/>
                        </a:lnSpc>
                        <a:spcBef>
                          <a:spcPts val="0"/>
                        </a:spcBef>
                        <a:spcAft>
                          <a:spcPts val="600"/>
                        </a:spcAft>
                        <a:buClrTx/>
                        <a:buSzTx/>
                        <a:buFontTx/>
                        <a:buNone/>
                        <a:tabLst/>
                        <a:defRPr/>
                      </a:pPr>
                      <a:r>
                        <a:rPr lang="en-US" sz="1400" b="0" kern="1200" dirty="0" smtClean="0">
                          <a:solidFill>
                            <a:schemeClr val="bg2">
                              <a:lumMod val="75000"/>
                            </a:schemeClr>
                          </a:solidFill>
                          <a:latin typeface="+mn-lt"/>
                          <a:ea typeface=""/>
                          <a:cs typeface="Segoe UI Light" panose="020B0502040204020203" pitchFamily="34" charset="0"/>
                        </a:rPr>
                        <a:t>Microsoft</a:t>
                      </a:r>
                      <a:r>
                        <a:rPr lang="en-US" sz="1400" b="0" kern="1200" baseline="0" dirty="0" smtClean="0">
                          <a:solidFill>
                            <a:schemeClr val="bg2">
                              <a:lumMod val="75000"/>
                            </a:schemeClr>
                          </a:solidFill>
                          <a:latin typeface="+mn-lt"/>
                          <a:ea typeface=""/>
                          <a:cs typeface="Segoe UI Light" panose="020B0502040204020203" pitchFamily="34" charset="0"/>
                        </a:rPr>
                        <a:t> Intune</a:t>
                      </a:r>
                      <a:endParaRPr lang="en-US" sz="1400" b="0" kern="1200" dirty="0">
                        <a:solidFill>
                          <a:schemeClr val="bg2">
                            <a:lumMod val="75000"/>
                          </a:schemeClr>
                        </a:solidFill>
                        <a:latin typeface="+mn-lt"/>
                        <a:ea typeface=""/>
                        <a:cs typeface="Segoe UI Light" panose="020B0502040204020203" pitchFamily="34" charset="0"/>
                      </a:endParaRPr>
                    </a:p>
                  </a:txBody>
                  <a:tcPr marL="93247" marR="93247" marT="93260" marB="46623"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20000"/>
                      </a:schemeClr>
                    </a:solidFill>
                  </a:tcPr>
                </a:tc>
                <a:tc>
                  <a:txBody>
                    <a:bodyPr/>
                    <a:lstStyle/>
                    <a:p>
                      <a:pPr marL="0" marR="0" lvl="0" indent="0" algn="l" defTabSz="914075" rtl="0" eaLnBrk="1" fontAlgn="auto" latinLnBrk="0" hangingPunct="1">
                        <a:lnSpc>
                          <a:spcPct val="90000"/>
                        </a:lnSpc>
                        <a:spcBef>
                          <a:spcPts val="0"/>
                        </a:spcBef>
                        <a:spcAft>
                          <a:spcPts val="600"/>
                        </a:spcAft>
                        <a:buClrTx/>
                        <a:buSzTx/>
                        <a:buFontTx/>
                        <a:buNone/>
                        <a:tabLst/>
                        <a:defRPr/>
                      </a:pPr>
                      <a:r>
                        <a:rPr lang="en-US" sz="1400" kern="1200" dirty="0" smtClean="0">
                          <a:solidFill>
                            <a:schemeClr val="bg2">
                              <a:lumMod val="75000"/>
                            </a:schemeClr>
                          </a:solidFill>
                          <a:latin typeface="+mn-lt"/>
                          <a:ea typeface=""/>
                          <a:cs typeface="Segoe UI Light" panose="020B0502040204020203" pitchFamily="34" charset="0"/>
                        </a:rPr>
                        <a:t>Monthly           Service Updates</a:t>
                      </a:r>
                      <a:endParaRPr lang="en-US" sz="1400" kern="1200" dirty="0">
                        <a:solidFill>
                          <a:schemeClr val="bg2">
                            <a:lumMod val="75000"/>
                          </a:schemeClr>
                        </a:solidFill>
                        <a:latin typeface="+mn-lt"/>
                        <a:ea typeface=""/>
                        <a:cs typeface="Segoe UI Light" panose="020B0502040204020203" pitchFamily="34" charset="0"/>
                      </a:endParaRPr>
                    </a:p>
                  </a:txBody>
                  <a:tcPr marL="93247" marR="93247" marT="93260" marB="46623"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20000"/>
                      </a:schemeClr>
                    </a:solidFill>
                  </a:tcPr>
                </a:tc>
                <a:tc>
                  <a:txBody>
                    <a:bodyPr/>
                    <a:lstStyle/>
                    <a:p>
                      <a:pPr marL="0" marR="0" lvl="0" indent="0" algn="l" defTabSz="914075" rtl="0" eaLnBrk="1" fontAlgn="auto" latinLnBrk="0" hangingPunct="1">
                        <a:lnSpc>
                          <a:spcPct val="90000"/>
                        </a:lnSpc>
                        <a:spcBef>
                          <a:spcPts val="0"/>
                        </a:spcBef>
                        <a:spcAft>
                          <a:spcPts val="600"/>
                        </a:spcAft>
                        <a:buClrTx/>
                        <a:buSzTx/>
                        <a:buFontTx/>
                        <a:buNone/>
                        <a:tabLst/>
                        <a:defRPr/>
                      </a:pPr>
                      <a:r>
                        <a:rPr lang="en-US" sz="1400" kern="1200" dirty="0" smtClean="0">
                          <a:solidFill>
                            <a:schemeClr val="bg2">
                              <a:lumMod val="75000"/>
                            </a:schemeClr>
                          </a:solidFill>
                          <a:latin typeface="+mn-lt"/>
                          <a:ea typeface=""/>
                          <a:cs typeface="Segoe UI Light" panose="020B0502040204020203" pitchFamily="34" charset="0"/>
                        </a:rPr>
                        <a:t>5/4 app compatibility and management</a:t>
                      </a:r>
                      <a:r>
                        <a:rPr lang="en-US" sz="1400" kern="1200" baseline="0" dirty="0" smtClean="0">
                          <a:solidFill>
                            <a:schemeClr val="bg2">
                              <a:lumMod val="75000"/>
                            </a:schemeClr>
                          </a:solidFill>
                          <a:latin typeface="+mn-lt"/>
                          <a:ea typeface=""/>
                          <a:cs typeface="Segoe UI Light" panose="020B0502040204020203" pitchFamily="34" charset="0"/>
                        </a:rPr>
                        <a:t> of </a:t>
                      </a:r>
                      <a:r>
                        <a:rPr lang="en-US" sz="1400" kern="1200" dirty="0" smtClean="0">
                          <a:solidFill>
                            <a:schemeClr val="bg2">
                              <a:lumMod val="75000"/>
                            </a:schemeClr>
                          </a:solidFill>
                          <a:latin typeface="+mn-lt"/>
                          <a:ea typeface=""/>
                          <a:cs typeface="Segoe UI Light" panose="020B0502040204020203" pitchFamily="34" charset="0"/>
                        </a:rPr>
                        <a:t>new Windows 10 features via custom policies with incremental updates to deliver full support</a:t>
                      </a:r>
                    </a:p>
                  </a:txBody>
                  <a:tcPr marL="93247" marR="93247" marT="93260" marB="46623"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20000"/>
                      </a:schemeClr>
                    </a:solidFill>
                  </a:tcPr>
                </a:tc>
                <a:tc>
                  <a:txBody>
                    <a:bodyPr/>
                    <a:lstStyle/>
                    <a:p>
                      <a:pPr marL="0" marR="0" lvl="0" indent="0" algn="l" defTabSz="914075" rtl="0" eaLnBrk="1" fontAlgn="auto" latinLnBrk="0" hangingPunct="1">
                        <a:lnSpc>
                          <a:spcPct val="90000"/>
                        </a:lnSpc>
                        <a:spcBef>
                          <a:spcPts val="0"/>
                        </a:spcBef>
                        <a:spcAft>
                          <a:spcPts val="600"/>
                        </a:spcAft>
                        <a:buClrTx/>
                        <a:buSzTx/>
                        <a:buFontTx/>
                        <a:buNone/>
                        <a:tabLst/>
                        <a:defRPr/>
                      </a:pPr>
                      <a:r>
                        <a:rPr lang="en-US" sz="1400" kern="1200" dirty="0" smtClean="0">
                          <a:solidFill>
                            <a:schemeClr val="bg2">
                              <a:lumMod val="75000"/>
                            </a:schemeClr>
                          </a:solidFill>
                          <a:latin typeface="+mn-lt"/>
                          <a:ea typeface=""/>
                          <a:cs typeface="Segoe UI Light" panose="020B0502040204020203" pitchFamily="34" charset="0"/>
                        </a:rPr>
                        <a:t>New and existing features</a:t>
                      </a:r>
                    </a:p>
                  </a:txBody>
                  <a:tcPr marL="93247" marR="93247" marT="93260" marB="46623"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20000"/>
                      </a:schemeClr>
                    </a:solidFill>
                  </a:tcPr>
                </a:tc>
                <a:tc>
                  <a:txBody>
                    <a:bodyPr/>
                    <a:lstStyle/>
                    <a:p>
                      <a:pPr marL="0" marR="0" lvl="0" indent="0" algn="l" defTabSz="914075" rtl="0" eaLnBrk="1" fontAlgn="auto" latinLnBrk="0" hangingPunct="1">
                        <a:lnSpc>
                          <a:spcPct val="90000"/>
                        </a:lnSpc>
                        <a:spcBef>
                          <a:spcPts val="0"/>
                        </a:spcBef>
                        <a:spcAft>
                          <a:spcPts val="600"/>
                        </a:spcAft>
                        <a:buClrTx/>
                        <a:buSzTx/>
                        <a:buFontTx/>
                        <a:buNone/>
                        <a:tabLst/>
                        <a:defRPr/>
                      </a:pPr>
                      <a:r>
                        <a:rPr lang="en-US" sz="1400" b="0" kern="1200" dirty="0" smtClean="0">
                          <a:solidFill>
                            <a:schemeClr val="bg2">
                              <a:lumMod val="75000"/>
                            </a:schemeClr>
                          </a:solidFill>
                          <a:latin typeface="+mn-lt"/>
                          <a:ea typeface=""/>
                          <a:cs typeface="Segoe UI Light" panose="020B0502040204020203" pitchFamily="34" charset="0"/>
                        </a:rPr>
                        <a:t>Current Branch &amp;                           Long-Term Servicing Branch</a:t>
                      </a:r>
                    </a:p>
                  </a:txBody>
                  <a:tcPr marL="93247" marR="93247" marT="93260" marB="46623"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20000"/>
                      </a:schemeClr>
                    </a:solidFill>
                  </a:tcPr>
                </a:tc>
                <a:extLst>
                  <a:ext uri="{0D108BD9-81ED-4DB2-BD59-A6C34878D82A}">
                    <a16:rowId xmlns="" xmlns:a16="http://schemas.microsoft.com/office/drawing/2014/main" val="1127067837"/>
                  </a:ext>
                </a:extLst>
              </a:tr>
            </a:tbl>
          </a:graphicData>
        </a:graphic>
      </p:graphicFrame>
      <p:sp>
        <p:nvSpPr>
          <p:cNvPr id="2" name="Title 1"/>
          <p:cNvSpPr>
            <a:spLocks noGrp="1"/>
          </p:cNvSpPr>
          <p:nvPr>
            <p:ph type="title"/>
          </p:nvPr>
        </p:nvSpPr>
        <p:spPr>
          <a:xfrm>
            <a:off x="281498" y="326417"/>
            <a:ext cx="12154095" cy="917054"/>
          </a:xfrm>
        </p:spPr>
        <p:txBody>
          <a:bodyPr/>
          <a:lstStyle/>
          <a:p>
            <a:r>
              <a:rPr lang="en-US" sz="3060" dirty="0">
                <a:solidFill>
                  <a:schemeClr val="bg2">
                    <a:lumMod val="75000"/>
                  </a:schemeClr>
                </a:solidFill>
              </a:rPr>
              <a:t>Overview: Windows 10 management with ConfigMgr and Intune</a:t>
            </a:r>
            <a:endParaRPr lang="en-US" sz="3060" dirty="0">
              <a:solidFill>
                <a:schemeClr val="bg2">
                  <a:lumMod val="75000"/>
                </a:schemeClr>
              </a:solidFill>
              <a:latin typeface="Segoe UI Light" panose="020B0502040204020203" pitchFamily="34" charset="0"/>
              <a:cs typeface="Segoe UI Light" panose="020B0502040204020203" pitchFamily="34" charset="0"/>
            </a:endParaRPr>
          </a:p>
        </p:txBody>
      </p:sp>
      <p:grpSp>
        <p:nvGrpSpPr>
          <p:cNvPr id="6" name="Group 5"/>
          <p:cNvGrpSpPr/>
          <p:nvPr/>
        </p:nvGrpSpPr>
        <p:grpSpPr>
          <a:xfrm>
            <a:off x="883" y="0"/>
            <a:ext cx="12440363" cy="96118"/>
            <a:chOff x="1" y="0"/>
            <a:chExt cx="12197542" cy="94242"/>
          </a:xfrm>
        </p:grpSpPr>
        <p:sp>
          <p:nvSpPr>
            <p:cNvPr id="7" name="Rectangle 6"/>
            <p:cNvSpPr/>
            <p:nvPr/>
          </p:nvSpPr>
          <p:spPr bwMode="auto">
            <a:xfrm>
              <a:off x="1" y="0"/>
              <a:ext cx="9745132" cy="94242"/>
            </a:xfrm>
            <a:prstGeom prst="rect">
              <a:avLst/>
            </a:prstGeom>
            <a:solidFill>
              <a:srgbClr val="63318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8" name="Rectangle 7"/>
            <p:cNvSpPr/>
            <p:nvPr/>
          </p:nvSpPr>
          <p:spPr bwMode="auto">
            <a:xfrm>
              <a:off x="9745133" y="1"/>
              <a:ext cx="2452410" cy="93132"/>
            </a:xfrm>
            <a:prstGeom prst="rect">
              <a:avLst/>
            </a:prstGeom>
            <a:solidFill>
              <a:srgbClr val="7142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grpSp>
    </p:spTree>
    <p:extLst>
      <p:ext uri="{BB962C8B-B14F-4D97-AF65-F5344CB8AC3E}">
        <p14:creationId xmlns:p14="http://schemas.microsoft.com/office/powerpoint/2010/main" val="47281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724" y="677862"/>
            <a:ext cx="12436475" cy="2034403"/>
          </a:xfrm>
          <a:prstGeom prst="rect">
            <a:avLst/>
          </a:prstGeom>
          <a:noFill/>
        </p:spPr>
        <p:txBody>
          <a:bodyPr wrap="square" lIns="182880" tIns="146304" rIns="182880" bIns="146304" rtlCol="0">
            <a:spAutoFit/>
          </a:bodyPr>
          <a:lstStyle/>
          <a:p>
            <a:pPr algn="ctr">
              <a:lnSpc>
                <a:spcPct val="90000"/>
              </a:lnSpc>
              <a:spcAft>
                <a:spcPts val="600"/>
              </a:spcAft>
            </a:pPr>
            <a:r>
              <a:rPr lang="en-US" sz="6000" dirty="0" smtClean="0">
                <a:gradFill>
                  <a:gsLst>
                    <a:gs pos="2917">
                      <a:srgbClr val="FFFFFF"/>
                    </a:gs>
                    <a:gs pos="30000">
                      <a:srgbClr val="FFFFFF"/>
                    </a:gs>
                  </a:gsLst>
                  <a:lin ang="5400000" scaled="0"/>
                </a:gradFill>
              </a:rPr>
              <a:t>Windows 10 </a:t>
            </a:r>
            <a:r>
              <a:rPr lang="en-US" sz="6000" dirty="0">
                <a:solidFill>
                  <a:srgbClr val="FFFFFF"/>
                </a:solidFill>
              </a:rPr>
              <a:t>W</a:t>
            </a:r>
            <a:r>
              <a:rPr lang="en-US" sz="6000" dirty="0" smtClean="0">
                <a:solidFill>
                  <a:srgbClr val="FFFFFF"/>
                </a:solidFill>
              </a:rPr>
              <a:t>ill</a:t>
            </a:r>
            <a:r>
              <a:rPr lang="en-US" sz="6000" dirty="0" smtClean="0">
                <a:gradFill>
                  <a:gsLst>
                    <a:gs pos="2917">
                      <a:srgbClr val="FFFFFF"/>
                    </a:gs>
                    <a:gs pos="30000">
                      <a:srgbClr val="FFFFFF"/>
                    </a:gs>
                  </a:gsLst>
                  <a:lin ang="5400000" scaled="0"/>
                </a:gradFill>
              </a:rPr>
              <a:t> </a:t>
            </a:r>
            <a:r>
              <a:rPr lang="en-US" sz="6000" dirty="0">
                <a:solidFill>
                  <a:srgbClr val="00B050"/>
                </a:solidFill>
                <a:effectLst>
                  <a:outerShdw blurRad="38100" dist="38100" dir="2700000" algn="tl">
                    <a:srgbClr val="000000">
                      <a:alpha val="43137"/>
                    </a:srgbClr>
                  </a:outerShdw>
                </a:effectLst>
              </a:rPr>
              <a:t>C</a:t>
            </a:r>
            <a:r>
              <a:rPr lang="en-US" sz="6000" dirty="0" smtClean="0">
                <a:solidFill>
                  <a:srgbClr val="00B050"/>
                </a:solidFill>
                <a:effectLst>
                  <a:outerShdw blurRad="38100" dist="38100" dir="2700000" algn="tl">
                    <a:srgbClr val="000000">
                      <a:alpha val="43137"/>
                    </a:srgbClr>
                  </a:outerShdw>
                </a:effectLst>
              </a:rPr>
              <a:t>hange</a:t>
            </a:r>
            <a:r>
              <a:rPr lang="en-US" sz="6000" dirty="0" smtClean="0">
                <a:gradFill>
                  <a:gsLst>
                    <a:gs pos="2917">
                      <a:srgbClr val="FFFFFF"/>
                    </a:gs>
                    <a:gs pos="30000">
                      <a:srgbClr val="FFFFFF"/>
                    </a:gs>
                  </a:gsLst>
                  <a:lin ang="5400000" scaled="0"/>
                </a:gradFill>
              </a:rPr>
              <a:t> the Way </a:t>
            </a:r>
          </a:p>
          <a:p>
            <a:pPr algn="ctr">
              <a:lnSpc>
                <a:spcPct val="90000"/>
              </a:lnSpc>
              <a:spcAft>
                <a:spcPts val="600"/>
              </a:spcAft>
            </a:pPr>
            <a:r>
              <a:rPr lang="en-US" sz="6000" dirty="0">
                <a:gradFill>
                  <a:gsLst>
                    <a:gs pos="2917">
                      <a:srgbClr val="FFFFFF"/>
                    </a:gs>
                    <a:gs pos="30000">
                      <a:srgbClr val="FFFFFF"/>
                    </a:gs>
                  </a:gsLst>
                  <a:lin ang="5400000" scaled="0"/>
                </a:gradFill>
              </a:rPr>
              <a:t>Y</a:t>
            </a:r>
            <a:r>
              <a:rPr lang="en-US" sz="6000" dirty="0" smtClean="0">
                <a:gradFill>
                  <a:gsLst>
                    <a:gs pos="2917">
                      <a:srgbClr val="FFFFFF"/>
                    </a:gs>
                    <a:gs pos="30000">
                      <a:srgbClr val="FFFFFF"/>
                    </a:gs>
                  </a:gsLst>
                  <a:lin ang="5400000" scaled="0"/>
                </a:gradFill>
              </a:rPr>
              <a:t>ou Deploy and Manage Windows </a:t>
            </a:r>
          </a:p>
        </p:txBody>
      </p:sp>
      <p:sp>
        <p:nvSpPr>
          <p:cNvPr id="5" name="TextBox 4"/>
          <p:cNvSpPr txBox="1"/>
          <p:nvPr/>
        </p:nvSpPr>
        <p:spPr>
          <a:xfrm>
            <a:off x="-33725" y="3802062"/>
            <a:ext cx="12436475" cy="2034403"/>
          </a:xfrm>
          <a:prstGeom prst="rect">
            <a:avLst/>
          </a:prstGeom>
          <a:noFill/>
        </p:spPr>
        <p:txBody>
          <a:bodyPr wrap="square" lIns="182880" tIns="146304" rIns="182880" bIns="146304" rtlCol="0">
            <a:spAutoFit/>
          </a:bodyPr>
          <a:lstStyle/>
          <a:p>
            <a:pPr algn="ctr">
              <a:lnSpc>
                <a:spcPct val="90000"/>
              </a:lnSpc>
              <a:spcAft>
                <a:spcPts val="600"/>
              </a:spcAft>
            </a:pPr>
            <a:r>
              <a:rPr lang="en-US" sz="6000" dirty="0" smtClean="0">
                <a:gradFill>
                  <a:gsLst>
                    <a:gs pos="2917">
                      <a:srgbClr val="FFFFFF"/>
                    </a:gs>
                    <a:gs pos="30000">
                      <a:srgbClr val="FFFFFF"/>
                    </a:gs>
                  </a:gsLst>
                  <a:lin ang="5400000" scaled="0"/>
                </a:gradFill>
              </a:rPr>
              <a:t>Configuration Manager &amp; Intune,</a:t>
            </a:r>
          </a:p>
          <a:p>
            <a:pPr algn="ctr">
              <a:lnSpc>
                <a:spcPct val="90000"/>
              </a:lnSpc>
              <a:spcAft>
                <a:spcPts val="600"/>
              </a:spcAft>
            </a:pPr>
            <a:r>
              <a:rPr lang="en-US" sz="6000" dirty="0" smtClean="0">
                <a:gradFill>
                  <a:gsLst>
                    <a:gs pos="2917">
                      <a:srgbClr val="FFFFFF"/>
                    </a:gs>
                    <a:gs pos="30000">
                      <a:srgbClr val="FFFFFF"/>
                    </a:gs>
                  </a:gsLst>
                  <a:lin ang="5400000" scaled="0"/>
                </a:gradFill>
              </a:rPr>
              <a:t>We’ve Got </a:t>
            </a:r>
            <a:r>
              <a:rPr lang="en-US" sz="6000" dirty="0">
                <a:gradFill>
                  <a:gsLst>
                    <a:gs pos="2917">
                      <a:srgbClr val="FFFFFF"/>
                    </a:gs>
                    <a:gs pos="30000">
                      <a:srgbClr val="FFFFFF"/>
                    </a:gs>
                  </a:gsLst>
                  <a:lin ang="5400000" scaled="0"/>
                </a:gradFill>
              </a:rPr>
              <a:t>Y</a:t>
            </a:r>
            <a:r>
              <a:rPr lang="en-US" sz="6000" dirty="0" smtClean="0">
                <a:gradFill>
                  <a:gsLst>
                    <a:gs pos="2917">
                      <a:srgbClr val="FFFFFF"/>
                    </a:gs>
                    <a:gs pos="30000">
                      <a:srgbClr val="FFFFFF"/>
                    </a:gs>
                  </a:gsLst>
                  <a:lin ang="5400000" scaled="0"/>
                </a:gradFill>
              </a:rPr>
              <a:t>ou </a:t>
            </a:r>
            <a:r>
              <a:rPr lang="en-US" sz="6000" dirty="0">
                <a:solidFill>
                  <a:srgbClr val="00B050"/>
                </a:solidFill>
                <a:effectLst>
                  <a:outerShdw blurRad="38100" dist="38100" dir="2700000" algn="tl">
                    <a:srgbClr val="000000">
                      <a:alpha val="43137"/>
                    </a:srgbClr>
                  </a:outerShdw>
                </a:effectLst>
              </a:rPr>
              <a:t>C</a:t>
            </a:r>
            <a:r>
              <a:rPr lang="en-US" sz="6000" dirty="0" smtClean="0">
                <a:solidFill>
                  <a:srgbClr val="00B050"/>
                </a:solidFill>
                <a:effectLst>
                  <a:outerShdw blurRad="38100" dist="38100" dir="2700000" algn="tl">
                    <a:srgbClr val="000000">
                      <a:alpha val="43137"/>
                    </a:srgbClr>
                  </a:outerShdw>
                </a:effectLst>
              </a:rPr>
              <a:t>overed</a:t>
            </a:r>
          </a:p>
        </p:txBody>
      </p:sp>
    </p:spTree>
    <p:extLst>
      <p:ext uri="{BB962C8B-B14F-4D97-AF65-F5344CB8AC3E}">
        <p14:creationId xmlns:p14="http://schemas.microsoft.com/office/powerpoint/2010/main" val="25596090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96749" y="144462"/>
            <a:ext cx="2514600" cy="2362200"/>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5" name="Rectangle 4"/>
          <p:cNvSpPr/>
          <p:nvPr/>
        </p:nvSpPr>
        <p:spPr bwMode="auto">
          <a:xfrm>
            <a:off x="9723437" y="144462"/>
            <a:ext cx="2514600" cy="2362200"/>
          </a:xfrm>
          <a:prstGeom prst="rect">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6" name="Rectangle 5"/>
          <p:cNvSpPr/>
          <p:nvPr/>
        </p:nvSpPr>
        <p:spPr bwMode="auto">
          <a:xfrm>
            <a:off x="196749" y="4487862"/>
            <a:ext cx="2514600" cy="236220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7" name="Rectangle 6"/>
          <p:cNvSpPr/>
          <p:nvPr/>
        </p:nvSpPr>
        <p:spPr bwMode="auto">
          <a:xfrm>
            <a:off x="9734983" y="4487862"/>
            <a:ext cx="2514600" cy="2362200"/>
          </a:xfrm>
          <a:prstGeom prst="rect">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0" name="Rectangle 9"/>
          <p:cNvSpPr/>
          <p:nvPr/>
        </p:nvSpPr>
        <p:spPr>
          <a:xfrm>
            <a:off x="3856298" y="1982631"/>
            <a:ext cx="2390452" cy="1077218"/>
          </a:xfrm>
          <a:prstGeom prst="rect">
            <a:avLst/>
          </a:prstGeom>
        </p:spPr>
        <p:txBody>
          <a:bodyPr wrap="square">
            <a:spAutoFit/>
          </a:bodyPr>
          <a:lstStyle/>
          <a:p>
            <a:pPr algn="ctr" defTabSz="932398" fontAlgn="base">
              <a:spcBef>
                <a:spcPct val="0"/>
              </a:spcBef>
              <a:spcAft>
                <a:spcPct val="0"/>
              </a:spcAft>
            </a:pPr>
            <a:r>
              <a:rPr lang="en-US" sz="3200" dirty="0" smtClean="0">
                <a:gradFill>
                  <a:gsLst>
                    <a:gs pos="16814">
                      <a:srgbClr val="FFFFFF"/>
                    </a:gs>
                    <a:gs pos="46000">
                      <a:srgbClr val="FFFFFF"/>
                    </a:gs>
                  </a:gsLst>
                  <a:lin ang="5400000" scaled="0"/>
                </a:gradFill>
              </a:rPr>
              <a:t>Simplified Provisioning</a:t>
            </a:r>
          </a:p>
        </p:txBody>
      </p:sp>
      <p:sp>
        <p:nvSpPr>
          <p:cNvPr id="11" name="Rectangle 10"/>
          <p:cNvSpPr/>
          <p:nvPr/>
        </p:nvSpPr>
        <p:spPr>
          <a:xfrm>
            <a:off x="6775294" y="4470240"/>
            <a:ext cx="1867819" cy="1077218"/>
          </a:xfrm>
          <a:prstGeom prst="rect">
            <a:avLst/>
          </a:prstGeom>
        </p:spPr>
        <p:txBody>
          <a:bodyPr wrap="none">
            <a:spAutoFit/>
          </a:bodyPr>
          <a:lstStyle/>
          <a:p>
            <a:pPr algn="ctr" defTabSz="932398" fontAlgn="base">
              <a:spcBef>
                <a:spcPct val="0"/>
              </a:spcBef>
              <a:spcAft>
                <a:spcPct val="0"/>
              </a:spcAft>
            </a:pPr>
            <a:r>
              <a:rPr lang="en-US" sz="3200" dirty="0" smtClean="0">
                <a:gradFill>
                  <a:gsLst>
                    <a:gs pos="16814">
                      <a:srgbClr val="FFFFFF"/>
                    </a:gs>
                    <a:gs pos="46000">
                      <a:srgbClr val="FFFFFF"/>
                    </a:gs>
                  </a:gsLst>
                  <a:lin ang="5400000" scaled="0"/>
                </a:gradFill>
              </a:rPr>
              <a:t>Dynamic </a:t>
            </a:r>
          </a:p>
          <a:p>
            <a:pPr algn="ctr" defTabSz="932398" fontAlgn="base">
              <a:spcBef>
                <a:spcPct val="0"/>
              </a:spcBef>
              <a:spcAft>
                <a:spcPct val="0"/>
              </a:spcAft>
            </a:pPr>
            <a:r>
              <a:rPr lang="en-US" sz="3200" dirty="0" smtClean="0">
                <a:gradFill>
                  <a:gsLst>
                    <a:gs pos="16814">
                      <a:srgbClr val="FFFFFF"/>
                    </a:gs>
                    <a:gs pos="46000">
                      <a:srgbClr val="FFFFFF"/>
                    </a:gs>
                  </a:gsLst>
                  <a:lin ang="5400000" scaled="0"/>
                </a:gradFill>
              </a:rPr>
              <a:t>Servicing</a:t>
            </a:r>
          </a:p>
        </p:txBody>
      </p:sp>
      <p:sp>
        <p:nvSpPr>
          <p:cNvPr id="13" name="Rectangle 12"/>
          <p:cNvSpPr/>
          <p:nvPr/>
        </p:nvSpPr>
        <p:spPr>
          <a:xfrm>
            <a:off x="3671355" y="4224019"/>
            <a:ext cx="2575395" cy="1569660"/>
          </a:xfrm>
          <a:prstGeom prst="rect">
            <a:avLst/>
          </a:prstGeom>
        </p:spPr>
        <p:txBody>
          <a:bodyPr wrap="square">
            <a:spAutoFit/>
          </a:bodyPr>
          <a:lstStyle/>
          <a:p>
            <a:pPr algn="ctr" defTabSz="932398" fontAlgn="base">
              <a:spcBef>
                <a:spcPct val="0"/>
              </a:spcBef>
              <a:spcAft>
                <a:spcPct val="0"/>
              </a:spcAft>
            </a:pPr>
            <a:r>
              <a:rPr lang="en-US" sz="3200" dirty="0" smtClean="0">
                <a:gradFill>
                  <a:gsLst>
                    <a:gs pos="16814">
                      <a:srgbClr val="FFFFFF"/>
                    </a:gs>
                    <a:gs pos="46000">
                      <a:srgbClr val="FFFFFF"/>
                    </a:gs>
                  </a:gsLst>
                  <a:lin ang="5400000" scaled="0"/>
                </a:gradFill>
              </a:rPr>
              <a:t>Rich Enterprise Features</a:t>
            </a:r>
            <a:endParaRPr lang="en-US" sz="3200" dirty="0">
              <a:gradFill>
                <a:gsLst>
                  <a:gs pos="16814">
                    <a:srgbClr val="FFFFFF"/>
                  </a:gs>
                  <a:gs pos="46000">
                    <a:srgbClr val="FFFFFF"/>
                  </a:gs>
                </a:gsLst>
                <a:lin ang="5400000" scaled="0"/>
              </a:gradFill>
            </a:endParaRPr>
          </a:p>
        </p:txBody>
      </p:sp>
      <p:sp>
        <p:nvSpPr>
          <p:cNvPr id="14" name="Rectangle 13"/>
          <p:cNvSpPr/>
          <p:nvPr/>
        </p:nvSpPr>
        <p:spPr>
          <a:xfrm>
            <a:off x="6526869" y="1982631"/>
            <a:ext cx="2135521" cy="1077218"/>
          </a:xfrm>
          <a:prstGeom prst="rect">
            <a:avLst/>
          </a:prstGeom>
        </p:spPr>
        <p:txBody>
          <a:bodyPr wrap="none">
            <a:spAutoFit/>
          </a:bodyPr>
          <a:lstStyle/>
          <a:p>
            <a:pPr algn="ctr" defTabSz="932398" fontAlgn="base">
              <a:spcBef>
                <a:spcPct val="0"/>
              </a:spcBef>
              <a:spcAft>
                <a:spcPct val="0"/>
              </a:spcAft>
            </a:pPr>
            <a:r>
              <a:rPr lang="en-US" sz="3200" dirty="0" smtClean="0">
                <a:gradFill>
                  <a:gsLst>
                    <a:gs pos="16814">
                      <a:srgbClr val="FFFFFF"/>
                    </a:gs>
                    <a:gs pos="46000">
                      <a:srgbClr val="FFFFFF"/>
                    </a:gs>
                  </a:gsLst>
                  <a:lin ang="5400000" scaled="0"/>
                </a:gradFill>
              </a:rPr>
              <a:t>Platform</a:t>
            </a:r>
          </a:p>
          <a:p>
            <a:pPr algn="ctr" defTabSz="932398" fontAlgn="base">
              <a:spcBef>
                <a:spcPct val="0"/>
              </a:spcBef>
              <a:spcAft>
                <a:spcPct val="0"/>
              </a:spcAft>
            </a:pPr>
            <a:r>
              <a:rPr lang="en-US" sz="3200" dirty="0" smtClean="0">
                <a:gradFill>
                  <a:gsLst>
                    <a:gs pos="16814">
                      <a:srgbClr val="FFFFFF"/>
                    </a:gs>
                    <a:gs pos="46000">
                      <a:srgbClr val="FFFFFF"/>
                    </a:gs>
                  </a:gsLst>
                  <a:lin ang="5400000" scaled="0"/>
                </a:gradFill>
              </a:rPr>
              <a:t>Unification</a:t>
            </a:r>
            <a:endParaRPr lang="en-US" sz="3200" dirty="0">
              <a:gradFill>
                <a:gsLst>
                  <a:gs pos="16814">
                    <a:srgbClr val="FFFFFF"/>
                  </a:gs>
                  <a:gs pos="46000">
                    <a:srgbClr val="FFFFFF"/>
                  </a:gs>
                </a:gsLst>
                <a:lin ang="5400000" scaled="0"/>
              </a:gradFill>
            </a:endParaRPr>
          </a:p>
        </p:txBody>
      </p:sp>
      <p:sp>
        <p:nvSpPr>
          <p:cNvPr id="17" name="Title 2"/>
          <p:cNvSpPr>
            <a:spLocks noGrp="1"/>
          </p:cNvSpPr>
          <p:nvPr>
            <p:ph type="title"/>
          </p:nvPr>
        </p:nvSpPr>
        <p:spPr>
          <a:xfrm>
            <a:off x="2560637" y="359673"/>
            <a:ext cx="11889564" cy="917575"/>
          </a:xfrm>
        </p:spPr>
        <p:txBody>
          <a:bodyPr/>
          <a:lstStyle/>
          <a:p>
            <a:r>
              <a:rPr lang="en-US" dirty="0" smtClean="0"/>
              <a:t>Windows 10 in the Enterprise</a:t>
            </a:r>
            <a:endParaRPr lang="en-US" dirty="0"/>
          </a:p>
        </p:txBody>
      </p:sp>
      <p:sp>
        <p:nvSpPr>
          <p:cNvPr id="24" name="Rectangle 23"/>
          <p:cNvSpPr/>
          <p:nvPr/>
        </p:nvSpPr>
        <p:spPr bwMode="auto">
          <a:xfrm>
            <a:off x="3589645" y="1058862"/>
            <a:ext cx="5449678" cy="5190836"/>
          </a:xfrm>
          <a:prstGeom prst="rect">
            <a:avLst/>
          </a:prstGeom>
          <a:no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ln>
                <a:solidFill>
                  <a:srgbClr val="FFFFFF"/>
                </a:solidFill>
              </a:ln>
              <a:gradFill>
                <a:gsLst>
                  <a:gs pos="16814">
                    <a:srgbClr val="FFFFFF"/>
                  </a:gs>
                  <a:gs pos="46000">
                    <a:srgbClr val="FFFFFF"/>
                  </a:gs>
                </a:gsLst>
                <a:lin ang="5400000" scaled="0"/>
              </a:gradFill>
            </a:endParaRPr>
          </a:p>
        </p:txBody>
      </p:sp>
      <p:grpSp>
        <p:nvGrpSpPr>
          <p:cNvPr id="12" name="Group 11"/>
          <p:cNvGrpSpPr/>
          <p:nvPr/>
        </p:nvGrpSpPr>
        <p:grpSpPr>
          <a:xfrm>
            <a:off x="3347413" y="5939099"/>
            <a:ext cx="5775772" cy="892138"/>
            <a:chOff x="3850067" y="5957924"/>
            <a:chExt cx="5775772" cy="892138"/>
          </a:xfrm>
        </p:grpSpPr>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0067" y="5957924"/>
              <a:ext cx="2950927" cy="89213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5437" y="5957924"/>
              <a:ext cx="2950402" cy="892138"/>
            </a:xfrm>
            <a:prstGeom prst="rect">
              <a:avLst/>
            </a:prstGeom>
            <a:solidFill>
              <a:schemeClr val="tx1"/>
            </a:solidFill>
          </p:spPr>
        </p:pic>
      </p:grpSp>
    </p:spTree>
    <p:extLst>
      <p:ext uri="{BB962C8B-B14F-4D97-AF65-F5344CB8AC3E}">
        <p14:creationId xmlns:p14="http://schemas.microsoft.com/office/powerpoint/2010/main" val="20560335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2.56319E-6 -1.41625E-6 L 0.2821 0.17726 " pathEditMode="relative" rAng="0" ptsTypes="AA">
                                      <p:cBhvr>
                                        <p:cTn id="6" dur="2000" fill="hold"/>
                                        <p:tgtEl>
                                          <p:spTgt spid="4"/>
                                        </p:tgtEl>
                                        <p:attrNameLst>
                                          <p:attrName>ppt_x</p:attrName>
                                          <p:attrName>ppt_y</p:attrName>
                                        </p:attrNameLst>
                                      </p:cBhvr>
                                      <p:rCtr x="13939" y="8579"/>
                                    </p:animMotion>
                                  </p:childTnLst>
                                </p:cTn>
                              </p:par>
                              <p:par>
                                <p:cTn id="7" presetID="42" presetClass="path" presetSubtype="0" accel="50000" decel="50000" fill="hold" grpId="0" nodeType="withEffect">
                                  <p:stCondLst>
                                    <p:cond delay="0"/>
                                  </p:stCondLst>
                                  <p:childTnLst>
                                    <p:animMotion origin="layout" path="M 3.86776E-6 -4.29868E-6 L -0.26653 0.17976 " pathEditMode="relative" rAng="0" ptsTypes="AA">
                                      <p:cBhvr>
                                        <p:cTn id="8" dur="2000" fill="hold"/>
                                        <p:tgtEl>
                                          <p:spTgt spid="5"/>
                                        </p:tgtEl>
                                        <p:attrNameLst>
                                          <p:attrName>ppt_x</p:attrName>
                                          <p:attrName>ppt_y</p:attrName>
                                        </p:attrNameLst>
                                      </p:cBhvr>
                                      <p:rCtr x="-13327" y="8988"/>
                                    </p:animMotion>
                                  </p:childTnLst>
                                </p:cTn>
                              </p:par>
                              <p:par>
                                <p:cTn id="9" presetID="42" presetClass="path" presetSubtype="0" accel="50000" decel="50000" fill="hold" grpId="0" nodeType="withEffect">
                                  <p:stCondLst>
                                    <p:cond delay="0"/>
                                  </p:stCondLst>
                                  <p:childTnLst>
                                    <p:animMotion origin="layout" path="M 3.78095E-6 4.29868E-6 L 0.28376 -0.08216 " pathEditMode="relative" rAng="0" ptsTypes="AA">
                                      <p:cBhvr>
                                        <p:cTn id="10" dur="2000" fill="hold"/>
                                        <p:tgtEl>
                                          <p:spTgt spid="6"/>
                                        </p:tgtEl>
                                        <p:attrNameLst>
                                          <p:attrName>ppt_x</p:attrName>
                                          <p:attrName>ppt_y</p:attrName>
                                        </p:attrNameLst>
                                      </p:cBhvr>
                                      <p:rCtr x="14182" y="-4108"/>
                                    </p:animMotion>
                                  </p:childTnLst>
                                </p:cTn>
                              </p:par>
                              <p:par>
                                <p:cTn id="11" presetID="42" presetClass="path" presetSubtype="0" accel="50000" decel="50000" fill="hold" grpId="0" nodeType="withEffect">
                                  <p:stCondLst>
                                    <p:cond delay="0"/>
                                  </p:stCondLst>
                                  <p:childTnLst>
                                    <p:animMotion origin="layout" path="M 3.26781E-7 4.29868E-6 L -0.26742 -0.08171 " pathEditMode="relative" rAng="0" ptsTypes="AA">
                                      <p:cBhvr>
                                        <p:cTn id="12" dur="2000" fill="hold"/>
                                        <p:tgtEl>
                                          <p:spTgt spid="7"/>
                                        </p:tgtEl>
                                        <p:attrNameLst>
                                          <p:attrName>ppt_x</p:attrName>
                                          <p:attrName>ppt_y</p:attrName>
                                        </p:attrNameLst>
                                      </p:cBhvr>
                                      <p:rCtr x="-13378" y="-4085"/>
                                    </p:animMotion>
                                  </p:childTnLst>
                                </p:cTn>
                              </p:par>
                            </p:childTnLst>
                          </p:cTn>
                        </p:par>
                        <p:par>
                          <p:cTn id="13" fill="hold">
                            <p:stCondLst>
                              <p:cond delay="2000"/>
                            </p:stCondLst>
                            <p:childTnLst>
                              <p:par>
                                <p:cTn id="14" presetID="10" presetClass="entr" presetSubtype="0" fill="hold" grpId="0" nodeType="afterEffect">
                                  <p:stCondLst>
                                    <p:cond delay="5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3000"/>
                            </p:stCondLst>
                            <p:childTnLst>
                              <p:par>
                                <p:cTn id="18" presetID="10" presetClass="entr" presetSubtype="0" fill="hold" grpId="0" nodeType="afterEffect">
                                  <p:stCondLst>
                                    <p:cond delay="50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4000"/>
                            </p:stCondLst>
                            <p:childTnLst>
                              <p:par>
                                <p:cTn id="22" presetID="10" presetClass="entr" presetSubtype="0" fill="hold" grpId="0" nodeType="afterEffect">
                                  <p:stCondLst>
                                    <p:cond delay="50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5000"/>
                            </p:stCondLst>
                            <p:childTnLst>
                              <p:par>
                                <p:cTn id="26" presetID="10" presetClass="entr" presetSubtype="0" fill="hold" grpId="0" nodeType="afterEffect">
                                  <p:stCondLst>
                                    <p:cond delay="5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par>
                          <p:cTn id="29" fill="hold">
                            <p:stCondLst>
                              <p:cond delay="6000"/>
                            </p:stCondLst>
                            <p:childTnLst>
                              <p:par>
                                <p:cTn id="30" presetID="10"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p:stCondLst>
                              <p:cond delay="6500"/>
                            </p:stCondLst>
                            <p:childTnLst>
                              <p:par>
                                <p:cTn id="34" presetID="10" presetClass="entr" presetSubtype="0" fill="hold" grpId="0" nodeType="afterEffect">
                                  <p:stCondLst>
                                    <p:cond delay="100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p:bldP spid="11" grpId="0"/>
      <p:bldP spid="13" grpId="0"/>
      <p:bldP spid="1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1"/>
            <a:ext cx="11887200" cy="4862870"/>
          </a:xfrm>
        </p:spPr>
        <p:txBody>
          <a:bodyPr/>
          <a:lstStyle/>
          <a:p>
            <a:r>
              <a:rPr lang="en-US" dirty="0" smtClean="0"/>
              <a:t>Deploying and managing Windows has been challenging.</a:t>
            </a:r>
          </a:p>
          <a:p>
            <a:r>
              <a:rPr lang="en-US" dirty="0" smtClean="0"/>
              <a:t>With Windows 10, and ConfigMgr &amp; Intune it gets easier</a:t>
            </a:r>
          </a:p>
          <a:p>
            <a:r>
              <a:rPr lang="en-US" dirty="0" smtClean="0"/>
              <a:t>Deployment and Management enhancements to Windows 10 and supported by ConfigMgr &amp; Intune provide deep enterprise value to all the corners of device management</a:t>
            </a:r>
            <a:endParaRPr lang="en-US" dirty="0"/>
          </a:p>
        </p:txBody>
      </p:sp>
      <p:sp>
        <p:nvSpPr>
          <p:cNvPr id="3" name="Title 2"/>
          <p:cNvSpPr>
            <a:spLocks noGrp="1"/>
          </p:cNvSpPr>
          <p:nvPr>
            <p:ph type="title"/>
          </p:nvPr>
        </p:nvSpPr>
        <p:spPr/>
        <p:txBody>
          <a:bodyPr/>
          <a:lstStyle/>
          <a:p>
            <a:r>
              <a:rPr lang="en-US" dirty="0" smtClean="0"/>
              <a:t>Bringing it All Together</a:t>
            </a:r>
            <a:endParaRPr lang="en-US" dirty="0"/>
          </a:p>
        </p:txBody>
      </p:sp>
    </p:spTree>
    <p:extLst>
      <p:ext uri="{BB962C8B-B14F-4D97-AF65-F5344CB8AC3E}">
        <p14:creationId xmlns:p14="http://schemas.microsoft.com/office/powerpoint/2010/main" val="2171983811"/>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81" t="4495" r="4428" b="4311"/>
          <a:stretch/>
        </p:blipFill>
        <p:spPr bwMode="auto">
          <a:xfrm>
            <a:off x="6864125" y="1555974"/>
            <a:ext cx="3813811" cy="381381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5"/>
          <p:cNvSpPr txBox="1">
            <a:spLocks/>
          </p:cNvSpPr>
          <p:nvPr/>
        </p:nvSpPr>
        <p:spPr>
          <a:xfrm>
            <a:off x="5380179" y="5515801"/>
            <a:ext cx="7238858" cy="1306512"/>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spcBef>
                <a:spcPct val="0"/>
              </a:spcBef>
              <a:buClr>
                <a:srgbClr val="000000"/>
              </a:buClr>
            </a:pPr>
            <a:r>
              <a:rPr lang="en-US" sz="2700" dirty="0" smtClean="0">
                <a:gradFill>
                  <a:gsLst>
                    <a:gs pos="0">
                      <a:srgbClr val="FFFFFF"/>
                    </a:gs>
                    <a:gs pos="100000">
                      <a:srgbClr val="FFFFFF"/>
                    </a:gs>
                  </a:gsLst>
                  <a:lin ang="5400000" scaled="1"/>
                </a:gradFill>
              </a:rPr>
              <a:t>Visit</a:t>
            </a:r>
            <a:r>
              <a:rPr lang="en-US" sz="2700" dirty="0" smtClean="0">
                <a:gradFill>
                  <a:gsLst>
                    <a:gs pos="0">
                      <a:srgbClr val="47D8FF"/>
                    </a:gs>
                    <a:gs pos="100000">
                      <a:srgbClr val="47D8FF"/>
                    </a:gs>
                  </a:gsLst>
                  <a:lin ang="5400000" scaled="1"/>
                </a:gradFill>
              </a:rPr>
              <a:t> </a:t>
            </a:r>
            <a:r>
              <a:rPr lang="en-US" sz="2700" dirty="0" err="1" smtClean="0">
                <a:gradFill>
                  <a:gsLst>
                    <a:gs pos="0">
                      <a:srgbClr val="47D8FF"/>
                    </a:gs>
                    <a:gs pos="100000">
                      <a:srgbClr val="47D8FF"/>
                    </a:gs>
                  </a:gsLst>
                  <a:lin ang="5400000" scaled="1"/>
                </a:gradFill>
              </a:rPr>
              <a:t>Myignite</a:t>
            </a:r>
            <a:r>
              <a:rPr lang="en-US" sz="2700" dirty="0" smtClean="0">
                <a:gradFill>
                  <a:gsLst>
                    <a:gs pos="0">
                      <a:srgbClr val="47D8FF"/>
                    </a:gs>
                    <a:gs pos="100000">
                      <a:srgbClr val="47D8FF"/>
                    </a:gs>
                  </a:gsLst>
                  <a:lin ang="5400000" scaled="1"/>
                </a:gradFill>
              </a:rPr>
              <a:t> </a:t>
            </a:r>
            <a:r>
              <a:rPr lang="en-US" sz="2700" dirty="0" smtClean="0">
                <a:gradFill>
                  <a:gsLst>
                    <a:gs pos="0">
                      <a:srgbClr val="FFFFFF"/>
                    </a:gs>
                    <a:gs pos="100000">
                      <a:srgbClr val="FFFFFF"/>
                    </a:gs>
                  </a:gsLst>
                  <a:lin ang="5400000" scaled="1"/>
                </a:gradFill>
              </a:rPr>
              <a:t>at</a:t>
            </a:r>
            <a:r>
              <a:rPr lang="en-US" sz="2700" dirty="0" smtClean="0">
                <a:gradFill>
                  <a:gsLst>
                    <a:gs pos="0">
                      <a:srgbClr val="47D8FF"/>
                    </a:gs>
                    <a:gs pos="100000">
                      <a:srgbClr val="47D8FF"/>
                    </a:gs>
                  </a:gsLst>
                  <a:lin ang="5400000" scaled="1"/>
                </a:gradFill>
              </a:rPr>
              <a:t> </a:t>
            </a:r>
            <a:r>
              <a:rPr lang="en-US" sz="2700" dirty="0" smtClean="0">
                <a:gradFill>
                  <a:gsLst>
                    <a:gs pos="20354">
                      <a:srgbClr val="505050"/>
                    </a:gs>
                    <a:gs pos="40000">
                      <a:srgbClr val="505050"/>
                    </a:gs>
                  </a:gsLst>
                  <a:lin ang="5400000" scaled="0"/>
                </a:gradFill>
                <a:hlinkClick r:id="rId4"/>
              </a:rPr>
              <a:t>http://myignite.microsoft.com</a:t>
            </a:r>
            <a:r>
              <a:rPr lang="en-US" sz="2700" dirty="0" smtClean="0">
                <a:gradFill>
                  <a:gsLst>
                    <a:gs pos="20354">
                      <a:srgbClr val="505050"/>
                    </a:gs>
                    <a:gs pos="40000">
                      <a:srgbClr val="505050"/>
                    </a:gs>
                  </a:gsLst>
                  <a:lin ang="5400000" scaled="0"/>
                </a:gradFill>
              </a:rPr>
              <a:t> </a:t>
            </a:r>
            <a:r>
              <a:rPr lang="en-US" sz="2700" dirty="0" smtClean="0">
                <a:gradFill>
                  <a:gsLst>
                    <a:gs pos="0">
                      <a:srgbClr val="47D8FF"/>
                    </a:gs>
                    <a:gs pos="100000">
                      <a:srgbClr val="47D8FF"/>
                    </a:gs>
                  </a:gsLst>
                  <a:lin ang="5400000" scaled="1"/>
                </a:gradFill>
              </a:rPr>
              <a:t> </a:t>
            </a:r>
            <a:br>
              <a:rPr lang="en-US" sz="2700" dirty="0" smtClean="0">
                <a:gradFill>
                  <a:gsLst>
                    <a:gs pos="0">
                      <a:srgbClr val="47D8FF"/>
                    </a:gs>
                    <a:gs pos="100000">
                      <a:srgbClr val="47D8FF"/>
                    </a:gs>
                  </a:gsLst>
                  <a:lin ang="5400000" scaled="1"/>
                </a:gradFill>
              </a:rPr>
            </a:br>
            <a:r>
              <a:rPr lang="en-US" sz="2700" dirty="0">
                <a:gradFill>
                  <a:gsLst>
                    <a:gs pos="0">
                      <a:srgbClr val="FFFFFF"/>
                    </a:gs>
                    <a:gs pos="100000">
                      <a:srgbClr val="FFFFFF"/>
                    </a:gs>
                  </a:gsLst>
                  <a:lin ang="5400000" scaled="1"/>
                </a:gradFill>
              </a:rPr>
              <a:t>or download and use the </a:t>
            </a:r>
            <a:r>
              <a:rPr lang="en-US" sz="2700" dirty="0">
                <a:gradFill>
                  <a:gsLst>
                    <a:gs pos="0">
                      <a:srgbClr val="47D8FF"/>
                    </a:gs>
                    <a:gs pos="100000">
                      <a:srgbClr val="47D8FF"/>
                    </a:gs>
                  </a:gsLst>
                  <a:lin ang="5400000" scaled="1"/>
                </a:gradFill>
              </a:rPr>
              <a:t>Ignite </a:t>
            </a:r>
            <a:r>
              <a:rPr lang="en-US" sz="2700" dirty="0" smtClean="0">
                <a:gradFill>
                  <a:gsLst>
                    <a:gs pos="0">
                      <a:srgbClr val="47D8FF"/>
                    </a:gs>
                    <a:gs pos="100000">
                      <a:srgbClr val="47D8FF"/>
                    </a:gs>
                  </a:gsLst>
                  <a:lin ang="5400000" scaled="1"/>
                </a:gradFill>
              </a:rPr>
              <a:t>Mobile </a:t>
            </a:r>
            <a:r>
              <a:rPr lang="en-US" sz="2700" dirty="0">
                <a:gradFill>
                  <a:gsLst>
                    <a:gs pos="0">
                      <a:srgbClr val="47D8FF"/>
                    </a:gs>
                    <a:gs pos="100000">
                      <a:srgbClr val="47D8FF"/>
                    </a:gs>
                  </a:gsLst>
                  <a:lin ang="5400000" scaled="1"/>
                </a:gradFill>
              </a:rPr>
              <a:t>App</a:t>
            </a:r>
            <a:r>
              <a:rPr lang="en-US" sz="2700" dirty="0">
                <a:gradFill>
                  <a:gsLst>
                    <a:gs pos="0">
                      <a:srgbClr val="FFFFFF"/>
                    </a:gs>
                    <a:gs pos="100000">
                      <a:srgbClr val="FFFFFF"/>
                    </a:gs>
                  </a:gsLst>
                  <a:lin ang="5400000" scaled="1"/>
                </a:gradFill>
              </a:rPr>
              <a:t> </a:t>
            </a:r>
            <a:r>
              <a:rPr lang="en-US" sz="2700" dirty="0" smtClean="0">
                <a:gradFill>
                  <a:gsLst>
                    <a:gs pos="0">
                      <a:srgbClr val="FFFFFF"/>
                    </a:gs>
                    <a:gs pos="100000">
                      <a:srgbClr val="FFFFFF"/>
                    </a:gs>
                  </a:gsLst>
                  <a:lin ang="5400000" scaled="1"/>
                </a:gradFill>
              </a:rPr>
              <a:t/>
            </a:r>
            <a:br>
              <a:rPr lang="en-US" sz="2700" dirty="0" smtClean="0">
                <a:gradFill>
                  <a:gsLst>
                    <a:gs pos="0">
                      <a:srgbClr val="FFFFFF"/>
                    </a:gs>
                    <a:gs pos="100000">
                      <a:srgbClr val="FFFFFF"/>
                    </a:gs>
                  </a:gsLst>
                  <a:lin ang="5400000" scaled="1"/>
                </a:gradFill>
              </a:rPr>
            </a:br>
            <a:r>
              <a:rPr lang="en-US" sz="2700" dirty="0" smtClean="0">
                <a:gradFill>
                  <a:gsLst>
                    <a:gs pos="0">
                      <a:srgbClr val="FFFFFF"/>
                    </a:gs>
                    <a:gs pos="100000">
                      <a:srgbClr val="FFFFFF"/>
                    </a:gs>
                  </a:gsLst>
                  <a:lin ang="5400000" scaled="1"/>
                </a:gradFill>
              </a:rPr>
              <a:t>with </a:t>
            </a:r>
            <a:r>
              <a:rPr lang="en-US" sz="2700" dirty="0">
                <a:gradFill>
                  <a:gsLst>
                    <a:gs pos="0">
                      <a:srgbClr val="FFFFFF"/>
                    </a:gs>
                    <a:gs pos="100000">
                      <a:srgbClr val="FFFFFF"/>
                    </a:gs>
                  </a:gsLst>
                  <a:lin ang="5400000" scaled="1"/>
                </a:gradFill>
              </a:rPr>
              <a:t>the QR code above.</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4000">
                <a:gradFill>
                  <a:gsLst>
                    <a:gs pos="1250">
                      <a:srgbClr val="FFFFFF"/>
                    </a:gs>
                    <a:gs pos="100000">
                      <a:srgbClr val="FFFFFF"/>
                    </a:gs>
                  </a:gsLst>
                  <a:lin ang="5400000" scaled="0"/>
                </a:gradFill>
              </a:rPr>
              <a:t>Please evaluate this session</a:t>
            </a:r>
          </a:p>
          <a:p>
            <a:pPr>
              <a:lnSpc>
                <a:spcPct val="80000"/>
              </a:lnSpc>
            </a:pPr>
            <a:r>
              <a:rPr sz="3200">
                <a:gradFill>
                  <a:gsLst>
                    <a:gs pos="1250">
                      <a:srgbClr val="FF8C00"/>
                    </a:gs>
                    <a:gs pos="100000">
                      <a:srgbClr val="FF8C00"/>
                    </a:gs>
                  </a:gsLst>
                  <a:lin ang="5400000" scaled="0"/>
                </a:gradFill>
              </a:rPr>
              <a:t>Your feedback is important to us!</a:t>
            </a:r>
            <a:endParaRPr sz="3600">
              <a:gradFill>
                <a:gsLst>
                  <a:gs pos="1250">
                    <a:srgbClr val="FF8C00"/>
                  </a:gs>
                  <a:gs pos="100000">
                    <a:srgbClr val="FF8C00"/>
                  </a:gs>
                </a:gsLst>
                <a:lin ang="5400000" scaled="0"/>
              </a:gradFill>
            </a:endParaRPr>
          </a:p>
        </p:txBody>
      </p:sp>
      <p:pic>
        <p:nvPicPr>
          <p:cNvPr id="14" name="Picture 13"/>
          <p:cNvPicPr>
            <a:picLocks noChangeAspect="1"/>
          </p:cNvPicPr>
          <p:nvPr/>
        </p:nvPicPr>
        <p:blipFill rotWithShape="1">
          <a:blip r:embed="rId5">
            <a:extLst>
              <a:ext uri="{28A0092B-C50C-407E-A947-70E740481C1C}">
                <a14:useLocalDpi xmlns:a14="http://schemas.microsoft.com/office/drawing/2010/main"/>
              </a:ext>
            </a:extLst>
          </a:blip>
          <a:srcRect l="14729" r="3549"/>
          <a:stretch/>
        </p:blipFill>
        <p:spPr>
          <a:xfrm>
            <a:off x="0" y="-1"/>
            <a:ext cx="5227637" cy="6994525"/>
          </a:xfrm>
          <a:prstGeom prst="rect">
            <a:avLst/>
          </a:prstGeom>
        </p:spPr>
      </p:pic>
    </p:spTree>
    <p:extLst>
      <p:ext uri="{BB962C8B-B14F-4D97-AF65-F5344CB8AC3E}">
        <p14:creationId xmlns:p14="http://schemas.microsoft.com/office/powerpoint/2010/main" val="366072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623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017837" y="1287462"/>
            <a:ext cx="6096000" cy="4419600"/>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6600" dirty="0" smtClean="0">
                <a:gradFill>
                  <a:gsLst>
                    <a:gs pos="16814">
                      <a:srgbClr val="FFFFFF"/>
                    </a:gs>
                    <a:gs pos="46000">
                      <a:srgbClr val="FFFFFF"/>
                    </a:gs>
                  </a:gsLst>
                  <a:lin ang="5400000" scaled="0"/>
                </a:gradFill>
              </a:rPr>
              <a:t>Simplified Provisioning</a:t>
            </a:r>
            <a:endParaRPr lang="en-US" sz="6600" dirty="0">
              <a:gradFill>
                <a:gsLst>
                  <a:gs pos="16814">
                    <a:srgbClr val="FFFFFF"/>
                  </a:gs>
                  <a:gs pos="46000">
                    <a:srgbClr val="FFFFFF"/>
                  </a:gs>
                </a:gsLst>
                <a:lin ang="5400000" scaled="0"/>
              </a:gradFill>
            </a:endParaRPr>
          </a:p>
        </p:txBody>
      </p:sp>
    </p:spTree>
    <p:extLst>
      <p:ext uri="{BB962C8B-B14F-4D97-AF65-F5344CB8AC3E}">
        <p14:creationId xmlns:p14="http://schemas.microsoft.com/office/powerpoint/2010/main" val="200014621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7" y="68262"/>
            <a:ext cx="11889564" cy="917575"/>
          </a:xfrm>
        </p:spPr>
        <p:txBody>
          <a:bodyPr/>
          <a:lstStyle/>
          <a:p>
            <a:r>
              <a:rPr lang="en-US" dirty="0" smtClean="0"/>
              <a:t>Deploying Windows Today</a:t>
            </a:r>
            <a:endParaRPr lang="en-US" dirty="0"/>
          </a:p>
        </p:txBody>
      </p:sp>
      <p:graphicFrame>
        <p:nvGraphicFramePr>
          <p:cNvPr id="10" name="Diagram 9"/>
          <p:cNvGraphicFramePr/>
          <p:nvPr>
            <p:extLst/>
          </p:nvPr>
        </p:nvGraphicFramePr>
        <p:xfrm>
          <a:off x="579437" y="982662"/>
          <a:ext cx="112014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294048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7" y="144462"/>
            <a:ext cx="11889564" cy="917575"/>
          </a:xfrm>
        </p:spPr>
        <p:txBody>
          <a:bodyPr/>
          <a:lstStyle/>
          <a:p>
            <a:r>
              <a:rPr lang="en-US" dirty="0" smtClean="0"/>
              <a:t>Deploying Windows 10 – In Place Upgrade</a:t>
            </a:r>
            <a:endParaRPr lang="en-US" dirty="0"/>
          </a:p>
        </p:txBody>
      </p:sp>
      <p:graphicFrame>
        <p:nvGraphicFramePr>
          <p:cNvPr id="10" name="Diagram 9"/>
          <p:cNvGraphicFramePr/>
          <p:nvPr>
            <p:extLst/>
          </p:nvPr>
        </p:nvGraphicFramePr>
        <p:xfrm>
          <a:off x="579437" y="982662"/>
          <a:ext cx="112014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bwMode="auto">
          <a:xfrm>
            <a:off x="3322637" y="2811462"/>
            <a:ext cx="1143000" cy="1447800"/>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Tree>
    <p:extLst>
      <p:ext uri="{BB962C8B-B14F-4D97-AF65-F5344CB8AC3E}">
        <p14:creationId xmlns:p14="http://schemas.microsoft.com/office/powerpoint/2010/main" val="327193375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949047"/>
          </a:xfrm>
        </p:spPr>
        <p:txBody>
          <a:bodyPr/>
          <a:lstStyle/>
          <a:p>
            <a:pPr marL="0" indent="0">
              <a:buNone/>
            </a:pPr>
            <a:r>
              <a:rPr lang="en-US" dirty="0"/>
              <a:t>Preserve applications, </a:t>
            </a:r>
            <a:r>
              <a:rPr lang="en-US" dirty="0" smtClean="0"/>
              <a:t>drivers, </a:t>
            </a:r>
            <a:r>
              <a:rPr lang="en-US" dirty="0"/>
              <a:t>user </a:t>
            </a:r>
            <a:r>
              <a:rPr lang="en-US" dirty="0" smtClean="0"/>
              <a:t>data and </a:t>
            </a:r>
            <a:r>
              <a:rPr lang="en-US" dirty="0"/>
              <a:t>settings</a:t>
            </a:r>
          </a:p>
          <a:p>
            <a:pPr lvl="1"/>
            <a:r>
              <a:rPr lang="en-US" dirty="0"/>
              <a:t>Reduce upfront testing and deployment </a:t>
            </a:r>
            <a:r>
              <a:rPr lang="en-US" dirty="0" smtClean="0"/>
              <a:t>prep</a:t>
            </a:r>
            <a:endParaRPr lang="en-US" dirty="0"/>
          </a:p>
          <a:p>
            <a:pPr marL="0" indent="0">
              <a:buNone/>
            </a:pPr>
            <a:r>
              <a:rPr lang="en-US" dirty="0"/>
              <a:t>Compared to </a:t>
            </a:r>
            <a:r>
              <a:rPr lang="en-US" dirty="0" smtClean="0"/>
              <a:t>refresh, </a:t>
            </a:r>
            <a:r>
              <a:rPr lang="en-US" dirty="0"/>
              <a:t>upgrade is…</a:t>
            </a:r>
          </a:p>
          <a:p>
            <a:pPr lvl="1"/>
            <a:r>
              <a:rPr lang="en-US" dirty="0"/>
              <a:t>Faster – 30 to 60 minutes, on average, to upgrade</a:t>
            </a:r>
          </a:p>
          <a:p>
            <a:pPr lvl="1"/>
            <a:r>
              <a:rPr lang="en-US" dirty="0"/>
              <a:t>Smaller – file size is just the </a:t>
            </a:r>
            <a:r>
              <a:rPr lang="en-US" dirty="0" smtClean="0"/>
              <a:t>default OS media, </a:t>
            </a:r>
            <a:r>
              <a:rPr lang="en-US" dirty="0"/>
              <a:t>no </a:t>
            </a:r>
            <a:r>
              <a:rPr lang="en-US" dirty="0" smtClean="0"/>
              <a:t>applications</a:t>
            </a:r>
            <a:endParaRPr lang="en-US" dirty="0"/>
          </a:p>
          <a:p>
            <a:pPr lvl="1"/>
            <a:r>
              <a:rPr lang="en-US" dirty="0"/>
              <a:t>More robust – “bulletproof” rollback on failure to functional </a:t>
            </a:r>
            <a:r>
              <a:rPr lang="en-US" dirty="0" err="1" smtClean="0"/>
              <a:t>downlevel</a:t>
            </a:r>
            <a:r>
              <a:rPr lang="en-US" dirty="0" smtClean="0"/>
              <a:t> system</a:t>
            </a:r>
            <a:endParaRPr lang="en-US" dirty="0"/>
          </a:p>
          <a:p>
            <a:pPr marL="0" indent="0">
              <a:buNone/>
            </a:pPr>
            <a:r>
              <a:rPr lang="en-US" dirty="0"/>
              <a:t>Zero ADK </a:t>
            </a:r>
            <a:r>
              <a:rPr lang="en-US" dirty="0" smtClean="0"/>
              <a:t>dependencies</a:t>
            </a:r>
          </a:p>
          <a:p>
            <a:pPr marL="0" indent="0">
              <a:buNone/>
            </a:pPr>
            <a:r>
              <a:rPr lang="en-US" dirty="0"/>
              <a:t>Use it to supplement existing deployment </a:t>
            </a:r>
            <a:r>
              <a:rPr lang="en-US" dirty="0" smtClean="0"/>
              <a:t>scenarios</a:t>
            </a:r>
          </a:p>
          <a:p>
            <a:pPr lvl="1"/>
            <a:r>
              <a:rPr lang="en-US" dirty="0" smtClean="0"/>
              <a:t>Refresh</a:t>
            </a:r>
            <a:r>
              <a:rPr lang="en-US" dirty="0"/>
              <a:t>, </a:t>
            </a:r>
            <a:r>
              <a:rPr lang="en-US" dirty="0" smtClean="0"/>
              <a:t>replace</a:t>
            </a:r>
            <a:r>
              <a:rPr lang="en-US" dirty="0"/>
              <a:t>, </a:t>
            </a:r>
            <a:r>
              <a:rPr lang="en-US" dirty="0" smtClean="0"/>
              <a:t>and bare metal</a:t>
            </a:r>
            <a:endParaRPr lang="en-US" dirty="0"/>
          </a:p>
          <a:p>
            <a:pPr lvl="1"/>
            <a:r>
              <a:rPr lang="en-US" dirty="0" smtClean="0"/>
              <a:t>Another tool in the OS deployment toolbox</a:t>
            </a:r>
            <a:endParaRPr lang="en-US" dirty="0"/>
          </a:p>
        </p:txBody>
      </p:sp>
      <p:sp>
        <p:nvSpPr>
          <p:cNvPr id="3" name="Title 2"/>
          <p:cNvSpPr>
            <a:spLocks noGrp="1"/>
          </p:cNvSpPr>
          <p:nvPr>
            <p:ph type="title"/>
          </p:nvPr>
        </p:nvSpPr>
        <p:spPr/>
        <p:txBody>
          <a:bodyPr/>
          <a:lstStyle/>
          <a:p>
            <a:r>
              <a:rPr lang="en-US" dirty="0" smtClean="0"/>
              <a:t>Why Upgrade?</a:t>
            </a:r>
            <a:endParaRPr lang="en-US" dirty="0"/>
          </a:p>
        </p:txBody>
      </p:sp>
    </p:spTree>
    <p:extLst>
      <p:ext uri="{BB962C8B-B14F-4D97-AF65-F5344CB8AC3E}">
        <p14:creationId xmlns:p14="http://schemas.microsoft.com/office/powerpoint/2010/main" val="36320326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500"/>
                                        <p:tgtEl>
                                          <p:spTgt spid="2">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fade">
                                      <p:cBhvr>
                                        <p:cTn id="34" dur="500"/>
                                        <p:tgtEl>
                                          <p:spTgt spid="2">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Effect transition="in" filter="fade">
                                      <p:cBhvr>
                                        <p:cTn id="40"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7" y="220662"/>
            <a:ext cx="11889564" cy="917575"/>
          </a:xfrm>
        </p:spPr>
        <p:txBody>
          <a:bodyPr/>
          <a:lstStyle/>
          <a:p>
            <a:r>
              <a:rPr lang="en-US" dirty="0" smtClean="0"/>
              <a:t>Deploying Windows 10 – New Hardware (IT)</a:t>
            </a:r>
            <a:endParaRPr lang="en-US" dirty="0"/>
          </a:p>
        </p:txBody>
      </p:sp>
      <p:graphicFrame>
        <p:nvGraphicFramePr>
          <p:cNvPr id="10" name="Diagram 9"/>
          <p:cNvGraphicFramePr/>
          <p:nvPr>
            <p:extLst/>
          </p:nvPr>
        </p:nvGraphicFramePr>
        <p:xfrm>
          <a:off x="579437" y="982662"/>
          <a:ext cx="112014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bwMode="auto">
          <a:xfrm>
            <a:off x="3627437" y="1148103"/>
            <a:ext cx="1143000" cy="1447800"/>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Tree>
    <p:extLst>
      <p:ext uri="{BB962C8B-B14F-4D97-AF65-F5344CB8AC3E}">
        <p14:creationId xmlns:p14="http://schemas.microsoft.com/office/powerpoint/2010/main" val="6492583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4" id="{561364F1-D69E-4EA1-9D8A-8F6C1430165B}" vid="{53469540-2F14-48A3-83F7-DCDA52297493}"/>
    </a:ext>
  </a:extLst>
</a:theme>
</file>

<file path=ppt/theme/theme2.xml><?xml version="1.0" encoding="utf-8"?>
<a:theme xmlns:a="http://schemas.openxmlformats.org/drawingml/2006/main" name="1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3.xml><?xml version="1.0" encoding="utf-8"?>
<a:theme xmlns:a="http://schemas.openxmlformats.org/drawingml/2006/main" name="3-30410_WPC_Breakout_Template_16x9">
  <a:themeElements>
    <a:clrScheme name="Custom 14">
      <a:dk1>
        <a:srgbClr val="505050"/>
      </a:dk1>
      <a:lt1>
        <a:srgbClr val="FFFFFF"/>
      </a:lt1>
      <a:dk2>
        <a:srgbClr val="68217A"/>
      </a:dk2>
      <a:lt2>
        <a:srgbClr val="D2D2D2"/>
      </a:lt2>
      <a:accent1>
        <a:srgbClr val="68217A"/>
      </a:accent1>
      <a:accent2>
        <a:srgbClr val="0072C6"/>
      </a:accent2>
      <a:accent3>
        <a:srgbClr val="008272"/>
      </a:accent3>
      <a:accent4>
        <a:srgbClr val="00BCF2"/>
      </a:accent4>
      <a:accent5>
        <a:srgbClr val="7FBA00"/>
      </a:accent5>
      <a:accent6>
        <a:srgbClr val="FF8C00"/>
      </a:accent6>
      <a:hlink>
        <a:srgbClr val="FFFFFF"/>
      </a:hlink>
      <a:folHlink>
        <a:srgbClr val="FFFF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WPC2014_Breakout_Template [Read-Only]" id="{8BC873D6-67FD-4D31-B62E-983FD3603EF6}" vid="{588D1C4F-2115-4AEF-B76E-C540B8A62430}"/>
    </a:ext>
  </a:extLst>
</a:theme>
</file>

<file path=ppt/theme/theme4.xml><?xml version="1.0" encoding="utf-8"?>
<a:theme xmlns:a="http://schemas.openxmlformats.org/drawingml/2006/main" name="7-30269_Server &amp; Tools Business_16x9">
  <a:themeElements>
    <a:clrScheme name="Custom 15">
      <a:dk1>
        <a:srgbClr val="505050"/>
      </a:dk1>
      <a:lt1>
        <a:srgbClr val="FFFFFF"/>
      </a:lt1>
      <a:dk2>
        <a:srgbClr val="505050"/>
      </a:dk2>
      <a:lt2>
        <a:srgbClr val="969696"/>
      </a:lt2>
      <a:accent1>
        <a:srgbClr val="002050"/>
      </a:accent1>
      <a:accent2>
        <a:srgbClr val="0072C6"/>
      </a:accent2>
      <a:accent3>
        <a:srgbClr val="442359"/>
      </a:accent3>
      <a:accent4>
        <a:srgbClr val="68217A"/>
      </a:accent4>
      <a:accent5>
        <a:srgbClr val="DC3C00"/>
      </a:accent5>
      <a:accent6>
        <a:srgbClr val="FF8C00"/>
      </a:accent6>
      <a:hlink>
        <a:srgbClr val="0070C0"/>
      </a:hlink>
      <a:folHlink>
        <a:srgbClr val="96969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eople-Centric IT Customer Conversation Deck - Full Deck 2 Oct_v03.pptx" id="{CDD58DAD-3C0C-4EE5-BCF6-8EEC9E02A637}" vid="{142E583D-6DCD-4F9B-876C-242AC5EFF6D0}"/>
    </a:ext>
  </a:extLst>
</a:theme>
</file>

<file path=ppt/theme/theme5.xml><?xml version="1.0" encoding="utf-8"?>
<a:theme xmlns:a="http://schemas.openxmlformats.org/drawingml/2006/main" name="2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McCormick Place</TermName>
          <TermId xmlns="http://schemas.microsoft.com/office/infopath/2007/PartnerControls">f42e8eaa-659e-42d3-85a5-a4ea6b6d2ed7</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Chicago</TermName>
          <TermId xmlns="http://schemas.microsoft.com/office/infopath/2007/PartnerControls">b2ea4b94-6e68-4e03-872e-ca2dcc35a47e</TermId>
        </TermInfo>
      </Terms>
    </pfbfa50075a04958bd8757dc155d3e08>
    <Presentation_x0020_Date xmlns="12a172fe-0250-434a-85cf-03b10810c5e5">2015-05-06T00:00:00-05:00</Presentation_x0020_Date>
    <o72fbe6ee5ae4131af0832c08ec51202 xmlns="12a172fe-0250-434a-85cf-03b10810c5e5">
      <Terms xmlns="http://schemas.microsoft.com/office/infopath/2007/PartnerControls"/>
    </o72fbe6ee5ae4131af0832c08ec51202>
    <Event_x0020_Start_x0020_Date xmlns="12a172fe-0250-434a-85cf-03b10810c5e5">2015-05-04T07:00:00+00:00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Jason Githens; Mark Florida</External_x0020_Speaker>
    <Session_x0020_Code xmlns="12a172fe-0250-434a-85cf-03b10810c5e5"> BRK3310</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2015-05-08T07:00:00+00:00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2015</TermName>
          <TermId xmlns="http://schemas.microsoft.com/office/infopath/2007/PartnerControls">9eb2896f-7457-4443-a47b-f60d2d30355c</TermId>
        </TermInfo>
      </Terms>
    </TaxKeywordTaxHTField>
    <TaxCatchAll xmlns="230e9df3-be65-4c73-a93b-d1236ebd677e">
      <Value>41</Value>
      <Value>44</Value>
      <Value>43</Value>
      <Value>42</Value>
    </TaxCatchAll>
    <eb9cf3a3af7b473faa5c9c98148a90a4 xmlns="12a172fe-0250-434a-85cf-03b10810c5e5">
      <Terms xmlns="http://schemas.microsoft.com/office/infopath/2007/PartnerControls"/>
    </eb9cf3a3af7b473faa5c9c98148a90a4>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3" ma:contentTypeDescription="Create a new document." ma:contentTypeScope="" ma:versionID="ad0318b59f0baaa5619a87a276b8590a">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26205b5b46d9ab9d881e0fa75366d1c2"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230e9df3-be65-4c73-a93b-d1236ebd677e"/>
    <ds:schemaRef ds:uri="http://schemas.microsoft.com/sharepoint/v3"/>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http://purl.org/dc/terms/"/>
    <ds:schemaRef ds:uri="http://purl.org/dc/elements/1.1/"/>
    <ds:schemaRef ds:uri="12a172fe-0250-434a-85cf-03b10810c5e5"/>
    <ds:schemaRef ds:uri="http://www.w3.org/XML/1998/namespace"/>
    <ds:schemaRef ds:uri="http://purl.org/dc/dcmitype/"/>
  </ds:schemaRefs>
</ds:datastoreItem>
</file>

<file path=customXml/itemProps3.xml><?xml version="1.0" encoding="utf-8"?>
<ds:datastoreItem xmlns:ds="http://schemas.openxmlformats.org/officeDocument/2006/customXml" ds:itemID="{5D0DEFCE-63D4-4F88-8228-705C0AA705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Microsoft_Ignite_2015_Breakout_Template_v02</Template>
  <TotalTime>4</TotalTime>
  <Words>1806</Words>
  <Application>Microsoft Office PowerPoint</Application>
  <PresentationFormat>Custom</PresentationFormat>
  <Paragraphs>274</Paragraphs>
  <Slides>42</Slides>
  <Notes>12</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42</vt:i4>
      </vt:variant>
    </vt:vector>
  </HeadingPairs>
  <TitlesOfParts>
    <vt:vector size="54" baseType="lpstr">
      <vt:lpstr>ＭＳ Ｐゴシック</vt:lpstr>
      <vt:lpstr>Arial</vt:lpstr>
      <vt:lpstr>Calibri</vt:lpstr>
      <vt:lpstr>Consolas</vt:lpstr>
      <vt:lpstr>Segoe UI</vt:lpstr>
      <vt:lpstr>Segoe UI Light</vt:lpstr>
      <vt:lpstr>Wingdings</vt:lpstr>
      <vt:lpstr>5-30610_Microsoft_Ignite_Keynote_Template</vt:lpstr>
      <vt:lpstr>1_5-30610_Microsoft_Ignite_Keynote_Template</vt:lpstr>
      <vt:lpstr>3-30410_WPC_Breakout_Template_16x9</vt:lpstr>
      <vt:lpstr>7-30269_Server &amp; Tools Business_16x9</vt:lpstr>
      <vt:lpstr>2_5-30610_Microsoft_Ignite_Keynote_Template</vt:lpstr>
      <vt:lpstr>PowerPoint Presentation</vt:lpstr>
      <vt:lpstr>Managing Windows 10 with  Microsoft Intune and System Center Configuration Manager </vt:lpstr>
      <vt:lpstr>Session Overview</vt:lpstr>
      <vt:lpstr>Windows 10 in the Enterprise</vt:lpstr>
      <vt:lpstr>PowerPoint Presentation</vt:lpstr>
      <vt:lpstr>Deploying Windows Today</vt:lpstr>
      <vt:lpstr>Deploying Windows 10 – In Place Upgrade</vt:lpstr>
      <vt:lpstr>Why Upgrade?</vt:lpstr>
      <vt:lpstr>Deploying Windows 10 – New Hardware (IT)</vt:lpstr>
      <vt:lpstr>What can be Provisioned (WICD)</vt:lpstr>
      <vt:lpstr>What can be Provisioned</vt:lpstr>
      <vt:lpstr>Management Enrollment</vt:lpstr>
      <vt:lpstr>Applying a package</vt:lpstr>
      <vt:lpstr>Provisioning Package: Edition Upgrade </vt:lpstr>
      <vt:lpstr>Provisioning Profile Creation through ConfigMgr and Intune</vt:lpstr>
      <vt:lpstr>Provisioning Profile Creation through ConfigMgr and Intune</vt:lpstr>
      <vt:lpstr>PowerPoint Presentation</vt:lpstr>
      <vt:lpstr>PowerPoint Presentation</vt:lpstr>
      <vt:lpstr>PowerPoint Presentation</vt:lpstr>
      <vt:lpstr>Deploying Windows 10 – New Hardware (User)</vt:lpstr>
      <vt:lpstr>Azure Active Directory Join</vt:lpstr>
      <vt:lpstr>Azure Active Directory Join and Intune Enrollment</vt:lpstr>
      <vt:lpstr>PowerPoint Presentation</vt:lpstr>
      <vt:lpstr>Customer value of Platform Unification</vt:lpstr>
      <vt:lpstr>PowerPoint Presentation</vt:lpstr>
      <vt:lpstr>Demo:  Windows MDM Policy</vt:lpstr>
      <vt:lpstr>PowerPoint Presentation</vt:lpstr>
      <vt:lpstr>Corporate Owned Devices– Manage Windows 10</vt:lpstr>
      <vt:lpstr>Enterprise Data Protection</vt:lpstr>
      <vt:lpstr>Enterprise Data Protection</vt:lpstr>
      <vt:lpstr>Enterprise Data Protection</vt:lpstr>
      <vt:lpstr>Demo: Enterprise Data Protection with ConfigMgr and Intune</vt:lpstr>
      <vt:lpstr>PowerPoint Presentation</vt:lpstr>
      <vt:lpstr>Windows as a Service + ConfigMgr and Intune</vt:lpstr>
      <vt:lpstr>Deployment choices for ConfigMgr, Hybrid, and Intune to Manage Windows 10</vt:lpstr>
      <vt:lpstr>Current deployment options</vt:lpstr>
      <vt:lpstr>PowerPoint Presentation</vt:lpstr>
      <vt:lpstr>Overview: Windows 10 management with ConfigMgr and Intune</vt:lpstr>
      <vt:lpstr>PowerPoint Presentation</vt:lpstr>
      <vt:lpstr>Bringing it All Together</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Windows 10 with Microsoft Intune and System Center Configuration Manager </dc:title>
  <dc:subject>Microsoft Ignite 2015</dc:subject>
  <dc:creator>Kaylee McAvoy</dc:creator>
  <cp:keywords>Microsoft Ignite 2015</cp:keywords>
  <dc:description>Template: Mitchell Derrey, Silver Fox Productions
Formatting: 
Audience Type: Internal/External</dc:description>
  <cp:lastModifiedBy>Brittany Hart</cp:lastModifiedBy>
  <cp:revision>4</cp:revision>
  <dcterms:created xsi:type="dcterms:W3CDTF">2015-05-03T15:09:33Z</dcterms:created>
  <dcterms:modified xsi:type="dcterms:W3CDTF">2015-05-06T20:34:35Z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44;#McCormick Place|f42e8eaa-659e-42d3-85a5-a4ea6b6d2ed7</vt:lpwstr>
  </property>
  <property fmtid="{D5CDD505-2E9C-101B-9397-08002B2CF9AE}" pid="7" name="Track">
    <vt:lpwstr/>
  </property>
  <property fmtid="{D5CDD505-2E9C-101B-9397-08002B2CF9AE}" pid="8" name="Event Location">
    <vt:lpwstr>43;#Chicago|b2ea4b94-6e68-4e03-872e-ca2dcc35a47e</vt:lpwstr>
  </property>
  <property fmtid="{D5CDD505-2E9C-101B-9397-08002B2CF9AE}" pid="9" name="Campaign">
    <vt:lpwstr/>
  </property>
  <property fmtid="{D5CDD505-2E9C-101B-9397-08002B2CF9AE}" pid="10" name="IsMyDocuments">
    <vt:bool>true</vt:bool>
  </property>
  <property fmtid="{D5CDD505-2E9C-101B-9397-08002B2CF9AE}" pid="11" name="TaxKeyword">
    <vt:lpwstr>41;#Microsoft Ignite 2015|9eb2896f-7457-4443-a47b-f60d2d30355c</vt:lpwstr>
  </property>
  <property fmtid="{D5CDD505-2E9C-101B-9397-08002B2CF9AE}" pid="12" name="Audience1">
    <vt:lpwstr/>
  </property>
  <property fmtid="{D5CDD505-2E9C-101B-9397-08002B2CF9AE}" pid="13" name="Event Name">
    <vt:lpwstr>42;#Microsoft Ignite|9323c522-fe4b-4922-816b-10a1920d7afb</vt:lpwstr>
  </property>
</Properties>
</file>