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3.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4.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5.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13"/>
    <p:sldMasterId id="2147484278" r:id="rId14"/>
    <p:sldMasterId id="2147484305" r:id="rId15"/>
    <p:sldMasterId id="2147484341" r:id="rId16"/>
    <p:sldMasterId id="2147484374" r:id="rId17"/>
    <p:sldMasterId id="2147484390" r:id="rId18"/>
  </p:sldMasterIdLst>
  <p:notesMasterIdLst>
    <p:notesMasterId r:id="rId54"/>
  </p:notesMasterIdLst>
  <p:handoutMasterIdLst>
    <p:handoutMasterId r:id="rId55"/>
  </p:handoutMasterIdLst>
  <p:sldIdLst>
    <p:sldId id="1368" r:id="rId19"/>
    <p:sldId id="1400" r:id="rId20"/>
    <p:sldId id="1374" r:id="rId21"/>
    <p:sldId id="1375" r:id="rId22"/>
    <p:sldId id="1376" r:id="rId23"/>
    <p:sldId id="1389" r:id="rId24"/>
    <p:sldId id="1377" r:id="rId25"/>
    <p:sldId id="1380" r:id="rId26"/>
    <p:sldId id="1371" r:id="rId27"/>
    <p:sldId id="1379" r:id="rId28"/>
    <p:sldId id="1369" r:id="rId29"/>
    <p:sldId id="1381" r:id="rId30"/>
    <p:sldId id="1370" r:id="rId31"/>
    <p:sldId id="1382" r:id="rId32"/>
    <p:sldId id="1383" r:id="rId33"/>
    <p:sldId id="1384" r:id="rId34"/>
    <p:sldId id="1385" r:id="rId35"/>
    <p:sldId id="1372" r:id="rId36"/>
    <p:sldId id="1386" r:id="rId37"/>
    <p:sldId id="1387" r:id="rId38"/>
    <p:sldId id="1364" r:id="rId39"/>
    <p:sldId id="1391" r:id="rId40"/>
    <p:sldId id="1392" r:id="rId41"/>
    <p:sldId id="1396" r:id="rId42"/>
    <p:sldId id="1397" r:id="rId43"/>
    <p:sldId id="1393" r:id="rId44"/>
    <p:sldId id="1394" r:id="rId45"/>
    <p:sldId id="1395" r:id="rId46"/>
    <p:sldId id="1398" r:id="rId47"/>
    <p:sldId id="1399" r:id="rId48"/>
    <p:sldId id="1390" r:id="rId49"/>
    <p:sldId id="1388" r:id="rId50"/>
    <p:sldId id="1403" r:id="rId51"/>
    <p:sldId id="1402" r:id="rId52"/>
    <p:sldId id="1326" r:id="rId5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icrosoft Ignite Breakout Template" id="{A073DAE3-B461-442F-A3D3-6642BD875E45}">
          <p14:sldIdLst>
            <p14:sldId id="1368"/>
            <p14:sldId id="1400"/>
            <p14:sldId id="1374"/>
            <p14:sldId id="1375"/>
            <p14:sldId id="1376"/>
            <p14:sldId id="1389"/>
            <p14:sldId id="1377"/>
            <p14:sldId id="1380"/>
            <p14:sldId id="1371"/>
            <p14:sldId id="1379"/>
            <p14:sldId id="1369"/>
            <p14:sldId id="1381"/>
            <p14:sldId id="1370"/>
            <p14:sldId id="1382"/>
            <p14:sldId id="1383"/>
            <p14:sldId id="1384"/>
            <p14:sldId id="1385"/>
            <p14:sldId id="1372"/>
            <p14:sldId id="1386"/>
            <p14:sldId id="1387"/>
            <p14:sldId id="1364"/>
            <p14:sldId id="1391"/>
            <p14:sldId id="1392"/>
            <p14:sldId id="1396"/>
            <p14:sldId id="1397"/>
            <p14:sldId id="1393"/>
            <p14:sldId id="1394"/>
            <p14:sldId id="1395"/>
            <p14:sldId id="1398"/>
            <p14:sldId id="1399"/>
            <p14:sldId id="1390"/>
            <p14:sldId id="1388"/>
            <p14:sldId id="1403"/>
            <p14:sldId id="1402"/>
            <p14:sldId id="132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7D8FF"/>
    <a:srgbClr val="11CCFF"/>
    <a:srgbClr val="85E5FF"/>
    <a:srgbClr val="43D7FF"/>
    <a:srgbClr val="B4A0FF"/>
    <a:srgbClr val="505050"/>
    <a:srgbClr val="000000"/>
    <a:srgbClr val="00BCF2"/>
    <a:srgbClr val="5252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80603" autoAdjust="0"/>
  </p:normalViewPr>
  <p:slideViewPr>
    <p:cSldViewPr>
      <p:cViewPr varScale="1">
        <p:scale>
          <a:sx n="55" d="100"/>
          <a:sy n="55" d="100"/>
        </p:scale>
        <p:origin x="1944" y="72"/>
      </p:cViewPr>
      <p:guideLst/>
    </p:cSldViewPr>
  </p:slideViewPr>
  <p:outlineViewPr>
    <p:cViewPr>
      <p:scale>
        <a:sx n="33" d="100"/>
        <a:sy n="33" d="100"/>
      </p:scale>
      <p:origin x="0" y="-342"/>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3" d="100"/>
          <a:sy n="83" d="100"/>
        </p:scale>
        <p:origin x="299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xml"/><Relationship Id="rId18" Type="http://schemas.openxmlformats.org/officeDocument/2006/relationships/slideMaster" Target="slideMasters/slideMaster6.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slide" Target="slides/slide29.xml"/><Relationship Id="rId50" Type="http://schemas.openxmlformats.org/officeDocument/2006/relationships/slide" Target="slides/slide32.xml"/><Relationship Id="rId55" Type="http://schemas.openxmlformats.org/officeDocument/2006/relationships/handoutMaster" Target="handoutMasters/handoutMaster1.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Master" Target="slideMasters/slideMaster4.xml"/><Relationship Id="rId29" Type="http://schemas.openxmlformats.org/officeDocument/2006/relationships/slide" Target="slides/slide11.xml"/><Relationship Id="rId11" Type="http://schemas.openxmlformats.org/officeDocument/2006/relationships/customXml" Target="../customXml/item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3" Type="http://schemas.openxmlformats.org/officeDocument/2006/relationships/slide" Target="slides/slide35.xml"/><Relationship Id="rId58" Type="http://schemas.openxmlformats.org/officeDocument/2006/relationships/viewProps" Target="viewProps.xml"/><Relationship Id="rId5" Type="http://schemas.openxmlformats.org/officeDocument/2006/relationships/customXml" Target="../customXml/item5.xml"/><Relationship Id="rId19" Type="http://schemas.openxmlformats.org/officeDocument/2006/relationships/slide" Target="slides/slide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Master" Target="slideMasters/slideMaster2.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slide" Target="slides/slide30.xml"/><Relationship Id="rId56" Type="http://schemas.openxmlformats.org/officeDocument/2006/relationships/commentAuthors" Target="commentAuthors.xml"/><Relationship Id="rId8" Type="http://schemas.openxmlformats.org/officeDocument/2006/relationships/customXml" Target="../customXml/item8.xml"/><Relationship Id="rId51" Type="http://schemas.openxmlformats.org/officeDocument/2006/relationships/slide" Target="slides/slide33.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slideMaster" Target="slideMasters/slideMaster5.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59" Type="http://schemas.openxmlformats.org/officeDocument/2006/relationships/theme" Target="theme/theme1.xml"/><Relationship Id="rId20" Type="http://schemas.openxmlformats.org/officeDocument/2006/relationships/slide" Target="slides/slide2.xml"/><Relationship Id="rId41" Type="http://schemas.openxmlformats.org/officeDocument/2006/relationships/slide" Target="slides/slide23.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Master" Target="slideMasters/slideMaster3.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slide" Target="slides/slide31.xml"/><Relationship Id="rId57" Type="http://schemas.openxmlformats.org/officeDocument/2006/relationships/presProps" Target="presProps.xml"/><Relationship Id="rId10" Type="http://schemas.openxmlformats.org/officeDocument/2006/relationships/customXml" Target="../customXml/item10.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slide" Target="slides/slide34.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Microsoft Ignite 2015</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5/4/2015 5:38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Microsoft Ignite 2015</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5/4/2015 5:38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Ignite 2015</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5/4/2015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831601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71475" y="701675"/>
            <a:ext cx="6229350" cy="3505200"/>
          </a:xfrm>
        </p:spPr>
      </p:sp>
      <p:sp>
        <p:nvSpPr>
          <p:cNvPr id="3" name="Notes Placeholder 2"/>
          <p:cNvSpPr>
            <a:spLocks noGrp="1"/>
          </p:cNvSpPr>
          <p:nvPr>
            <p:ph type="body" idx="1"/>
          </p:nvPr>
        </p:nvSpPr>
        <p:spPr/>
        <p:txBody>
          <a:bodyPr/>
          <a:lstStyle/>
          <a:p>
            <a:pPr defTabSz="950185">
              <a:spcBef>
                <a:spcPts val="611"/>
              </a:spcBef>
            </a:pPr>
            <a:endParaRPr lang="en-US" dirty="0"/>
          </a:p>
        </p:txBody>
      </p:sp>
      <p:sp>
        <p:nvSpPr>
          <p:cNvPr id="4" name="Slide Number Placeholder 3"/>
          <p:cNvSpPr>
            <a:spLocks noGrp="1"/>
          </p:cNvSpPr>
          <p:nvPr>
            <p:ph type="sldNum" sz="quarter" idx="10"/>
          </p:nvPr>
        </p:nvSpPr>
        <p:spPr/>
        <p:txBody>
          <a:bodyPr/>
          <a:lstStyle/>
          <a:p>
            <a:pPr>
              <a:defRPr/>
            </a:pPr>
            <a:fld id="{3244B1D4-63DB-514D-99AA-086E2EBFDFEF}" type="slidenum">
              <a:rPr lang="en-US" smtClean="0">
                <a:solidFill>
                  <a:prstClr val="black"/>
                </a:solidFill>
              </a:rPr>
              <a:pPr>
                <a:defRPr/>
              </a:pPr>
              <a:t>12</a:t>
            </a:fld>
            <a:endParaRPr lang="en-US">
              <a:solidFill>
                <a:prstClr val="black"/>
              </a:solidFill>
            </a:endParaRPr>
          </a:p>
        </p:txBody>
      </p:sp>
    </p:spTree>
    <p:extLst>
      <p:ext uri="{BB962C8B-B14F-4D97-AF65-F5344CB8AC3E}">
        <p14:creationId xmlns:p14="http://schemas.microsoft.com/office/powerpoint/2010/main" val="27085548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5/4/2015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2603391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u="none"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491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91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230F7F-681E-4E1F-9050-839243F5E650}" type="datetime1">
              <a:rPr lang="en-US" smtClean="0">
                <a:solidFill>
                  <a:prstClr val="black"/>
                </a:solidFill>
              </a:rPr>
              <a:pPr/>
              <a:t>5/4/2015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1395114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u="none"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491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91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230F7F-681E-4E1F-9050-839243F5E650}" type="datetime1">
              <a:rPr lang="en-US" smtClean="0">
                <a:solidFill>
                  <a:prstClr val="black"/>
                </a:solidFill>
              </a:rPr>
              <a:pPr/>
              <a:t>5/4/2015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4162364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u="none"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491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91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230F7F-681E-4E1F-9050-839243F5E650}" type="datetime1">
              <a:rPr lang="en-US" smtClean="0">
                <a:solidFill>
                  <a:prstClr val="black"/>
                </a:solidFill>
              </a:rPr>
              <a:pPr/>
              <a:t>5/4/2015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2876746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5/4/2015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9662416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014C5A4-8579-463E-9B29-50110034162C}" type="datetime1">
              <a:rPr lang="en-US" smtClean="0">
                <a:solidFill>
                  <a:prstClr val="black"/>
                </a:solidFill>
              </a:rPr>
              <a:pPr/>
              <a:t>5/4/2015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6744109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pc="-50" dirty="0" smtClean="0">
              <a:gradFill>
                <a:gsLst>
                  <a:gs pos="2917">
                    <a:schemeClr val="tx1"/>
                  </a:gs>
                  <a:gs pos="30000">
                    <a:schemeClr val="tx1"/>
                  </a:gs>
                </a:gsLst>
                <a:lin ang="5400000" scaled="0"/>
              </a:gradFill>
            </a:endParaRPr>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014C5A4-8579-463E-9B29-50110034162C}" type="datetime1">
              <a:rPr lang="en-US" smtClean="0">
                <a:solidFill>
                  <a:prstClr val="black"/>
                </a:solidFill>
              </a:rPr>
              <a:pPr/>
              <a:t>5/4/2015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2826816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5/4/2015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38998638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5463"/>
            <a:ext cx="4673600" cy="2628900"/>
          </a:xfrm>
          <a:prstGeom prst="rect">
            <a:avLst/>
          </a:prstGeom>
        </p:spPr>
      </p:sp>
      <p:sp>
        <p:nvSpPr>
          <p:cNvPr id="3" name="Notes Placeholder 2"/>
          <p:cNvSpPr>
            <a:spLocks noGrp="1"/>
          </p:cNvSpPr>
          <p:nvPr>
            <p:ph type="body" idx="1"/>
          </p:nvPr>
        </p:nvSpPr>
        <p:spPr>
          <a:xfrm>
            <a:off x="929640" y="3329940"/>
            <a:ext cx="7437120" cy="3154680"/>
          </a:xfrm>
          <a:prstGeom prst="rect">
            <a:avLst/>
          </a:prstGeom>
        </p:spPr>
        <p:txBody>
          <a:bodyPr>
            <a:normAutofit/>
          </a:bodyPr>
          <a:lstStyle/>
          <a:p>
            <a:endParaRPr lang="en-US" dirty="0"/>
          </a:p>
        </p:txBody>
      </p:sp>
      <p:sp>
        <p:nvSpPr>
          <p:cNvPr id="4" name="Date Placeholder 3"/>
          <p:cNvSpPr>
            <a:spLocks noGrp="1"/>
          </p:cNvSpPr>
          <p:nvPr>
            <p:ph type="dt" idx="10"/>
          </p:nvPr>
        </p:nvSpPr>
        <p:spPr>
          <a:xfrm>
            <a:off x="5265809" y="0"/>
            <a:ext cx="4028440" cy="350520"/>
          </a:xfrm>
          <a:prstGeom prst="rect">
            <a:avLst/>
          </a:prstGeom>
        </p:spPr>
        <p:txBody>
          <a:bodyPr/>
          <a:lstStyle/>
          <a:p>
            <a:fld id="{2CB8296B-8E3A-4B2C-9983-2A2FCC44FCAD}" type="datetime1">
              <a:rPr lang="en-US" smtClean="0">
                <a:solidFill>
                  <a:prstClr val="black"/>
                </a:solidFill>
              </a:rPr>
              <a:pPr/>
              <a:t>5/4/2015</a:t>
            </a:fld>
            <a:endParaRPr lang="en-US" dirty="0">
              <a:solidFill>
                <a:prstClr val="black"/>
              </a:solidFill>
            </a:endParaRPr>
          </a:p>
        </p:txBody>
      </p:sp>
      <p:sp>
        <p:nvSpPr>
          <p:cNvPr id="5" name="Footer Placeholder 4"/>
          <p:cNvSpPr>
            <a:spLocks noGrp="1"/>
          </p:cNvSpPr>
          <p:nvPr>
            <p:ph type="ftr" sz="quarter" idx="11"/>
          </p:nvPr>
        </p:nvSpPr>
        <p:spPr>
          <a:xfrm>
            <a:off x="0" y="6658664"/>
            <a:ext cx="8366760" cy="35052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8366759" y="6658664"/>
            <a:ext cx="927489" cy="350520"/>
          </a:xfrm>
          <a:prstGeom prst="rect">
            <a:avLst/>
          </a:prstGeom>
        </p:spPr>
        <p:txBody>
          <a:bodyPr/>
          <a:lstStyle/>
          <a:p>
            <a:fld id="{8B263312-38AA-4E1E-B2B5-0F8F122B24FE}" type="slidenum">
              <a:rPr lang="en-US" smtClean="0">
                <a:solidFill>
                  <a:prstClr val="black"/>
                </a:solidFill>
              </a:rPr>
              <a:pPr/>
              <a:t>32</a:t>
            </a:fld>
            <a:endParaRPr lang="en-US" dirty="0">
              <a:solidFill>
                <a:prstClr val="black"/>
              </a:solidFill>
            </a:endParaRPr>
          </a:p>
        </p:txBody>
      </p:sp>
      <p:sp>
        <p:nvSpPr>
          <p:cNvPr id="8" name="Header Placeholder 7"/>
          <p:cNvSpPr>
            <a:spLocks noGrp="1"/>
          </p:cNvSpPr>
          <p:nvPr>
            <p:ph type="hdr" sz="quarter" idx="13"/>
          </p:nvPr>
        </p:nvSpPr>
        <p:spPr>
          <a:xfrm>
            <a:off x="0" y="0"/>
            <a:ext cx="4028440" cy="350520"/>
          </a:xfrm>
          <a:prstGeom prst="rect">
            <a:avLst/>
          </a:prstGeom>
        </p:spPr>
        <p:txBody>
          <a:bodyPr/>
          <a:lstStyle/>
          <a:p>
            <a:r>
              <a:rPr lang="en-US"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445778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87653DB-B31F-428D-9506-C3E312885146}" type="slidenum">
              <a:rPr lang="en-US" smtClean="0"/>
              <a:t>3</a:t>
            </a:fld>
            <a:endParaRPr lang="en-US"/>
          </a:p>
        </p:txBody>
      </p:sp>
    </p:spTree>
    <p:extLst>
      <p:ext uri="{BB962C8B-B14F-4D97-AF65-F5344CB8AC3E}">
        <p14:creationId xmlns:p14="http://schemas.microsoft.com/office/powerpoint/2010/main" val="9678527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D10C09F-FCA1-48C8-B40D-42E1045D109E}" type="datetime8">
              <a:rPr lang="en-US" smtClean="0">
                <a:solidFill>
                  <a:prstClr val="black"/>
                </a:solidFill>
              </a:rPr>
              <a:pPr/>
              <a:t>5/4/2015 5:38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17577712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0EC29EE-A8AD-4CE0-9C0B-116E0D4D7533}" type="datetime8">
              <a:rPr lang="en-US" smtClean="0">
                <a:solidFill>
                  <a:prstClr val="black"/>
                </a:solidFill>
              </a:rPr>
              <a:pPr/>
              <a:t>5/4/2015 5:38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752644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A17D118-1690-458F-B4D2-F9DA5D6F5033}" type="datetime8">
              <a:rPr lang="en-US" smtClean="0">
                <a:solidFill>
                  <a:prstClr val="black"/>
                </a:solidFill>
              </a:rPr>
              <a:t>5/4/2015 5:38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2861498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D87653DB-B31F-428D-9506-C3E312885146}"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77684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87653DB-B31F-428D-9506-C3E312885146}"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1244435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5/4/2015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73155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5/4/2015</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723425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5/4/2015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28797508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491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491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230F7F-681E-4E1F-9050-839243F5E650}" type="datetime1">
              <a:rPr lang="en-US" smtClean="0">
                <a:solidFill>
                  <a:prstClr val="black"/>
                </a:solidFill>
              </a:rPr>
              <a:pPr/>
              <a:t>5/4/2015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3655242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Ignite 2015</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5/4/2015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2506184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Master" Target="../slideMasters/slideMaster6.xml"/><Relationship Id="rId4" Type="http://schemas.openxmlformats.org/officeDocument/2006/relationships/image" Target="../media/image35.pn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9.emf"/><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9.emf"/><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 Id="rId4" Type="http://schemas.openxmlformats.org/officeDocument/2006/relationships/image" Target="../media/image15.wmf"/></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6.png"/><Relationship Id="rId1" Type="http://schemas.openxmlformats.org/officeDocument/2006/relationships/slideMaster" Target="../slideMasters/slideMaster3.xml"/><Relationship Id="rId4" Type="http://schemas.openxmlformats.org/officeDocument/2006/relationships/image" Target="../media/image14.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1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0.png"/><Relationship Id="rId1" Type="http://schemas.openxmlformats.org/officeDocument/2006/relationships/slideMaster" Target="../slideMasters/slideMaster3.xml"/><Relationship Id="rId4" Type="http://schemas.openxmlformats.org/officeDocument/2006/relationships/image" Target="../media/image19.png"/></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Master" Target="../slideMasters/slideMaster4.xml"/><Relationship Id="rId4" Type="http://schemas.openxmlformats.org/officeDocument/2006/relationships/image" Target="../media/image31.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2.jpg"/><Relationship Id="rId1" Type="http://schemas.openxmlformats.org/officeDocument/2006/relationships/slideMaster" Target="../slideMasters/slideMaster4.xml"/><Relationship Id="rId4" Type="http://schemas.openxmlformats.org/officeDocument/2006/relationships/image" Target="../media/image31.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No tile">
    <p:bg>
      <p:bgRef idx="1001">
        <a:schemeClr val="bg2"/>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587"/>
            <a:ext cx="12430199" cy="6991986"/>
          </a:xfrm>
          <a:prstGeom prst="rect">
            <a:avLst/>
          </a:prstGeom>
          <a:noFill/>
          <a:ln>
            <a:noFill/>
          </a:ln>
        </p:spPr>
      </p:pic>
      <p:sp>
        <p:nvSpPr>
          <p:cNvPr id="3" name="Rectangle 2"/>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p:nvPr userDrawn="1"/>
        </p:nvSpPr>
        <p:spPr bwMode="auto">
          <a:xfrm>
            <a:off x="274638" y="2119165"/>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
        <p:nvSpPr>
          <p:cNvPr id="9" name="Rectangle 8"/>
          <p:cNvSpPr/>
          <p:nvPr userDrawn="1"/>
        </p:nvSpPr>
        <p:spPr>
          <a:xfrm>
            <a:off x="293752" y="3040063"/>
            <a:ext cx="4333238" cy="784830"/>
          </a:xfrm>
          <a:prstGeom prst="rect">
            <a:avLst/>
          </a:prstGeom>
        </p:spPr>
        <p:txBody>
          <a:bodyPr wrap="none" anchor="ctr">
            <a:spAutoFit/>
          </a:bodyPr>
          <a:lstStyle/>
          <a:p>
            <a:pPr algn="r" defTabSz="1165834" rtl="0" eaLnBrk="1" latinLnBrk="0" hangingPunct="1">
              <a:lnSpc>
                <a:spcPct val="90000"/>
              </a:lnSpc>
              <a:spcBef>
                <a:spcPct val="0"/>
              </a:spcBef>
              <a:buNone/>
            </a:pPr>
            <a:r>
              <a:rPr lang="en-US" sz="5000" b="0" kern="1200" cap="none" spc="-125" baseline="0" noProof="0" dirty="0" smtClean="0">
                <a:ln w="3175">
                  <a:noFill/>
                </a:ln>
                <a:gradFill>
                  <a:gsLst>
                    <a:gs pos="84066">
                      <a:srgbClr val="000000"/>
                    </a:gs>
                    <a:gs pos="57576">
                      <a:srgbClr val="000000"/>
                    </a:gs>
                  </a:gsLst>
                  <a:lin ang="5400000" scaled="0"/>
                </a:gradFill>
                <a:effectLst/>
                <a:latin typeface="+mj-lt"/>
                <a:ea typeface="+mn-ea"/>
                <a:cs typeface="Segoe UI" pitchFamily="34" charset="0"/>
              </a:rPr>
              <a:t>Spark the future.</a:t>
            </a:r>
            <a:endParaRPr lang="en-US" sz="5000" b="0" kern="1200" cap="none" spc="-125" baseline="0" dirty="0">
              <a:ln w="3175">
                <a:noFill/>
              </a:ln>
              <a:gradFill>
                <a:gsLst>
                  <a:gs pos="84066">
                    <a:srgbClr val="000000"/>
                  </a:gs>
                  <a:gs pos="57576">
                    <a:srgbClr val="000000"/>
                  </a:gs>
                </a:gsLst>
                <a:lin ang="5400000" scaled="0"/>
              </a:gradFill>
              <a:effectLst/>
              <a:latin typeface="+mj-lt"/>
              <a:ea typeface="+mn-ea"/>
              <a:cs typeface="Segoe UI" pitchFamily="34" charset="0"/>
            </a:endParaRPr>
          </a:p>
        </p:txBody>
      </p:sp>
      <p:sp>
        <p:nvSpPr>
          <p:cNvPr id="10" name="Rectangle 9"/>
          <p:cNvSpPr/>
          <p:nvPr userDrawn="1"/>
        </p:nvSpPr>
        <p:spPr>
          <a:xfrm>
            <a:off x="2441776" y="4617847"/>
            <a:ext cx="2185214" cy="715581"/>
          </a:xfrm>
          <a:prstGeom prst="rect">
            <a:avLst/>
          </a:prstGeom>
        </p:spPr>
        <p:txBody>
          <a:bodyPr wrap="none" anchor="ctr">
            <a:spAutoFit/>
          </a:bodyPr>
          <a:lstStyle/>
          <a:p>
            <a:pPr algn="r" defTabSz="1165834" rtl="0" eaLnBrk="1" latinLnBrk="0" hangingPunct="1">
              <a:lnSpc>
                <a:spcPct val="90000"/>
              </a:lnSpc>
              <a:spcBef>
                <a:spcPct val="0"/>
              </a:spcBef>
              <a:buNone/>
            </a:pPr>
            <a:r>
              <a:rPr lang="en-US" sz="2250" b="0" kern="1200" cap="none" spc="0" baseline="0" noProof="0" dirty="0" smtClean="0">
                <a:ln w="3175">
                  <a:noFill/>
                </a:ln>
                <a:gradFill>
                  <a:gsLst>
                    <a:gs pos="84066">
                      <a:srgbClr val="000000"/>
                    </a:gs>
                    <a:gs pos="57576">
                      <a:srgbClr val="000000"/>
                    </a:gs>
                  </a:gsLst>
                  <a:lin ang="5400000" scaled="0"/>
                </a:gradFill>
                <a:effectLst/>
                <a:latin typeface="+mn-lt"/>
                <a:ea typeface="+mn-ea"/>
                <a:cs typeface="Segoe UI" pitchFamily="34" charset="0"/>
              </a:rPr>
              <a:t>May 4 – 8, 2015</a:t>
            </a:r>
            <a:br>
              <a:rPr lang="en-US" sz="2250" b="0" kern="1200" cap="none" spc="0" baseline="0" noProof="0" dirty="0" smtClean="0">
                <a:ln w="3175">
                  <a:noFill/>
                </a:ln>
                <a:gradFill>
                  <a:gsLst>
                    <a:gs pos="84066">
                      <a:srgbClr val="000000"/>
                    </a:gs>
                    <a:gs pos="57576">
                      <a:srgbClr val="000000"/>
                    </a:gs>
                  </a:gsLst>
                  <a:lin ang="5400000" scaled="0"/>
                </a:gradFill>
                <a:effectLst/>
                <a:latin typeface="+mn-lt"/>
                <a:ea typeface="+mn-ea"/>
                <a:cs typeface="Segoe UI" pitchFamily="34" charset="0"/>
              </a:rPr>
            </a:br>
            <a:r>
              <a:rPr lang="en-US" sz="2250" b="0" kern="1200" cap="none" spc="0" baseline="0" noProof="0" dirty="0" smtClean="0">
                <a:ln w="3175">
                  <a:noFill/>
                </a:ln>
                <a:gradFill>
                  <a:gsLst>
                    <a:gs pos="84066">
                      <a:srgbClr val="000000"/>
                    </a:gs>
                    <a:gs pos="57576">
                      <a:srgbClr val="000000"/>
                    </a:gs>
                  </a:gsLst>
                  <a:lin ang="5400000" scaled="0"/>
                </a:gradFill>
                <a:effectLst/>
                <a:latin typeface="+mn-lt"/>
                <a:ea typeface="+mn-ea"/>
                <a:cs typeface="Segoe UI" pitchFamily="34" charset="0"/>
              </a:rPr>
              <a:t>Chicago, IL</a:t>
            </a:r>
            <a:endParaRPr lang="en-US" sz="2250" b="0" kern="1200" cap="none" spc="0" baseline="0" dirty="0">
              <a:ln w="3175">
                <a:noFill/>
              </a:ln>
              <a:gradFill>
                <a:gsLst>
                  <a:gs pos="84066">
                    <a:srgbClr val="000000"/>
                  </a:gs>
                  <a:gs pos="57576">
                    <a:srgbClr val="000000"/>
                  </a:gs>
                </a:gsLst>
                <a:lin ang="5400000" scaled="0"/>
              </a:gradFill>
              <a:effectLst/>
              <a:latin typeface="+mn-lt"/>
              <a:ea typeface="+mn-ea"/>
              <a:cs typeface="Segoe UI" pitchFamily="34" charset="0"/>
            </a:endParaRPr>
          </a:p>
        </p:txBody>
      </p:sp>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02510" y="4088040"/>
            <a:ext cx="2494315" cy="384949"/>
          </a:xfrm>
          <a:prstGeom prst="rect">
            <a:avLst/>
          </a:prstGeom>
        </p:spPr>
      </p:pic>
    </p:spTree>
    <p:extLst>
      <p:ext uri="{BB962C8B-B14F-4D97-AF65-F5344CB8AC3E}">
        <p14:creationId xmlns:p14="http://schemas.microsoft.com/office/powerpoint/2010/main" val="2655962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315" indent="-287315">
              <a:spcBef>
                <a:spcPts val="1224"/>
              </a:spcBef>
              <a:buClr>
                <a:schemeClr val="tx1"/>
              </a:buClr>
              <a:buFont typeface="Wingdings" panose="05000000000000000000" pitchFamily="2" charset="2"/>
              <a:buChar char="§"/>
              <a:defRPr sz="3200"/>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25279"/>
          </a:xfrm>
        </p:spPr>
        <p:txBody>
          <a:bodyPr wrap="square">
            <a:spAutoFit/>
          </a:bodyPr>
          <a:lstStyle>
            <a:lvl1pPr marL="287315" indent="-287315">
              <a:spcBef>
                <a:spcPts val="1224"/>
              </a:spcBef>
              <a:buClr>
                <a:schemeClr val="tx1"/>
              </a:buClr>
              <a:buFont typeface="Wingdings" panose="05000000000000000000" pitchFamily="2" charset="2"/>
              <a:buChar char="§"/>
              <a:defRPr sz="3200"/>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8982855"/>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3588092012"/>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863458523"/>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78547786"/>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94611297"/>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81085744"/>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93944676"/>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48415437"/>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7768151"/>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26897473"/>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9427002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189335521"/>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9123870"/>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663827993"/>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58696331"/>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74981161"/>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628428526"/>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12608840"/>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223989373"/>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0020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7496"/>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9062505"/>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6752926"/>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9" y="2136776"/>
            <a:ext cx="10056812" cy="1181862"/>
          </a:xfrm>
          <a:noFill/>
        </p:spPr>
        <p:txBody>
          <a:bodyPr tIns="91440" bIns="91440" anchor="t" anchorCtr="0">
            <a:spAutoFit/>
          </a:bodyPr>
          <a:lstStyle>
            <a:lvl1pPr>
              <a:defRPr sz="7199"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4881266"/>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Rectangle 5"/>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3897602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338157"/>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7045644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8597575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8642" y="286003"/>
            <a:ext cx="11375536" cy="78650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5533" y="1429994"/>
            <a:ext cx="11375536" cy="223152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391782"/>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oma Title and Bullet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6215" y="1813812"/>
            <a:ext cx="11697696" cy="1682524"/>
          </a:xfrm>
          <a:prstGeom prst="rect">
            <a:avLst/>
          </a:prstGeom>
        </p:spPr>
        <p:txBody>
          <a:bodyPr wrap="square">
            <a:spAutoFit/>
          </a:bodyPr>
          <a:lstStyle>
            <a:lvl1pPr>
              <a:defRPr sz="2448">
                <a:solidFill>
                  <a:srgbClr val="616161"/>
                </a:solidFill>
                <a:latin typeface="Segoe UI Light"/>
                <a:cs typeface="Segoe UI Light"/>
              </a:defRPr>
            </a:lvl1pPr>
            <a:lvl2pPr marL="884279" indent="-340109">
              <a:buFont typeface="Lucida Grande"/>
              <a:buChar char="—"/>
              <a:defRPr sz="1903">
                <a:solidFill>
                  <a:srgbClr val="616161"/>
                </a:solidFill>
                <a:latin typeface="Segoe UI Light"/>
                <a:cs typeface="Segoe UI Light"/>
              </a:defRPr>
            </a:lvl2pPr>
            <a:lvl3pPr>
              <a:defRPr sz="1496">
                <a:solidFill>
                  <a:srgbClr val="616161"/>
                </a:solidFill>
                <a:latin typeface="Segoe UI Light"/>
                <a:cs typeface="Segoe UI Light"/>
              </a:defRPr>
            </a:lvl3pPr>
            <a:lvl4pPr marL="1904602" indent="-272086">
              <a:buFont typeface="Lucida Grande"/>
              <a:buChar char="—"/>
              <a:defRPr sz="1496">
                <a:solidFill>
                  <a:srgbClr val="616161"/>
                </a:solidFill>
                <a:latin typeface="Segoe UI Light"/>
                <a:cs typeface="Segoe UI Light"/>
              </a:defRPr>
            </a:lvl4pPr>
            <a:lvl5pPr>
              <a:defRPr sz="1496">
                <a:solidFill>
                  <a:srgbClr val="616161"/>
                </a:solidFill>
                <a:latin typeface="Segoe UI Light"/>
                <a:cs typeface="Segoe UI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1"/>
          <p:cNvSpPr>
            <a:spLocks noGrp="1"/>
          </p:cNvSpPr>
          <p:nvPr>
            <p:ph type="title"/>
          </p:nvPr>
        </p:nvSpPr>
        <p:spPr>
          <a:xfrm>
            <a:off x="366219" y="295281"/>
            <a:ext cx="11697695" cy="917575"/>
          </a:xfrm>
          <a:prstGeom prst="rect">
            <a:avLst/>
          </a:prstGeom>
        </p:spPr>
        <p:txBody>
          <a:bodyPr/>
          <a:lstStyle>
            <a:lvl1pPr>
              <a:defRPr>
                <a:solidFill>
                  <a:srgbClr val="61616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349629855"/>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oma Title and Non-Bulleted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6215" y="1813812"/>
            <a:ext cx="11697696" cy="1682524"/>
          </a:xfrm>
          <a:prstGeom prst="rect">
            <a:avLst/>
          </a:prstGeom>
        </p:spPr>
        <p:txBody>
          <a:bodyPr wrap="square">
            <a:spAutoFit/>
          </a:bodyPr>
          <a:lstStyle>
            <a:lvl1pPr marL="0" indent="0">
              <a:buNone/>
              <a:defRPr sz="2448">
                <a:solidFill>
                  <a:srgbClr val="616161"/>
                </a:solidFill>
                <a:latin typeface="Segoe UI Light"/>
                <a:cs typeface="Segoe UI Light"/>
              </a:defRPr>
            </a:lvl1pPr>
            <a:lvl2pPr marL="544171" indent="0">
              <a:buFont typeface="Lucida Grande"/>
              <a:buNone/>
              <a:defRPr sz="1903">
                <a:solidFill>
                  <a:srgbClr val="616161"/>
                </a:solidFill>
                <a:latin typeface="Segoe UI Light"/>
                <a:cs typeface="Segoe UI Light"/>
              </a:defRPr>
            </a:lvl2pPr>
            <a:lvl3pPr marL="1088344" indent="0">
              <a:buNone/>
              <a:defRPr sz="1496">
                <a:solidFill>
                  <a:srgbClr val="616161"/>
                </a:solidFill>
                <a:latin typeface="Segoe UI Light"/>
                <a:cs typeface="Segoe UI Light"/>
              </a:defRPr>
            </a:lvl3pPr>
            <a:lvl4pPr marL="1632517" indent="0">
              <a:buFont typeface="Lucida Grande"/>
              <a:buNone/>
              <a:defRPr sz="1496">
                <a:solidFill>
                  <a:srgbClr val="616161"/>
                </a:solidFill>
                <a:latin typeface="Segoe UI Light"/>
                <a:cs typeface="Segoe UI Light"/>
              </a:defRPr>
            </a:lvl4pPr>
            <a:lvl5pPr marL="2176689" indent="0">
              <a:buNone/>
              <a:defRPr sz="1496">
                <a:solidFill>
                  <a:srgbClr val="616161"/>
                </a:solidFill>
                <a:latin typeface="Segoe UI Light"/>
                <a:cs typeface="Segoe UI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1"/>
          <p:cNvSpPr>
            <a:spLocks noGrp="1"/>
          </p:cNvSpPr>
          <p:nvPr>
            <p:ph type="title"/>
          </p:nvPr>
        </p:nvSpPr>
        <p:spPr>
          <a:xfrm>
            <a:off x="366219" y="295281"/>
            <a:ext cx="11697695" cy="917575"/>
          </a:xfrm>
          <a:prstGeom prst="rect">
            <a:avLst/>
          </a:prstGeom>
        </p:spPr>
        <p:txBody>
          <a:bodyPr/>
          <a:lstStyle>
            <a:lvl1pPr>
              <a:defRPr>
                <a:solidFill>
                  <a:srgbClr val="61616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043316669"/>
      </p:ext>
    </p:extLst>
  </p:cSld>
  <p:clrMapOvr>
    <a:masterClrMapping/>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oma Two Column Non-bulleted Text">
    <p:spTree>
      <p:nvGrpSpPr>
        <p:cNvPr id="1" name=""/>
        <p:cNvGrpSpPr/>
        <p:nvPr/>
      </p:nvGrpSpPr>
      <p:grpSpPr>
        <a:xfrm>
          <a:off x="0" y="0"/>
          <a:ext cx="0" cy="0"/>
          <a:chOff x="0" y="0"/>
          <a:chExt cx="0" cy="0"/>
        </a:xfrm>
      </p:grpSpPr>
      <p:sp>
        <p:nvSpPr>
          <p:cNvPr id="9" name="Title 1"/>
          <p:cNvSpPr>
            <a:spLocks noGrp="1"/>
          </p:cNvSpPr>
          <p:nvPr>
            <p:ph type="title"/>
          </p:nvPr>
        </p:nvSpPr>
        <p:spPr>
          <a:xfrm>
            <a:off x="366219" y="295281"/>
            <a:ext cx="11697695" cy="917575"/>
          </a:xfrm>
        </p:spPr>
        <p:txBody>
          <a:bodyPr/>
          <a:lstStyle/>
          <a:p>
            <a:r>
              <a:rPr lang="en-US" dirty="0" smtClean="0"/>
              <a:t>Click to edit Master title style</a:t>
            </a:r>
            <a:endParaRPr lang="en-US" dirty="0"/>
          </a:p>
        </p:txBody>
      </p:sp>
      <p:sp>
        <p:nvSpPr>
          <p:cNvPr id="6" name="Text Placeholder 3"/>
          <p:cNvSpPr>
            <a:spLocks noGrp="1"/>
          </p:cNvSpPr>
          <p:nvPr>
            <p:ph type="body" sz="quarter" idx="12"/>
          </p:nvPr>
        </p:nvSpPr>
        <p:spPr>
          <a:xfrm>
            <a:off x="366217" y="1222308"/>
            <a:ext cx="5501553" cy="1682524"/>
          </a:xfrm>
          <a:prstGeom prst="rect">
            <a:avLst/>
          </a:prstGeom>
        </p:spPr>
        <p:txBody>
          <a:bodyPr wrap="square">
            <a:spAutoFit/>
          </a:bodyPr>
          <a:lstStyle>
            <a:lvl1pPr marL="0" indent="0">
              <a:buNone/>
              <a:defRPr sz="2448">
                <a:solidFill>
                  <a:srgbClr val="616161"/>
                </a:solidFill>
                <a:latin typeface="Segoe UI Light"/>
                <a:cs typeface="Segoe UI Light"/>
              </a:defRPr>
            </a:lvl1pPr>
            <a:lvl2pPr marL="544171" indent="0">
              <a:buFont typeface="Lucida Grande"/>
              <a:buNone/>
              <a:defRPr sz="1903">
                <a:solidFill>
                  <a:srgbClr val="616161"/>
                </a:solidFill>
                <a:latin typeface="Segoe UI Light"/>
                <a:cs typeface="Segoe UI Light"/>
              </a:defRPr>
            </a:lvl2pPr>
            <a:lvl3pPr marL="1088344" indent="0">
              <a:buNone/>
              <a:defRPr sz="1496">
                <a:solidFill>
                  <a:srgbClr val="616161"/>
                </a:solidFill>
                <a:latin typeface="Segoe UI Light"/>
                <a:cs typeface="Segoe UI Light"/>
              </a:defRPr>
            </a:lvl3pPr>
            <a:lvl4pPr marL="1632517" indent="0">
              <a:buFont typeface="Lucida Grande"/>
              <a:buNone/>
              <a:defRPr sz="1496">
                <a:solidFill>
                  <a:srgbClr val="616161"/>
                </a:solidFill>
                <a:latin typeface="Segoe UI Light"/>
                <a:cs typeface="Segoe UI Light"/>
              </a:defRPr>
            </a:lvl4pPr>
            <a:lvl5pPr marL="2176689" indent="0">
              <a:buNone/>
              <a:defRPr sz="1496">
                <a:solidFill>
                  <a:srgbClr val="616161"/>
                </a:solidFill>
                <a:latin typeface="Segoe UI Light"/>
                <a:cs typeface="Segoe UI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3"/>
          <p:cNvSpPr>
            <a:spLocks noGrp="1"/>
          </p:cNvSpPr>
          <p:nvPr>
            <p:ph type="body" sz="quarter" idx="13"/>
          </p:nvPr>
        </p:nvSpPr>
        <p:spPr>
          <a:xfrm>
            <a:off x="6577061" y="1222308"/>
            <a:ext cx="5501553" cy="1682524"/>
          </a:xfrm>
          <a:prstGeom prst="rect">
            <a:avLst/>
          </a:prstGeom>
        </p:spPr>
        <p:txBody>
          <a:bodyPr wrap="square">
            <a:spAutoFit/>
          </a:bodyPr>
          <a:lstStyle>
            <a:lvl1pPr marL="0" indent="0">
              <a:buNone/>
              <a:defRPr sz="2448">
                <a:solidFill>
                  <a:srgbClr val="616161"/>
                </a:solidFill>
                <a:latin typeface="Segoe UI Light"/>
                <a:cs typeface="Segoe UI Light"/>
              </a:defRPr>
            </a:lvl1pPr>
            <a:lvl2pPr marL="544171" indent="0">
              <a:buFont typeface="Lucida Grande"/>
              <a:buNone/>
              <a:defRPr sz="1903">
                <a:solidFill>
                  <a:srgbClr val="616161"/>
                </a:solidFill>
                <a:latin typeface="Segoe UI Light"/>
                <a:cs typeface="Segoe UI Light"/>
              </a:defRPr>
            </a:lvl2pPr>
            <a:lvl3pPr marL="1088344" indent="0">
              <a:buNone/>
              <a:defRPr sz="1496">
                <a:solidFill>
                  <a:srgbClr val="616161"/>
                </a:solidFill>
                <a:latin typeface="Segoe UI Light"/>
                <a:cs typeface="Segoe UI Light"/>
              </a:defRPr>
            </a:lvl3pPr>
            <a:lvl4pPr marL="1632517" indent="0">
              <a:buFont typeface="Lucida Grande"/>
              <a:buNone/>
              <a:defRPr sz="1496">
                <a:solidFill>
                  <a:srgbClr val="616161"/>
                </a:solidFill>
                <a:latin typeface="Segoe UI Light"/>
                <a:cs typeface="Segoe UI Light"/>
              </a:defRPr>
            </a:lvl4pPr>
            <a:lvl5pPr marL="2176689" indent="0">
              <a:buNone/>
              <a:defRPr sz="1496">
                <a:solidFill>
                  <a:srgbClr val="616161"/>
                </a:solidFill>
                <a:latin typeface="Segoe UI Light"/>
                <a:cs typeface="Segoe UI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90926042"/>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oma 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3"/>
          <p:cNvSpPr>
            <a:spLocks noGrp="1"/>
          </p:cNvSpPr>
          <p:nvPr>
            <p:ph type="body" sz="quarter" idx="12"/>
          </p:nvPr>
        </p:nvSpPr>
        <p:spPr>
          <a:xfrm>
            <a:off x="366217" y="1222308"/>
            <a:ext cx="5501553" cy="1682524"/>
          </a:xfrm>
          <a:prstGeom prst="rect">
            <a:avLst/>
          </a:prstGeom>
        </p:spPr>
        <p:txBody>
          <a:bodyPr wrap="square">
            <a:spAutoFit/>
          </a:bodyPr>
          <a:lstStyle>
            <a:lvl1pPr>
              <a:defRPr sz="2448">
                <a:solidFill>
                  <a:srgbClr val="616161"/>
                </a:solidFill>
                <a:latin typeface="Segoe UI Light"/>
                <a:cs typeface="Segoe UI Light"/>
              </a:defRPr>
            </a:lvl1pPr>
            <a:lvl2pPr marL="884279" indent="-340109">
              <a:buFont typeface="Lucida Grande"/>
              <a:buChar char="—"/>
              <a:defRPr sz="1903">
                <a:solidFill>
                  <a:srgbClr val="616161"/>
                </a:solidFill>
                <a:latin typeface="Segoe UI Light"/>
                <a:cs typeface="Segoe UI Light"/>
              </a:defRPr>
            </a:lvl2pPr>
            <a:lvl3pPr>
              <a:defRPr sz="1496">
                <a:solidFill>
                  <a:srgbClr val="616161"/>
                </a:solidFill>
                <a:latin typeface="Segoe UI Light"/>
                <a:cs typeface="Segoe UI Light"/>
              </a:defRPr>
            </a:lvl3pPr>
            <a:lvl4pPr marL="1904602" indent="-272086">
              <a:buFont typeface="Lucida Grande"/>
              <a:buChar char="—"/>
              <a:defRPr sz="1496">
                <a:solidFill>
                  <a:srgbClr val="616161"/>
                </a:solidFill>
                <a:latin typeface="Segoe UI Light"/>
                <a:cs typeface="Segoe UI Light"/>
              </a:defRPr>
            </a:lvl4pPr>
            <a:lvl5pPr>
              <a:defRPr sz="1496">
                <a:solidFill>
                  <a:srgbClr val="616161"/>
                </a:solidFill>
                <a:latin typeface="Segoe UI Light"/>
                <a:cs typeface="Segoe UI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3"/>
          <p:cNvSpPr>
            <a:spLocks noGrp="1"/>
          </p:cNvSpPr>
          <p:nvPr>
            <p:ph type="body" sz="quarter" idx="13"/>
          </p:nvPr>
        </p:nvSpPr>
        <p:spPr>
          <a:xfrm>
            <a:off x="6577061" y="1222308"/>
            <a:ext cx="5501553" cy="1682524"/>
          </a:xfrm>
          <a:prstGeom prst="rect">
            <a:avLst/>
          </a:prstGeom>
        </p:spPr>
        <p:txBody>
          <a:bodyPr wrap="square">
            <a:spAutoFit/>
          </a:bodyPr>
          <a:lstStyle>
            <a:lvl1pPr>
              <a:defRPr sz="2448">
                <a:solidFill>
                  <a:srgbClr val="616161"/>
                </a:solidFill>
                <a:latin typeface="Segoe UI Light"/>
                <a:cs typeface="Segoe UI Light"/>
              </a:defRPr>
            </a:lvl1pPr>
            <a:lvl2pPr marL="884279" indent="-340109">
              <a:buFont typeface="Lucida Grande"/>
              <a:buChar char="—"/>
              <a:defRPr sz="1903">
                <a:solidFill>
                  <a:srgbClr val="616161"/>
                </a:solidFill>
                <a:latin typeface="Segoe UI Light"/>
                <a:cs typeface="Segoe UI Light"/>
              </a:defRPr>
            </a:lvl2pPr>
            <a:lvl3pPr>
              <a:defRPr sz="1496">
                <a:solidFill>
                  <a:srgbClr val="616161"/>
                </a:solidFill>
                <a:latin typeface="Segoe UI Light"/>
                <a:cs typeface="Segoe UI Light"/>
              </a:defRPr>
            </a:lvl3pPr>
            <a:lvl4pPr marL="1904602" indent="-272086">
              <a:buFont typeface="Lucida Grande"/>
              <a:buChar char="—"/>
              <a:defRPr sz="1496">
                <a:solidFill>
                  <a:srgbClr val="616161"/>
                </a:solidFill>
                <a:latin typeface="Segoe UI Light"/>
                <a:cs typeface="Segoe UI Light"/>
              </a:defRPr>
            </a:lvl4pPr>
            <a:lvl5pPr>
              <a:defRPr sz="1496">
                <a:solidFill>
                  <a:srgbClr val="616161"/>
                </a:solidFill>
                <a:latin typeface="Segoe UI Light"/>
                <a:cs typeface="Segoe UI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67722343"/>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oma Two Column Content Tile Layout">
    <p:spTree>
      <p:nvGrpSpPr>
        <p:cNvPr id="1" name=""/>
        <p:cNvGrpSpPr/>
        <p:nvPr/>
      </p:nvGrpSpPr>
      <p:grpSpPr>
        <a:xfrm>
          <a:off x="0" y="0"/>
          <a:ext cx="0" cy="0"/>
          <a:chOff x="0" y="0"/>
          <a:chExt cx="0" cy="0"/>
        </a:xfrm>
      </p:grpSpPr>
      <p:sp>
        <p:nvSpPr>
          <p:cNvPr id="8" name="Text Placeholder 3"/>
          <p:cNvSpPr>
            <a:spLocks noGrp="1"/>
          </p:cNvSpPr>
          <p:nvPr>
            <p:ph type="body" sz="quarter" idx="10"/>
          </p:nvPr>
        </p:nvSpPr>
        <p:spPr>
          <a:xfrm>
            <a:off x="366218" y="2124076"/>
            <a:ext cx="5856456" cy="3657600"/>
          </a:xfrm>
          <a:prstGeom prst="rect">
            <a:avLst/>
          </a:prstGeom>
          <a:solidFill>
            <a:schemeClr val="accent5"/>
          </a:solidFill>
        </p:spPr>
        <p:txBody>
          <a:bodyPr wrap="square" tIns="107568" bIns="107568">
            <a:noAutofit/>
          </a:bodyPr>
          <a:lstStyle>
            <a:lvl1pPr marL="0" indent="0">
              <a:spcBef>
                <a:spcPts val="1224"/>
              </a:spcBef>
              <a:buClr>
                <a:schemeClr val="tx1"/>
              </a:buClr>
              <a:buFont typeface="Wingdings" pitchFamily="2" charset="2"/>
              <a:buNone/>
              <a:defRPr sz="3264">
                <a:solidFill>
                  <a:srgbClr val="FFFFFF"/>
                </a:solidFill>
              </a:defRPr>
            </a:lvl1pPr>
            <a:lvl2pPr marL="0" indent="0">
              <a:spcBef>
                <a:spcPts val="1080"/>
              </a:spcBef>
              <a:buNone/>
              <a:defRPr sz="1903">
                <a:solidFill>
                  <a:srgbClr val="FFFFFF"/>
                </a:solidFill>
              </a:defRPr>
            </a:lvl2pPr>
            <a:lvl3pPr marL="231628" indent="0">
              <a:buNone/>
              <a:tabLst/>
              <a:defRPr sz="1903">
                <a:solidFill>
                  <a:srgbClr val="FFFFFF"/>
                </a:solidFill>
              </a:defRPr>
            </a:lvl3pPr>
            <a:lvl4pPr marL="460082" indent="0">
              <a:buNone/>
              <a:defRPr>
                <a:solidFill>
                  <a:srgbClr val="FFFFFF"/>
                </a:solidFill>
              </a:defRPr>
            </a:lvl4pPr>
            <a:lvl5pPr marL="685363"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6216793" y="2124076"/>
            <a:ext cx="5847118" cy="3657600"/>
          </a:xfrm>
          <a:prstGeom prst="rect">
            <a:avLst/>
          </a:prstGeom>
          <a:solidFill>
            <a:schemeClr val="bg2"/>
          </a:solidFill>
        </p:spPr>
        <p:txBody>
          <a:bodyPr wrap="square" tIns="107568" bIns="107568">
            <a:noAutofit/>
          </a:bodyPr>
          <a:lstStyle>
            <a:lvl1pPr marL="0" indent="0">
              <a:spcBef>
                <a:spcPts val="1224"/>
              </a:spcBef>
              <a:buClr>
                <a:schemeClr val="tx1"/>
              </a:buClr>
              <a:buFont typeface="Wingdings" pitchFamily="2" charset="2"/>
              <a:buNone/>
              <a:defRPr sz="3264">
                <a:solidFill>
                  <a:srgbClr val="FFFFFF"/>
                </a:solidFill>
              </a:defRPr>
            </a:lvl1pPr>
            <a:lvl2pPr marL="0" indent="0">
              <a:spcBef>
                <a:spcPts val="1080"/>
              </a:spcBef>
              <a:buNone/>
              <a:defRPr sz="1903">
                <a:solidFill>
                  <a:srgbClr val="FFFFFF"/>
                </a:solidFill>
              </a:defRPr>
            </a:lvl2pPr>
            <a:lvl3pPr marL="231628" indent="0">
              <a:buNone/>
              <a:tabLst/>
              <a:defRPr sz="1903">
                <a:solidFill>
                  <a:srgbClr val="FFFFFF"/>
                </a:solidFill>
              </a:defRPr>
            </a:lvl3pPr>
            <a:lvl4pPr marL="460082" indent="0">
              <a:buNone/>
              <a:defRPr>
                <a:solidFill>
                  <a:srgbClr val="FFFFFF"/>
                </a:solidFill>
              </a:defRPr>
            </a:lvl4pPr>
            <a:lvl5pPr marL="685363"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
          <p:cNvSpPr>
            <a:spLocks noGrp="1"/>
          </p:cNvSpPr>
          <p:nvPr>
            <p:ph type="title"/>
          </p:nvPr>
        </p:nvSpPr>
        <p:spPr>
          <a:xfrm>
            <a:off x="366219" y="295281"/>
            <a:ext cx="11697695" cy="917575"/>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2607298914"/>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oma Three Column Content Tile Layout">
    <p:spTree>
      <p:nvGrpSpPr>
        <p:cNvPr id="1" name=""/>
        <p:cNvGrpSpPr/>
        <p:nvPr/>
      </p:nvGrpSpPr>
      <p:grpSpPr>
        <a:xfrm>
          <a:off x="0" y="0"/>
          <a:ext cx="0" cy="0"/>
          <a:chOff x="0" y="0"/>
          <a:chExt cx="0" cy="0"/>
        </a:xfrm>
      </p:grpSpPr>
      <p:sp>
        <p:nvSpPr>
          <p:cNvPr id="8" name="Text Placeholder 3"/>
          <p:cNvSpPr>
            <a:spLocks noGrp="1"/>
          </p:cNvSpPr>
          <p:nvPr>
            <p:ph type="body" sz="quarter" idx="10"/>
          </p:nvPr>
        </p:nvSpPr>
        <p:spPr>
          <a:xfrm>
            <a:off x="366215" y="2124076"/>
            <a:ext cx="3840806" cy="3657600"/>
          </a:xfrm>
          <a:prstGeom prst="rect">
            <a:avLst/>
          </a:prstGeom>
          <a:solidFill>
            <a:schemeClr val="accent2"/>
          </a:solidFill>
        </p:spPr>
        <p:txBody>
          <a:bodyPr wrap="square" tIns="107568" bIns="107568">
            <a:noAutofit/>
          </a:bodyPr>
          <a:lstStyle>
            <a:lvl1pPr marL="0" indent="0">
              <a:spcBef>
                <a:spcPts val="1224"/>
              </a:spcBef>
              <a:buClr>
                <a:schemeClr val="tx1"/>
              </a:buClr>
              <a:buFont typeface="Wingdings" pitchFamily="2" charset="2"/>
              <a:buNone/>
              <a:defRPr sz="3264">
                <a:solidFill>
                  <a:srgbClr val="FFFFFF"/>
                </a:solidFill>
              </a:defRPr>
            </a:lvl1pPr>
            <a:lvl2pPr marL="0" indent="0">
              <a:spcBef>
                <a:spcPts val="1080"/>
              </a:spcBef>
              <a:buNone/>
              <a:defRPr sz="1903">
                <a:solidFill>
                  <a:srgbClr val="FFFFFF"/>
                </a:solidFill>
              </a:defRPr>
            </a:lvl2pPr>
            <a:lvl3pPr marL="231628" indent="0">
              <a:buNone/>
              <a:tabLst/>
              <a:defRPr sz="1903">
                <a:solidFill>
                  <a:srgbClr val="FFFFFF"/>
                </a:solidFill>
              </a:defRPr>
            </a:lvl3pPr>
            <a:lvl4pPr marL="460082" indent="0">
              <a:buNone/>
              <a:defRPr>
                <a:solidFill>
                  <a:srgbClr val="FFFFFF"/>
                </a:solidFill>
              </a:defRPr>
            </a:lvl4pPr>
            <a:lvl5pPr marL="685363"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283624" y="2124076"/>
            <a:ext cx="3840806" cy="3657600"/>
          </a:xfrm>
          <a:prstGeom prst="rect">
            <a:avLst/>
          </a:prstGeom>
          <a:solidFill>
            <a:schemeClr val="tx2"/>
          </a:solidFill>
          <a:ln>
            <a:noFill/>
          </a:ln>
        </p:spPr>
        <p:txBody>
          <a:bodyPr wrap="square" tIns="107568" bIns="107568">
            <a:noAutofit/>
          </a:bodyPr>
          <a:lstStyle>
            <a:lvl1pPr marL="0" indent="0">
              <a:spcBef>
                <a:spcPts val="1224"/>
              </a:spcBef>
              <a:buClr>
                <a:schemeClr val="tx1"/>
              </a:buClr>
              <a:buFont typeface="Wingdings" pitchFamily="2" charset="2"/>
              <a:buNone/>
              <a:defRPr sz="3264">
                <a:solidFill>
                  <a:srgbClr val="FFFFFF"/>
                </a:solidFill>
              </a:defRPr>
            </a:lvl1pPr>
            <a:lvl2pPr marL="0" indent="0">
              <a:spcBef>
                <a:spcPts val="1080"/>
              </a:spcBef>
              <a:buNone/>
              <a:defRPr sz="1903">
                <a:solidFill>
                  <a:srgbClr val="FFFFFF"/>
                </a:solidFill>
              </a:defRPr>
            </a:lvl2pPr>
            <a:lvl3pPr marL="231628" indent="0">
              <a:buNone/>
              <a:tabLst/>
              <a:defRPr sz="1903">
                <a:solidFill>
                  <a:srgbClr val="FFFFFF"/>
                </a:solidFill>
              </a:defRPr>
            </a:lvl3pPr>
            <a:lvl4pPr marL="460082" indent="0">
              <a:buNone/>
              <a:defRPr>
                <a:solidFill>
                  <a:srgbClr val="FFFFFF"/>
                </a:solidFill>
              </a:defRPr>
            </a:lvl4pPr>
            <a:lvl5pPr marL="685363"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8205661" y="2124076"/>
            <a:ext cx="3840806" cy="3657600"/>
          </a:xfrm>
          <a:prstGeom prst="rect">
            <a:avLst/>
          </a:prstGeom>
          <a:solidFill>
            <a:schemeClr val="bg1"/>
          </a:solidFill>
        </p:spPr>
        <p:txBody>
          <a:bodyPr wrap="square" tIns="107568" bIns="107568">
            <a:noAutofit/>
          </a:bodyPr>
          <a:lstStyle>
            <a:lvl1pPr marL="0" indent="0">
              <a:spcBef>
                <a:spcPts val="1224"/>
              </a:spcBef>
              <a:buClr>
                <a:schemeClr val="tx1"/>
              </a:buClr>
              <a:buFont typeface="Wingdings" pitchFamily="2" charset="2"/>
              <a:buNone/>
              <a:defRPr sz="3264">
                <a:solidFill>
                  <a:srgbClr val="FFFFFF"/>
                </a:solidFill>
              </a:defRPr>
            </a:lvl1pPr>
            <a:lvl2pPr marL="0" indent="0">
              <a:spcBef>
                <a:spcPts val="1080"/>
              </a:spcBef>
              <a:buNone/>
              <a:defRPr sz="1903">
                <a:solidFill>
                  <a:srgbClr val="FFFFFF"/>
                </a:solidFill>
              </a:defRPr>
            </a:lvl2pPr>
            <a:lvl3pPr marL="231628" indent="0">
              <a:buNone/>
              <a:tabLst/>
              <a:defRPr sz="1903">
                <a:solidFill>
                  <a:srgbClr val="FFFFFF"/>
                </a:solidFill>
              </a:defRPr>
            </a:lvl3pPr>
            <a:lvl4pPr marL="460082" indent="0">
              <a:buNone/>
              <a:defRPr>
                <a:solidFill>
                  <a:srgbClr val="FFFFFF"/>
                </a:solidFill>
              </a:defRPr>
            </a:lvl4pPr>
            <a:lvl5pPr marL="685363"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
          <p:cNvSpPr>
            <a:spLocks noGrp="1"/>
          </p:cNvSpPr>
          <p:nvPr>
            <p:ph type="title"/>
          </p:nvPr>
        </p:nvSpPr>
        <p:spPr>
          <a:xfrm>
            <a:off x="366219" y="295281"/>
            <a:ext cx="11697695" cy="917575"/>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188635102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9" y="2125663"/>
            <a:ext cx="10056812" cy="1181862"/>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
        <p:nvSpPr>
          <p:cNvPr id="4" name="Rectangle 3"/>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20258259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oma Content Tile + Image">
    <p:spTree>
      <p:nvGrpSpPr>
        <p:cNvPr id="1" name=""/>
        <p:cNvGrpSpPr/>
        <p:nvPr/>
      </p:nvGrpSpPr>
      <p:grpSpPr>
        <a:xfrm>
          <a:off x="0" y="0"/>
          <a:ext cx="0" cy="0"/>
          <a:chOff x="0" y="0"/>
          <a:chExt cx="0" cy="0"/>
        </a:xfrm>
      </p:grpSpPr>
      <p:sp>
        <p:nvSpPr>
          <p:cNvPr id="9" name="Text Placeholder 3"/>
          <p:cNvSpPr>
            <a:spLocks noGrp="1"/>
          </p:cNvSpPr>
          <p:nvPr>
            <p:ph type="body" sz="quarter" idx="10"/>
          </p:nvPr>
        </p:nvSpPr>
        <p:spPr>
          <a:xfrm>
            <a:off x="366215" y="2124076"/>
            <a:ext cx="3840806" cy="3657600"/>
          </a:xfrm>
          <a:prstGeom prst="rect">
            <a:avLst/>
          </a:prstGeom>
          <a:solidFill>
            <a:schemeClr val="accent3"/>
          </a:solidFill>
        </p:spPr>
        <p:txBody>
          <a:bodyPr wrap="square" tIns="107568" bIns="107568">
            <a:noAutofit/>
          </a:bodyPr>
          <a:lstStyle>
            <a:lvl1pPr marL="0" indent="0">
              <a:spcBef>
                <a:spcPts val="1224"/>
              </a:spcBef>
              <a:buClr>
                <a:schemeClr val="tx1"/>
              </a:buClr>
              <a:buFont typeface="Wingdings" pitchFamily="2" charset="2"/>
              <a:buNone/>
              <a:defRPr sz="3264">
                <a:solidFill>
                  <a:srgbClr val="FFFFFF"/>
                </a:solidFill>
              </a:defRPr>
            </a:lvl1pPr>
            <a:lvl2pPr marL="0" indent="0">
              <a:spcBef>
                <a:spcPts val="1080"/>
              </a:spcBef>
              <a:buNone/>
              <a:defRPr sz="1903">
                <a:solidFill>
                  <a:srgbClr val="FFFFFF"/>
                </a:solidFill>
              </a:defRPr>
            </a:lvl2pPr>
            <a:lvl3pPr marL="231628" indent="0">
              <a:buNone/>
              <a:tabLst/>
              <a:defRPr sz="1903">
                <a:solidFill>
                  <a:srgbClr val="FFFFFF"/>
                </a:solidFill>
              </a:defRPr>
            </a:lvl3pPr>
            <a:lvl4pPr marL="460082" indent="0">
              <a:buNone/>
              <a:defRPr>
                <a:solidFill>
                  <a:srgbClr val="FFFFFF"/>
                </a:solidFill>
              </a:defRPr>
            </a:lvl4pPr>
            <a:lvl5pPr marL="685363"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1"/>
          <p:cNvSpPr>
            <a:spLocks noGrp="1"/>
          </p:cNvSpPr>
          <p:nvPr>
            <p:ph type="title"/>
          </p:nvPr>
        </p:nvSpPr>
        <p:spPr>
          <a:xfrm>
            <a:off x="366219" y="295281"/>
            <a:ext cx="11697695" cy="917575"/>
          </a:xfrm>
        </p:spPr>
        <p:txBody>
          <a:bodyPr/>
          <a:lstStyle/>
          <a:p>
            <a:r>
              <a:rPr lang="en-US" smtClean="0"/>
              <a:t>Click to edit Master title style</a:t>
            </a:r>
            <a:endParaRPr lang="en-US" dirty="0"/>
          </a:p>
        </p:txBody>
      </p:sp>
      <p:sp>
        <p:nvSpPr>
          <p:cNvPr id="5" name="Picture Placeholder 3"/>
          <p:cNvSpPr>
            <a:spLocks noGrp="1"/>
          </p:cNvSpPr>
          <p:nvPr>
            <p:ph type="pic" sz="quarter" idx="14"/>
          </p:nvPr>
        </p:nvSpPr>
        <p:spPr>
          <a:xfrm>
            <a:off x="4223376" y="2129414"/>
            <a:ext cx="7840538" cy="3654385"/>
          </a:xfrm>
          <a:prstGeom prst="rect">
            <a:avLst/>
          </a:prstGeom>
        </p:spPr>
        <p:txBody>
          <a:bodyPr/>
          <a:lstStyle>
            <a:lvl1pPr>
              <a:defRPr>
                <a:solidFill>
                  <a:srgbClr val="616161"/>
                </a:solidFill>
              </a:defRPr>
            </a:lvl1pPr>
          </a:lstStyle>
          <a:p>
            <a:endParaRPr lang="en-US" dirty="0"/>
          </a:p>
        </p:txBody>
      </p:sp>
    </p:spTree>
    <p:extLst>
      <p:ext uri="{BB962C8B-B14F-4D97-AF65-F5344CB8AC3E}">
        <p14:creationId xmlns:p14="http://schemas.microsoft.com/office/powerpoint/2010/main" val="1123452396"/>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oma Title Only">
    <p:spTree>
      <p:nvGrpSpPr>
        <p:cNvPr id="1" name=""/>
        <p:cNvGrpSpPr/>
        <p:nvPr/>
      </p:nvGrpSpPr>
      <p:grpSpPr>
        <a:xfrm>
          <a:off x="0" y="0"/>
          <a:ext cx="0" cy="0"/>
          <a:chOff x="0" y="0"/>
          <a:chExt cx="0" cy="0"/>
        </a:xfrm>
      </p:grpSpPr>
      <p:sp>
        <p:nvSpPr>
          <p:cNvPr id="5" name="Title 1"/>
          <p:cNvSpPr>
            <a:spLocks noGrp="1"/>
          </p:cNvSpPr>
          <p:nvPr>
            <p:ph type="title"/>
          </p:nvPr>
        </p:nvSpPr>
        <p:spPr>
          <a:xfrm>
            <a:off x="366219" y="295281"/>
            <a:ext cx="11697695" cy="917575"/>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226549629"/>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oma Title Only (No footer)">
    <p:spTree>
      <p:nvGrpSpPr>
        <p:cNvPr id="1" name=""/>
        <p:cNvGrpSpPr/>
        <p:nvPr/>
      </p:nvGrpSpPr>
      <p:grpSpPr>
        <a:xfrm>
          <a:off x="0" y="0"/>
          <a:ext cx="0" cy="0"/>
          <a:chOff x="0" y="0"/>
          <a:chExt cx="0" cy="0"/>
        </a:xfrm>
      </p:grpSpPr>
      <p:sp>
        <p:nvSpPr>
          <p:cNvPr id="5" name="Title 1"/>
          <p:cNvSpPr>
            <a:spLocks noGrp="1"/>
          </p:cNvSpPr>
          <p:nvPr>
            <p:ph type="title"/>
          </p:nvPr>
        </p:nvSpPr>
        <p:spPr>
          <a:xfrm>
            <a:off x="366219" y="295281"/>
            <a:ext cx="11697695" cy="917575"/>
          </a:xfrm>
        </p:spPr>
        <p:txBody>
          <a:bodyPr/>
          <a:lstStyle/>
          <a:p>
            <a:r>
              <a:rPr lang="en-US" smtClean="0"/>
              <a:t>Click to edit Master title style</a:t>
            </a:r>
            <a:endParaRPr lang="en-US" dirty="0"/>
          </a:p>
        </p:txBody>
      </p:sp>
      <p:sp>
        <p:nvSpPr>
          <p:cNvPr id="2" name="Rectangle 1"/>
          <p:cNvSpPr/>
          <p:nvPr userDrawn="1"/>
        </p:nvSpPr>
        <p:spPr bwMode="auto">
          <a:xfrm>
            <a:off x="3" y="6422989"/>
            <a:ext cx="4743902" cy="571537"/>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7676" tIns="174141" rIns="217676" bIns="174141" numCol="1" spcCol="0" rtlCol="0" fromWordArt="0" anchor="t" anchorCtr="0" forceAA="0" compatLnSpc="1">
            <a:prstTxWarp prst="textNoShape">
              <a:avLst/>
            </a:prstTxWarp>
            <a:noAutofit/>
          </a:bodyPr>
          <a:lstStyle/>
          <a:p>
            <a:pPr algn="ctr" defTabSz="1109854" fontAlgn="base">
              <a:lnSpc>
                <a:spcPct val="90000"/>
              </a:lnSpc>
              <a:spcBef>
                <a:spcPct val="0"/>
              </a:spcBef>
              <a:spcAft>
                <a:spcPct val="0"/>
              </a:spcAft>
            </a:pPr>
            <a:endParaRPr lang="en-US" sz="2856"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99665982"/>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oma Emphasis Content One Tile">
    <p:bg>
      <p:bgPr>
        <a:solidFill>
          <a:srgbClr val="FFFFFF"/>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hasCustomPrompt="1"/>
          </p:nvPr>
        </p:nvSpPr>
        <p:spPr>
          <a:xfrm>
            <a:off x="7686270" y="2124076"/>
            <a:ext cx="4389494" cy="3657600"/>
          </a:xfrm>
          <a:prstGeom prst="rect">
            <a:avLst/>
          </a:prstGeom>
          <a:solidFill>
            <a:schemeClr val="tx1"/>
          </a:solidFill>
        </p:spPr>
        <p:txBody>
          <a:bodyPr wrap="square" tIns="107568" bIns="107568">
            <a:noAutofit/>
          </a:bodyPr>
          <a:lstStyle>
            <a:lvl1pPr marL="0" indent="0">
              <a:spcBef>
                <a:spcPts val="1224"/>
              </a:spcBef>
              <a:buClr>
                <a:schemeClr val="tx1"/>
              </a:buClr>
              <a:buFont typeface="Wingdings" pitchFamily="2" charset="2"/>
              <a:buNone/>
              <a:defRPr sz="3264">
                <a:solidFill>
                  <a:srgbClr val="FFFFFF"/>
                </a:solidFill>
              </a:defRPr>
            </a:lvl1pPr>
            <a:lvl2pPr marL="0" indent="0">
              <a:spcBef>
                <a:spcPts val="1080"/>
              </a:spcBef>
              <a:buNone/>
              <a:defRPr sz="1903">
                <a:solidFill>
                  <a:srgbClr val="FFFFFF"/>
                </a:solidFill>
              </a:defRPr>
            </a:lvl2pPr>
            <a:lvl3pPr marL="231628" indent="0">
              <a:buNone/>
              <a:tabLst/>
              <a:defRPr sz="1903">
                <a:solidFill>
                  <a:srgbClr val="FFFFFF"/>
                </a:solidFill>
              </a:defRPr>
            </a:lvl3pPr>
            <a:lvl4pPr marL="460082" indent="0">
              <a:buNone/>
              <a:defRPr>
                <a:solidFill>
                  <a:srgbClr val="FFFFFF"/>
                </a:solidFill>
              </a:defRPr>
            </a:lvl4pPr>
            <a:lvl5pPr marL="685363" indent="0">
              <a:buNone/>
              <a:tabLst/>
              <a:defRPr>
                <a:solidFill>
                  <a:srgbClr val="FFFFFF"/>
                </a:solidFill>
              </a:defRPr>
            </a:lvl5pPr>
          </a:lstStyle>
          <a:p>
            <a:pPr lvl="0"/>
            <a:r>
              <a:rPr lang="en-US" dirty="0" smtClean="0"/>
              <a:t>Click to edit Master </a:t>
            </a:r>
            <a:br>
              <a:rPr lang="en-US" dirty="0" smtClean="0"/>
            </a:br>
            <a:r>
              <a:rPr lang="en-US" dirty="0" smtClean="0"/>
              <a:t>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
          <p:cNvSpPr>
            <a:spLocks noGrp="1"/>
          </p:cNvSpPr>
          <p:nvPr>
            <p:ph type="title"/>
          </p:nvPr>
        </p:nvSpPr>
        <p:spPr>
          <a:xfrm>
            <a:off x="366219" y="295281"/>
            <a:ext cx="11697695" cy="917575"/>
          </a:xfrm>
        </p:spPr>
        <p:txBody>
          <a:bodyPr/>
          <a:lstStyle>
            <a:lvl1pPr>
              <a:defRPr>
                <a:solidFill>
                  <a:srgbClr val="616161"/>
                </a:solidFill>
              </a:defRPr>
            </a:lvl1pPr>
          </a:lstStyle>
          <a:p>
            <a:r>
              <a:rPr lang="en-US" dirty="0" smtClean="0"/>
              <a:t>Click to edit Master title style</a:t>
            </a:r>
            <a:endParaRPr lang="en-US" dirty="0"/>
          </a:p>
        </p:txBody>
      </p:sp>
      <p:sp>
        <p:nvSpPr>
          <p:cNvPr id="5" name="Text Placeholder 3"/>
          <p:cNvSpPr>
            <a:spLocks noGrp="1"/>
          </p:cNvSpPr>
          <p:nvPr>
            <p:ph type="body" sz="quarter" idx="13"/>
          </p:nvPr>
        </p:nvSpPr>
        <p:spPr>
          <a:xfrm>
            <a:off x="366218" y="2133224"/>
            <a:ext cx="7323401" cy="1682524"/>
          </a:xfrm>
          <a:prstGeom prst="rect">
            <a:avLst/>
          </a:prstGeom>
        </p:spPr>
        <p:txBody>
          <a:bodyPr wrap="square">
            <a:spAutoFit/>
          </a:bodyPr>
          <a:lstStyle>
            <a:lvl1pPr marL="0" indent="0">
              <a:buNone/>
              <a:defRPr sz="2448">
                <a:solidFill>
                  <a:srgbClr val="616161"/>
                </a:solidFill>
                <a:latin typeface="Segoe UI Light"/>
                <a:cs typeface="Segoe UI Light"/>
              </a:defRPr>
            </a:lvl1pPr>
            <a:lvl2pPr marL="544171" indent="0">
              <a:buFont typeface="Lucida Grande"/>
              <a:buNone/>
              <a:defRPr sz="1903">
                <a:solidFill>
                  <a:srgbClr val="616161"/>
                </a:solidFill>
                <a:latin typeface="Segoe UI Light"/>
                <a:cs typeface="Segoe UI Light"/>
              </a:defRPr>
            </a:lvl2pPr>
            <a:lvl3pPr marL="1088344" indent="0">
              <a:buNone/>
              <a:defRPr sz="1496">
                <a:solidFill>
                  <a:srgbClr val="616161"/>
                </a:solidFill>
                <a:latin typeface="Segoe UI Light"/>
                <a:cs typeface="Segoe UI Light"/>
              </a:defRPr>
            </a:lvl3pPr>
            <a:lvl4pPr marL="1632517" indent="0">
              <a:buFont typeface="Lucida Grande"/>
              <a:buNone/>
              <a:defRPr sz="1496">
                <a:solidFill>
                  <a:srgbClr val="616161"/>
                </a:solidFill>
                <a:latin typeface="Segoe UI Light"/>
                <a:cs typeface="Segoe UI Light"/>
              </a:defRPr>
            </a:lvl4pPr>
            <a:lvl5pPr marL="2176689" indent="0">
              <a:buNone/>
              <a:defRPr sz="1496">
                <a:solidFill>
                  <a:srgbClr val="616161"/>
                </a:solidFill>
                <a:latin typeface="Segoe UI Light"/>
                <a:cs typeface="Segoe UI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3992436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oma Four Content Tile Layout">
    <p:spTree>
      <p:nvGrpSpPr>
        <p:cNvPr id="1" name=""/>
        <p:cNvGrpSpPr/>
        <p:nvPr/>
      </p:nvGrpSpPr>
      <p:grpSpPr>
        <a:xfrm>
          <a:off x="0" y="0"/>
          <a:ext cx="0" cy="0"/>
          <a:chOff x="0" y="0"/>
          <a:chExt cx="0" cy="0"/>
        </a:xfrm>
      </p:grpSpPr>
      <p:sp>
        <p:nvSpPr>
          <p:cNvPr id="6" name="Text Placeholder 3"/>
          <p:cNvSpPr>
            <a:spLocks noGrp="1"/>
          </p:cNvSpPr>
          <p:nvPr>
            <p:ph type="body" sz="quarter" idx="11"/>
          </p:nvPr>
        </p:nvSpPr>
        <p:spPr>
          <a:xfrm>
            <a:off x="5239193" y="1211264"/>
            <a:ext cx="3353085" cy="2697480"/>
          </a:xfrm>
          <a:prstGeom prst="rect">
            <a:avLst/>
          </a:prstGeom>
          <a:solidFill>
            <a:srgbClr val="E51489"/>
          </a:solidFill>
        </p:spPr>
        <p:txBody>
          <a:bodyPr wrap="square" tIns="107568" bIns="107568">
            <a:noAutofit/>
          </a:bodyPr>
          <a:lstStyle>
            <a:lvl1pPr marL="0" indent="0">
              <a:spcBef>
                <a:spcPts val="1224"/>
              </a:spcBef>
              <a:buClr>
                <a:schemeClr val="tx1"/>
              </a:buClr>
              <a:buFont typeface="Wingdings" pitchFamily="2" charset="2"/>
              <a:buNone/>
              <a:defRPr sz="3264">
                <a:solidFill>
                  <a:srgbClr val="FFFFFF"/>
                </a:solidFill>
              </a:defRPr>
            </a:lvl1pPr>
            <a:lvl2pPr marL="0" indent="0">
              <a:spcBef>
                <a:spcPts val="1080"/>
              </a:spcBef>
              <a:buNone/>
              <a:defRPr sz="1903">
                <a:solidFill>
                  <a:srgbClr val="FFFFFF"/>
                </a:solidFill>
              </a:defRPr>
            </a:lvl2pPr>
            <a:lvl3pPr marL="231628" indent="0">
              <a:buNone/>
              <a:tabLst/>
              <a:defRPr sz="1903">
                <a:solidFill>
                  <a:schemeClr val="bg1"/>
                </a:solidFill>
              </a:defRPr>
            </a:lvl3pPr>
            <a:lvl4pPr marL="460082" indent="0">
              <a:buNone/>
              <a:defRPr>
                <a:solidFill>
                  <a:schemeClr val="bg1"/>
                </a:solidFill>
              </a:defRPr>
            </a:lvl4pPr>
            <a:lvl5pPr marL="685363"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8649861" y="1200150"/>
            <a:ext cx="3414050" cy="2697480"/>
          </a:xfrm>
          <a:prstGeom prst="rect">
            <a:avLst/>
          </a:prstGeom>
          <a:solidFill>
            <a:srgbClr val="E51489"/>
          </a:solidFill>
        </p:spPr>
        <p:txBody>
          <a:bodyPr wrap="square" tIns="107568" bIns="107568">
            <a:noAutofit/>
          </a:bodyPr>
          <a:lstStyle>
            <a:lvl1pPr marL="0" indent="0">
              <a:spcBef>
                <a:spcPts val="1224"/>
              </a:spcBef>
              <a:buClr>
                <a:schemeClr val="tx1"/>
              </a:buClr>
              <a:buFont typeface="Wingdings" pitchFamily="2" charset="2"/>
              <a:buNone/>
              <a:defRPr sz="3264">
                <a:solidFill>
                  <a:srgbClr val="FFFFFF"/>
                </a:solidFill>
              </a:defRPr>
            </a:lvl1pPr>
            <a:lvl2pPr marL="0" indent="0">
              <a:spcBef>
                <a:spcPts val="1080"/>
              </a:spcBef>
              <a:buNone/>
              <a:defRPr sz="1903">
                <a:solidFill>
                  <a:srgbClr val="FFFFFF"/>
                </a:solidFill>
              </a:defRPr>
            </a:lvl2pPr>
            <a:lvl3pPr marL="231628" indent="0">
              <a:buNone/>
              <a:tabLst/>
              <a:defRPr sz="1903">
                <a:solidFill>
                  <a:schemeClr val="bg1"/>
                </a:solidFill>
              </a:defRPr>
            </a:lvl3pPr>
            <a:lvl4pPr marL="460082" indent="0">
              <a:buNone/>
              <a:defRPr>
                <a:solidFill>
                  <a:schemeClr val="bg1"/>
                </a:solidFill>
              </a:defRPr>
            </a:lvl4pPr>
            <a:lvl5pPr marL="685363"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12" name="Title 1"/>
          <p:cNvSpPr>
            <a:spLocks noGrp="1"/>
          </p:cNvSpPr>
          <p:nvPr>
            <p:ph type="title"/>
          </p:nvPr>
        </p:nvSpPr>
        <p:spPr>
          <a:xfrm>
            <a:off x="366219" y="295281"/>
            <a:ext cx="11697695" cy="917575"/>
          </a:xfrm>
        </p:spPr>
        <p:txBody>
          <a:bodyPr/>
          <a:lstStyle/>
          <a:p>
            <a:r>
              <a:rPr lang="en-US" smtClean="0"/>
              <a:t>Click to edit Master title style</a:t>
            </a:r>
            <a:endParaRPr lang="en-US" dirty="0"/>
          </a:p>
        </p:txBody>
      </p:sp>
      <p:sp>
        <p:nvSpPr>
          <p:cNvPr id="8" name="Text Placeholder 3"/>
          <p:cNvSpPr>
            <a:spLocks noGrp="1"/>
          </p:cNvSpPr>
          <p:nvPr>
            <p:ph type="body" sz="quarter" idx="13"/>
          </p:nvPr>
        </p:nvSpPr>
        <p:spPr>
          <a:xfrm>
            <a:off x="5239197" y="3944938"/>
            <a:ext cx="3353085" cy="2743200"/>
          </a:xfrm>
          <a:prstGeom prst="rect">
            <a:avLst/>
          </a:prstGeom>
          <a:solidFill>
            <a:srgbClr val="E51489"/>
          </a:solidFill>
        </p:spPr>
        <p:txBody>
          <a:bodyPr wrap="square" tIns="107568" bIns="107568">
            <a:noAutofit/>
          </a:bodyPr>
          <a:lstStyle>
            <a:lvl1pPr marL="0" indent="0">
              <a:spcBef>
                <a:spcPts val="1224"/>
              </a:spcBef>
              <a:buClr>
                <a:schemeClr val="tx1"/>
              </a:buClr>
              <a:buFont typeface="Wingdings" pitchFamily="2" charset="2"/>
              <a:buNone/>
              <a:defRPr sz="3264">
                <a:solidFill>
                  <a:srgbClr val="FFFFFF"/>
                </a:solidFill>
              </a:defRPr>
            </a:lvl1pPr>
            <a:lvl2pPr marL="0" indent="0">
              <a:spcBef>
                <a:spcPts val="1080"/>
              </a:spcBef>
              <a:buNone/>
              <a:defRPr sz="1903">
                <a:solidFill>
                  <a:srgbClr val="FFFFFF"/>
                </a:solidFill>
              </a:defRPr>
            </a:lvl2pPr>
            <a:lvl3pPr marL="231628" indent="0">
              <a:buNone/>
              <a:tabLst/>
              <a:defRPr sz="1903">
                <a:solidFill>
                  <a:schemeClr val="bg1"/>
                </a:solidFill>
              </a:defRPr>
            </a:lvl3pPr>
            <a:lvl4pPr marL="460082" indent="0">
              <a:buNone/>
              <a:defRPr>
                <a:solidFill>
                  <a:schemeClr val="bg1"/>
                </a:solidFill>
              </a:defRPr>
            </a:lvl4pPr>
            <a:lvl5pPr marL="685363"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8649861" y="3944938"/>
            <a:ext cx="3414050" cy="2743200"/>
          </a:xfrm>
          <a:prstGeom prst="rect">
            <a:avLst/>
          </a:prstGeom>
          <a:solidFill>
            <a:srgbClr val="E51489"/>
          </a:solidFill>
        </p:spPr>
        <p:txBody>
          <a:bodyPr wrap="square" tIns="107568" bIns="107568">
            <a:noAutofit/>
          </a:bodyPr>
          <a:lstStyle>
            <a:lvl1pPr marL="0" indent="0">
              <a:spcBef>
                <a:spcPts val="1224"/>
              </a:spcBef>
              <a:buClr>
                <a:schemeClr val="tx1"/>
              </a:buClr>
              <a:buFont typeface="Wingdings" pitchFamily="2" charset="2"/>
              <a:buNone/>
              <a:defRPr sz="3264">
                <a:solidFill>
                  <a:srgbClr val="FFFFFF"/>
                </a:solidFill>
              </a:defRPr>
            </a:lvl1pPr>
            <a:lvl2pPr marL="0" indent="0">
              <a:spcBef>
                <a:spcPts val="1080"/>
              </a:spcBef>
              <a:buNone/>
              <a:defRPr sz="1903">
                <a:solidFill>
                  <a:srgbClr val="FFFFFF"/>
                </a:solidFill>
              </a:defRPr>
            </a:lvl2pPr>
            <a:lvl3pPr marL="231628" indent="0">
              <a:buNone/>
              <a:tabLst/>
              <a:defRPr sz="1903">
                <a:solidFill>
                  <a:schemeClr val="bg1"/>
                </a:solidFill>
              </a:defRPr>
            </a:lvl3pPr>
            <a:lvl4pPr marL="460082" indent="0">
              <a:buNone/>
              <a:defRPr>
                <a:solidFill>
                  <a:schemeClr val="bg1"/>
                </a:solidFill>
              </a:defRPr>
            </a:lvl4pPr>
            <a:lvl5pPr marL="685363"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10" name="Text Placeholder 3"/>
          <p:cNvSpPr>
            <a:spLocks noGrp="1"/>
          </p:cNvSpPr>
          <p:nvPr>
            <p:ph type="body" sz="quarter" idx="13"/>
          </p:nvPr>
        </p:nvSpPr>
        <p:spPr>
          <a:xfrm>
            <a:off x="366218" y="1222311"/>
            <a:ext cx="4862724" cy="1682524"/>
          </a:xfrm>
          <a:prstGeom prst="rect">
            <a:avLst/>
          </a:prstGeom>
        </p:spPr>
        <p:txBody>
          <a:bodyPr wrap="square">
            <a:spAutoFit/>
          </a:bodyPr>
          <a:lstStyle>
            <a:lvl1pPr marL="0" indent="0">
              <a:buNone/>
              <a:defRPr sz="2448">
                <a:solidFill>
                  <a:srgbClr val="616161"/>
                </a:solidFill>
                <a:latin typeface="Segoe UI Light"/>
                <a:cs typeface="Segoe UI Light"/>
              </a:defRPr>
            </a:lvl1pPr>
            <a:lvl2pPr marL="544171" indent="0">
              <a:buFont typeface="Lucida Grande"/>
              <a:buNone/>
              <a:defRPr sz="1903">
                <a:solidFill>
                  <a:srgbClr val="616161"/>
                </a:solidFill>
                <a:latin typeface="Segoe UI Light"/>
                <a:cs typeface="Segoe UI Light"/>
              </a:defRPr>
            </a:lvl2pPr>
            <a:lvl3pPr marL="1088344" indent="0">
              <a:buNone/>
              <a:defRPr sz="1496">
                <a:solidFill>
                  <a:srgbClr val="616161"/>
                </a:solidFill>
                <a:latin typeface="Segoe UI Light"/>
                <a:cs typeface="Segoe UI Light"/>
              </a:defRPr>
            </a:lvl3pPr>
            <a:lvl4pPr marL="1632517" indent="0">
              <a:buFont typeface="Lucida Grande"/>
              <a:buNone/>
              <a:defRPr sz="1496">
                <a:solidFill>
                  <a:srgbClr val="616161"/>
                </a:solidFill>
                <a:latin typeface="Segoe UI Light"/>
                <a:cs typeface="Segoe UI Light"/>
              </a:defRPr>
            </a:lvl4pPr>
            <a:lvl5pPr marL="2176689" indent="0">
              <a:buNone/>
              <a:defRPr sz="1496">
                <a:solidFill>
                  <a:srgbClr val="616161"/>
                </a:solidFill>
                <a:latin typeface="Segoe UI Light"/>
                <a:cs typeface="Segoe UI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09783207"/>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oma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0553484"/>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Walkin No tile">
    <p:bg>
      <p:bgRef idx="1001">
        <a:schemeClr val="bg2"/>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1" y="1588"/>
            <a:ext cx="12430199" cy="6991986"/>
          </a:xfrm>
          <a:prstGeom prst="rect">
            <a:avLst/>
          </a:prstGeom>
          <a:noFill/>
          <a:ln>
            <a:noFill/>
          </a:ln>
        </p:spPr>
      </p:pic>
      <p:sp>
        <p:nvSpPr>
          <p:cNvPr id="3" name="Rectangle 2"/>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p:nvPr userDrawn="1"/>
        </p:nvSpPr>
        <p:spPr bwMode="auto">
          <a:xfrm>
            <a:off x="274638" y="2119165"/>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5508" y="6678219"/>
            <a:ext cx="822951" cy="175415"/>
          </a:xfrm>
          <a:prstGeom prst="rect">
            <a:avLst/>
          </a:prstGeom>
        </p:spPr>
      </p:pic>
      <p:sp>
        <p:nvSpPr>
          <p:cNvPr id="9" name="Rectangle 8"/>
          <p:cNvSpPr/>
          <p:nvPr userDrawn="1"/>
        </p:nvSpPr>
        <p:spPr>
          <a:xfrm>
            <a:off x="206862" y="3032252"/>
            <a:ext cx="4420128" cy="800454"/>
          </a:xfrm>
          <a:prstGeom prst="rect">
            <a:avLst/>
          </a:prstGeom>
        </p:spPr>
        <p:txBody>
          <a:bodyPr wrap="none" anchor="ctr">
            <a:spAutoFit/>
          </a:bodyPr>
          <a:lstStyle/>
          <a:p>
            <a:pPr algn="r" defTabSz="1165610">
              <a:lnSpc>
                <a:spcPct val="90000"/>
              </a:lnSpc>
              <a:spcBef>
                <a:spcPct val="0"/>
              </a:spcBef>
            </a:pPr>
            <a:r>
              <a:rPr lang="en-US" sz="5000" spc="-125" dirty="0" smtClean="0">
                <a:ln w="3175">
                  <a:noFill/>
                </a:ln>
                <a:gradFill>
                  <a:gsLst>
                    <a:gs pos="84066">
                      <a:srgbClr val="000000"/>
                    </a:gs>
                    <a:gs pos="57576">
                      <a:srgbClr val="000000"/>
                    </a:gs>
                  </a:gsLst>
                  <a:lin ang="5400000" scaled="0"/>
                </a:gradFill>
                <a:latin typeface="Segoe UI Light"/>
                <a:cs typeface="Segoe UI" pitchFamily="34" charset="0"/>
              </a:rPr>
              <a:t>Spark the future.</a:t>
            </a:r>
            <a:endParaRPr lang="en-US" sz="5000" spc="-125" dirty="0">
              <a:ln w="3175">
                <a:noFill/>
              </a:ln>
              <a:gradFill>
                <a:gsLst>
                  <a:gs pos="84066">
                    <a:srgbClr val="000000"/>
                  </a:gs>
                  <a:gs pos="57576">
                    <a:srgbClr val="000000"/>
                  </a:gs>
                </a:gsLst>
                <a:lin ang="5400000" scaled="0"/>
              </a:gradFill>
              <a:latin typeface="Segoe UI Light"/>
              <a:cs typeface="Segoe UI" pitchFamily="34" charset="0"/>
            </a:endParaRPr>
          </a:p>
        </p:txBody>
      </p:sp>
      <p:sp>
        <p:nvSpPr>
          <p:cNvPr id="10" name="Rectangle 9"/>
          <p:cNvSpPr/>
          <p:nvPr userDrawn="1"/>
        </p:nvSpPr>
        <p:spPr>
          <a:xfrm>
            <a:off x="2397958" y="4610726"/>
            <a:ext cx="2229032" cy="729826"/>
          </a:xfrm>
          <a:prstGeom prst="rect">
            <a:avLst/>
          </a:prstGeom>
        </p:spPr>
        <p:txBody>
          <a:bodyPr wrap="none" anchor="ctr">
            <a:spAutoFit/>
          </a:bodyPr>
          <a:lstStyle/>
          <a:p>
            <a:pPr algn="r" defTabSz="1165610">
              <a:lnSpc>
                <a:spcPct val="90000"/>
              </a:lnSpc>
              <a:spcBef>
                <a:spcPct val="0"/>
              </a:spcBef>
            </a:pPr>
            <a:r>
              <a:rPr lang="en-US" sz="2250" dirty="0" smtClean="0">
                <a:ln w="3175">
                  <a:noFill/>
                </a:ln>
                <a:gradFill>
                  <a:gsLst>
                    <a:gs pos="84066">
                      <a:srgbClr val="000000"/>
                    </a:gs>
                    <a:gs pos="57576">
                      <a:srgbClr val="000000"/>
                    </a:gs>
                  </a:gsLst>
                  <a:lin ang="5400000" scaled="0"/>
                </a:gradFill>
                <a:cs typeface="Segoe UI" pitchFamily="34" charset="0"/>
              </a:rPr>
              <a:t>May 4 – 8, 2015</a:t>
            </a:r>
            <a:br>
              <a:rPr lang="en-US" sz="2250" dirty="0" smtClean="0">
                <a:ln w="3175">
                  <a:noFill/>
                </a:ln>
                <a:gradFill>
                  <a:gsLst>
                    <a:gs pos="84066">
                      <a:srgbClr val="000000"/>
                    </a:gs>
                    <a:gs pos="57576">
                      <a:srgbClr val="000000"/>
                    </a:gs>
                  </a:gsLst>
                  <a:lin ang="5400000" scaled="0"/>
                </a:gradFill>
                <a:cs typeface="Segoe UI" pitchFamily="34" charset="0"/>
              </a:rPr>
            </a:br>
            <a:r>
              <a:rPr lang="en-US" sz="2250" dirty="0" smtClean="0">
                <a:ln w="3175">
                  <a:noFill/>
                </a:ln>
                <a:gradFill>
                  <a:gsLst>
                    <a:gs pos="84066">
                      <a:srgbClr val="000000"/>
                    </a:gs>
                    <a:gs pos="57576">
                      <a:srgbClr val="000000"/>
                    </a:gs>
                  </a:gsLst>
                  <a:lin ang="5400000" scaled="0"/>
                </a:gradFill>
                <a:cs typeface="Segoe UI" pitchFamily="34" charset="0"/>
              </a:rPr>
              <a:t>Chicago, IL</a:t>
            </a:r>
            <a:endParaRPr lang="en-US" sz="2250" dirty="0">
              <a:ln w="3175">
                <a:noFill/>
              </a:ln>
              <a:gradFill>
                <a:gsLst>
                  <a:gs pos="84066">
                    <a:srgbClr val="000000"/>
                  </a:gs>
                  <a:gs pos="57576">
                    <a:srgbClr val="000000"/>
                  </a:gs>
                </a:gsLst>
                <a:lin ang="5400000" scaled="0"/>
              </a:gradFill>
              <a:cs typeface="Segoe UI" pitchFamily="34" charset="0"/>
            </a:endParaRPr>
          </a:p>
        </p:txBody>
      </p:sp>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002510" y="4088041"/>
            <a:ext cx="2494315" cy="384949"/>
          </a:xfrm>
          <a:prstGeom prst="rect">
            <a:avLst/>
          </a:prstGeom>
        </p:spPr>
      </p:pic>
    </p:spTree>
    <p:extLst>
      <p:ext uri="{BB962C8B-B14F-4D97-AF65-F5344CB8AC3E}">
        <p14:creationId xmlns:p14="http://schemas.microsoft.com/office/powerpoint/2010/main" val="10262652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Slide - Color">
    <p:bg>
      <p:bgRef idx="1001">
        <a:schemeClr val="bg2"/>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1" y="1091"/>
            <a:ext cx="12430199" cy="6991987"/>
          </a:xfrm>
          <a:prstGeom prst="rect">
            <a:avLst/>
          </a:prstGeom>
        </p:spPr>
      </p:pic>
      <p:sp>
        <p:nvSpPr>
          <p:cNvPr id="9" name="Title 1"/>
          <p:cNvSpPr>
            <a:spLocks noGrp="1"/>
          </p:cNvSpPr>
          <p:nvPr>
            <p:ph type="title" hasCustomPrompt="1"/>
          </p:nvPr>
        </p:nvSpPr>
        <p:spPr>
          <a:xfrm>
            <a:off x="274702" y="2125677"/>
            <a:ext cx="9143936" cy="1828786"/>
          </a:xfrm>
          <a:noFill/>
        </p:spPr>
        <p:txBody>
          <a:bodyPr lIns="146304" tIns="91440" rIns="146304" bIns="91440" anchor="t" anchorCtr="0"/>
          <a:lstStyle>
            <a:lvl1pPr>
              <a:defRPr sz="5398" spc="-100" baseline="0">
                <a:gradFill>
                  <a:gsLst>
                    <a:gs pos="99115">
                      <a:schemeClr val="tx1"/>
                    </a:gs>
                    <a:gs pos="79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3" y="3955785"/>
            <a:ext cx="7315137" cy="1828007"/>
          </a:xfrm>
          <a:noFill/>
        </p:spPr>
        <p:txBody>
          <a:bodyPr lIns="146304" tIns="109728" rIns="146304" bIns="109728">
            <a:noAutofit/>
          </a:bodyPr>
          <a:lstStyle>
            <a:lvl1pPr marL="0" indent="0">
              <a:spcBef>
                <a:spcPts val="0"/>
              </a:spcBef>
              <a:buNone/>
              <a:defRPr sz="3199" spc="0" baseline="0">
                <a:gradFill>
                  <a:gsLst>
                    <a:gs pos="99115">
                      <a:schemeClr val="tx1"/>
                    </a:gs>
                    <a:gs pos="79000">
                      <a:schemeClr val="tx1"/>
                    </a:gs>
                  </a:gsLst>
                  <a:lin ang="5400000" scaled="0"/>
                </a:gradFill>
                <a:latin typeface="+mj-lt"/>
              </a:defRPr>
            </a:lvl1pPr>
          </a:lstStyle>
          <a:p>
            <a:pPr lvl="0"/>
            <a:r>
              <a:rPr lang="en-US" dirty="0" smtClean="0"/>
              <a:t>Speaker Name</a:t>
            </a:r>
          </a:p>
        </p:txBody>
      </p:sp>
      <p:sp>
        <p:nvSpPr>
          <p:cNvPr id="7" name="Rectangle 6"/>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5508" y="6678219"/>
            <a:ext cx="822951" cy="175415"/>
          </a:xfrm>
          <a:prstGeom prst="rect">
            <a:avLst/>
          </a:prstGeom>
        </p:spPr>
      </p:pic>
    </p:spTree>
    <p:extLst>
      <p:ext uri="{BB962C8B-B14F-4D97-AF65-F5344CB8AC3E}">
        <p14:creationId xmlns:p14="http://schemas.microsoft.com/office/powerpoint/2010/main" val="40057788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20354">
                      <a:schemeClr val="tx2"/>
                    </a:gs>
                    <a:gs pos="40000">
                      <a:schemeClr val="tx2"/>
                    </a:gs>
                  </a:gsLst>
                  <a:lin ang="5400000" scaled="0"/>
                </a:gradFill>
              </a:defRPr>
            </a:lvl1pPr>
            <a:lvl2pPr marL="0" indent="0">
              <a:buFontTx/>
              <a:buNone/>
              <a:defRPr sz="2000"/>
            </a:lvl2pPr>
            <a:lvl3pPr marL="228538" indent="0">
              <a:buNone/>
              <a:defRPr/>
            </a:lvl3pPr>
            <a:lvl4pPr marL="457075" indent="0">
              <a:buNone/>
              <a:defRPr/>
            </a:lvl4pPr>
            <a:lvl5pPr marL="68561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4567809"/>
      </p:ext>
    </p:extLst>
  </p:cSld>
  <p:clrMapOvr>
    <a:masterClrMapping/>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8" indent="0">
              <a:buNone/>
              <a:defRPr/>
            </a:lvl3pPr>
            <a:lvl4pPr marL="457075" indent="0">
              <a:buNone/>
              <a:defRPr/>
            </a:lvl4pPr>
            <a:lvl5pPr marL="68561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0129129"/>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Light">
    <p:bg>
      <p:bgRef idx="1001">
        <a:schemeClr val="bg2"/>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2884901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92881"/>
          </a:xfrm>
        </p:spPr>
        <p:txBody>
          <a:bodyPr>
            <a:spAutoFit/>
          </a:bodyPr>
          <a:lstStyle>
            <a:lvl1pPr>
              <a:buClr>
                <a:schemeClr val="tx2"/>
              </a:buClr>
              <a:defRPr sz="3999">
                <a:gradFill>
                  <a:gsLst>
                    <a:gs pos="7080">
                      <a:schemeClr val="tx2"/>
                    </a:gs>
                    <a:gs pos="36283">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80595719"/>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92881"/>
          </a:xfrm>
        </p:spPr>
        <p:txBody>
          <a:bodyPr>
            <a:spAutoFit/>
          </a:bodyPr>
          <a:lstStyle>
            <a:lvl1pPr>
              <a:defRPr sz="3999"/>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39786595"/>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389">
                      <a:schemeClr val="tx2"/>
                    </a:gs>
                    <a:gs pos="31000">
                      <a:schemeClr val="tx2"/>
                    </a:gs>
                  </a:gsLst>
                  <a:lin ang="5400000" scaled="0"/>
                </a:gradFill>
              </a:defRPr>
            </a:lvl1pPr>
            <a:lvl2pPr marL="0" indent="0">
              <a:buNone/>
              <a:defRPr sz="2000"/>
            </a:lvl2pPr>
            <a:lvl3pPr marL="231712" indent="0">
              <a:buNone/>
              <a:tabLst/>
              <a:defRPr sz="2000"/>
            </a:lvl3pPr>
            <a:lvl4pPr marL="460249" indent="0">
              <a:buNone/>
              <a:defRPr/>
            </a:lvl4pPr>
            <a:lvl5pPr marL="68561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389">
                      <a:schemeClr val="tx2"/>
                    </a:gs>
                    <a:gs pos="31000">
                      <a:schemeClr val="tx2"/>
                    </a:gs>
                  </a:gsLst>
                  <a:lin ang="5400000" scaled="0"/>
                </a:gradFill>
              </a:defRPr>
            </a:lvl1pPr>
            <a:lvl2pPr marL="0" indent="0">
              <a:buNone/>
              <a:defRPr sz="2000"/>
            </a:lvl2pPr>
            <a:lvl3pPr marL="231712" indent="0">
              <a:buNone/>
              <a:tabLst/>
              <a:defRPr sz="2000"/>
            </a:lvl3pPr>
            <a:lvl4pPr marL="460249" indent="0">
              <a:buNone/>
              <a:defRPr/>
            </a:lvl4pPr>
            <a:lvl5pPr marL="68561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46564477"/>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12" indent="0">
              <a:buNone/>
              <a:tabLst/>
              <a:defRPr sz="2000"/>
            </a:lvl3pPr>
            <a:lvl4pPr marL="460249" indent="0">
              <a:buNone/>
              <a:defRPr/>
            </a:lvl4pPr>
            <a:lvl5pPr marL="68561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12" indent="0">
              <a:buNone/>
              <a:tabLst/>
              <a:defRPr sz="2000"/>
            </a:lvl3pPr>
            <a:lvl4pPr marL="460249" indent="0">
              <a:buNone/>
              <a:defRPr/>
            </a:lvl4pPr>
            <a:lvl5pPr marL="68561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89316836"/>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25279"/>
          </a:xfrm>
        </p:spPr>
        <p:txBody>
          <a:bodyPr wrap="square">
            <a:spAutoFit/>
          </a:bodyPr>
          <a:lstStyle>
            <a:lvl1pPr marL="287260" indent="-287260">
              <a:spcBef>
                <a:spcPts val="1224"/>
              </a:spcBef>
              <a:buClr>
                <a:schemeClr val="tx2"/>
              </a:buClr>
              <a:buFont typeface="Wingdings" panose="05000000000000000000" pitchFamily="2" charset="2"/>
              <a:buChar char="§"/>
              <a:defRPr sz="3199">
                <a:gradFill>
                  <a:gsLst>
                    <a:gs pos="19469">
                      <a:schemeClr val="tx2"/>
                    </a:gs>
                    <a:gs pos="32000">
                      <a:schemeClr val="tx2"/>
                    </a:gs>
                  </a:gsLst>
                  <a:lin ang="5400000" scaled="0"/>
                </a:gradFill>
              </a:defRPr>
            </a:lvl1pPr>
            <a:lvl2pPr marL="531021" indent="-233131">
              <a:buFont typeface="Wingdings" panose="05000000000000000000" pitchFamily="2" charset="2"/>
              <a:buChar char="§"/>
              <a:defRPr sz="2400"/>
            </a:lvl2pPr>
            <a:lvl3pPr marL="699394" indent="-168373">
              <a:buFont typeface="Wingdings" panose="05000000000000000000" pitchFamily="2" charset="2"/>
              <a:buChar char="§"/>
              <a:tabLst/>
              <a:defRPr sz="2000"/>
            </a:lvl3pPr>
            <a:lvl4pPr marL="880718" indent="-181324">
              <a:buFont typeface="Wingdings" panose="05000000000000000000" pitchFamily="2" charset="2"/>
              <a:buChar char="§"/>
              <a:defRPr/>
            </a:lvl4pPr>
            <a:lvl5pPr marL="1049092" indent="-168373">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25279"/>
          </a:xfrm>
        </p:spPr>
        <p:txBody>
          <a:bodyPr wrap="square">
            <a:spAutoFit/>
          </a:bodyPr>
          <a:lstStyle>
            <a:lvl1pPr marL="287260" indent="-287260">
              <a:spcBef>
                <a:spcPts val="1224"/>
              </a:spcBef>
              <a:buClr>
                <a:schemeClr val="tx2"/>
              </a:buClr>
              <a:buFont typeface="Wingdings" panose="05000000000000000000" pitchFamily="2" charset="2"/>
              <a:buChar char="§"/>
              <a:defRPr sz="3199">
                <a:gradFill>
                  <a:gsLst>
                    <a:gs pos="19469">
                      <a:schemeClr val="tx2"/>
                    </a:gs>
                    <a:gs pos="32000">
                      <a:schemeClr val="tx2"/>
                    </a:gs>
                  </a:gsLst>
                  <a:lin ang="5400000" scaled="0"/>
                </a:gradFill>
              </a:defRPr>
            </a:lvl1pPr>
            <a:lvl2pPr marL="531021" indent="-233131">
              <a:buFont typeface="Wingdings" panose="05000000000000000000" pitchFamily="2" charset="2"/>
              <a:buChar char="§"/>
              <a:defRPr sz="2400"/>
            </a:lvl2pPr>
            <a:lvl3pPr marL="699394" indent="-168373">
              <a:buFont typeface="Wingdings" panose="05000000000000000000" pitchFamily="2" charset="2"/>
              <a:buChar char="§"/>
              <a:tabLst/>
              <a:defRPr sz="2000"/>
            </a:lvl3pPr>
            <a:lvl4pPr marL="880718" indent="-181324">
              <a:buFont typeface="Wingdings" panose="05000000000000000000" pitchFamily="2" charset="2"/>
              <a:buChar char="§"/>
              <a:defRPr/>
            </a:lvl4pPr>
            <a:lvl5pPr marL="1049092" indent="-168373">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73075256"/>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25279"/>
          </a:xfrm>
        </p:spPr>
        <p:txBody>
          <a:bodyPr wrap="square">
            <a:spAutoFit/>
          </a:bodyPr>
          <a:lstStyle>
            <a:lvl1pPr marL="287260" indent="-287260">
              <a:spcBef>
                <a:spcPts val="1224"/>
              </a:spcBef>
              <a:buClr>
                <a:schemeClr val="tx1"/>
              </a:buClr>
              <a:buFont typeface="Wingdings" panose="05000000000000000000" pitchFamily="2" charset="2"/>
              <a:buChar char="§"/>
              <a:defRPr sz="3199"/>
            </a:lvl1pPr>
            <a:lvl2pPr marL="531021" indent="-233131">
              <a:buFont typeface="Wingdings" panose="05000000000000000000" pitchFamily="2" charset="2"/>
              <a:buChar char="§"/>
              <a:defRPr sz="2400"/>
            </a:lvl2pPr>
            <a:lvl3pPr marL="699394" indent="-168373">
              <a:buFont typeface="Wingdings" panose="05000000000000000000" pitchFamily="2" charset="2"/>
              <a:buChar char="§"/>
              <a:tabLst/>
              <a:defRPr sz="2000"/>
            </a:lvl3pPr>
            <a:lvl4pPr marL="880718" indent="-181324">
              <a:buFont typeface="Wingdings" panose="05000000000000000000" pitchFamily="2" charset="2"/>
              <a:buChar char="§"/>
              <a:defRPr/>
            </a:lvl4pPr>
            <a:lvl5pPr marL="1049092" indent="-168373">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25279"/>
          </a:xfrm>
        </p:spPr>
        <p:txBody>
          <a:bodyPr wrap="square">
            <a:spAutoFit/>
          </a:bodyPr>
          <a:lstStyle>
            <a:lvl1pPr marL="287260" indent="-287260">
              <a:spcBef>
                <a:spcPts val="1224"/>
              </a:spcBef>
              <a:buClr>
                <a:schemeClr val="tx1"/>
              </a:buClr>
              <a:buFont typeface="Wingdings" panose="05000000000000000000" pitchFamily="2" charset="2"/>
              <a:buChar char="§"/>
              <a:defRPr sz="3199"/>
            </a:lvl1pPr>
            <a:lvl2pPr marL="531021" indent="-233131">
              <a:buFont typeface="Wingdings" panose="05000000000000000000" pitchFamily="2" charset="2"/>
              <a:buChar char="§"/>
              <a:defRPr sz="2400"/>
            </a:lvl2pPr>
            <a:lvl3pPr marL="699394" indent="-168373">
              <a:buFont typeface="Wingdings" panose="05000000000000000000" pitchFamily="2" charset="2"/>
              <a:buChar char="§"/>
              <a:tabLst/>
              <a:defRPr sz="2000"/>
            </a:lvl3pPr>
            <a:lvl4pPr marL="880718" indent="-181324">
              <a:buFont typeface="Wingdings" panose="05000000000000000000" pitchFamily="2" charset="2"/>
              <a:buChar char="§"/>
              <a:defRPr/>
            </a:lvl4pPr>
            <a:lvl5pPr marL="1049092" indent="-168373">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54820697"/>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895117982"/>
      </p:ext>
    </p:extLst>
  </p:cSld>
  <p:clrMapOvr>
    <a:masterClrMapping/>
  </p:clrMapOvr>
  <p:transition>
    <p:fade/>
  </p:transition>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1" y="1091"/>
            <a:ext cx="12430199" cy="6991987"/>
          </a:xfrm>
          <a:prstGeom prst="rect">
            <a:avLst/>
          </a:prstGeom>
        </p:spPr>
      </p:pic>
      <p:sp>
        <p:nvSpPr>
          <p:cNvPr id="2" name="Title 1"/>
          <p:cNvSpPr>
            <a:spLocks noGrp="1"/>
          </p:cNvSpPr>
          <p:nvPr>
            <p:ph type="title" hasCustomPrompt="1"/>
          </p:nvPr>
        </p:nvSpPr>
        <p:spPr>
          <a:xfrm>
            <a:off x="274639" y="2136777"/>
            <a:ext cx="10056812" cy="1181862"/>
          </a:xfrm>
          <a:noFill/>
        </p:spPr>
        <p:txBody>
          <a:bodyPr tIns="91440" bIns="91440" anchor="t" anchorCtr="0">
            <a:spAutoFit/>
          </a:bodyPr>
          <a:lstStyle>
            <a:lvl1pPr>
              <a:defRPr sz="7197"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4881266"/>
            <a:ext cx="10058401" cy="738664"/>
          </a:xfrm>
          <a:noFill/>
        </p:spPr>
        <p:txBody>
          <a:bodyPr lIns="182880" tIns="146304" rIns="182880" bIns="146304">
            <a:spAutoFit/>
          </a:bodyPr>
          <a:lstStyle>
            <a:lvl1pPr marL="0" indent="0">
              <a:spcBef>
                <a:spcPts val="0"/>
              </a:spcBef>
              <a:buNone/>
              <a:defRPr sz="3199"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Rectangle 5"/>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5508" y="6678219"/>
            <a:ext cx="822951" cy="175415"/>
          </a:xfrm>
          <a:prstGeom prst="rect">
            <a:avLst/>
          </a:prstGeom>
        </p:spPr>
      </p:pic>
    </p:spTree>
    <p:extLst>
      <p:ext uri="{BB962C8B-B14F-4D97-AF65-F5344CB8AC3E}">
        <p14:creationId xmlns:p14="http://schemas.microsoft.com/office/powerpoint/2010/main" val="29516093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1" y="1091"/>
            <a:ext cx="12430199" cy="6991987"/>
          </a:xfrm>
          <a:prstGeom prst="rect">
            <a:avLst/>
          </a:prstGeom>
        </p:spPr>
      </p:pic>
      <p:sp>
        <p:nvSpPr>
          <p:cNvPr id="2" name="Title 1"/>
          <p:cNvSpPr>
            <a:spLocks noGrp="1"/>
          </p:cNvSpPr>
          <p:nvPr>
            <p:ph type="title" hasCustomPrompt="1"/>
          </p:nvPr>
        </p:nvSpPr>
        <p:spPr>
          <a:xfrm>
            <a:off x="274639" y="2125664"/>
            <a:ext cx="10056812" cy="1181862"/>
          </a:xfrm>
          <a:noFill/>
        </p:spPr>
        <p:txBody>
          <a:bodyPr tIns="91440" bIns="91440" anchor="t" anchorCtr="0">
            <a:spAutoFit/>
          </a:bodyPr>
          <a:lstStyle>
            <a:lvl1pPr>
              <a:defRPr lang="en-US" sz="7197"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
        <p:nvSpPr>
          <p:cNvPr id="4" name="Rectangle 3"/>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5508" y="6678219"/>
            <a:ext cx="822951" cy="175415"/>
          </a:xfrm>
          <a:prstGeom prst="rect">
            <a:avLst/>
          </a:prstGeom>
        </p:spPr>
      </p:pic>
    </p:spTree>
    <p:extLst>
      <p:ext uri="{BB962C8B-B14F-4D97-AF65-F5344CB8AC3E}">
        <p14:creationId xmlns:p14="http://schemas.microsoft.com/office/powerpoint/2010/main" val="6923543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ection Title Light">
    <p:bg>
      <p:bgRef idx="1001">
        <a:schemeClr val="bg2"/>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1" y="1091"/>
            <a:ext cx="12430199" cy="6991987"/>
          </a:xfrm>
          <a:prstGeom prst="rect">
            <a:avLst/>
          </a:prstGeom>
        </p:spPr>
      </p:pic>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5405898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Dark">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8934554"/>
      </p:ext>
    </p:extLst>
  </p:cSld>
  <p:clrMapOvr>
    <a:masterClrMapping/>
  </p:clrMapOvr>
  <p:transition>
    <p:fade/>
  </p:transition>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ection Title Dark">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77479765"/>
      </p:ext>
    </p:extLst>
  </p:cSld>
  <p:clrMapOvr>
    <a:masterClrMapping/>
  </p:clrMapOvr>
  <p:transition>
    <p:fade/>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04831628"/>
      </p:ext>
    </p:extLst>
  </p:cSld>
  <p:clrMapOvr>
    <a:masterClrMapping/>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18570601"/>
      </p:ext>
    </p:extLst>
  </p:cSld>
  <p:clrMapOvr>
    <a:masterClrMapping/>
  </p:clrMapOvr>
  <p:transition>
    <p:fade/>
  </p:transition>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01172940"/>
      </p:ext>
    </p:extLst>
  </p:cSld>
  <p:clrMapOvr>
    <a:masterClrMapping/>
  </p:clrMapOvr>
  <p:transition>
    <p:fade/>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1241426"/>
            <a:ext cx="5486399" cy="2012859"/>
          </a:xfrm>
        </p:spPr>
        <p:txBody>
          <a:bodyPr>
            <a:spAutoFit/>
          </a:bodyPr>
          <a:lstStyle>
            <a:lvl1pPr>
              <a:defRPr sz="6598"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1"/>
            <a:ext cx="6216650" cy="6992587"/>
          </a:xfrm>
          <a:blipFill>
            <a:blip r:embed="rId2"/>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2415059482"/>
      </p:ext>
    </p:extLst>
  </p:cSld>
  <p:clrMapOvr>
    <a:masterClrMapping/>
  </p:clrMapOvr>
  <p:transition>
    <p:fade/>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Blank Dark">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453731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4050954"/>
      </p:ext>
    </p:extLst>
  </p:cSld>
  <p:clrMapOvr>
    <a:masterClrMapping/>
  </p:clrMapOvr>
  <p:transition>
    <p:fade/>
  </p:transition>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464510"/>
      </p:ext>
    </p:extLst>
  </p:cSld>
  <p:clrMapOvr>
    <a:masterClrMapping/>
  </p:clrMapOvr>
  <p:transition>
    <p:fade/>
  </p:transition>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0544494"/>
      </p:ext>
    </p:extLst>
  </p:cSld>
  <p:clrMapOvr>
    <a:masterClrMapping/>
  </p:clrMapOvr>
  <p:transition>
    <p:fade/>
  </p:transition>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19" fontAlgn="base">
              <a:spcBef>
                <a:spcPct val="0"/>
              </a:spcBef>
              <a:spcAft>
                <a:spcPct val="0"/>
              </a:spcAft>
            </a:pPr>
            <a:endParaRPr lang="en-US" sz="22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9"/>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59"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4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34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1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1087127"/>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15834702"/>
      </p:ext>
    </p:extLst>
  </p:cSld>
  <p:clrMapOvr>
    <a:masterClrMapping/>
  </p:clrMapOvr>
  <p:transition>
    <p:fade/>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83" y="1"/>
            <a:ext cx="12435840" cy="6995160"/>
          </a:xfrm>
          <a:prstGeom prst="rect">
            <a:avLst/>
          </a:prstGeom>
        </p:spPr>
      </p:pic>
      <p:sp>
        <p:nvSpPr>
          <p:cNvPr id="6" name="Rectangle 5"/>
          <p:cNvSpPr/>
          <p:nvPr userDrawn="1"/>
        </p:nvSpPr>
        <p:spPr bwMode="gray">
          <a:xfrm>
            <a:off x="0" y="4868863"/>
            <a:ext cx="12436475" cy="2125662"/>
          </a:xfrm>
          <a:prstGeom prst="rect">
            <a:avLst/>
          </a:prstGeom>
          <a:solidFill>
            <a:srgbClr val="505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19"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2" name="Text Box 3"/>
          <p:cNvSpPr txBox="1">
            <a:spLocks noChangeArrowheads="1"/>
          </p:cNvSpPr>
          <p:nvPr userDrawn="1"/>
        </p:nvSpPr>
        <p:spPr bwMode="white">
          <a:xfrm>
            <a:off x="7589823" y="6294477"/>
            <a:ext cx="45719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algn="r" defTabSz="932036" eaLnBrk="0" hangingPunct="0"/>
            <a:r>
              <a:rPr lang="en-US" sz="700" dirty="0">
                <a:gradFill>
                  <a:gsLst>
                    <a:gs pos="12389">
                      <a:srgbClr val="FFFFFF"/>
                    </a:gs>
                    <a:gs pos="54000">
                      <a:srgbClr val="FFFFFF"/>
                    </a:gs>
                  </a:gsLst>
                  <a:lin ang="5400000" scaled="0"/>
                </a:gradFill>
                <a:cs typeface="Segoe UI" pitchFamily="34" charset="0"/>
              </a:rPr>
              <a:t>© </a:t>
            </a:r>
            <a:r>
              <a:rPr lang="en-US" sz="700" dirty="0" smtClean="0">
                <a:gradFill>
                  <a:gsLst>
                    <a:gs pos="12389">
                      <a:srgbClr val="FFFFFF"/>
                    </a:gs>
                    <a:gs pos="54000">
                      <a:srgbClr val="FFFFFF"/>
                    </a:gs>
                  </a:gsLst>
                  <a:lin ang="5400000" scaled="0"/>
                </a:gradFill>
                <a:cs typeface="Segoe UI" pitchFamily="34" charset="0"/>
              </a:rPr>
              <a:t>2015 </a:t>
            </a:r>
            <a:r>
              <a:rPr lang="en-US" sz="700" dirty="0">
                <a:gradFill>
                  <a:gsLst>
                    <a:gs pos="12389">
                      <a:srgbClr val="FFFFFF"/>
                    </a:gs>
                    <a:gs pos="54000">
                      <a:srgbClr val="FFFFFF"/>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9231" y="5580860"/>
            <a:ext cx="3291840" cy="701671"/>
          </a:xfrm>
          <a:prstGeom prst="rect">
            <a:avLst/>
          </a:prstGeom>
        </p:spPr>
      </p:pic>
    </p:spTree>
    <p:extLst>
      <p:ext uri="{BB962C8B-B14F-4D97-AF65-F5344CB8AC3E}">
        <p14:creationId xmlns:p14="http://schemas.microsoft.com/office/powerpoint/2010/main" val="303119618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34" indent="-290434">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44" indent="-280912">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79" indent="-290434">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17" indent="-22853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54" indent="-22853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330357556"/>
      </p:ext>
    </p:extLst>
  </p:cSld>
  <p:clrMapOvr>
    <a:masterClrMapping/>
  </p:clrMapOvr>
  <p:transition>
    <p:fade/>
  </p:transition>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8477835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086985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66291156"/>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1"/>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236697455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Color">
    <p:bg>
      <p:bgRef idx="1001">
        <a:schemeClr val="bg2"/>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9" name="Title 1"/>
          <p:cNvSpPr>
            <a:spLocks noGrp="1"/>
          </p:cNvSpPr>
          <p:nvPr>
            <p:ph type="title" hasCustomPrompt="1"/>
          </p:nvPr>
        </p:nvSpPr>
        <p:spPr>
          <a:xfrm>
            <a:off x="274702" y="2125677"/>
            <a:ext cx="9143936" cy="1828786"/>
          </a:xfrm>
          <a:noFill/>
        </p:spPr>
        <p:txBody>
          <a:bodyPr lIns="146304" tIns="91440" rIns="146304" bIns="91440" anchor="t" anchorCtr="0"/>
          <a:lstStyle>
            <a:lvl1pPr>
              <a:defRPr sz="5399" spc="-100" baseline="0">
                <a:gradFill>
                  <a:gsLst>
                    <a:gs pos="99115">
                      <a:schemeClr val="tx1"/>
                    </a:gs>
                    <a:gs pos="79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955785"/>
            <a:ext cx="7315137" cy="1828007"/>
          </a:xfrm>
          <a:noFill/>
        </p:spPr>
        <p:txBody>
          <a:bodyPr lIns="146304" tIns="109728" rIns="146304" bIns="109728">
            <a:noAutofit/>
          </a:bodyPr>
          <a:lstStyle>
            <a:lvl1pPr marL="0" indent="0">
              <a:spcBef>
                <a:spcPts val="0"/>
              </a:spcBef>
              <a:buNone/>
              <a:defRPr sz="3200" spc="0" baseline="0">
                <a:gradFill>
                  <a:gsLst>
                    <a:gs pos="99115">
                      <a:schemeClr val="tx1"/>
                    </a:gs>
                    <a:gs pos="79000">
                      <a:schemeClr val="tx1"/>
                    </a:gs>
                  </a:gsLst>
                  <a:lin ang="5400000" scaled="0"/>
                </a:gradFill>
                <a:latin typeface="+mj-lt"/>
              </a:defRPr>
            </a:lvl1pPr>
          </a:lstStyle>
          <a:p>
            <a:pPr lvl="0"/>
            <a:r>
              <a:rPr lang="en-US" dirty="0" smtClean="0"/>
              <a:t>Speaker Name</a:t>
            </a:r>
          </a:p>
        </p:txBody>
      </p:sp>
      <p:sp>
        <p:nvSpPr>
          <p:cNvPr id="7" name="Rectangle 6"/>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25882318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Dark">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84921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239078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398" fontAlgn="base">
              <a:spcBef>
                <a:spcPct val="0"/>
              </a:spcBef>
              <a:spcAft>
                <a:spcPct val="0"/>
              </a:spcAft>
            </a:pPr>
            <a:endParaRPr lang="en-US" sz="22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56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9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1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82" y="0"/>
            <a:ext cx="12435840" cy="6995160"/>
          </a:xfrm>
          <a:prstGeom prst="rect">
            <a:avLst/>
          </a:prstGeom>
        </p:spPr>
      </p:pic>
      <p:sp>
        <p:nvSpPr>
          <p:cNvPr id="6" name="Rectangle 5"/>
          <p:cNvSpPr/>
          <p:nvPr userDrawn="1"/>
        </p:nvSpPr>
        <p:spPr bwMode="gray">
          <a:xfrm>
            <a:off x="0" y="4868863"/>
            <a:ext cx="12436475" cy="2125662"/>
          </a:xfrm>
          <a:prstGeom prst="rect">
            <a:avLst/>
          </a:prstGeom>
          <a:solidFill>
            <a:srgbClr val="505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2" name="Text Box 3"/>
          <p:cNvSpPr txBox="1">
            <a:spLocks noChangeArrowheads="1"/>
          </p:cNvSpPr>
          <p:nvPr userDrawn="1"/>
        </p:nvSpPr>
        <p:spPr bwMode="white">
          <a:xfrm>
            <a:off x="7589822" y="6294476"/>
            <a:ext cx="45719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15" eaLnBrk="0" hangingPunct="0"/>
            <a:r>
              <a:rPr lang="en-US" sz="700" dirty="0">
                <a:gradFill>
                  <a:gsLst>
                    <a:gs pos="12389">
                      <a:srgbClr val="FFFFFF"/>
                    </a:gs>
                    <a:gs pos="54000">
                      <a:srgbClr val="FFFFFF"/>
                    </a:gs>
                  </a:gsLst>
                  <a:lin ang="5400000" scaled="0"/>
                </a:gradFill>
                <a:cs typeface="Segoe UI" pitchFamily="34" charset="0"/>
              </a:rPr>
              <a:t>© </a:t>
            </a:r>
            <a:r>
              <a:rPr lang="en-US" sz="700" dirty="0" smtClean="0">
                <a:gradFill>
                  <a:gsLst>
                    <a:gs pos="12389">
                      <a:srgbClr val="FFFFFF"/>
                    </a:gs>
                    <a:gs pos="54000">
                      <a:srgbClr val="FFFFFF"/>
                    </a:gs>
                  </a:gsLst>
                  <a:lin ang="5400000" scaled="0"/>
                </a:gradFill>
                <a:cs typeface="Segoe UI" pitchFamily="34" charset="0"/>
              </a:rPr>
              <a:t>2015 </a:t>
            </a:r>
            <a:r>
              <a:rPr lang="en-US" sz="700" dirty="0">
                <a:gradFill>
                  <a:gsLst>
                    <a:gs pos="12389">
                      <a:srgbClr val="FFFFFF"/>
                    </a:gs>
                    <a:gs pos="54000">
                      <a:srgbClr val="FFFFFF"/>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9230" y="5580859"/>
            <a:ext cx="3291840" cy="701671"/>
          </a:xfrm>
          <a:prstGeom prst="rect">
            <a:avLst/>
          </a:prstGeom>
        </p:spPr>
      </p:pic>
    </p:spTree>
    <p:extLst>
      <p:ext uri="{BB962C8B-B14F-4D97-AF65-F5344CB8AC3E}">
        <p14:creationId xmlns:p14="http://schemas.microsoft.com/office/powerpoint/2010/main" val="1729398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490" indent="-290490">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54" indent="-280966">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44" indent="-290490">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26" indent="-228582">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107" indent="-228582">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82969643"/>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43977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1627465862"/>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833021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20354">
                      <a:schemeClr val="tx2"/>
                    </a:gs>
                    <a:gs pos="40000">
                      <a:schemeClr val="tx2"/>
                    </a:gs>
                  </a:gsLst>
                  <a:lin ang="5400000" scaled="0"/>
                </a:gradFill>
              </a:defRPr>
            </a:lvl1pPr>
            <a:lvl2pPr marL="0" indent="0">
              <a:buFontTx/>
              <a:buNone/>
              <a:defRPr sz="2000"/>
            </a:lvl2pPr>
            <a:lvl3pPr marL="228582" indent="0">
              <a:buNone/>
              <a:defRPr/>
            </a:lvl3pPr>
            <a:lvl4pPr marL="457163" indent="0">
              <a:buNone/>
              <a:defRPr/>
            </a:lvl4pPr>
            <a:lvl5pPr marL="68574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1337368"/>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itle Slide - Color">
    <p:bg>
      <p:bgRef idx="1001">
        <a:schemeClr val="bg2"/>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9" name="Title 1"/>
          <p:cNvSpPr>
            <a:spLocks noGrp="1"/>
          </p:cNvSpPr>
          <p:nvPr>
            <p:ph type="title" hasCustomPrompt="1"/>
          </p:nvPr>
        </p:nvSpPr>
        <p:spPr>
          <a:xfrm>
            <a:off x="274702" y="2125677"/>
            <a:ext cx="9143936" cy="1828786"/>
          </a:xfrm>
          <a:noFill/>
        </p:spPr>
        <p:txBody>
          <a:bodyPr lIns="146304" tIns="91440" rIns="146304" bIns="91440" anchor="t" anchorCtr="0"/>
          <a:lstStyle>
            <a:lvl1pPr>
              <a:defRPr sz="5399" spc="-100" baseline="0">
                <a:gradFill>
                  <a:gsLst>
                    <a:gs pos="99115">
                      <a:schemeClr val="tx1"/>
                    </a:gs>
                    <a:gs pos="79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955785"/>
            <a:ext cx="7315137" cy="1828007"/>
          </a:xfrm>
          <a:noFill/>
        </p:spPr>
        <p:txBody>
          <a:bodyPr lIns="146304" tIns="109728" rIns="146304" bIns="109728">
            <a:noAutofit/>
          </a:bodyPr>
          <a:lstStyle>
            <a:lvl1pPr marL="0" indent="0">
              <a:spcBef>
                <a:spcPts val="0"/>
              </a:spcBef>
              <a:buNone/>
              <a:defRPr sz="3200" spc="0" baseline="0">
                <a:gradFill>
                  <a:gsLst>
                    <a:gs pos="99115">
                      <a:schemeClr val="tx1"/>
                    </a:gs>
                    <a:gs pos="79000">
                      <a:schemeClr val="tx1"/>
                    </a:gs>
                  </a:gsLst>
                  <a:lin ang="5400000" scaled="0"/>
                </a:gradFill>
                <a:latin typeface="+mj-lt"/>
              </a:defRPr>
            </a:lvl1pPr>
          </a:lstStyle>
          <a:p>
            <a:pPr lvl="0"/>
            <a:r>
              <a:rPr lang="en-US" dirty="0" smtClean="0"/>
              <a:t>Speaker Name</a:t>
            </a:r>
          </a:p>
        </p:txBody>
      </p:sp>
      <p:sp>
        <p:nvSpPr>
          <p:cNvPr id="7" name="Rectangle 6"/>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
        <p:nvSpPr>
          <p:cNvPr id="4" name="Text Placeholder 3"/>
          <p:cNvSpPr>
            <a:spLocks noGrp="1"/>
          </p:cNvSpPr>
          <p:nvPr>
            <p:ph type="body" sz="quarter" idx="13" hasCustomPrompt="1"/>
          </p:nvPr>
        </p:nvSpPr>
        <p:spPr>
          <a:xfrm>
            <a:off x="322262" y="360323"/>
            <a:ext cx="2667000" cy="406265"/>
          </a:xfrm>
        </p:spPr>
        <p:txBody>
          <a:bodyPr/>
          <a:lstStyle>
            <a:lvl1pPr marL="0" indent="0">
              <a:buFontTx/>
              <a:buNone/>
              <a:defRPr sz="1600" baseline="0">
                <a:latin typeface="+mn-lt"/>
              </a:defRPr>
            </a:lvl1pPr>
            <a:lvl2pPr marL="342873" indent="0">
              <a:buFontTx/>
              <a:buNone/>
              <a:defRPr sz="1600">
                <a:latin typeface="+mn-lt"/>
              </a:defRPr>
            </a:lvl2pPr>
            <a:lvl3pPr marL="571454" indent="0">
              <a:buFontTx/>
              <a:buNone/>
              <a:defRPr sz="1600">
                <a:latin typeface="+mn-lt"/>
              </a:defRPr>
            </a:lvl3pPr>
            <a:lvl4pPr marL="800036" indent="0">
              <a:buFontTx/>
              <a:buNone/>
              <a:defRPr sz="1600">
                <a:latin typeface="+mn-lt"/>
              </a:defRPr>
            </a:lvl4pPr>
            <a:lvl5pPr marL="1028617" indent="0">
              <a:buFontTx/>
              <a:buNone/>
              <a:defRPr sz="1600">
                <a:latin typeface="+mn-lt"/>
              </a:defRPr>
            </a:lvl5pPr>
          </a:lstStyle>
          <a:p>
            <a:pPr lvl="0"/>
            <a:r>
              <a:rPr lang="en-US" dirty="0" smtClean="0"/>
              <a:t>SESSION CODE</a:t>
            </a:r>
          </a:p>
        </p:txBody>
      </p:sp>
    </p:spTree>
    <p:extLst>
      <p:ext uri="{BB962C8B-B14F-4D97-AF65-F5344CB8AC3E}">
        <p14:creationId xmlns:p14="http://schemas.microsoft.com/office/powerpoint/2010/main" val="7527081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DevOps Title">
    <p:bg>
      <p:bgPr>
        <a:solidFill>
          <a:schemeClr val="tx1"/>
        </a:solidFill>
        <a:effectLst/>
      </p:bgPr>
    </p:bg>
    <p:spTree>
      <p:nvGrpSpPr>
        <p:cNvPr id="1" name=""/>
        <p:cNvGrpSpPr/>
        <p:nvPr/>
      </p:nvGrpSpPr>
      <p:grpSpPr>
        <a:xfrm>
          <a:off x="0" y="0"/>
          <a:ext cx="0" cy="0"/>
          <a:chOff x="0" y="0"/>
          <a:chExt cx="0" cy="0"/>
        </a:xfrm>
      </p:grpSpPr>
      <p:pic>
        <p:nvPicPr>
          <p:cNvPr id="3" name="Picture 2" descr="Microsoft.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0559" y="6411055"/>
            <a:ext cx="1455114" cy="310687"/>
          </a:xfrm>
          <a:prstGeom prst="rect">
            <a:avLst/>
          </a:prstGeom>
        </p:spPr>
      </p:pic>
      <p:sp>
        <p:nvSpPr>
          <p:cNvPr id="8" name="Text Placeholder 4"/>
          <p:cNvSpPr>
            <a:spLocks noGrp="1"/>
          </p:cNvSpPr>
          <p:nvPr>
            <p:ph type="body" sz="quarter" idx="12" hasCustomPrompt="1"/>
          </p:nvPr>
        </p:nvSpPr>
        <p:spPr>
          <a:xfrm>
            <a:off x="371072" y="4375682"/>
            <a:ext cx="5848080" cy="914400"/>
          </a:xfrm>
          <a:prstGeom prst="rect">
            <a:avLst/>
          </a:prstGeom>
          <a:noFill/>
        </p:spPr>
        <p:txBody>
          <a:bodyPr lIns="107536" tIns="80653" rIns="107536" bIns="80653">
            <a:noAutofit/>
          </a:bodyPr>
          <a:lstStyle>
            <a:lvl1pPr marL="0" indent="0">
              <a:spcBef>
                <a:spcPts val="0"/>
              </a:spcBef>
              <a:buNone/>
              <a:defRPr sz="1903" b="0" i="0" spc="0" baseline="0">
                <a:solidFill>
                  <a:srgbClr val="616161"/>
                </a:solidFill>
                <a:latin typeface="Segoe UI"/>
                <a:cs typeface="Segoe UI"/>
              </a:defRPr>
            </a:lvl1pPr>
          </a:lstStyle>
          <a:p>
            <a:pPr lvl="0"/>
            <a:r>
              <a:rPr lang="en-US" dirty="0" smtClean="0"/>
              <a:t>Speaker Name</a:t>
            </a:r>
          </a:p>
        </p:txBody>
      </p:sp>
      <p:sp>
        <p:nvSpPr>
          <p:cNvPr id="10" name="Title 1"/>
          <p:cNvSpPr>
            <a:spLocks noGrp="1"/>
          </p:cNvSpPr>
          <p:nvPr>
            <p:ph type="title" hasCustomPrompt="1"/>
          </p:nvPr>
        </p:nvSpPr>
        <p:spPr>
          <a:xfrm>
            <a:off x="369233" y="2670894"/>
            <a:ext cx="5848080" cy="1469661"/>
          </a:xfrm>
          <a:prstGeom prst="rect">
            <a:avLst/>
          </a:prstGeom>
          <a:noFill/>
        </p:spPr>
        <p:txBody>
          <a:bodyPr lIns="107536" tIns="67211" rIns="107536" bIns="67211" anchor="t" anchorCtr="0"/>
          <a:lstStyle>
            <a:lvl1pPr>
              <a:defRPr sz="5303" spc="-101" baseline="0">
                <a:solidFill>
                  <a:srgbClr val="616161"/>
                </a:solidFill>
              </a:defRPr>
            </a:lvl1pPr>
          </a:lstStyle>
          <a:p>
            <a:r>
              <a:rPr lang="en-US" dirty="0" smtClean="0"/>
              <a:t>Presentation title</a:t>
            </a:r>
            <a:endParaRPr lang="en-US" dirty="0"/>
          </a:p>
        </p:txBody>
      </p:sp>
      <p:sp>
        <p:nvSpPr>
          <p:cNvPr id="14" name="Text Placeholder 3"/>
          <p:cNvSpPr>
            <a:spLocks noGrp="1"/>
          </p:cNvSpPr>
          <p:nvPr>
            <p:ph type="body" sz="quarter" idx="13" hasCustomPrompt="1"/>
          </p:nvPr>
        </p:nvSpPr>
        <p:spPr>
          <a:xfrm>
            <a:off x="371501" y="2231789"/>
            <a:ext cx="3662145" cy="433625"/>
          </a:xfrm>
          <a:prstGeom prst="rect">
            <a:avLst/>
          </a:prstGeom>
        </p:spPr>
        <p:txBody>
          <a:bodyPr vert="horz" lIns="160093" tIns="40023" rIns="80047" bIns="40023" anchor="b" anchorCtr="0"/>
          <a:lstStyle>
            <a:lvl1pPr marL="0" indent="0">
              <a:buNone/>
              <a:defRPr sz="1903">
                <a:solidFill>
                  <a:schemeClr val="bg1"/>
                </a:solidFill>
              </a:defRPr>
            </a:lvl1pPr>
            <a:lvl4pPr marL="1632517" indent="0">
              <a:buNone/>
              <a:defRPr/>
            </a:lvl4pPr>
          </a:lstStyle>
          <a:p>
            <a:pPr lvl="0"/>
            <a:r>
              <a:rPr lang="en-US" dirty="0" smtClean="0"/>
              <a:t>SCENARIO</a:t>
            </a:r>
            <a:endParaRPr lang="en-US" dirty="0"/>
          </a:p>
        </p:txBody>
      </p:sp>
      <p:pic>
        <p:nvPicPr>
          <p:cNvPr id="9" name="Picture 8" descr="CloudCampaign_LockupV2_Gray.ep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8258" y="367643"/>
            <a:ext cx="2850081" cy="228326"/>
          </a:xfrm>
          <a:prstGeom prst="rect">
            <a:avLst/>
          </a:prstGeom>
        </p:spPr>
      </p:pic>
      <p:pic>
        <p:nvPicPr>
          <p:cNvPr id="4" name="Picture 3" descr="DevOps_KeyVisua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6539" y="1632722"/>
            <a:ext cx="4413986" cy="4413360"/>
          </a:xfrm>
          <a:prstGeom prst="rect">
            <a:avLst/>
          </a:prstGeom>
        </p:spPr>
      </p:pic>
    </p:spTree>
    <p:extLst>
      <p:ext uri="{BB962C8B-B14F-4D97-AF65-F5344CB8AC3E}">
        <p14:creationId xmlns:p14="http://schemas.microsoft.com/office/powerpoint/2010/main" val="31570288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DevTest Title">
    <p:bg>
      <p:bgPr>
        <a:solidFill>
          <a:schemeClr val="tx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371072" y="4375682"/>
            <a:ext cx="5848080" cy="914400"/>
          </a:xfrm>
          <a:prstGeom prst="rect">
            <a:avLst/>
          </a:prstGeom>
          <a:noFill/>
        </p:spPr>
        <p:txBody>
          <a:bodyPr lIns="107536" tIns="80653" rIns="107536" bIns="80653">
            <a:noAutofit/>
          </a:bodyPr>
          <a:lstStyle>
            <a:lvl1pPr marL="0" indent="0">
              <a:spcBef>
                <a:spcPts val="0"/>
              </a:spcBef>
              <a:buNone/>
              <a:defRPr sz="1903" b="0" i="0" spc="0" baseline="0">
                <a:solidFill>
                  <a:srgbClr val="616161"/>
                </a:solidFill>
                <a:latin typeface="Segoe UI"/>
                <a:cs typeface="Segoe UI"/>
              </a:defRPr>
            </a:lvl1pPr>
          </a:lstStyle>
          <a:p>
            <a:pPr lvl="0"/>
            <a:r>
              <a:rPr lang="en-US" dirty="0" smtClean="0"/>
              <a:t>Speaker Name</a:t>
            </a:r>
          </a:p>
        </p:txBody>
      </p:sp>
      <p:sp>
        <p:nvSpPr>
          <p:cNvPr id="9" name="Title 1"/>
          <p:cNvSpPr>
            <a:spLocks noGrp="1"/>
          </p:cNvSpPr>
          <p:nvPr>
            <p:ph type="title" hasCustomPrompt="1"/>
          </p:nvPr>
        </p:nvSpPr>
        <p:spPr>
          <a:xfrm>
            <a:off x="369233" y="2670894"/>
            <a:ext cx="5848080" cy="1469661"/>
          </a:xfrm>
          <a:prstGeom prst="rect">
            <a:avLst/>
          </a:prstGeom>
          <a:noFill/>
        </p:spPr>
        <p:txBody>
          <a:bodyPr lIns="107536" tIns="67211" rIns="107536" bIns="67211" anchor="t" anchorCtr="0"/>
          <a:lstStyle>
            <a:lvl1pPr>
              <a:defRPr sz="5303" spc="-101" baseline="0">
                <a:solidFill>
                  <a:srgbClr val="616161"/>
                </a:solidFill>
              </a:defRPr>
            </a:lvl1pPr>
          </a:lstStyle>
          <a:p>
            <a:r>
              <a:rPr lang="en-US" dirty="0" smtClean="0"/>
              <a:t>Presentation title</a:t>
            </a:r>
            <a:endParaRPr lang="en-US" dirty="0"/>
          </a:p>
        </p:txBody>
      </p:sp>
      <p:sp>
        <p:nvSpPr>
          <p:cNvPr id="4" name="Text Placeholder 3"/>
          <p:cNvSpPr>
            <a:spLocks noGrp="1"/>
          </p:cNvSpPr>
          <p:nvPr>
            <p:ph type="body" sz="quarter" idx="13" hasCustomPrompt="1"/>
          </p:nvPr>
        </p:nvSpPr>
        <p:spPr>
          <a:xfrm>
            <a:off x="371501" y="2231789"/>
            <a:ext cx="3662145" cy="433625"/>
          </a:xfrm>
          <a:prstGeom prst="rect">
            <a:avLst/>
          </a:prstGeom>
        </p:spPr>
        <p:txBody>
          <a:bodyPr vert="horz" lIns="160093" tIns="40023" rIns="80047" bIns="40023" anchor="b" anchorCtr="0"/>
          <a:lstStyle>
            <a:lvl1pPr marL="0" indent="0">
              <a:buNone/>
              <a:defRPr sz="1903">
                <a:solidFill>
                  <a:schemeClr val="bg1"/>
                </a:solidFill>
              </a:defRPr>
            </a:lvl1pPr>
            <a:lvl4pPr marL="1632517" indent="0">
              <a:buNone/>
              <a:defRPr/>
            </a:lvl4pPr>
          </a:lstStyle>
          <a:p>
            <a:pPr lvl="0"/>
            <a:r>
              <a:rPr lang="en-US" dirty="0" smtClean="0"/>
              <a:t>SCENARIO</a:t>
            </a:r>
            <a:endParaRPr lang="en-US" dirty="0"/>
          </a:p>
        </p:txBody>
      </p:sp>
      <p:pic>
        <p:nvPicPr>
          <p:cNvPr id="7" name="Picture 6" descr="CloudCampaign_LockupV2_Gray.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8258" y="367643"/>
            <a:ext cx="2850081" cy="228326"/>
          </a:xfrm>
          <a:prstGeom prst="rect">
            <a:avLst/>
          </a:prstGeom>
        </p:spPr>
      </p:pic>
      <p:pic>
        <p:nvPicPr>
          <p:cNvPr id="10" name="Picture 9" descr="Microsoft.ep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10559" y="6411055"/>
            <a:ext cx="1455114" cy="310687"/>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6539" y="1632722"/>
            <a:ext cx="4413986" cy="4413360"/>
          </a:xfrm>
          <a:prstGeom prst="rect">
            <a:avLst/>
          </a:prstGeom>
        </p:spPr>
      </p:pic>
    </p:spTree>
    <p:extLst>
      <p:ext uri="{BB962C8B-B14F-4D97-AF65-F5344CB8AC3E}">
        <p14:creationId xmlns:p14="http://schemas.microsoft.com/office/powerpoint/2010/main" val="143497670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Mobile Title">
    <p:bg>
      <p:bgPr>
        <a:solidFill>
          <a:schemeClr val="tx1"/>
        </a:solidFill>
        <a:effectLst/>
      </p:bgPr>
    </p:bg>
    <p:spTree>
      <p:nvGrpSpPr>
        <p:cNvPr id="1" name=""/>
        <p:cNvGrpSpPr/>
        <p:nvPr/>
      </p:nvGrpSpPr>
      <p:grpSpPr>
        <a:xfrm>
          <a:off x="0" y="0"/>
          <a:ext cx="0" cy="0"/>
          <a:chOff x="0" y="0"/>
          <a:chExt cx="0" cy="0"/>
        </a:xfrm>
      </p:grpSpPr>
      <p:sp>
        <p:nvSpPr>
          <p:cNvPr id="8" name="Text Placeholder 4"/>
          <p:cNvSpPr>
            <a:spLocks noGrp="1"/>
          </p:cNvSpPr>
          <p:nvPr>
            <p:ph type="body" sz="quarter" idx="12" hasCustomPrompt="1"/>
          </p:nvPr>
        </p:nvSpPr>
        <p:spPr>
          <a:xfrm>
            <a:off x="371072" y="4375682"/>
            <a:ext cx="5848080" cy="914400"/>
          </a:xfrm>
          <a:prstGeom prst="rect">
            <a:avLst/>
          </a:prstGeom>
          <a:noFill/>
        </p:spPr>
        <p:txBody>
          <a:bodyPr lIns="107536" tIns="80653" rIns="107536" bIns="80653">
            <a:noAutofit/>
          </a:bodyPr>
          <a:lstStyle>
            <a:lvl1pPr marL="0" indent="0">
              <a:spcBef>
                <a:spcPts val="0"/>
              </a:spcBef>
              <a:buNone/>
              <a:defRPr sz="1903" b="0" i="0" spc="0" baseline="0">
                <a:solidFill>
                  <a:srgbClr val="616161"/>
                </a:solidFill>
                <a:latin typeface="Segoe UI"/>
                <a:cs typeface="Segoe UI"/>
              </a:defRPr>
            </a:lvl1pPr>
          </a:lstStyle>
          <a:p>
            <a:pPr lvl="0"/>
            <a:r>
              <a:rPr lang="en-US" dirty="0" smtClean="0"/>
              <a:t>Speaker Name</a:t>
            </a:r>
          </a:p>
        </p:txBody>
      </p:sp>
      <p:sp>
        <p:nvSpPr>
          <p:cNvPr id="11" name="Title 1"/>
          <p:cNvSpPr>
            <a:spLocks noGrp="1"/>
          </p:cNvSpPr>
          <p:nvPr>
            <p:ph type="title" hasCustomPrompt="1"/>
          </p:nvPr>
        </p:nvSpPr>
        <p:spPr>
          <a:xfrm>
            <a:off x="369233" y="2670894"/>
            <a:ext cx="5848080" cy="1469661"/>
          </a:xfrm>
          <a:prstGeom prst="rect">
            <a:avLst/>
          </a:prstGeom>
          <a:noFill/>
        </p:spPr>
        <p:txBody>
          <a:bodyPr lIns="107536" tIns="67211" rIns="107536" bIns="67211" anchor="t" anchorCtr="0"/>
          <a:lstStyle>
            <a:lvl1pPr>
              <a:defRPr sz="5303" spc="-101" baseline="0">
                <a:solidFill>
                  <a:srgbClr val="616161"/>
                </a:solidFill>
              </a:defRPr>
            </a:lvl1pPr>
          </a:lstStyle>
          <a:p>
            <a:r>
              <a:rPr lang="en-US" dirty="0" smtClean="0"/>
              <a:t>Presentation title</a:t>
            </a:r>
            <a:endParaRPr lang="en-US" dirty="0"/>
          </a:p>
        </p:txBody>
      </p:sp>
      <p:sp>
        <p:nvSpPr>
          <p:cNvPr id="13" name="Text Placeholder 3"/>
          <p:cNvSpPr>
            <a:spLocks noGrp="1"/>
          </p:cNvSpPr>
          <p:nvPr>
            <p:ph type="body" sz="quarter" idx="13" hasCustomPrompt="1"/>
          </p:nvPr>
        </p:nvSpPr>
        <p:spPr>
          <a:xfrm>
            <a:off x="371501" y="2231789"/>
            <a:ext cx="3662145" cy="433625"/>
          </a:xfrm>
          <a:prstGeom prst="rect">
            <a:avLst/>
          </a:prstGeom>
        </p:spPr>
        <p:txBody>
          <a:bodyPr vert="horz" lIns="160093" tIns="40023" rIns="80047" bIns="40023" anchor="b" anchorCtr="0"/>
          <a:lstStyle>
            <a:lvl1pPr marL="0" indent="0">
              <a:buNone/>
              <a:defRPr sz="1903">
                <a:solidFill>
                  <a:schemeClr val="bg1"/>
                </a:solidFill>
              </a:defRPr>
            </a:lvl1pPr>
            <a:lvl4pPr marL="1632517" indent="0">
              <a:buNone/>
              <a:defRPr/>
            </a:lvl4pPr>
          </a:lstStyle>
          <a:p>
            <a:pPr lvl="0"/>
            <a:r>
              <a:rPr lang="en-US" dirty="0" smtClean="0"/>
              <a:t>SCENARIO</a:t>
            </a:r>
            <a:endParaRPr lang="en-US" dirty="0"/>
          </a:p>
        </p:txBody>
      </p:sp>
      <p:pic>
        <p:nvPicPr>
          <p:cNvPr id="9" name="Picture 8" descr="CloudCampaign_LockupV2_Gray.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8258" y="367643"/>
            <a:ext cx="2850081" cy="228326"/>
          </a:xfrm>
          <a:prstGeom prst="rect">
            <a:avLst/>
          </a:prstGeom>
        </p:spPr>
      </p:pic>
      <p:pic>
        <p:nvPicPr>
          <p:cNvPr id="10" name="Picture 9" descr="Microsoft.ep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10559" y="6411055"/>
            <a:ext cx="1455114" cy="310687"/>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6539" y="1632722"/>
            <a:ext cx="4413986" cy="4413360"/>
          </a:xfrm>
          <a:prstGeom prst="rect">
            <a:avLst/>
          </a:prstGeom>
        </p:spPr>
      </p:pic>
    </p:spTree>
    <p:extLst>
      <p:ext uri="{BB962C8B-B14F-4D97-AF65-F5344CB8AC3E}">
        <p14:creationId xmlns:p14="http://schemas.microsoft.com/office/powerpoint/2010/main" val="98915418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evOps Secti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1071" y="277160"/>
            <a:ext cx="7315200" cy="1831975"/>
          </a:xfrm>
          <a:prstGeom prst="rect">
            <a:avLst/>
          </a:prstGeom>
          <a:noFill/>
        </p:spPr>
        <p:txBody>
          <a:bodyPr lIns="80047" tIns="67211" rIns="80047" bIns="67211" anchor="t" anchorCtr="0"/>
          <a:lstStyle>
            <a:lvl1pPr>
              <a:defRPr sz="8702" spc="-101" baseline="0">
                <a:solidFill>
                  <a:srgbClr val="616161"/>
                </a:solidFill>
              </a:defRPr>
            </a:lvl1pPr>
          </a:lstStyle>
          <a:p>
            <a:r>
              <a:rPr lang="en-US" dirty="0" smtClean="0"/>
              <a:t>Section title</a:t>
            </a:r>
            <a:endParaRPr lang="en-US" dirty="0"/>
          </a:p>
        </p:txBody>
      </p:sp>
      <p:pic>
        <p:nvPicPr>
          <p:cNvPr id="5" name="Picture 4" descr="DevOps_KeyVisual.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3565" y="2186665"/>
            <a:ext cx="4707301" cy="4706633"/>
          </a:xfrm>
          <a:prstGeom prst="rect">
            <a:avLst/>
          </a:prstGeom>
        </p:spPr>
      </p:pic>
    </p:spTree>
    <p:extLst>
      <p:ext uri="{BB962C8B-B14F-4D97-AF65-F5344CB8AC3E}">
        <p14:creationId xmlns:p14="http://schemas.microsoft.com/office/powerpoint/2010/main" val="106380870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DevTest Secti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1071" y="277160"/>
            <a:ext cx="7315200" cy="1831975"/>
          </a:xfrm>
          <a:prstGeom prst="rect">
            <a:avLst/>
          </a:prstGeom>
          <a:noFill/>
        </p:spPr>
        <p:txBody>
          <a:bodyPr lIns="80047" tIns="67211" rIns="80047" bIns="67211" anchor="t" anchorCtr="0"/>
          <a:lstStyle>
            <a:lvl1pPr>
              <a:defRPr sz="8702" spc="-101" baseline="0">
                <a:solidFill>
                  <a:srgbClr val="616161"/>
                </a:solidFill>
              </a:defRPr>
            </a:lvl1pPr>
          </a:lstStyle>
          <a:p>
            <a:r>
              <a:rPr lang="en-US" dirty="0" smtClean="0"/>
              <a:t>Section title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3565" y="2186665"/>
            <a:ext cx="4707301" cy="4706633"/>
          </a:xfrm>
          <a:prstGeom prst="rect">
            <a:avLst/>
          </a:prstGeom>
        </p:spPr>
      </p:pic>
    </p:spTree>
    <p:extLst>
      <p:ext uri="{BB962C8B-B14F-4D97-AF65-F5344CB8AC3E}">
        <p14:creationId xmlns:p14="http://schemas.microsoft.com/office/powerpoint/2010/main" val="25353758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Mobile Secti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1071" y="277160"/>
            <a:ext cx="7315200" cy="1831975"/>
          </a:xfrm>
          <a:prstGeom prst="rect">
            <a:avLst/>
          </a:prstGeom>
          <a:noFill/>
        </p:spPr>
        <p:txBody>
          <a:bodyPr lIns="80047" tIns="67211" rIns="80047" bIns="67211" anchor="t" anchorCtr="0"/>
          <a:lstStyle>
            <a:lvl1pPr>
              <a:defRPr sz="8702" spc="-101" baseline="0">
                <a:solidFill>
                  <a:srgbClr val="616161"/>
                </a:solidFill>
              </a:defRPr>
            </a:lvl1pPr>
          </a:lstStyle>
          <a:p>
            <a:r>
              <a:rPr lang="en-US" dirty="0" smtClean="0"/>
              <a:t>Section title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3565" y="2186665"/>
            <a:ext cx="4707301" cy="4706633"/>
          </a:xfrm>
          <a:prstGeom prst="rect">
            <a:avLst/>
          </a:prstGeom>
        </p:spPr>
      </p:pic>
    </p:spTree>
    <p:extLst>
      <p:ext uri="{BB962C8B-B14F-4D97-AF65-F5344CB8AC3E}">
        <p14:creationId xmlns:p14="http://schemas.microsoft.com/office/powerpoint/2010/main" val="21103113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DevTest Section Acc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215" y="2125668"/>
            <a:ext cx="11697696" cy="1831975"/>
          </a:xfrm>
          <a:prstGeom prst="rect">
            <a:avLst/>
          </a:prstGeom>
          <a:noFill/>
        </p:spPr>
        <p:txBody>
          <a:bodyPr lIns="80047" tIns="67211" rIns="80047" bIns="67211" anchor="t" anchorCtr="0"/>
          <a:lstStyle>
            <a:lvl1pPr>
              <a:defRPr sz="8702"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848643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DevOps Section Accen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215" y="2125668"/>
            <a:ext cx="11697696" cy="1831975"/>
          </a:xfrm>
          <a:prstGeom prst="rect">
            <a:avLst/>
          </a:prstGeom>
          <a:noFill/>
        </p:spPr>
        <p:txBody>
          <a:bodyPr lIns="80047" tIns="67211" rIns="80047" bIns="67211" anchor="t" anchorCtr="0"/>
          <a:lstStyle>
            <a:lvl1pPr>
              <a:defRPr sz="8702"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609560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Mobile Section Acc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215" y="2125668"/>
            <a:ext cx="11697696" cy="1831975"/>
          </a:xfrm>
          <a:prstGeom prst="rect">
            <a:avLst/>
          </a:prstGeom>
          <a:noFill/>
        </p:spPr>
        <p:txBody>
          <a:bodyPr lIns="80047" tIns="67211" rIns="80047" bIns="67211" anchor="t" anchorCtr="0"/>
          <a:lstStyle>
            <a:lvl1pPr>
              <a:defRPr sz="8702" spc="-101" baseline="0">
                <a:solidFill>
                  <a:schemeClr val="tx1"/>
                </a:solidFill>
              </a:defRPr>
            </a:lvl1pPr>
          </a:lstStyle>
          <a:p>
            <a:r>
              <a:rPr lang="en-US" dirty="0" smtClean="0"/>
              <a:t>Section title</a:t>
            </a:r>
            <a:endParaRPr lang="en-US" dirty="0"/>
          </a:p>
        </p:txBody>
      </p:sp>
    </p:spTree>
    <p:extLst>
      <p:ext uri="{BB962C8B-B14F-4D97-AF65-F5344CB8AC3E}">
        <p14:creationId xmlns:p14="http://schemas.microsoft.com/office/powerpoint/2010/main" val="36355450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82" indent="0">
              <a:buNone/>
              <a:defRPr/>
            </a:lvl3pPr>
            <a:lvl4pPr marL="457163" indent="0">
              <a:buNone/>
              <a:defRPr/>
            </a:lvl4pPr>
            <a:lvl5pPr marL="68574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6098637"/>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DevTest Blank Accent">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5600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DevOps Blank Accent">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822558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obile Blank Accent">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258148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434712" cy="6994525"/>
          </a:xfrm>
          <a:prstGeom prst="rect">
            <a:avLst/>
          </a:prstGeom>
        </p:spPr>
      </p:pic>
      <p:sp>
        <p:nvSpPr>
          <p:cNvPr id="5" name="Text Placeholder 4"/>
          <p:cNvSpPr>
            <a:spLocks noGrp="1"/>
          </p:cNvSpPr>
          <p:nvPr>
            <p:ph type="body" sz="quarter" idx="12" hasCustomPrompt="1"/>
          </p:nvPr>
        </p:nvSpPr>
        <p:spPr>
          <a:xfrm>
            <a:off x="276543" y="5600699"/>
            <a:ext cx="7315200" cy="1830388"/>
          </a:xfrm>
          <a:prstGeom prst="rect">
            <a:avLst/>
          </a:prstGeo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4" y="3763403"/>
            <a:ext cx="7315200" cy="1837298"/>
          </a:xfrm>
          <a:prstGeom prst="rect">
            <a:avLst/>
          </a:prstGeo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10736192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4169891" y="2122133"/>
            <a:ext cx="7995121" cy="3657600"/>
          </a:xfrm>
          <a:prstGeom prst="rect">
            <a:avLst/>
          </a:prstGeom>
        </p:spPr>
        <p:txBody>
          <a:bodyPr/>
          <a:lstStyle/>
          <a:p>
            <a:endParaRPr lang="en-US" dirty="0"/>
          </a:p>
        </p:txBody>
      </p:sp>
      <p:sp>
        <p:nvSpPr>
          <p:cNvPr id="2" name="Title 1"/>
          <p:cNvSpPr>
            <a:spLocks noGrp="1"/>
          </p:cNvSpPr>
          <p:nvPr>
            <p:ph type="title"/>
          </p:nvPr>
        </p:nvSpPr>
        <p:spPr>
          <a:xfrm>
            <a:off x="274642" y="295278"/>
            <a:ext cx="11889564" cy="917575"/>
          </a:xfrm>
          <a:prstGeom prst="rect">
            <a:avLst/>
          </a:prstGeom>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prstGeom prst="rect">
            <a:avLst/>
          </a:prstGeom>
          <a:solidFill>
            <a:schemeClr val="accent3"/>
          </a:solidFill>
        </p:spPr>
        <p:txBody>
          <a:bodyPr wrap="square" tIns="146304" bIns="146304">
            <a:noAutofit/>
          </a:bodyPr>
          <a:lstStyle>
            <a:lvl1pPr marL="0" indent="0">
              <a:spcBef>
                <a:spcPts val="1224"/>
              </a:spcBef>
              <a:buClr>
                <a:schemeClr val="tx1"/>
              </a:buClr>
              <a:buFont typeface="Wingdings" pitchFamily="2" charset="2"/>
              <a:buNone/>
              <a:defRPr sz="3999">
                <a:solidFill>
                  <a:schemeClr val="bg1"/>
                </a:solidFill>
              </a:defRPr>
            </a:lvl1pPr>
            <a:lvl2pPr marL="0" indent="0">
              <a:spcBef>
                <a:spcPts val="1080"/>
              </a:spcBef>
              <a:buNone/>
              <a:defRPr sz="2000">
                <a:solidFill>
                  <a:schemeClr val="bg1"/>
                </a:solidFill>
              </a:defRPr>
            </a:lvl2pPr>
            <a:lvl3pPr marL="231662" indent="0">
              <a:buNone/>
              <a:tabLst/>
              <a:defRPr sz="2000">
                <a:solidFill>
                  <a:schemeClr val="bg1"/>
                </a:solidFill>
              </a:defRPr>
            </a:lvl3pPr>
            <a:lvl4pPr marL="460150" indent="0">
              <a:buNone/>
              <a:defRPr>
                <a:solidFill>
                  <a:schemeClr val="bg1"/>
                </a:solidFill>
              </a:defRPr>
            </a:lvl4pPr>
            <a:lvl5pPr marL="685467"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52303899"/>
      </p:ext>
    </p:extLst>
  </p:cSld>
  <p:clrMapOvr>
    <a:masterClrMapping/>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Blank">
    <p:bg>
      <p:bgPr>
        <a:solidFill>
          <a:srgbClr val="0020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45551197"/>
      </p:ext>
    </p:extLst>
  </p:cSld>
  <p:clrMapOvr>
    <a:masterClrMapping/>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Generic Title Only (No footer)">
    <p:spTree>
      <p:nvGrpSpPr>
        <p:cNvPr id="1" name=""/>
        <p:cNvGrpSpPr/>
        <p:nvPr/>
      </p:nvGrpSpPr>
      <p:grpSpPr>
        <a:xfrm>
          <a:off x="0" y="0"/>
          <a:ext cx="0" cy="0"/>
          <a:chOff x="0" y="0"/>
          <a:chExt cx="0" cy="0"/>
        </a:xfrm>
      </p:grpSpPr>
      <p:sp>
        <p:nvSpPr>
          <p:cNvPr id="5" name="Title 1"/>
          <p:cNvSpPr>
            <a:spLocks noGrp="1"/>
          </p:cNvSpPr>
          <p:nvPr>
            <p:ph type="title"/>
          </p:nvPr>
        </p:nvSpPr>
        <p:spPr>
          <a:xfrm>
            <a:off x="366218" y="295280"/>
            <a:ext cx="11697695" cy="917575"/>
          </a:xfrm>
          <a:prstGeom prst="rect">
            <a:avLst/>
          </a:prstGeom>
        </p:spPr>
        <p:txBody>
          <a:bodyPr/>
          <a:lstStyle/>
          <a:p>
            <a:r>
              <a:rPr lang="en-US" smtClean="0"/>
              <a:t>Click to edit Master title style</a:t>
            </a:r>
            <a:endParaRPr lang="en-US" dirty="0"/>
          </a:p>
        </p:txBody>
      </p:sp>
      <p:sp>
        <p:nvSpPr>
          <p:cNvPr id="2" name="Rectangle 1"/>
          <p:cNvSpPr/>
          <p:nvPr userDrawn="1"/>
        </p:nvSpPr>
        <p:spPr bwMode="auto">
          <a:xfrm>
            <a:off x="1" y="6422989"/>
            <a:ext cx="3249830" cy="571537"/>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7676" tIns="174141" rIns="217676" bIns="174141" numCol="1" spcCol="0" rtlCol="0" fromWordArt="0" anchor="t" anchorCtr="0" forceAA="0" compatLnSpc="1">
            <a:prstTxWarp prst="textNoShape">
              <a:avLst/>
            </a:prstTxWarp>
            <a:noAutofit/>
          </a:bodyPr>
          <a:lstStyle/>
          <a:p>
            <a:pPr algn="ctr" defTabSz="1109854" fontAlgn="base">
              <a:lnSpc>
                <a:spcPct val="90000"/>
              </a:lnSpc>
              <a:spcBef>
                <a:spcPct val="0"/>
              </a:spcBef>
              <a:spcAft>
                <a:spcPct val="0"/>
              </a:spcAft>
            </a:pPr>
            <a:endParaRPr lang="en-US" sz="2856"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57422542"/>
      </p:ext>
    </p:extLst>
  </p:cSld>
  <p:clrMapOvr>
    <a:masterClrMapping/>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a:xfrm>
            <a:off x="388641" y="286001"/>
            <a:ext cx="11376352" cy="785805"/>
          </a:xfrm>
          <a:prstGeom prst="rect">
            <a:avLst/>
          </a:prstGeom>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5943600" cy="3657600"/>
          </a:xfrm>
          <a:prstGeom prst="rect">
            <a:avLst/>
          </a:prstGeo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3999">
                <a:solidFill>
                  <a:schemeClr val="bg1"/>
                </a:solidFill>
              </a:defRPr>
            </a:lvl1pPr>
            <a:lvl2pPr marL="0" indent="0">
              <a:spcBef>
                <a:spcPts val="1080"/>
              </a:spcBef>
              <a:buNone/>
              <a:defRPr sz="2000">
                <a:solidFill>
                  <a:schemeClr val="bg1"/>
                </a:solidFill>
              </a:defRPr>
            </a:lvl2pPr>
            <a:lvl3pPr marL="231662" indent="0">
              <a:buNone/>
              <a:tabLst/>
              <a:defRPr sz="2000">
                <a:solidFill>
                  <a:schemeClr val="bg1"/>
                </a:solidFill>
              </a:defRPr>
            </a:lvl3pPr>
            <a:lvl4pPr marL="460150" indent="0">
              <a:buNone/>
              <a:defRPr>
                <a:solidFill>
                  <a:schemeClr val="bg1"/>
                </a:solidFill>
              </a:defRPr>
            </a:lvl4pPr>
            <a:lvl5pPr marL="685467"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6216791" y="2124075"/>
            <a:ext cx="5943600" cy="3657600"/>
          </a:xfrm>
          <a:prstGeom prst="rect">
            <a:avLst/>
          </a:prstGeom>
          <a:solidFill>
            <a:schemeClr val="accent4"/>
          </a:solidFill>
        </p:spPr>
        <p:txBody>
          <a:bodyPr wrap="square" tIns="146304" bIns="146304">
            <a:noAutofit/>
          </a:bodyPr>
          <a:lstStyle>
            <a:lvl1pPr marL="0" indent="0">
              <a:spcBef>
                <a:spcPts val="1224"/>
              </a:spcBef>
              <a:buClr>
                <a:schemeClr val="tx1"/>
              </a:buClr>
              <a:buFont typeface="Wingdings" pitchFamily="2" charset="2"/>
              <a:buNone/>
              <a:defRPr sz="3999">
                <a:solidFill>
                  <a:srgbClr val="FFFFFF"/>
                </a:solidFill>
              </a:defRPr>
            </a:lvl1pPr>
            <a:lvl2pPr marL="0" indent="0">
              <a:spcBef>
                <a:spcPts val="1080"/>
              </a:spcBef>
              <a:buNone/>
              <a:defRPr sz="2000">
                <a:solidFill>
                  <a:srgbClr val="FFFFFF"/>
                </a:solidFill>
              </a:defRPr>
            </a:lvl2pPr>
            <a:lvl3pPr marL="231662" indent="0">
              <a:buNone/>
              <a:tabLst/>
              <a:defRPr sz="2000">
                <a:solidFill>
                  <a:srgbClr val="FFFFFF"/>
                </a:solidFill>
              </a:defRPr>
            </a:lvl3pPr>
            <a:lvl4pPr marL="460150" indent="0">
              <a:buNone/>
              <a:defRPr>
                <a:solidFill>
                  <a:srgbClr val="FFFFFF"/>
                </a:solidFill>
              </a:defRPr>
            </a:lvl4pPr>
            <a:lvl5pPr marL="685467"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52325169"/>
      </p:ext>
    </p:extLst>
  </p:cSld>
  <p:clrMapOvr>
    <a:masterClrMapping/>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3"/>
            <a:ext cx="11887200" cy="1670394"/>
          </a:xfrm>
          <a:prstGeom prst="rect">
            <a:avLst/>
          </a:prstGeom>
        </p:spPr>
        <p:txBody>
          <a:bodyPr>
            <a:spAutoFit/>
          </a:bodyPr>
          <a:lstStyle>
            <a:lvl1pPr>
              <a:defRPr>
                <a:solidFill>
                  <a:schemeClr val="accent2"/>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a:xfrm>
            <a:off x="274641" y="295279"/>
            <a:ext cx="11889564" cy="917575"/>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171740011"/>
      </p:ext>
    </p:extLst>
  </p:cSld>
  <p:clrMapOvr>
    <a:masterClrMapping/>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8641" y="286002"/>
            <a:ext cx="11375536" cy="786503"/>
          </a:xfrm>
          <a:prstGeom prst="rect">
            <a:avLst/>
          </a:prstGeom>
        </p:spPr>
        <p:txBody>
          <a:bodyPr/>
          <a:lstStyle>
            <a:lvl1pPr>
              <a:defRPr>
                <a:solidFill>
                  <a:srgbClr val="FFFFFF"/>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85532" y="1429994"/>
            <a:ext cx="11375536" cy="1936785"/>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57595623"/>
      </p:ext>
    </p:extLst>
  </p:cSld>
  <p:clrMapOvr>
    <a:masterClrMapping/>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lvl1pPr>
              <a:buClr>
                <a:schemeClr val="tx2"/>
              </a:buClr>
              <a:defRPr sz="4000">
                <a:gradFill>
                  <a:gsLst>
                    <a:gs pos="7080">
                      <a:schemeClr val="tx2"/>
                    </a:gs>
                    <a:gs pos="36283">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3268474"/>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Mobile 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6218" y="1212851"/>
            <a:ext cx="4872981" cy="3983568"/>
          </a:xfrm>
          <a:prstGeom prst="rect">
            <a:avLst/>
          </a:prstGeom>
        </p:spPr>
        <p:txBody>
          <a:bodyPr wrap="square">
            <a:spAutoFit/>
          </a:bodyPr>
          <a:lstStyle>
            <a:lvl1pPr marL="0" indent="0">
              <a:spcBef>
                <a:spcPts val="1224"/>
              </a:spcBef>
              <a:buClr>
                <a:schemeClr val="tx1"/>
              </a:buClr>
              <a:buFont typeface="Wingdings" pitchFamily="2" charset="2"/>
              <a:buNone/>
              <a:defRPr sz="5303">
                <a:solidFill>
                  <a:schemeClr val="tx1"/>
                </a:solidFill>
              </a:defRPr>
            </a:lvl1pPr>
            <a:lvl2pPr marL="0" indent="0">
              <a:spcBef>
                <a:spcPts val="1080"/>
              </a:spcBef>
              <a:buNone/>
              <a:defRPr sz="1903">
                <a:solidFill>
                  <a:schemeClr val="tx1"/>
                </a:solidFill>
              </a:defRPr>
            </a:lvl2pPr>
            <a:lvl3pPr marL="231628" indent="0">
              <a:buNone/>
              <a:tabLst/>
              <a:defRPr sz="1903">
                <a:solidFill>
                  <a:schemeClr val="tx1"/>
                </a:solidFill>
              </a:defRPr>
            </a:lvl3pPr>
            <a:lvl4pPr marL="460082" indent="0">
              <a:buNone/>
              <a:defRPr>
                <a:solidFill>
                  <a:schemeClr val="tx1"/>
                </a:solidFill>
              </a:defRPr>
            </a:lvl4pPr>
            <a:lvl5pPr marL="685363"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1"/>
          </p:nvPr>
        </p:nvSpPr>
        <p:spPr>
          <a:xfrm>
            <a:off x="5239193" y="1211264"/>
            <a:ext cx="3353085" cy="2697480"/>
          </a:xfrm>
          <a:prstGeom prst="rect">
            <a:avLst/>
          </a:prstGeom>
          <a:solidFill>
            <a:schemeClr val="bg2"/>
          </a:solidFill>
        </p:spPr>
        <p:txBody>
          <a:bodyPr wrap="square" tIns="107568" bIns="107568">
            <a:noAutofit/>
          </a:bodyPr>
          <a:lstStyle>
            <a:lvl1pPr marL="0" indent="0">
              <a:spcBef>
                <a:spcPts val="1224"/>
              </a:spcBef>
              <a:buClr>
                <a:schemeClr val="tx1"/>
              </a:buClr>
              <a:buFont typeface="Wingdings" pitchFamily="2" charset="2"/>
              <a:buNone/>
              <a:defRPr sz="4080">
                <a:solidFill>
                  <a:schemeClr val="bg1"/>
                </a:solidFill>
              </a:defRPr>
            </a:lvl1pPr>
            <a:lvl2pPr marL="0" indent="0">
              <a:spcBef>
                <a:spcPts val="1080"/>
              </a:spcBef>
              <a:buNone/>
              <a:defRPr sz="1903">
                <a:solidFill>
                  <a:schemeClr val="bg1"/>
                </a:solidFill>
              </a:defRPr>
            </a:lvl2pPr>
            <a:lvl3pPr marL="231628" indent="0">
              <a:buNone/>
              <a:tabLst/>
              <a:defRPr sz="1903">
                <a:solidFill>
                  <a:schemeClr val="bg1"/>
                </a:solidFill>
              </a:defRPr>
            </a:lvl3pPr>
            <a:lvl4pPr marL="460082" indent="0">
              <a:buNone/>
              <a:defRPr>
                <a:solidFill>
                  <a:schemeClr val="bg1"/>
                </a:solidFill>
              </a:defRPr>
            </a:lvl4pPr>
            <a:lvl5pPr marL="685363" indent="0">
              <a:buNone/>
              <a:tabLst/>
              <a:defRPr>
                <a:solidFill>
                  <a:schemeClr val="bg1"/>
                </a:solidFill>
              </a:defRPr>
            </a:lvl5pPr>
          </a:lstStyle>
          <a:p>
            <a:pPr lvl="0"/>
            <a:r>
              <a:rPr lang="en-US" smtClean="0"/>
              <a:t>Click to edit Master text styles</a:t>
            </a:r>
          </a:p>
          <a:p>
            <a:pPr lvl="1"/>
            <a:r>
              <a:rPr lang="en-US" smtClean="0"/>
              <a:t>Second level</a:t>
            </a:r>
          </a:p>
        </p:txBody>
      </p:sp>
      <p:sp>
        <p:nvSpPr>
          <p:cNvPr id="7" name="Text Placeholder 3"/>
          <p:cNvSpPr>
            <a:spLocks noGrp="1"/>
          </p:cNvSpPr>
          <p:nvPr>
            <p:ph type="body" sz="quarter" idx="12"/>
          </p:nvPr>
        </p:nvSpPr>
        <p:spPr>
          <a:xfrm>
            <a:off x="8649861" y="1200150"/>
            <a:ext cx="3414050" cy="2697480"/>
          </a:xfrm>
          <a:prstGeom prst="rect">
            <a:avLst/>
          </a:prstGeom>
          <a:solidFill>
            <a:schemeClr val="accent2"/>
          </a:solidFill>
        </p:spPr>
        <p:txBody>
          <a:bodyPr wrap="square" tIns="107568" bIns="107568">
            <a:noAutofit/>
          </a:bodyPr>
          <a:lstStyle>
            <a:lvl1pPr marL="0" indent="0">
              <a:spcBef>
                <a:spcPts val="1224"/>
              </a:spcBef>
              <a:buClr>
                <a:schemeClr val="tx1"/>
              </a:buClr>
              <a:buFont typeface="Wingdings" pitchFamily="2" charset="2"/>
              <a:buNone/>
              <a:defRPr sz="4080">
                <a:solidFill>
                  <a:schemeClr val="bg1"/>
                </a:solidFill>
              </a:defRPr>
            </a:lvl1pPr>
            <a:lvl2pPr marL="0" indent="0">
              <a:spcBef>
                <a:spcPts val="1080"/>
              </a:spcBef>
              <a:buNone/>
              <a:defRPr sz="1903">
                <a:solidFill>
                  <a:schemeClr val="bg1"/>
                </a:solidFill>
              </a:defRPr>
            </a:lvl2pPr>
            <a:lvl3pPr marL="231628" indent="0">
              <a:buNone/>
              <a:tabLst/>
              <a:defRPr sz="1903">
                <a:solidFill>
                  <a:schemeClr val="bg1"/>
                </a:solidFill>
              </a:defRPr>
            </a:lvl3pPr>
            <a:lvl4pPr marL="460082" indent="0">
              <a:buNone/>
              <a:defRPr>
                <a:solidFill>
                  <a:schemeClr val="bg1"/>
                </a:solidFill>
              </a:defRPr>
            </a:lvl4pPr>
            <a:lvl5pPr marL="685363" indent="0">
              <a:buNone/>
              <a:tabLst/>
              <a:defRPr>
                <a:solidFill>
                  <a:schemeClr val="bg1"/>
                </a:solidFill>
              </a:defRPr>
            </a:lvl5pPr>
          </a:lstStyle>
          <a:p>
            <a:pPr lvl="0"/>
            <a:r>
              <a:rPr lang="en-US" smtClean="0"/>
              <a:t>Click to edit Master text styles</a:t>
            </a:r>
          </a:p>
          <a:p>
            <a:pPr lvl="1"/>
            <a:r>
              <a:rPr lang="en-US" smtClean="0"/>
              <a:t>Second level</a:t>
            </a:r>
          </a:p>
        </p:txBody>
      </p:sp>
      <p:sp>
        <p:nvSpPr>
          <p:cNvPr id="12" name="Title 1"/>
          <p:cNvSpPr>
            <a:spLocks noGrp="1"/>
          </p:cNvSpPr>
          <p:nvPr>
            <p:ph type="title"/>
          </p:nvPr>
        </p:nvSpPr>
        <p:spPr>
          <a:xfrm>
            <a:off x="366218" y="295280"/>
            <a:ext cx="11697695" cy="917575"/>
          </a:xfrm>
          <a:prstGeom prst="rect">
            <a:avLst/>
          </a:prstGeom>
        </p:spPr>
        <p:txBody>
          <a:bodyPr/>
          <a:lstStyle/>
          <a:p>
            <a:r>
              <a:rPr lang="en-US" smtClean="0"/>
              <a:t>Click to edit Master title style</a:t>
            </a:r>
            <a:endParaRPr lang="en-US" dirty="0"/>
          </a:p>
        </p:txBody>
      </p:sp>
      <p:sp>
        <p:nvSpPr>
          <p:cNvPr id="8" name="Text Placeholder 3"/>
          <p:cNvSpPr>
            <a:spLocks noGrp="1"/>
          </p:cNvSpPr>
          <p:nvPr>
            <p:ph type="body" sz="quarter" idx="13"/>
          </p:nvPr>
        </p:nvSpPr>
        <p:spPr>
          <a:xfrm>
            <a:off x="5239196" y="3944938"/>
            <a:ext cx="3353085" cy="2743200"/>
          </a:xfrm>
          <a:prstGeom prst="rect">
            <a:avLst/>
          </a:prstGeom>
          <a:solidFill>
            <a:schemeClr val="tx2"/>
          </a:solidFill>
        </p:spPr>
        <p:txBody>
          <a:bodyPr wrap="square" tIns="107568" bIns="107568">
            <a:noAutofit/>
          </a:bodyPr>
          <a:lstStyle>
            <a:lvl1pPr marL="0" indent="0">
              <a:spcBef>
                <a:spcPts val="1224"/>
              </a:spcBef>
              <a:buClr>
                <a:schemeClr val="tx1"/>
              </a:buClr>
              <a:buFont typeface="Wingdings" pitchFamily="2" charset="2"/>
              <a:buNone/>
              <a:defRPr sz="4080">
                <a:solidFill>
                  <a:schemeClr val="bg1"/>
                </a:solidFill>
              </a:defRPr>
            </a:lvl1pPr>
            <a:lvl2pPr marL="0" indent="0">
              <a:spcBef>
                <a:spcPts val="1080"/>
              </a:spcBef>
              <a:buNone/>
              <a:defRPr sz="1903">
                <a:solidFill>
                  <a:schemeClr val="bg1"/>
                </a:solidFill>
              </a:defRPr>
            </a:lvl2pPr>
            <a:lvl3pPr marL="231628" indent="0">
              <a:buNone/>
              <a:tabLst/>
              <a:defRPr sz="1903">
                <a:solidFill>
                  <a:schemeClr val="bg1"/>
                </a:solidFill>
              </a:defRPr>
            </a:lvl3pPr>
            <a:lvl4pPr marL="460082" indent="0">
              <a:buNone/>
              <a:defRPr>
                <a:solidFill>
                  <a:schemeClr val="bg1"/>
                </a:solidFill>
              </a:defRPr>
            </a:lvl4pPr>
            <a:lvl5pPr marL="685363" indent="0">
              <a:buNone/>
              <a:tabLst/>
              <a:defRPr>
                <a:solidFill>
                  <a:schemeClr val="bg1"/>
                </a:solidFill>
              </a:defRPr>
            </a:lvl5pPr>
          </a:lstStyle>
          <a:p>
            <a:pPr lvl="0"/>
            <a:r>
              <a:rPr lang="en-US" smtClean="0"/>
              <a:t>Click to edit Master text styles</a:t>
            </a:r>
          </a:p>
          <a:p>
            <a:pPr lvl="1"/>
            <a:r>
              <a:rPr lang="en-US" smtClean="0"/>
              <a:t>Second level</a:t>
            </a:r>
          </a:p>
        </p:txBody>
      </p:sp>
      <p:sp>
        <p:nvSpPr>
          <p:cNvPr id="9" name="Text Placeholder 3"/>
          <p:cNvSpPr>
            <a:spLocks noGrp="1"/>
          </p:cNvSpPr>
          <p:nvPr>
            <p:ph type="body" sz="quarter" idx="14"/>
          </p:nvPr>
        </p:nvSpPr>
        <p:spPr>
          <a:xfrm>
            <a:off x="8649861" y="3944938"/>
            <a:ext cx="3414050" cy="2743200"/>
          </a:xfrm>
          <a:prstGeom prst="rect">
            <a:avLst/>
          </a:prstGeom>
          <a:solidFill>
            <a:schemeClr val="accent5"/>
          </a:solidFill>
        </p:spPr>
        <p:txBody>
          <a:bodyPr wrap="square" tIns="107568" bIns="107568">
            <a:noAutofit/>
          </a:bodyPr>
          <a:lstStyle>
            <a:lvl1pPr marL="0" indent="0">
              <a:spcBef>
                <a:spcPts val="1224"/>
              </a:spcBef>
              <a:buClr>
                <a:schemeClr val="tx1"/>
              </a:buClr>
              <a:buFont typeface="Wingdings" pitchFamily="2" charset="2"/>
              <a:buNone/>
              <a:defRPr sz="4080">
                <a:solidFill>
                  <a:schemeClr val="bg1"/>
                </a:solidFill>
              </a:defRPr>
            </a:lvl1pPr>
            <a:lvl2pPr marL="0" indent="0">
              <a:spcBef>
                <a:spcPts val="1080"/>
              </a:spcBef>
              <a:buNone/>
              <a:defRPr sz="1903">
                <a:solidFill>
                  <a:schemeClr val="bg1"/>
                </a:solidFill>
              </a:defRPr>
            </a:lvl2pPr>
            <a:lvl3pPr marL="231628" indent="0">
              <a:buNone/>
              <a:tabLst/>
              <a:defRPr sz="1903">
                <a:solidFill>
                  <a:schemeClr val="bg1"/>
                </a:solidFill>
              </a:defRPr>
            </a:lvl3pPr>
            <a:lvl4pPr marL="460082" indent="0">
              <a:buNone/>
              <a:defRPr>
                <a:solidFill>
                  <a:schemeClr val="bg1"/>
                </a:solidFill>
              </a:defRPr>
            </a:lvl4pPr>
            <a:lvl5pPr marL="685363" indent="0">
              <a:buNone/>
              <a:tabLst/>
              <a:defRPr>
                <a:solidFill>
                  <a:schemeClr val="bg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172564234"/>
      </p:ext>
    </p:extLst>
  </p:cSld>
  <p:clrMapOvr>
    <a:masterClrMapping/>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Soma Title Only">
    <p:spTree>
      <p:nvGrpSpPr>
        <p:cNvPr id="1" name=""/>
        <p:cNvGrpSpPr/>
        <p:nvPr/>
      </p:nvGrpSpPr>
      <p:grpSpPr>
        <a:xfrm>
          <a:off x="0" y="0"/>
          <a:ext cx="0" cy="0"/>
          <a:chOff x="0" y="0"/>
          <a:chExt cx="0" cy="0"/>
        </a:xfrm>
      </p:grpSpPr>
      <p:sp>
        <p:nvSpPr>
          <p:cNvPr id="5" name="Title 1"/>
          <p:cNvSpPr>
            <a:spLocks noGrp="1"/>
          </p:cNvSpPr>
          <p:nvPr>
            <p:ph type="title"/>
          </p:nvPr>
        </p:nvSpPr>
        <p:spPr>
          <a:xfrm>
            <a:off x="366219" y="295281"/>
            <a:ext cx="11697695" cy="917575"/>
          </a:xfrm>
          <a:prstGeom prst="rect">
            <a:avLst/>
          </a:prstGeom>
        </p:spPr>
        <p:txBody>
          <a:bodyPr/>
          <a:lstStyle/>
          <a:p>
            <a:r>
              <a:rPr lang="en-US" smtClean="0"/>
              <a:t>Click to edit Master title style</a:t>
            </a:r>
            <a:endParaRPr lang="en-US" dirty="0"/>
          </a:p>
        </p:txBody>
      </p:sp>
    </p:spTree>
    <p:extLst>
      <p:ext uri="{BB962C8B-B14F-4D97-AF65-F5344CB8AC3E}">
        <p14:creationId xmlns:p14="http://schemas.microsoft.com/office/powerpoint/2010/main" val="253175987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Soma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1879855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Emphasis Content">
    <p:bg>
      <p:bgPr>
        <a:solidFill>
          <a:schemeClr val="accent3"/>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74642" y="2124076"/>
            <a:ext cx="11887200" cy="1376729"/>
          </a:xfrm>
          <a:prstGeom prst="rect">
            <a:avLst/>
          </a:prstGeom>
        </p:spPr>
        <p:txBody>
          <a:bodyPr wrap="square">
            <a:spAutoFit/>
          </a:bodyPr>
          <a:lstStyle>
            <a:lvl1pPr marL="0" indent="0">
              <a:spcBef>
                <a:spcPts val="1224"/>
              </a:spcBef>
              <a:buClr>
                <a:schemeClr val="tx1"/>
              </a:buClr>
              <a:buFont typeface="Wingdings" pitchFamily="2" charset="2"/>
              <a:buNone/>
              <a:defRPr sz="5399">
                <a:solidFill>
                  <a:schemeClr val="tx1"/>
                </a:solidFill>
              </a:defRPr>
            </a:lvl1pPr>
            <a:lvl2pPr marL="0" indent="0">
              <a:spcBef>
                <a:spcPts val="1080"/>
              </a:spcBef>
              <a:buNone/>
              <a:defRPr sz="2000">
                <a:solidFill>
                  <a:schemeClr val="tx1"/>
                </a:solidFill>
              </a:defRPr>
            </a:lvl2pPr>
            <a:lvl3pPr marL="231662" indent="0">
              <a:buNone/>
              <a:tabLst/>
              <a:defRPr sz="2000">
                <a:solidFill>
                  <a:schemeClr val="tx1"/>
                </a:solidFill>
              </a:defRPr>
            </a:lvl3pPr>
            <a:lvl4pPr marL="460150" indent="0">
              <a:buNone/>
              <a:defRPr>
                <a:solidFill>
                  <a:schemeClr val="tx1"/>
                </a:solidFill>
              </a:defRPr>
            </a:lvl4pPr>
            <a:lvl5pPr marL="685467"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17637821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a:xfrm>
            <a:off x="274642" y="295278"/>
            <a:ext cx="11889564" cy="917575"/>
          </a:xfrm>
          <a:prstGeom prst="rect">
            <a:avLst/>
          </a:prstGeom>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9" y="1212851"/>
            <a:ext cx="11887200" cy="2052338"/>
          </a:xfrm>
          <a:prstGeom prst="rect">
            <a:avLst/>
          </a:prstGeom>
        </p:spPr>
        <p:txBody>
          <a:bodyPr/>
          <a:lstStyle>
            <a:lvl1pPr marL="0" indent="0">
              <a:buNone/>
              <a:defRPr>
                <a:solidFill>
                  <a:schemeClr val="accent2"/>
                </a:solidFill>
              </a:defRPr>
            </a:lvl1pPr>
            <a:lvl2pPr marL="0" indent="0">
              <a:buFontTx/>
              <a:buNone/>
              <a:defRPr sz="2000"/>
            </a:lvl2pPr>
            <a:lvl3pPr marL="228489" indent="0">
              <a:buNone/>
              <a:defRPr/>
            </a:lvl3pPr>
            <a:lvl4pPr marL="456977" indent="0">
              <a:buNone/>
              <a:defRPr/>
            </a:lvl4pPr>
            <a:lvl5pPr marL="685467"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01442299"/>
      </p:ext>
    </p:extLst>
  </p:cSld>
  <p:clrMapOvr>
    <a:masterClrMapping/>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a:xfrm>
            <a:off x="274642" y="295278"/>
            <a:ext cx="11889564" cy="917575"/>
          </a:xfrm>
          <a:prstGeom prst="rect">
            <a:avLst/>
          </a:prstGeom>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prstGeom prst="rect">
            <a:avLst/>
          </a:prstGeo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3999">
                <a:solidFill>
                  <a:schemeClr val="bg1"/>
                </a:solidFill>
              </a:defRPr>
            </a:lvl1pPr>
            <a:lvl2pPr marL="0" indent="0">
              <a:spcBef>
                <a:spcPts val="1080"/>
              </a:spcBef>
              <a:buNone/>
              <a:defRPr sz="2000">
                <a:solidFill>
                  <a:schemeClr val="bg1"/>
                </a:solidFill>
              </a:defRPr>
            </a:lvl2pPr>
            <a:lvl3pPr marL="231662" indent="0">
              <a:buNone/>
              <a:tabLst/>
              <a:defRPr sz="2000">
                <a:solidFill>
                  <a:schemeClr val="bg1"/>
                </a:solidFill>
              </a:defRPr>
            </a:lvl3pPr>
            <a:lvl4pPr marL="460150" indent="0">
              <a:buNone/>
              <a:defRPr>
                <a:solidFill>
                  <a:schemeClr val="bg1"/>
                </a:solidFill>
              </a:defRPr>
            </a:lvl4pPr>
            <a:lvl5pPr marL="685467"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241641" y="2124075"/>
            <a:ext cx="3913632" cy="3657600"/>
          </a:xfrm>
          <a:prstGeom prst="rect">
            <a:avLst/>
          </a:prstGeom>
          <a:solidFill>
            <a:schemeClr val="accent3"/>
          </a:solidFill>
          <a:ln>
            <a:noFill/>
          </a:ln>
        </p:spPr>
        <p:txBody>
          <a:bodyPr wrap="square" tIns="146304" bIns="146304">
            <a:noAutofit/>
          </a:bodyPr>
          <a:lstStyle>
            <a:lvl1pPr marL="0" indent="0">
              <a:spcBef>
                <a:spcPts val="1224"/>
              </a:spcBef>
              <a:buClr>
                <a:schemeClr val="tx1"/>
              </a:buClr>
              <a:buFont typeface="Wingdings" pitchFamily="2" charset="2"/>
              <a:buNone/>
              <a:defRPr sz="3999">
                <a:solidFill>
                  <a:schemeClr val="tx1"/>
                </a:solidFill>
              </a:defRPr>
            </a:lvl1pPr>
            <a:lvl2pPr marL="0" indent="0">
              <a:spcBef>
                <a:spcPts val="1080"/>
              </a:spcBef>
              <a:buNone/>
              <a:defRPr sz="2000">
                <a:solidFill>
                  <a:schemeClr val="tx1"/>
                </a:solidFill>
              </a:defRPr>
            </a:lvl2pPr>
            <a:lvl3pPr marL="231662" indent="0">
              <a:buNone/>
              <a:tabLst/>
              <a:defRPr sz="2000">
                <a:solidFill>
                  <a:schemeClr val="tx1"/>
                </a:solidFill>
              </a:defRPr>
            </a:lvl3pPr>
            <a:lvl4pPr marL="460150" indent="0">
              <a:buNone/>
              <a:defRPr>
                <a:solidFill>
                  <a:schemeClr val="tx1"/>
                </a:solidFill>
              </a:defRPr>
            </a:lvl4pPr>
            <a:lvl5pPr marL="685467"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8205661" y="2124075"/>
            <a:ext cx="3959352" cy="3657600"/>
          </a:xfrm>
          <a:prstGeom prst="rect">
            <a:avLst/>
          </a:prstGeo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3999">
                <a:solidFill>
                  <a:schemeClr val="bg1"/>
                </a:solidFill>
              </a:defRPr>
            </a:lvl1pPr>
            <a:lvl2pPr marL="0" indent="0">
              <a:spcBef>
                <a:spcPts val="1080"/>
              </a:spcBef>
              <a:buNone/>
              <a:defRPr sz="2000">
                <a:solidFill>
                  <a:schemeClr val="bg1"/>
                </a:solidFill>
              </a:defRPr>
            </a:lvl2pPr>
            <a:lvl3pPr marL="231662" indent="0">
              <a:buNone/>
              <a:tabLst/>
              <a:defRPr sz="2000">
                <a:solidFill>
                  <a:schemeClr val="bg1"/>
                </a:solidFill>
              </a:defRPr>
            </a:lvl3pPr>
            <a:lvl4pPr marL="460150" indent="0">
              <a:buNone/>
              <a:defRPr>
                <a:solidFill>
                  <a:schemeClr val="bg1"/>
                </a:solidFill>
              </a:defRPr>
            </a:lvl4pPr>
            <a:lvl5pPr marL="685467"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45466508"/>
      </p:ext>
    </p:extLst>
  </p:cSld>
  <p:clrMapOvr>
    <a:masterClrMapping/>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3"/>
            <a:ext cx="11887200" cy="2443746"/>
          </a:xfrm>
          <a:prstGeom prst="rect">
            <a:avLst/>
          </a:prstGeom>
        </p:spPr>
        <p:txBody>
          <a:bodyPr/>
          <a:lstStyle>
            <a:lvl1pPr marL="290353" indent="-290353">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185" indent="-280833">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536" indent="-29035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012" indent="-228474">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487" indent="-228474">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77"/>
            <a:ext cx="12436476" cy="631451"/>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699"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a:xfrm>
            <a:off x="274639" y="295276"/>
            <a:ext cx="11889564" cy="917575"/>
          </a:xfrm>
          <a:prstGeom prst="rect">
            <a:avLst/>
          </a:prstGeom>
        </p:spPr>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8256644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434712" cy="6994525"/>
          </a:xfrm>
          <a:prstGeom prst="rect">
            <a:avLst/>
          </a:prstGeom>
        </p:spPr>
      </p:pic>
      <p:sp>
        <p:nvSpPr>
          <p:cNvPr id="5" name="Text Placeholder 4"/>
          <p:cNvSpPr>
            <a:spLocks noGrp="1"/>
          </p:cNvSpPr>
          <p:nvPr>
            <p:ph type="body" sz="quarter" idx="12" hasCustomPrompt="1"/>
          </p:nvPr>
        </p:nvSpPr>
        <p:spPr>
          <a:xfrm>
            <a:off x="276543" y="4872640"/>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5" y="3035344"/>
            <a:ext cx="7315200" cy="1837298"/>
          </a:xfrm>
          <a:noFill/>
        </p:spPr>
        <p:txBody>
          <a:bodyPr lIns="146260" tIns="91413" rIns="146260" bIns="91413" anchor="t" anchorCtr="0"/>
          <a:lstStyle>
            <a:lvl1pPr>
              <a:defRPr sz="5000" spc="-101"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10163208" y="6507951"/>
            <a:ext cx="1005841" cy="195077"/>
          </a:xfrm>
          <a:prstGeom prst="rect">
            <a:avLst/>
          </a:prstGeom>
          <a:noFill/>
        </p:spPr>
      </p:pic>
      <p:pic>
        <p:nvPicPr>
          <p:cNvPr id="8" name="Picture 7" descr="VS_Wht_rgb.wmf"/>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57581" y="2125666"/>
            <a:ext cx="2743550" cy="484155"/>
          </a:xfrm>
          <a:prstGeom prst="rect">
            <a:avLst/>
          </a:prstGeom>
        </p:spPr>
      </p:pic>
    </p:spTree>
    <p:extLst>
      <p:ext uri="{BB962C8B-B14F-4D97-AF65-F5344CB8AC3E}">
        <p14:creationId xmlns:p14="http://schemas.microsoft.com/office/powerpoint/2010/main" val="41836122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0"/>
            <a:ext cx="12434711" cy="6994525"/>
          </a:xfrm>
          <a:prstGeom prst="rect">
            <a:avLst/>
          </a:prstGeom>
        </p:spPr>
      </p:pic>
      <p:sp>
        <p:nvSpPr>
          <p:cNvPr id="5" name="Text Placeholder 4"/>
          <p:cNvSpPr>
            <a:spLocks noGrp="1"/>
          </p:cNvSpPr>
          <p:nvPr>
            <p:ph type="body" sz="quarter" idx="12" hasCustomPrompt="1"/>
          </p:nvPr>
        </p:nvSpPr>
        <p:spPr>
          <a:xfrm>
            <a:off x="276543" y="4872640"/>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5" y="3035344"/>
            <a:ext cx="7315200" cy="1837298"/>
          </a:xfrm>
          <a:noFill/>
        </p:spPr>
        <p:txBody>
          <a:bodyPr lIns="146260" tIns="91413" rIns="146260" bIns="91413" anchor="t" anchorCtr="0"/>
          <a:lstStyle>
            <a:lvl1pPr>
              <a:defRPr sz="5000" spc="-101"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7581" y="2125666"/>
            <a:ext cx="2743550" cy="484155"/>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10163208" y="6507951"/>
            <a:ext cx="1005841" cy="195077"/>
          </a:xfrm>
          <a:prstGeom prst="rect">
            <a:avLst/>
          </a:prstGeom>
          <a:noFill/>
        </p:spPr>
      </p:pic>
    </p:spTree>
    <p:extLst>
      <p:ext uri="{BB962C8B-B14F-4D97-AF65-F5344CB8AC3E}">
        <p14:creationId xmlns:p14="http://schemas.microsoft.com/office/powerpoint/2010/main" val="414944890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434711" cy="6994524"/>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0907" y="1924374"/>
            <a:ext cx="3217432" cy="901047"/>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10126765" y="6434578"/>
            <a:ext cx="1254513" cy="352485"/>
          </a:xfrm>
          <a:prstGeom prst="rect">
            <a:avLst/>
          </a:prstGeom>
        </p:spPr>
      </p:pic>
      <p:sp>
        <p:nvSpPr>
          <p:cNvPr id="5" name="Text Placeholder 4"/>
          <p:cNvSpPr>
            <a:spLocks noGrp="1"/>
          </p:cNvSpPr>
          <p:nvPr>
            <p:ph type="body" sz="quarter" idx="12" hasCustomPrompt="1"/>
          </p:nvPr>
        </p:nvSpPr>
        <p:spPr>
          <a:xfrm>
            <a:off x="276543" y="5600699"/>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5" y="3763403"/>
            <a:ext cx="7315200" cy="1837298"/>
          </a:xfrm>
          <a:noFill/>
        </p:spPr>
        <p:txBody>
          <a:bodyPr lIns="146260" tIns="91413" rIns="146260" bIns="91413" anchor="t" anchorCtr="0"/>
          <a:lstStyle>
            <a:lvl1pPr>
              <a:defRPr sz="5000" spc="-101"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79917425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lvl1pPr>
              <a:defRPr sz="40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131149"/>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
            <a:ext cx="12434710" cy="6994524"/>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0907" y="1924374"/>
            <a:ext cx="3217432" cy="901047"/>
          </a:xfrm>
          <a:prstGeom prst="rect">
            <a:avLst/>
          </a:prstGeom>
        </p:spPr>
      </p:pic>
      <p:sp>
        <p:nvSpPr>
          <p:cNvPr id="5" name="Text Placeholder 4"/>
          <p:cNvSpPr>
            <a:spLocks noGrp="1"/>
          </p:cNvSpPr>
          <p:nvPr>
            <p:ph type="body" sz="quarter" idx="12" hasCustomPrompt="1"/>
          </p:nvPr>
        </p:nvSpPr>
        <p:spPr>
          <a:xfrm>
            <a:off x="276543" y="5600699"/>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5" y="3763403"/>
            <a:ext cx="7315200" cy="1837298"/>
          </a:xfrm>
          <a:noFill/>
        </p:spPr>
        <p:txBody>
          <a:bodyPr lIns="146260" tIns="91413" rIns="146260" bIns="91413" anchor="t" anchorCtr="0"/>
          <a:lstStyle>
            <a:lvl1pPr>
              <a:defRPr sz="5000" spc="-101"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10126765" y="6434578"/>
            <a:ext cx="1254513" cy="352485"/>
          </a:xfrm>
          <a:prstGeom prst="rect">
            <a:avLst/>
          </a:prstGeom>
        </p:spPr>
      </p:pic>
    </p:spTree>
    <p:extLst>
      <p:ext uri="{BB962C8B-B14F-4D97-AF65-F5344CB8AC3E}">
        <p14:creationId xmlns:p14="http://schemas.microsoft.com/office/powerpoint/2010/main" val="150656661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0"/>
            <a:ext cx="12434711" cy="6994525"/>
          </a:xfrm>
          <a:prstGeom prst="rect">
            <a:avLst/>
          </a:prstGeom>
        </p:spPr>
      </p:pic>
      <p:sp>
        <p:nvSpPr>
          <p:cNvPr id="2" name="Title 1"/>
          <p:cNvSpPr>
            <a:spLocks noGrp="1"/>
          </p:cNvSpPr>
          <p:nvPr>
            <p:ph type="title" hasCustomPrompt="1"/>
          </p:nvPr>
        </p:nvSpPr>
        <p:spPr>
          <a:xfrm>
            <a:off x="274639" y="274322"/>
            <a:ext cx="7315200" cy="1831975"/>
          </a:xfrm>
          <a:noFill/>
        </p:spPr>
        <p:txBody>
          <a:bodyPr tIns="91413" bIns="91413" anchor="t" anchorCtr="0"/>
          <a:lstStyle>
            <a:lvl1pPr>
              <a:defRPr sz="8799"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5536357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434711" cy="6994524"/>
          </a:xfrm>
          <a:prstGeom prst="rect">
            <a:avLst/>
          </a:prstGeom>
        </p:spPr>
      </p:pic>
      <p:sp>
        <p:nvSpPr>
          <p:cNvPr id="2" name="Title 1"/>
          <p:cNvSpPr>
            <a:spLocks noGrp="1"/>
          </p:cNvSpPr>
          <p:nvPr>
            <p:ph type="title" hasCustomPrompt="1"/>
          </p:nvPr>
        </p:nvSpPr>
        <p:spPr>
          <a:xfrm>
            <a:off x="274639" y="274322"/>
            <a:ext cx="7315200" cy="1831975"/>
          </a:xfrm>
          <a:noFill/>
        </p:spPr>
        <p:txBody>
          <a:bodyPr tIns="91413" bIns="91413" anchor="t" anchorCtr="0"/>
          <a:lstStyle>
            <a:lvl1pPr>
              <a:defRPr sz="8799"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482581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434711" cy="6994524"/>
          </a:xfrm>
          <a:prstGeom prst="rect">
            <a:avLst/>
          </a:prstGeom>
        </p:spPr>
      </p:pic>
      <p:sp>
        <p:nvSpPr>
          <p:cNvPr id="2" name="Title 1"/>
          <p:cNvSpPr>
            <a:spLocks noGrp="1"/>
          </p:cNvSpPr>
          <p:nvPr>
            <p:ph type="title" hasCustomPrompt="1"/>
          </p:nvPr>
        </p:nvSpPr>
        <p:spPr>
          <a:xfrm>
            <a:off x="274639" y="274322"/>
            <a:ext cx="7315200" cy="1831975"/>
          </a:xfrm>
          <a:noFill/>
        </p:spPr>
        <p:txBody>
          <a:bodyPr tIns="91413" bIns="91413" anchor="t" anchorCtr="0"/>
          <a:lstStyle>
            <a:lvl1pPr>
              <a:defRPr sz="8799"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7374087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427659" cy="6994525"/>
          </a:xfrm>
          <a:prstGeom prst="rect">
            <a:avLst/>
          </a:prstGeom>
        </p:spPr>
      </p:pic>
      <p:sp>
        <p:nvSpPr>
          <p:cNvPr id="2" name="Title 1"/>
          <p:cNvSpPr>
            <a:spLocks noGrp="1"/>
          </p:cNvSpPr>
          <p:nvPr>
            <p:ph type="title" hasCustomPrompt="1"/>
          </p:nvPr>
        </p:nvSpPr>
        <p:spPr>
          <a:xfrm>
            <a:off x="274638" y="274320"/>
            <a:ext cx="4746400" cy="4488660"/>
          </a:xfrm>
          <a:noFill/>
        </p:spPr>
        <p:txBody>
          <a:bodyPr tIns="91413" bIns="91413" anchor="t" anchorCtr="0"/>
          <a:lstStyle>
            <a:lvl1pPr>
              <a:defRPr sz="8799" spc="-101"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376427090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descr="announcing.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
            <a:ext cx="12436475" cy="6992345"/>
          </a:xfrm>
          <a:prstGeom prst="rect">
            <a:avLst/>
          </a:prstGeom>
        </p:spPr>
      </p:pic>
      <p:sp>
        <p:nvSpPr>
          <p:cNvPr id="2" name="Title 1"/>
          <p:cNvSpPr>
            <a:spLocks noGrp="1"/>
          </p:cNvSpPr>
          <p:nvPr>
            <p:ph type="title" hasCustomPrompt="1"/>
          </p:nvPr>
        </p:nvSpPr>
        <p:spPr>
          <a:xfrm>
            <a:off x="274639" y="274322"/>
            <a:ext cx="7315200" cy="1831975"/>
          </a:xfrm>
          <a:noFill/>
        </p:spPr>
        <p:txBody>
          <a:bodyPr tIns="91413" bIns="91413" anchor="t" anchorCtr="0"/>
          <a:lstStyle>
            <a:lvl1pPr>
              <a:defRPr sz="8799" spc="-101" baseline="0">
                <a:gradFill>
                  <a:gsLst>
                    <a:gs pos="100000">
                      <a:schemeClr val="tx1"/>
                    </a:gs>
                    <a:gs pos="0">
                      <a:schemeClr val="tx1"/>
                    </a:gs>
                  </a:gsLst>
                  <a:lin ang="5400000" scaled="0"/>
                </a:gradFill>
              </a:defRPr>
            </a:lvl1pPr>
          </a:lstStyle>
          <a:p>
            <a:r>
              <a:rPr lang="en-US" dirty="0" smtClean="0"/>
              <a:t>Announcing</a:t>
            </a:r>
            <a:endParaRPr lang="en-US" dirty="0"/>
          </a:p>
        </p:txBody>
      </p:sp>
    </p:spTree>
    <p:extLst>
      <p:ext uri="{BB962C8B-B14F-4D97-AF65-F5344CB8AC3E}">
        <p14:creationId xmlns:p14="http://schemas.microsoft.com/office/powerpoint/2010/main" val="20787454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7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vide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427659" cy="6994525"/>
          </a:xfrm>
          <a:prstGeom prst="rect">
            <a:avLst/>
          </a:prstGeom>
        </p:spPr>
      </p:pic>
      <p:sp>
        <p:nvSpPr>
          <p:cNvPr id="2" name="Title 1"/>
          <p:cNvSpPr>
            <a:spLocks noGrp="1"/>
          </p:cNvSpPr>
          <p:nvPr>
            <p:ph type="title" hasCustomPrompt="1"/>
          </p:nvPr>
        </p:nvSpPr>
        <p:spPr>
          <a:xfrm>
            <a:off x="274639" y="274322"/>
            <a:ext cx="7315200" cy="1831975"/>
          </a:xfrm>
          <a:noFill/>
        </p:spPr>
        <p:txBody>
          <a:bodyPr tIns="91413" bIns="91413" anchor="t" anchorCtr="0"/>
          <a:lstStyle>
            <a:lvl1pPr>
              <a:defRPr sz="8799" spc="-101" baseline="0">
                <a:gradFill>
                  <a:gsLst>
                    <a:gs pos="100000">
                      <a:schemeClr val="tx1"/>
                    </a:gs>
                    <a:gs pos="0">
                      <a:schemeClr val="tx1"/>
                    </a:gs>
                  </a:gsLst>
                  <a:lin ang="5400000" scaled="0"/>
                </a:gradFill>
              </a:defRPr>
            </a:lvl1pPr>
          </a:lstStyle>
          <a:p>
            <a:r>
              <a:rPr lang="en-US" dirty="0" smtClean="0"/>
              <a:t>Video</a:t>
            </a:r>
            <a:endParaRPr lang="en-US" dirty="0"/>
          </a:p>
        </p:txBody>
      </p:sp>
    </p:spTree>
    <p:extLst>
      <p:ext uri="{BB962C8B-B14F-4D97-AF65-F5344CB8AC3E}">
        <p14:creationId xmlns:p14="http://schemas.microsoft.com/office/powerpoint/2010/main" val="33997025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2"/>
            <a:ext cx="11887200" cy="2091744"/>
          </a:xfrm>
        </p:spPr>
        <p:txBody>
          <a:bodyPr/>
          <a:lstStyle>
            <a:lvl1pPr marL="0" indent="0">
              <a:buNone/>
              <a:defRPr>
                <a:solidFill>
                  <a:schemeClr val="accent2"/>
                </a:solidFill>
              </a:defRPr>
            </a:lvl1pPr>
            <a:lvl2pPr marL="0" indent="0">
              <a:buFontTx/>
              <a:buNone/>
              <a:defRPr sz="2000"/>
            </a:lvl2pPr>
            <a:lvl3pPr marL="228474" indent="0">
              <a:buNone/>
              <a:defRPr/>
            </a:lvl3pPr>
            <a:lvl4pPr marL="456947" indent="0">
              <a:buNone/>
              <a:defRPr/>
            </a:lvl4pPr>
            <a:lvl5pPr marL="68542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0127357"/>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2"/>
            <a:ext cx="11887200" cy="2091744"/>
          </a:xfrm>
        </p:spPr>
        <p:txBody>
          <a:bodyPr/>
          <a:lstStyle>
            <a:lvl1pPr marL="0" indent="0">
              <a:buNone/>
              <a:defRPr>
                <a:solidFill>
                  <a:schemeClr val="tx2"/>
                </a:solidFill>
              </a:defRPr>
            </a:lvl1pPr>
            <a:lvl2pPr marL="0" indent="0">
              <a:buFontTx/>
              <a:buNone/>
              <a:defRPr sz="2000"/>
            </a:lvl2pPr>
            <a:lvl3pPr marL="228474" indent="0">
              <a:buNone/>
              <a:defRPr/>
            </a:lvl3pPr>
            <a:lvl4pPr marL="456947" indent="0">
              <a:buNone/>
              <a:defRPr/>
            </a:lvl4pPr>
            <a:lvl5pPr marL="68542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47323170"/>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3"/>
            <a:ext cx="11887200" cy="2159408"/>
          </a:xfrm>
        </p:spPr>
        <p:txBody>
          <a:bodyPr>
            <a:spAutoFit/>
          </a:bodyPr>
          <a:lstStyle>
            <a:lvl1pPr>
              <a:defRPr>
                <a:solidFill>
                  <a:schemeClr val="accent2"/>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5075975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389">
                      <a:schemeClr val="tx2"/>
                    </a:gs>
                    <a:gs pos="31000">
                      <a:schemeClr val="tx2"/>
                    </a:gs>
                  </a:gsLst>
                  <a:lin ang="5400000" scaled="0"/>
                </a:gradFill>
              </a:defRPr>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389">
                      <a:schemeClr val="tx2"/>
                    </a:gs>
                    <a:gs pos="31000">
                      <a:schemeClr val="tx2"/>
                    </a:gs>
                  </a:gsLst>
                  <a:lin ang="5400000" scaled="0"/>
                </a:gradFill>
              </a:defRPr>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95992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3"/>
            <a:ext cx="11887200" cy="215940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37180801"/>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51"/>
            <a:ext cx="5486399" cy="2535046"/>
          </a:xfrm>
        </p:spPr>
        <p:txBody>
          <a:bodyPr wrap="square">
            <a:spAutoFit/>
          </a:bodyPr>
          <a:lstStyle>
            <a:lvl1pPr marL="0" indent="0">
              <a:spcBef>
                <a:spcPts val="1224"/>
              </a:spcBef>
              <a:buClr>
                <a:schemeClr val="tx1"/>
              </a:buClr>
              <a:buFont typeface="Wingdings" pitchFamily="2" charset="2"/>
              <a:buNone/>
              <a:defRPr sz="3599">
                <a:solidFill>
                  <a:schemeClr val="accent2"/>
                </a:solidFill>
              </a:defRPr>
            </a:lvl1pPr>
            <a:lvl2pPr marL="0" indent="0">
              <a:buNone/>
              <a:defRPr sz="2000"/>
            </a:lvl2pPr>
            <a:lvl3pPr marL="231648" indent="0">
              <a:buNone/>
              <a:tabLst/>
              <a:defRPr sz="2000"/>
            </a:lvl3pPr>
            <a:lvl4pPr marL="460121" indent="0">
              <a:buNone/>
              <a:defRPr/>
            </a:lvl4pPr>
            <a:lvl5pPr marL="68542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1"/>
            <a:ext cx="5486399" cy="2535046"/>
          </a:xfrm>
        </p:spPr>
        <p:txBody>
          <a:bodyPr wrap="square">
            <a:spAutoFit/>
          </a:bodyPr>
          <a:lstStyle>
            <a:lvl1pPr marL="0" indent="0">
              <a:spcBef>
                <a:spcPts val="1224"/>
              </a:spcBef>
              <a:buClr>
                <a:schemeClr val="tx1"/>
              </a:buClr>
              <a:buFont typeface="Wingdings" pitchFamily="2" charset="2"/>
              <a:buNone/>
              <a:defRPr sz="3599">
                <a:solidFill>
                  <a:srgbClr val="68217A"/>
                </a:solidFill>
              </a:defRPr>
            </a:lvl1pPr>
            <a:lvl2pPr marL="0" indent="0">
              <a:buNone/>
              <a:defRPr sz="2000"/>
            </a:lvl2pPr>
            <a:lvl3pPr marL="231648" indent="0">
              <a:buNone/>
              <a:tabLst/>
              <a:defRPr sz="2000"/>
            </a:lvl3pPr>
            <a:lvl4pPr marL="460121" indent="0">
              <a:buNone/>
              <a:defRPr/>
            </a:lvl4pPr>
            <a:lvl5pPr marL="68542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81694353"/>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51"/>
            <a:ext cx="5486399" cy="2535046"/>
          </a:xfrm>
        </p:spPr>
        <p:txBody>
          <a:bodyPr wrap="square">
            <a:spAutoFit/>
          </a:bodyPr>
          <a:lstStyle>
            <a:lvl1pPr marL="0" indent="0">
              <a:spcBef>
                <a:spcPts val="1224"/>
              </a:spcBef>
              <a:buClr>
                <a:schemeClr val="tx1"/>
              </a:buClr>
              <a:buFont typeface="Wingdings" pitchFamily="2" charset="2"/>
              <a:buNone/>
              <a:defRPr sz="3599">
                <a:solidFill>
                  <a:schemeClr val="tx2"/>
                </a:solidFill>
              </a:defRPr>
            </a:lvl1pPr>
            <a:lvl2pPr marL="0" indent="0">
              <a:buNone/>
              <a:defRPr sz="2000"/>
            </a:lvl2pPr>
            <a:lvl3pPr marL="231648" indent="0">
              <a:buNone/>
              <a:tabLst/>
              <a:defRPr sz="2000"/>
            </a:lvl3pPr>
            <a:lvl4pPr marL="460121" indent="0">
              <a:buNone/>
              <a:defRPr/>
            </a:lvl4pPr>
            <a:lvl5pPr marL="68542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1"/>
            <a:ext cx="5486399" cy="2535046"/>
          </a:xfrm>
        </p:spPr>
        <p:txBody>
          <a:bodyPr wrap="square">
            <a:spAutoFit/>
          </a:bodyPr>
          <a:lstStyle>
            <a:lvl1pPr marL="0" indent="0">
              <a:spcBef>
                <a:spcPts val="1224"/>
              </a:spcBef>
              <a:buClr>
                <a:schemeClr val="tx1"/>
              </a:buClr>
              <a:buFont typeface="Wingdings" pitchFamily="2" charset="2"/>
              <a:buNone/>
              <a:defRPr sz="3599">
                <a:solidFill>
                  <a:schemeClr val="tx2"/>
                </a:solidFill>
              </a:defRPr>
            </a:lvl1pPr>
            <a:lvl2pPr marL="0" indent="0">
              <a:buNone/>
              <a:defRPr sz="2000"/>
            </a:lvl2pPr>
            <a:lvl3pPr marL="231648" indent="0">
              <a:buNone/>
              <a:tabLst/>
              <a:defRPr sz="2000"/>
            </a:lvl3pPr>
            <a:lvl4pPr marL="460121" indent="0">
              <a:buNone/>
              <a:defRPr/>
            </a:lvl4pPr>
            <a:lvl5pPr marL="68542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82272968"/>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53"/>
            <a:ext cx="5486399" cy="2602710"/>
          </a:xfrm>
        </p:spPr>
        <p:txBody>
          <a:bodyPr wrap="square">
            <a:spAutoFit/>
          </a:bodyPr>
          <a:lstStyle>
            <a:lvl1pPr marL="287179" indent="-287179">
              <a:spcBef>
                <a:spcPts val="1224"/>
              </a:spcBef>
              <a:buClr>
                <a:schemeClr val="tx1"/>
              </a:buClr>
              <a:buFont typeface="Arial" pitchFamily="34" charset="0"/>
              <a:buChar char="•"/>
              <a:defRPr sz="3599">
                <a:solidFill>
                  <a:srgbClr val="68217A"/>
                </a:solidFill>
              </a:defRPr>
            </a:lvl1pPr>
            <a:lvl2pPr marL="530874" indent="-233067">
              <a:defRPr sz="2400"/>
            </a:lvl2pPr>
            <a:lvl3pPr marL="699200" indent="-168325">
              <a:tabLst/>
              <a:defRPr sz="2000"/>
            </a:lvl3pPr>
            <a:lvl4pPr marL="880472" indent="-181274">
              <a:defRPr/>
            </a:lvl4pPr>
            <a:lvl5pPr marL="1048799" indent="-16832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3"/>
            <a:ext cx="5486399" cy="2602710"/>
          </a:xfrm>
        </p:spPr>
        <p:txBody>
          <a:bodyPr wrap="square">
            <a:spAutoFit/>
          </a:bodyPr>
          <a:lstStyle>
            <a:lvl1pPr marL="287179" indent="-287179">
              <a:spcBef>
                <a:spcPts val="1224"/>
              </a:spcBef>
              <a:buClr>
                <a:schemeClr val="tx1"/>
              </a:buClr>
              <a:buFont typeface="Arial" pitchFamily="34" charset="0"/>
              <a:buChar char="•"/>
              <a:defRPr sz="3599">
                <a:solidFill>
                  <a:srgbClr val="68217A"/>
                </a:solidFill>
              </a:defRPr>
            </a:lvl1pPr>
            <a:lvl2pPr marL="530874" indent="-233067">
              <a:defRPr sz="2400"/>
            </a:lvl2pPr>
            <a:lvl3pPr marL="699200" indent="-168325">
              <a:tabLst/>
              <a:defRPr sz="2000"/>
            </a:lvl3pPr>
            <a:lvl4pPr marL="880472" indent="-181274">
              <a:defRPr/>
            </a:lvl4pPr>
            <a:lvl5pPr marL="1048799" indent="-16832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21132659"/>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53"/>
            <a:ext cx="5486399" cy="2602710"/>
          </a:xfrm>
        </p:spPr>
        <p:txBody>
          <a:bodyPr wrap="square">
            <a:spAutoFit/>
          </a:bodyPr>
          <a:lstStyle>
            <a:lvl1pPr marL="287179" indent="-287179">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0874" indent="-233067">
              <a:defRPr sz="2400"/>
            </a:lvl2pPr>
            <a:lvl3pPr marL="699200" indent="-168325">
              <a:tabLst/>
              <a:defRPr sz="2000"/>
            </a:lvl3pPr>
            <a:lvl4pPr marL="880472" indent="-181274">
              <a:defRPr/>
            </a:lvl4pPr>
            <a:lvl5pPr marL="1048799" indent="-16832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3"/>
            <a:ext cx="5486399" cy="2602710"/>
          </a:xfrm>
        </p:spPr>
        <p:txBody>
          <a:bodyPr wrap="square">
            <a:spAutoFit/>
          </a:bodyPr>
          <a:lstStyle>
            <a:lvl1pPr marL="287179" indent="-287179">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0874" indent="-233067">
              <a:defRPr sz="2400"/>
            </a:lvl2pPr>
            <a:lvl3pPr marL="699200" indent="-168325">
              <a:tabLst/>
              <a:defRPr sz="2000"/>
            </a:lvl3pPr>
            <a:lvl4pPr marL="880472" indent="-181274">
              <a:defRPr/>
            </a:lvl4pPr>
            <a:lvl5pPr marL="1048799" indent="-16832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5358876"/>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2" y="2124076"/>
            <a:ext cx="5943600"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3998">
                <a:solidFill>
                  <a:schemeClr val="bg1"/>
                </a:solidFill>
              </a:defRPr>
            </a:lvl1pPr>
            <a:lvl2pPr marL="0" indent="0">
              <a:spcBef>
                <a:spcPts val="1080"/>
              </a:spcBef>
              <a:buNone/>
              <a:defRPr sz="2000">
                <a:solidFill>
                  <a:schemeClr val="bg1"/>
                </a:solidFill>
              </a:defRPr>
            </a:lvl2pPr>
            <a:lvl3pPr marL="231648" indent="0">
              <a:buNone/>
              <a:tabLst/>
              <a:defRPr sz="2000">
                <a:solidFill>
                  <a:schemeClr val="bg1"/>
                </a:solidFill>
              </a:defRPr>
            </a:lvl3pPr>
            <a:lvl4pPr marL="460121" indent="0">
              <a:buNone/>
              <a:defRPr>
                <a:solidFill>
                  <a:schemeClr val="bg1"/>
                </a:solidFill>
              </a:defRPr>
            </a:lvl4pPr>
            <a:lvl5pPr marL="685422"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3"/>
          <p:cNvSpPr>
            <a:spLocks noGrp="1"/>
          </p:cNvSpPr>
          <p:nvPr>
            <p:ph type="body" sz="quarter" idx="11"/>
          </p:nvPr>
        </p:nvSpPr>
        <p:spPr>
          <a:xfrm>
            <a:off x="6216791" y="2124076"/>
            <a:ext cx="5943600" cy="3657600"/>
          </a:xfrm>
          <a:solidFill>
            <a:schemeClr val="accent4"/>
          </a:solidFill>
        </p:spPr>
        <p:txBody>
          <a:bodyPr wrap="square" tIns="146304" bIns="146304">
            <a:noAutofit/>
          </a:bodyPr>
          <a:lstStyle>
            <a:lvl1pPr marL="0" indent="0">
              <a:spcBef>
                <a:spcPts val="1224"/>
              </a:spcBef>
              <a:buClr>
                <a:schemeClr val="tx1"/>
              </a:buClr>
              <a:buFont typeface="Wingdings" pitchFamily="2" charset="2"/>
              <a:buNone/>
              <a:defRPr sz="3998">
                <a:solidFill>
                  <a:srgbClr val="FFFFFF"/>
                </a:solidFill>
              </a:defRPr>
            </a:lvl1pPr>
            <a:lvl2pPr marL="0" indent="0">
              <a:spcBef>
                <a:spcPts val="1080"/>
              </a:spcBef>
              <a:buNone/>
              <a:defRPr sz="2000">
                <a:solidFill>
                  <a:srgbClr val="FFFFFF"/>
                </a:solidFill>
              </a:defRPr>
            </a:lvl2pPr>
            <a:lvl3pPr marL="231648" indent="0">
              <a:buNone/>
              <a:tabLst/>
              <a:defRPr sz="2000">
                <a:solidFill>
                  <a:srgbClr val="FFFFFF"/>
                </a:solidFill>
              </a:defRPr>
            </a:lvl3pPr>
            <a:lvl4pPr marL="460121" indent="0">
              <a:buNone/>
              <a:defRPr>
                <a:solidFill>
                  <a:srgbClr val="FFFFFF"/>
                </a:solidFill>
              </a:defRPr>
            </a:lvl4pPr>
            <a:lvl5pPr marL="685422" indent="0">
              <a:buNone/>
              <a:tabLst/>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12943905"/>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0" y="2124076"/>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3998">
                <a:solidFill>
                  <a:schemeClr val="bg1"/>
                </a:solidFill>
              </a:defRPr>
            </a:lvl1pPr>
            <a:lvl2pPr marL="0" indent="0">
              <a:spcBef>
                <a:spcPts val="1080"/>
              </a:spcBef>
              <a:buNone/>
              <a:defRPr sz="2000">
                <a:solidFill>
                  <a:schemeClr val="bg1"/>
                </a:solidFill>
              </a:defRPr>
            </a:lvl2pPr>
            <a:lvl3pPr marL="231648" indent="0">
              <a:buNone/>
              <a:tabLst/>
              <a:defRPr sz="2000">
                <a:solidFill>
                  <a:schemeClr val="bg1"/>
                </a:solidFill>
              </a:defRPr>
            </a:lvl3pPr>
            <a:lvl4pPr marL="460121" indent="0">
              <a:buNone/>
              <a:defRPr>
                <a:solidFill>
                  <a:schemeClr val="bg1"/>
                </a:solidFill>
              </a:defRPr>
            </a:lvl4pPr>
            <a:lvl5pPr marL="685422"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241641" y="2124076"/>
            <a:ext cx="3913632" cy="3657600"/>
          </a:xfrm>
          <a:solidFill>
            <a:schemeClr val="accent3"/>
          </a:solidFill>
          <a:ln>
            <a:noFill/>
          </a:ln>
        </p:spPr>
        <p:txBody>
          <a:bodyPr wrap="square" tIns="146304" bIns="146304">
            <a:noAutofit/>
          </a:bodyPr>
          <a:lstStyle>
            <a:lvl1pPr marL="0" indent="0">
              <a:spcBef>
                <a:spcPts val="1224"/>
              </a:spcBef>
              <a:buClr>
                <a:schemeClr val="tx1"/>
              </a:buClr>
              <a:buFont typeface="Wingdings" pitchFamily="2" charset="2"/>
              <a:buNone/>
              <a:defRPr sz="3998">
                <a:solidFill>
                  <a:schemeClr val="tx1"/>
                </a:solidFill>
              </a:defRPr>
            </a:lvl1pPr>
            <a:lvl2pPr marL="0" indent="0">
              <a:spcBef>
                <a:spcPts val="1080"/>
              </a:spcBef>
              <a:buNone/>
              <a:defRPr sz="2000">
                <a:solidFill>
                  <a:schemeClr val="tx1"/>
                </a:solidFill>
              </a:defRPr>
            </a:lvl2pPr>
            <a:lvl3pPr marL="231648" indent="0">
              <a:buNone/>
              <a:tabLst/>
              <a:defRPr sz="2000">
                <a:solidFill>
                  <a:schemeClr val="tx1"/>
                </a:solidFill>
              </a:defRPr>
            </a:lvl3pPr>
            <a:lvl4pPr marL="460121" indent="0">
              <a:buNone/>
              <a:defRPr>
                <a:solidFill>
                  <a:schemeClr val="tx1"/>
                </a:solidFill>
              </a:defRPr>
            </a:lvl4pPr>
            <a:lvl5pPr marL="685422"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2"/>
          </p:nvPr>
        </p:nvSpPr>
        <p:spPr>
          <a:xfrm>
            <a:off x="8205662" y="2124076"/>
            <a:ext cx="3959353"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3998">
                <a:solidFill>
                  <a:schemeClr val="bg1"/>
                </a:solidFill>
              </a:defRPr>
            </a:lvl1pPr>
            <a:lvl2pPr marL="0" indent="0">
              <a:spcBef>
                <a:spcPts val="1080"/>
              </a:spcBef>
              <a:buNone/>
              <a:defRPr sz="2000">
                <a:solidFill>
                  <a:schemeClr val="bg1"/>
                </a:solidFill>
              </a:defRPr>
            </a:lvl2pPr>
            <a:lvl3pPr marL="231648" indent="0">
              <a:buNone/>
              <a:tabLst/>
              <a:defRPr sz="2000">
                <a:solidFill>
                  <a:schemeClr val="bg1"/>
                </a:solidFill>
              </a:defRPr>
            </a:lvl3pPr>
            <a:lvl4pPr marL="460121" indent="0">
              <a:buNone/>
              <a:defRPr>
                <a:solidFill>
                  <a:schemeClr val="bg1"/>
                </a:solidFill>
              </a:defRPr>
            </a:lvl4pPr>
            <a:lvl5pPr marL="685422"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02303461"/>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4169892" y="2122134"/>
            <a:ext cx="7995121" cy="738481"/>
          </a:xfrm>
        </p:spPr>
        <p:txBody>
          <a:bodyPr/>
          <a:lstStyle/>
          <a:p>
            <a:r>
              <a:rPr lang="en-US" smtClean="0"/>
              <a:t>Click icon to add picture</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0" y="2124076"/>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3998">
                <a:solidFill>
                  <a:schemeClr val="bg1"/>
                </a:solidFill>
              </a:defRPr>
            </a:lvl1pPr>
            <a:lvl2pPr marL="0" indent="0">
              <a:spcBef>
                <a:spcPts val="1080"/>
              </a:spcBef>
              <a:buNone/>
              <a:defRPr sz="2000">
                <a:solidFill>
                  <a:schemeClr val="bg1"/>
                </a:solidFill>
              </a:defRPr>
            </a:lvl2pPr>
            <a:lvl3pPr marL="231648" indent="0">
              <a:buNone/>
              <a:tabLst/>
              <a:defRPr sz="2000">
                <a:solidFill>
                  <a:schemeClr val="bg1"/>
                </a:solidFill>
              </a:defRPr>
            </a:lvl3pPr>
            <a:lvl4pPr marL="460121" indent="0">
              <a:buNone/>
              <a:defRPr>
                <a:solidFill>
                  <a:schemeClr val="bg1"/>
                </a:solidFill>
              </a:defRPr>
            </a:lvl4pPr>
            <a:lvl5pPr marL="685422"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9371833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77621116"/>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74643" y="2124076"/>
            <a:ext cx="11887200" cy="1350572"/>
          </a:xfrm>
        </p:spPr>
        <p:txBody>
          <a:bodyPr wrap="square">
            <a:spAutoFit/>
          </a:bodyPr>
          <a:lstStyle>
            <a:lvl1pPr marL="0" indent="0">
              <a:spcBef>
                <a:spcPts val="1224"/>
              </a:spcBef>
              <a:buClr>
                <a:schemeClr val="tx1"/>
              </a:buClr>
              <a:buFont typeface="Wingdings" pitchFamily="2" charset="2"/>
              <a:buNone/>
              <a:defRPr sz="5399">
                <a:solidFill>
                  <a:schemeClr val="tx1"/>
                </a:solidFill>
              </a:defRPr>
            </a:lvl1pPr>
            <a:lvl2pPr marL="0" indent="0">
              <a:spcBef>
                <a:spcPts val="1080"/>
              </a:spcBef>
              <a:buNone/>
              <a:defRPr sz="2000">
                <a:solidFill>
                  <a:schemeClr val="tx1"/>
                </a:solidFill>
              </a:defRPr>
            </a:lvl2pPr>
            <a:lvl3pPr marL="231648" indent="0">
              <a:buNone/>
              <a:tabLst/>
              <a:defRPr sz="2000">
                <a:solidFill>
                  <a:schemeClr val="tx1"/>
                </a:solidFill>
              </a:defRPr>
            </a:lvl3pPr>
            <a:lvl4pPr marL="460121" indent="0">
              <a:buNone/>
              <a:defRPr>
                <a:solidFill>
                  <a:schemeClr val="tx1"/>
                </a:solidFill>
              </a:defRPr>
            </a:lvl4pPr>
            <a:lvl5pPr marL="685422" indent="0">
              <a:buNone/>
              <a:tabLst/>
              <a:defRPr>
                <a:solidFill>
                  <a:schemeClr val="tx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28118599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46586672"/>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8205662" y="2124076"/>
            <a:ext cx="3959353" cy="3657600"/>
          </a:xfrm>
          <a:solidFill>
            <a:schemeClr val="accent3"/>
          </a:solidFill>
        </p:spPr>
        <p:txBody>
          <a:bodyPr wrap="square" tIns="146304" bIns="146304">
            <a:noAutofit/>
          </a:bodyPr>
          <a:lstStyle>
            <a:lvl1pPr marL="0" indent="0">
              <a:spcBef>
                <a:spcPts val="1224"/>
              </a:spcBef>
              <a:buClr>
                <a:schemeClr val="tx1"/>
              </a:buClr>
              <a:buFont typeface="Wingdings" pitchFamily="2" charset="2"/>
              <a:buNone/>
              <a:defRPr sz="3998">
                <a:solidFill>
                  <a:schemeClr val="bg1"/>
                </a:solidFill>
              </a:defRPr>
            </a:lvl1pPr>
            <a:lvl2pPr marL="0" indent="0">
              <a:spcBef>
                <a:spcPts val="1080"/>
              </a:spcBef>
              <a:buNone/>
              <a:defRPr sz="2000">
                <a:solidFill>
                  <a:schemeClr val="bg1"/>
                </a:solidFill>
              </a:defRPr>
            </a:lvl2pPr>
            <a:lvl3pPr marL="231648" indent="0">
              <a:buNone/>
              <a:tabLst/>
              <a:defRPr sz="2000">
                <a:solidFill>
                  <a:schemeClr val="bg1"/>
                </a:solidFill>
              </a:defRPr>
            </a:lvl3pPr>
            <a:lvl4pPr marL="460121" indent="0">
              <a:buNone/>
              <a:defRPr>
                <a:solidFill>
                  <a:schemeClr val="bg1"/>
                </a:solidFill>
              </a:defRPr>
            </a:lvl4pPr>
            <a:lvl5pPr marL="685422"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0"/>
          </p:nvPr>
        </p:nvSpPr>
        <p:spPr>
          <a:xfrm>
            <a:off x="274643" y="2124076"/>
            <a:ext cx="7315200" cy="3111582"/>
          </a:xfrm>
        </p:spPr>
        <p:txBody>
          <a:bodyPr wrap="square">
            <a:spAutoFit/>
          </a:bodyPr>
          <a:lstStyle>
            <a:lvl1pPr marL="0" indent="0">
              <a:spcBef>
                <a:spcPts val="1224"/>
              </a:spcBef>
              <a:buClr>
                <a:schemeClr val="tx1"/>
              </a:buClr>
              <a:buFont typeface="Wingdings" pitchFamily="2" charset="2"/>
              <a:buNone/>
              <a:defRPr sz="5399">
                <a:solidFill>
                  <a:schemeClr val="tx1"/>
                </a:solidFill>
              </a:defRPr>
            </a:lvl1pPr>
            <a:lvl2pPr marL="0" indent="0">
              <a:spcBef>
                <a:spcPts val="1080"/>
              </a:spcBef>
              <a:buNone/>
              <a:defRPr sz="2000">
                <a:solidFill>
                  <a:schemeClr val="tx1"/>
                </a:solidFill>
              </a:defRPr>
            </a:lvl2pPr>
            <a:lvl3pPr marL="231648" indent="0">
              <a:buNone/>
              <a:tabLst/>
              <a:defRPr sz="2000">
                <a:solidFill>
                  <a:schemeClr val="tx1"/>
                </a:solidFill>
              </a:defRPr>
            </a:lvl3pPr>
            <a:lvl4pPr marL="460121" indent="0">
              <a:buNone/>
              <a:defRPr>
                <a:solidFill>
                  <a:schemeClr val="tx1"/>
                </a:solidFill>
              </a:defRPr>
            </a:lvl4pPr>
            <a:lvl5pPr marL="685422"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878704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5" y="1212850"/>
            <a:ext cx="5486399" cy="3111582"/>
          </a:xfrm>
        </p:spPr>
        <p:txBody>
          <a:bodyPr wrap="square">
            <a:spAutoFit/>
          </a:bodyPr>
          <a:lstStyle>
            <a:lvl1pPr marL="0" indent="0">
              <a:spcBef>
                <a:spcPts val="1224"/>
              </a:spcBef>
              <a:buClr>
                <a:schemeClr val="tx1"/>
              </a:buClr>
              <a:buFont typeface="Wingdings" pitchFamily="2" charset="2"/>
              <a:buNone/>
              <a:defRPr sz="5399">
                <a:solidFill>
                  <a:schemeClr val="accent2"/>
                </a:solidFill>
              </a:defRPr>
            </a:lvl1pPr>
            <a:lvl2pPr marL="0" indent="0">
              <a:spcBef>
                <a:spcPts val="1080"/>
              </a:spcBef>
              <a:buNone/>
              <a:defRPr sz="2000"/>
            </a:lvl2pPr>
            <a:lvl3pPr marL="231648" indent="0">
              <a:buNone/>
              <a:tabLst/>
              <a:defRPr sz="2000"/>
            </a:lvl3pPr>
            <a:lvl4pPr marL="460121" indent="0">
              <a:buNone/>
              <a:defRPr/>
            </a:lvl4pPr>
            <a:lvl5pPr marL="68542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1"/>
          </p:nvPr>
        </p:nvSpPr>
        <p:spPr>
          <a:xfrm>
            <a:off x="6672263" y="1200150"/>
            <a:ext cx="2697480" cy="2697480"/>
          </a:xfrm>
          <a:solidFill>
            <a:srgbClr val="55C5E9"/>
          </a:solidFill>
        </p:spPr>
        <p:txBody>
          <a:bodyPr wrap="square" tIns="146304" bIns="146304">
            <a:noAutofit/>
          </a:bodyPr>
          <a:lstStyle>
            <a:lvl1pPr marL="0" indent="0">
              <a:spcBef>
                <a:spcPts val="1224"/>
              </a:spcBef>
              <a:buClr>
                <a:schemeClr val="tx1"/>
              </a:buClr>
              <a:buFont typeface="Wingdings" pitchFamily="2" charset="2"/>
              <a:buNone/>
              <a:defRPr sz="3998">
                <a:solidFill>
                  <a:schemeClr val="tx1"/>
                </a:solidFill>
              </a:defRPr>
            </a:lvl1pPr>
            <a:lvl2pPr marL="0" indent="0">
              <a:spcBef>
                <a:spcPts val="1080"/>
              </a:spcBef>
              <a:buNone/>
              <a:defRPr sz="2000">
                <a:solidFill>
                  <a:schemeClr val="tx1"/>
                </a:solidFill>
              </a:defRPr>
            </a:lvl2pPr>
            <a:lvl3pPr marL="231648" indent="0">
              <a:buNone/>
              <a:tabLst/>
              <a:defRPr sz="2000">
                <a:solidFill>
                  <a:schemeClr val="bg1"/>
                </a:solidFill>
              </a:defRPr>
            </a:lvl3pPr>
            <a:lvl4pPr marL="460121" indent="0">
              <a:buNone/>
              <a:defRPr>
                <a:solidFill>
                  <a:schemeClr val="bg1"/>
                </a:solidFill>
              </a:defRPr>
            </a:lvl4pPr>
            <a:lvl5pPr marL="685422" indent="0">
              <a:buNone/>
              <a:tabLst/>
              <a:defRPr>
                <a:solidFill>
                  <a:schemeClr val="bg1"/>
                </a:solidFill>
              </a:defRPr>
            </a:lvl5pPr>
          </a:lstStyle>
          <a:p>
            <a:pPr lvl="0"/>
            <a:r>
              <a:rPr lang="en-US" smtClean="0"/>
              <a:t>Click to edit Master text styles</a:t>
            </a:r>
          </a:p>
          <a:p>
            <a:pPr lvl="1"/>
            <a:r>
              <a:rPr lang="en-US" smtClean="0"/>
              <a:t>Second level</a:t>
            </a:r>
          </a:p>
        </p:txBody>
      </p:sp>
      <p:sp>
        <p:nvSpPr>
          <p:cNvPr id="7" name="Text Placeholder 3"/>
          <p:cNvSpPr>
            <a:spLocks noGrp="1"/>
          </p:cNvSpPr>
          <p:nvPr>
            <p:ph type="body" sz="quarter" idx="12"/>
          </p:nvPr>
        </p:nvSpPr>
        <p:spPr>
          <a:xfrm>
            <a:off x="9423400" y="1200150"/>
            <a:ext cx="2743200" cy="269748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3998">
                <a:solidFill>
                  <a:schemeClr val="bg1"/>
                </a:solidFill>
              </a:defRPr>
            </a:lvl1pPr>
            <a:lvl2pPr marL="0" indent="0">
              <a:spcBef>
                <a:spcPts val="1080"/>
              </a:spcBef>
              <a:buNone/>
              <a:defRPr sz="2000">
                <a:solidFill>
                  <a:schemeClr val="bg1"/>
                </a:solidFill>
              </a:defRPr>
            </a:lvl2pPr>
            <a:lvl3pPr marL="231648" indent="0">
              <a:buNone/>
              <a:tabLst/>
              <a:defRPr sz="2000">
                <a:solidFill>
                  <a:schemeClr val="bg1"/>
                </a:solidFill>
              </a:defRPr>
            </a:lvl3pPr>
            <a:lvl4pPr marL="460121" indent="0">
              <a:buNone/>
              <a:defRPr>
                <a:solidFill>
                  <a:schemeClr val="bg1"/>
                </a:solidFill>
              </a:defRPr>
            </a:lvl4pPr>
            <a:lvl5pPr marL="685422" indent="0">
              <a:buNone/>
              <a:tabLst/>
              <a:defRPr>
                <a:solidFill>
                  <a:schemeClr val="bg1"/>
                </a:solidFill>
              </a:defRPr>
            </a:lvl5pPr>
          </a:lstStyle>
          <a:p>
            <a:pPr lvl="0"/>
            <a:r>
              <a:rPr lang="en-US" smtClean="0"/>
              <a:t>Click to edit Master text styles</a:t>
            </a:r>
          </a:p>
          <a:p>
            <a:pPr lvl="1"/>
            <a:r>
              <a:rPr lang="en-US" smtClean="0"/>
              <a:t>Second level</a:t>
            </a:r>
          </a:p>
        </p:txBody>
      </p:sp>
      <p:sp>
        <p:nvSpPr>
          <p:cNvPr id="8" name="Text Placeholder 3"/>
          <p:cNvSpPr>
            <a:spLocks noGrp="1"/>
          </p:cNvSpPr>
          <p:nvPr>
            <p:ph type="body" sz="quarter" idx="13"/>
          </p:nvPr>
        </p:nvSpPr>
        <p:spPr>
          <a:xfrm>
            <a:off x="6672263" y="3944938"/>
            <a:ext cx="2697480" cy="27432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3998">
                <a:solidFill>
                  <a:schemeClr val="bg1"/>
                </a:solidFill>
              </a:defRPr>
            </a:lvl1pPr>
            <a:lvl2pPr marL="0" indent="0">
              <a:spcBef>
                <a:spcPts val="1080"/>
              </a:spcBef>
              <a:buNone/>
              <a:defRPr sz="2000">
                <a:solidFill>
                  <a:schemeClr val="bg1"/>
                </a:solidFill>
              </a:defRPr>
            </a:lvl2pPr>
            <a:lvl3pPr marL="231648" indent="0">
              <a:buNone/>
              <a:tabLst/>
              <a:defRPr sz="2000">
                <a:solidFill>
                  <a:schemeClr val="bg1"/>
                </a:solidFill>
              </a:defRPr>
            </a:lvl3pPr>
            <a:lvl4pPr marL="460121" indent="0">
              <a:buNone/>
              <a:defRPr>
                <a:solidFill>
                  <a:schemeClr val="bg1"/>
                </a:solidFill>
              </a:defRPr>
            </a:lvl4pPr>
            <a:lvl5pPr marL="685422" indent="0">
              <a:buNone/>
              <a:tabLst/>
              <a:defRPr>
                <a:solidFill>
                  <a:schemeClr val="bg1"/>
                </a:solidFill>
              </a:defRPr>
            </a:lvl5pPr>
          </a:lstStyle>
          <a:p>
            <a:pPr lvl="0"/>
            <a:r>
              <a:rPr lang="en-US" smtClean="0"/>
              <a:t>Click to edit Master text styles</a:t>
            </a:r>
          </a:p>
          <a:p>
            <a:pPr lvl="1"/>
            <a:r>
              <a:rPr lang="en-US" smtClean="0"/>
              <a:t>Second level</a:t>
            </a:r>
          </a:p>
        </p:txBody>
      </p:sp>
      <p:sp>
        <p:nvSpPr>
          <p:cNvPr id="9" name="Text Placeholder 3"/>
          <p:cNvSpPr>
            <a:spLocks noGrp="1"/>
          </p:cNvSpPr>
          <p:nvPr>
            <p:ph type="body" sz="quarter" idx="14"/>
          </p:nvPr>
        </p:nvSpPr>
        <p:spPr>
          <a:xfrm>
            <a:off x="9423400" y="3944938"/>
            <a:ext cx="2743200" cy="2743200"/>
          </a:xfrm>
          <a:solidFill>
            <a:schemeClr val="accent5"/>
          </a:solidFill>
        </p:spPr>
        <p:txBody>
          <a:bodyPr wrap="square" tIns="146304" bIns="146304">
            <a:noAutofit/>
          </a:bodyPr>
          <a:lstStyle>
            <a:lvl1pPr marL="0" indent="0">
              <a:spcBef>
                <a:spcPts val="1224"/>
              </a:spcBef>
              <a:buClr>
                <a:schemeClr val="tx1"/>
              </a:buClr>
              <a:buFont typeface="Wingdings" pitchFamily="2" charset="2"/>
              <a:buNone/>
              <a:defRPr sz="3998">
                <a:solidFill>
                  <a:schemeClr val="bg1"/>
                </a:solidFill>
              </a:defRPr>
            </a:lvl1pPr>
            <a:lvl2pPr marL="0" indent="0">
              <a:spcBef>
                <a:spcPts val="1080"/>
              </a:spcBef>
              <a:buNone/>
              <a:defRPr sz="2000">
                <a:solidFill>
                  <a:schemeClr val="bg1"/>
                </a:solidFill>
              </a:defRPr>
            </a:lvl2pPr>
            <a:lvl3pPr marL="231648" indent="0">
              <a:buNone/>
              <a:tabLst/>
              <a:defRPr sz="2000">
                <a:solidFill>
                  <a:schemeClr val="bg1"/>
                </a:solidFill>
              </a:defRPr>
            </a:lvl3pPr>
            <a:lvl4pPr marL="460121" indent="0">
              <a:buNone/>
              <a:defRPr>
                <a:solidFill>
                  <a:schemeClr val="bg1"/>
                </a:solidFill>
              </a:defRPr>
            </a:lvl4pPr>
            <a:lvl5pPr marL="685422" indent="0">
              <a:buNone/>
              <a:tabLst/>
              <a:defRPr>
                <a:solidFill>
                  <a:schemeClr val="bg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082773886"/>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7"/>
            <a:ext cx="11887200" cy="1831975"/>
          </a:xfrm>
          <a:noFill/>
        </p:spPr>
        <p:txBody>
          <a:bodyPr tIns="91413" bIns="91413" anchor="t" anchorCtr="0"/>
          <a:lstStyle>
            <a:lvl1pPr>
              <a:defRPr sz="8799"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210828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7"/>
            <a:ext cx="11887200" cy="1831975"/>
          </a:xfrm>
          <a:noFill/>
        </p:spPr>
        <p:txBody>
          <a:bodyPr tIns="91413" bIns="91413" anchor="t" anchorCtr="0"/>
          <a:lstStyle>
            <a:lvl1pPr>
              <a:defRPr sz="8799"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840060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7"/>
            <a:ext cx="11887200" cy="1831975"/>
          </a:xfrm>
          <a:noFill/>
        </p:spPr>
        <p:txBody>
          <a:bodyPr tIns="91413" bIns="91413" anchor="t" anchorCtr="0"/>
          <a:lstStyle>
            <a:lvl1pPr>
              <a:defRPr sz="8799" spc="-101"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119658999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23233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03933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091017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1761712"/>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5" tIns="46615" rIns="46615" bIns="46615" numCol="1" spcCol="0" rtlCol="0" fromWordArt="0" anchor="ctr" anchorCtr="0" forceAA="0" compatLnSpc="1">
            <a:prstTxWarp prst="textNoShape">
              <a:avLst/>
            </a:prstTxWarp>
            <a:noAutofit/>
          </a:bodyPr>
          <a:lstStyle/>
          <a:p>
            <a:pPr algn="ctr" defTabSz="931959" fontAlgn="base">
              <a:spcBef>
                <a:spcPct val="0"/>
              </a:spcBef>
              <a:spcAft>
                <a:spcPct val="0"/>
              </a:spcAft>
            </a:pPr>
            <a:endParaRPr lang="en-US" sz="180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2" y="1221162"/>
            <a:ext cx="11887199" cy="2062447"/>
          </a:xfrm>
        </p:spPr>
        <p:txBody>
          <a:bodyPr/>
          <a:lstStyle>
            <a:lvl1pPr marL="0" indent="0">
              <a:buNone/>
              <a:defRPr sz="3298">
                <a:gradFill>
                  <a:gsLst>
                    <a:gs pos="1250">
                      <a:srgbClr val="000000"/>
                    </a:gs>
                    <a:gs pos="100000">
                      <a:srgbClr val="000000"/>
                    </a:gs>
                  </a:gsLst>
                  <a:lin ang="5400000" scaled="0"/>
                </a:gradFill>
                <a:latin typeface="Segoe UI" pitchFamily="34" charset="0"/>
                <a:cs typeface="Segoe UI" pitchFamily="34" charset="0"/>
              </a:defRPr>
            </a:lvl1pPr>
            <a:lvl2pPr marL="34636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285" indent="0">
              <a:buNone/>
              <a:defRPr>
                <a:gradFill>
                  <a:gsLst>
                    <a:gs pos="1250">
                      <a:srgbClr val="000000"/>
                    </a:gs>
                    <a:gs pos="100000">
                      <a:srgbClr val="000000"/>
                    </a:gs>
                  </a:gsLst>
                  <a:lin ang="5400000" scaled="0"/>
                </a:gradFill>
                <a:latin typeface="Segoe UI" pitchFamily="34" charset="0"/>
                <a:cs typeface="Segoe UI" pitchFamily="34" charset="0"/>
              </a:defRPr>
            </a:lvl3pPr>
            <a:lvl4pPr marL="81411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41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6677577"/>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315" indent="-287315">
              <a:spcBef>
                <a:spcPts val="1224"/>
              </a:spcBef>
              <a:buClr>
                <a:schemeClr val="tx2"/>
              </a:buClr>
              <a:buFont typeface="Wingdings" panose="05000000000000000000" pitchFamily="2" charset="2"/>
              <a:buChar char="§"/>
              <a:defRPr sz="3200">
                <a:gradFill>
                  <a:gsLst>
                    <a:gs pos="19469">
                      <a:schemeClr val="tx2"/>
                    </a:gs>
                    <a:gs pos="32000">
                      <a:schemeClr val="tx2"/>
                    </a:gs>
                  </a:gsLst>
                  <a:lin ang="5400000" scaled="0"/>
                </a:gradFill>
              </a:defRPr>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25279"/>
          </a:xfrm>
        </p:spPr>
        <p:txBody>
          <a:bodyPr wrap="square">
            <a:spAutoFit/>
          </a:bodyPr>
          <a:lstStyle>
            <a:lvl1pPr marL="287315" indent="-287315">
              <a:spcBef>
                <a:spcPts val="1224"/>
              </a:spcBef>
              <a:buClr>
                <a:schemeClr val="tx2"/>
              </a:buClr>
              <a:buFont typeface="Wingdings" panose="05000000000000000000" pitchFamily="2" charset="2"/>
              <a:buChar char="§"/>
              <a:defRPr sz="3200">
                <a:gradFill>
                  <a:gsLst>
                    <a:gs pos="19469">
                      <a:schemeClr val="tx2"/>
                    </a:gs>
                    <a:gs pos="32000">
                      <a:schemeClr val="tx2"/>
                    </a:gs>
                  </a:gsLst>
                  <a:lin ang="5400000" scaled="0"/>
                </a:gradFill>
              </a:defRPr>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994670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3"/>
            <a:ext cx="11887200" cy="2510022"/>
          </a:xfrm>
          <a:prstGeom prst="rect">
            <a:avLst/>
          </a:prstGeom>
        </p:spPr>
        <p:txBody>
          <a:bodyPr/>
          <a:lstStyle>
            <a:lvl1pPr marL="290353" indent="-290353">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185" indent="-280833">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536" indent="-29035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012" indent="-228474">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487" indent="-228474">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77"/>
            <a:ext cx="12436476" cy="631451"/>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699"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000339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8"/>
            <a:ext cx="10058399" cy="917575"/>
          </a:xfrm>
        </p:spPr>
        <p:txBody>
          <a:bodyPr/>
          <a:lstStyle>
            <a:lvl1pPr marL="233303" indent="-233303">
              <a:defRPr sz="5999"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9"/>
            <a:ext cx="5486400" cy="1071008"/>
          </a:xfrm>
        </p:spPr>
        <p:txBody>
          <a:bodyPr/>
          <a:lstStyle>
            <a:lvl1pPr marL="0" indent="0">
              <a:spcBef>
                <a:spcPts val="0"/>
              </a:spcBef>
              <a:buNone/>
              <a:defRPr sz="3199"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437855363"/>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6"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58190" y="448802"/>
            <a:ext cx="2965328" cy="1283012"/>
          </a:xfrm>
          <a:prstGeom prst="rect">
            <a:avLst/>
          </a:prstGeom>
        </p:spPr>
      </p:pic>
    </p:spTree>
    <p:extLst>
      <p:ext uri="{BB962C8B-B14F-4D97-AF65-F5344CB8AC3E}">
        <p14:creationId xmlns:p14="http://schemas.microsoft.com/office/powerpoint/2010/main" val="42617154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1028"/>
            <a:ext cx="12436474" cy="6992469"/>
          </a:xfrm>
          <a:prstGeom prst="rect">
            <a:avLst/>
          </a:prstGeom>
        </p:spPr>
      </p:pic>
      <p:sp>
        <p:nvSpPr>
          <p:cNvPr id="14" name="Dark gradation bottom"/>
          <p:cNvSpPr/>
          <p:nvPr userDrawn="1"/>
        </p:nvSpPr>
        <p:spPr bwMode="gray">
          <a:xfrm flipV="1">
            <a:off x="0" y="-4"/>
            <a:ext cx="12446758" cy="6994525"/>
          </a:xfrm>
          <a:prstGeom prst="rect">
            <a:avLst/>
          </a:prstGeom>
          <a:gradFill flip="none" rotWithShape="1">
            <a:gsLst>
              <a:gs pos="0">
                <a:srgbClr val="000000">
                  <a:alpha val="73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Dark gradation top"/>
          <p:cNvSpPr/>
          <p:nvPr userDrawn="1"/>
        </p:nvSpPr>
        <p:spPr bwMode="gray">
          <a:xfrm>
            <a:off x="0" y="-1028"/>
            <a:ext cx="12446757" cy="6994525"/>
          </a:xfrm>
          <a:prstGeom prst="rect">
            <a:avLst/>
          </a:prstGeom>
          <a:gradFill flip="none" rotWithShape="1">
            <a:gsLst>
              <a:gs pos="0">
                <a:srgbClr val="000000">
                  <a:alpha val="5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gray">
          <a:xfrm>
            <a:off x="274638" y="2125663"/>
            <a:ext cx="6400800"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402388"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400800"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pic>
        <p:nvPicPr>
          <p:cNvPr id="12"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4108" y="448802"/>
            <a:ext cx="2965328" cy="1283012"/>
          </a:xfrm>
          <a:prstGeom prst="rect">
            <a:avLst/>
          </a:prstGeom>
        </p:spPr>
      </p:pic>
    </p:spTree>
    <p:extLst>
      <p:ext uri="{BB962C8B-B14F-4D97-AF65-F5344CB8AC3E}">
        <p14:creationId xmlns:p14="http://schemas.microsoft.com/office/powerpoint/2010/main" val="39355435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rgbClr val="002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11"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40776568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auto">
          <a:xfrm>
            <a:off x="274638" y="2125663"/>
            <a:ext cx="82296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pic>
        <p:nvPicPr>
          <p:cNvPr id="10" name="TechEd 2014 logo white"/>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spTree>
    <p:extLst>
      <p:ext uri="{BB962C8B-B14F-4D97-AF65-F5344CB8AC3E}">
        <p14:creationId xmlns:p14="http://schemas.microsoft.com/office/powerpoint/2010/main" val="38116139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6546364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3"/>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pic>
        <p:nvPicPr>
          <p:cNvPr id="5"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33382413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3983771043"/>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3877389775"/>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26" Type="http://schemas.openxmlformats.org/officeDocument/2006/relationships/slideLayout" Target="../slideLayouts/slideLayout56.xml"/><Relationship Id="rId3" Type="http://schemas.openxmlformats.org/officeDocument/2006/relationships/slideLayout" Target="../slideLayouts/slideLayout33.xml"/><Relationship Id="rId21" Type="http://schemas.openxmlformats.org/officeDocument/2006/relationships/slideLayout" Target="../slideLayouts/slideLayout51.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5" Type="http://schemas.openxmlformats.org/officeDocument/2006/relationships/slideLayout" Target="../slideLayouts/slideLayout55.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slideLayout" Target="../slideLayouts/slideLayout50.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24" Type="http://schemas.openxmlformats.org/officeDocument/2006/relationships/slideLayout" Target="../slideLayouts/slideLayout54.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23" Type="http://schemas.openxmlformats.org/officeDocument/2006/relationships/slideLayout" Target="../slideLayouts/slideLayout53.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 Id="rId22" Type="http://schemas.openxmlformats.org/officeDocument/2006/relationships/slideLayout" Target="../slideLayouts/slideLayout52.xml"/><Relationship Id="rId27"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34" Type="http://schemas.openxmlformats.org/officeDocument/2006/relationships/slideLayout" Target="../slideLayouts/slideLayout90.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33" Type="http://schemas.openxmlformats.org/officeDocument/2006/relationships/slideLayout" Target="../slideLayouts/slideLayout89.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29" Type="http://schemas.openxmlformats.org/officeDocument/2006/relationships/slideLayout" Target="../slideLayouts/slideLayout85.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32" Type="http://schemas.openxmlformats.org/officeDocument/2006/relationships/slideLayout" Target="../slideLayouts/slideLayout88.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36" Type="http://schemas.openxmlformats.org/officeDocument/2006/relationships/theme" Target="../theme/theme3.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31" Type="http://schemas.openxmlformats.org/officeDocument/2006/relationships/slideLayout" Target="../slideLayouts/slideLayout87.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slideLayout" Target="../slideLayouts/slideLayout86.xml"/><Relationship Id="rId35" Type="http://schemas.openxmlformats.org/officeDocument/2006/relationships/slideLayout" Target="../slideLayouts/slideLayout91.xml"/><Relationship Id="rId8" Type="http://schemas.openxmlformats.org/officeDocument/2006/relationships/slideLayout" Target="../slideLayouts/slideLayout64.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26" Type="http://schemas.openxmlformats.org/officeDocument/2006/relationships/slideLayout" Target="../slideLayouts/slideLayout117.xml"/><Relationship Id="rId3" Type="http://schemas.openxmlformats.org/officeDocument/2006/relationships/slideLayout" Target="../slideLayouts/slideLayout94.xml"/><Relationship Id="rId21" Type="http://schemas.openxmlformats.org/officeDocument/2006/relationships/slideLayout" Target="../slideLayouts/slideLayout112.xml"/><Relationship Id="rId34" Type="http://schemas.openxmlformats.org/officeDocument/2006/relationships/image" Target="../media/image27.png"/><Relationship Id="rId7" Type="http://schemas.openxmlformats.org/officeDocument/2006/relationships/slideLayout" Target="../slideLayouts/slideLayout98.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5" Type="http://schemas.openxmlformats.org/officeDocument/2006/relationships/slideLayout" Target="../slideLayouts/slideLayout116.xml"/><Relationship Id="rId33" Type="http://schemas.openxmlformats.org/officeDocument/2006/relationships/theme" Target="../theme/theme4.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0" Type="http://schemas.openxmlformats.org/officeDocument/2006/relationships/slideLayout" Target="../slideLayouts/slideLayout111.xml"/><Relationship Id="rId29" Type="http://schemas.openxmlformats.org/officeDocument/2006/relationships/slideLayout" Target="../slideLayouts/slideLayout120.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24" Type="http://schemas.openxmlformats.org/officeDocument/2006/relationships/slideLayout" Target="../slideLayouts/slideLayout115.xml"/><Relationship Id="rId32" Type="http://schemas.openxmlformats.org/officeDocument/2006/relationships/slideLayout" Target="../slideLayouts/slideLayout123.xml"/><Relationship Id="rId5" Type="http://schemas.openxmlformats.org/officeDocument/2006/relationships/slideLayout" Target="../slideLayouts/slideLayout96.xml"/><Relationship Id="rId15" Type="http://schemas.openxmlformats.org/officeDocument/2006/relationships/slideLayout" Target="../slideLayouts/slideLayout106.xml"/><Relationship Id="rId23" Type="http://schemas.openxmlformats.org/officeDocument/2006/relationships/slideLayout" Target="../slideLayouts/slideLayout114.xml"/><Relationship Id="rId28" Type="http://schemas.openxmlformats.org/officeDocument/2006/relationships/slideLayout" Target="../slideLayouts/slideLayout119.xml"/><Relationship Id="rId10" Type="http://schemas.openxmlformats.org/officeDocument/2006/relationships/slideLayout" Target="../slideLayouts/slideLayout101.xml"/><Relationship Id="rId19" Type="http://schemas.openxmlformats.org/officeDocument/2006/relationships/slideLayout" Target="../slideLayouts/slideLayout110.xml"/><Relationship Id="rId31" Type="http://schemas.openxmlformats.org/officeDocument/2006/relationships/slideLayout" Target="../slideLayouts/slideLayout122.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 Id="rId22" Type="http://schemas.openxmlformats.org/officeDocument/2006/relationships/slideLayout" Target="../slideLayouts/slideLayout113.xml"/><Relationship Id="rId27" Type="http://schemas.openxmlformats.org/officeDocument/2006/relationships/slideLayout" Target="../slideLayouts/slideLayout118.xml"/><Relationship Id="rId30" Type="http://schemas.openxmlformats.org/officeDocument/2006/relationships/slideLayout" Target="../slideLayouts/slideLayout121.xml"/><Relationship Id="rId35" Type="http://schemas.openxmlformats.org/officeDocument/2006/relationships/image" Target="../media/image28.png"/><Relationship Id="rId8" Type="http://schemas.openxmlformats.org/officeDocument/2006/relationships/slideLayout" Target="../slideLayouts/slideLayout9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31.xml"/><Relationship Id="rId13" Type="http://schemas.openxmlformats.org/officeDocument/2006/relationships/theme" Target="../theme/theme5.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slideLayout" Target="../slideLayouts/slideLayout135.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18" Type="http://schemas.openxmlformats.org/officeDocument/2006/relationships/slideLayout" Target="../slideLayouts/slideLayout153.xml"/><Relationship Id="rId26" Type="http://schemas.openxmlformats.org/officeDocument/2006/relationships/slideLayout" Target="../slideLayouts/slideLayout161.xml"/><Relationship Id="rId3" Type="http://schemas.openxmlformats.org/officeDocument/2006/relationships/slideLayout" Target="../slideLayouts/slideLayout138.xml"/><Relationship Id="rId21" Type="http://schemas.openxmlformats.org/officeDocument/2006/relationships/slideLayout" Target="../slideLayouts/slideLayout156.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17" Type="http://schemas.openxmlformats.org/officeDocument/2006/relationships/slideLayout" Target="../slideLayouts/slideLayout152.xml"/><Relationship Id="rId25" Type="http://schemas.openxmlformats.org/officeDocument/2006/relationships/slideLayout" Target="../slideLayouts/slideLayout160.xml"/><Relationship Id="rId2" Type="http://schemas.openxmlformats.org/officeDocument/2006/relationships/slideLayout" Target="../slideLayouts/slideLayout137.xml"/><Relationship Id="rId16" Type="http://schemas.openxmlformats.org/officeDocument/2006/relationships/slideLayout" Target="../slideLayouts/slideLayout151.xml"/><Relationship Id="rId20" Type="http://schemas.openxmlformats.org/officeDocument/2006/relationships/slideLayout" Target="../slideLayouts/slideLayout155.xml"/><Relationship Id="rId29" Type="http://schemas.openxmlformats.org/officeDocument/2006/relationships/image" Target="../media/image1.png"/><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24" Type="http://schemas.openxmlformats.org/officeDocument/2006/relationships/slideLayout" Target="../slideLayouts/slideLayout159.xml"/><Relationship Id="rId5" Type="http://schemas.openxmlformats.org/officeDocument/2006/relationships/slideLayout" Target="../slideLayouts/slideLayout140.xml"/><Relationship Id="rId15" Type="http://schemas.openxmlformats.org/officeDocument/2006/relationships/slideLayout" Target="../slideLayouts/slideLayout150.xml"/><Relationship Id="rId23" Type="http://schemas.openxmlformats.org/officeDocument/2006/relationships/slideLayout" Target="../slideLayouts/slideLayout158.xml"/><Relationship Id="rId28" Type="http://schemas.openxmlformats.org/officeDocument/2006/relationships/theme" Target="../theme/theme6.xml"/><Relationship Id="rId10" Type="http://schemas.openxmlformats.org/officeDocument/2006/relationships/slideLayout" Target="../slideLayouts/slideLayout145.xml"/><Relationship Id="rId19" Type="http://schemas.openxmlformats.org/officeDocument/2006/relationships/slideLayout" Target="../slideLayouts/slideLayout154.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 Id="rId22" Type="http://schemas.openxmlformats.org/officeDocument/2006/relationships/slideLayout" Target="../slideLayouts/slideLayout157.xml"/><Relationship Id="rId27" Type="http://schemas.openxmlformats.org/officeDocument/2006/relationships/slideLayout" Target="../slideLayouts/slideLayout1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32"/>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588427678"/>
      </p:ext>
    </p:extLst>
  </p:cSld>
  <p:clrMap bg1="dk1" tx1="lt1" bg2="dk2" tx2="lt2" accent1="accent1" accent2="accent2" accent3="accent3" accent4="accent4" accent5="accent5" accent6="accent6" hlink="hlink" folHlink="folHlink"/>
  <p:sldLayoutIdLst>
    <p:sldLayoutId id="2147484269" r:id="rId1"/>
    <p:sldLayoutId id="2147484236" r:id="rId2"/>
    <p:sldLayoutId id="2147484240" r:id="rId3"/>
    <p:sldLayoutId id="2147484272" r:id="rId4"/>
    <p:sldLayoutId id="2147484241" r:id="rId5"/>
    <p:sldLayoutId id="2147484273" r:id="rId6"/>
    <p:sldLayoutId id="2147484244" r:id="rId7"/>
    <p:sldLayoutId id="2147484274" r:id="rId8"/>
    <p:sldLayoutId id="2147484245" r:id="rId9"/>
    <p:sldLayoutId id="2147484275" r:id="rId10"/>
    <p:sldLayoutId id="2147484247" r:id="rId11"/>
    <p:sldLayoutId id="2147484249" r:id="rId12"/>
    <p:sldLayoutId id="2147484250" r:id="rId13"/>
    <p:sldLayoutId id="2147484264" r:id="rId14"/>
    <p:sldLayoutId id="2147484251" r:id="rId15"/>
    <p:sldLayoutId id="2147484270" r:id="rId16"/>
    <p:sldLayoutId id="2147484252" r:id="rId17"/>
    <p:sldLayoutId id="2147484253" r:id="rId18"/>
    <p:sldLayoutId id="2147484254" r:id="rId19"/>
    <p:sldLayoutId id="2147484271" r:id="rId20"/>
    <p:sldLayoutId id="2147484257" r:id="rId21"/>
    <p:sldLayoutId id="2147484258" r:id="rId22"/>
    <p:sldLayoutId id="2147484259" r:id="rId23"/>
    <p:sldLayoutId id="2147484260" r:id="rId24"/>
    <p:sldLayoutId id="2147484261" r:id="rId25"/>
    <p:sldLayoutId id="2147484263" r:id="rId26"/>
    <p:sldLayoutId id="2147484276" r:id="rId27"/>
    <p:sldLayoutId id="2147484387" r:id="rId28"/>
    <p:sldLayoutId id="2147484388" r:id="rId29"/>
    <p:sldLayoutId id="2147484389" r:id="rId30"/>
  </p:sldLayoutIdLst>
  <p:transition>
    <p:fade/>
  </p:transition>
  <p:timing>
    <p:tnLst>
      <p:par>
        <p:cTn id="1" dur="indefinite" restart="never" nodeType="tmRoot"/>
      </p:par>
    </p:tnLst>
  </p:timing>
  <p:txStyles>
    <p:titleStyle>
      <a:lvl1pPr algn="l" defTabSz="932667"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73" marR="0" indent="-342873"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154" marR="0" indent="-241281"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036"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618"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7199"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67" rtl="0" eaLnBrk="1" latinLnBrk="0" hangingPunct="1">
        <a:defRPr sz="1800" kern="1200">
          <a:solidFill>
            <a:schemeClr val="tx1"/>
          </a:solidFill>
          <a:latin typeface="+mn-lt"/>
          <a:ea typeface="+mn-ea"/>
          <a:cs typeface="+mn-cs"/>
        </a:defRPr>
      </a:lvl1pPr>
      <a:lvl2pPr marL="466334" algn="l" defTabSz="932667" rtl="0" eaLnBrk="1" latinLnBrk="0" hangingPunct="1">
        <a:defRPr sz="1800" kern="1200">
          <a:solidFill>
            <a:schemeClr val="tx1"/>
          </a:solidFill>
          <a:latin typeface="+mn-lt"/>
          <a:ea typeface="+mn-ea"/>
          <a:cs typeface="+mn-cs"/>
        </a:defRPr>
      </a:lvl2pPr>
      <a:lvl3pPr marL="932667" algn="l" defTabSz="932667" rtl="0" eaLnBrk="1" latinLnBrk="0" hangingPunct="1">
        <a:defRPr sz="1800" kern="1200">
          <a:solidFill>
            <a:schemeClr val="tx1"/>
          </a:solidFill>
          <a:latin typeface="+mn-lt"/>
          <a:ea typeface="+mn-ea"/>
          <a:cs typeface="+mn-cs"/>
        </a:defRPr>
      </a:lvl3pPr>
      <a:lvl4pPr marL="1399001" algn="l" defTabSz="932667" rtl="0" eaLnBrk="1" latinLnBrk="0" hangingPunct="1">
        <a:defRPr sz="1800" kern="1200">
          <a:solidFill>
            <a:schemeClr val="tx1"/>
          </a:solidFill>
          <a:latin typeface="+mn-lt"/>
          <a:ea typeface="+mn-ea"/>
          <a:cs typeface="+mn-cs"/>
        </a:defRPr>
      </a:lvl4pPr>
      <a:lvl5pPr marL="1865334" algn="l" defTabSz="932667" rtl="0" eaLnBrk="1" latinLnBrk="0" hangingPunct="1">
        <a:defRPr sz="1800" kern="1200">
          <a:solidFill>
            <a:schemeClr val="tx1"/>
          </a:solidFill>
          <a:latin typeface="+mn-lt"/>
          <a:ea typeface="+mn-ea"/>
          <a:cs typeface="+mn-cs"/>
        </a:defRPr>
      </a:lvl5pPr>
      <a:lvl6pPr marL="2331670" algn="l" defTabSz="932667" rtl="0" eaLnBrk="1" latinLnBrk="0" hangingPunct="1">
        <a:defRPr sz="1800" kern="1200">
          <a:solidFill>
            <a:schemeClr val="tx1"/>
          </a:solidFill>
          <a:latin typeface="+mn-lt"/>
          <a:ea typeface="+mn-ea"/>
          <a:cs typeface="+mn-cs"/>
        </a:defRPr>
      </a:lvl6pPr>
      <a:lvl7pPr marL="2798002" algn="l" defTabSz="932667" rtl="0" eaLnBrk="1" latinLnBrk="0" hangingPunct="1">
        <a:defRPr sz="1800" kern="1200">
          <a:solidFill>
            <a:schemeClr val="tx1"/>
          </a:solidFill>
          <a:latin typeface="+mn-lt"/>
          <a:ea typeface="+mn-ea"/>
          <a:cs typeface="+mn-cs"/>
        </a:defRPr>
      </a:lvl7pPr>
      <a:lvl8pPr marL="3264336" algn="l" defTabSz="932667" rtl="0" eaLnBrk="1" latinLnBrk="0" hangingPunct="1">
        <a:defRPr sz="1800" kern="1200">
          <a:solidFill>
            <a:schemeClr val="tx1"/>
          </a:solidFill>
          <a:latin typeface="+mn-lt"/>
          <a:ea typeface="+mn-ea"/>
          <a:cs typeface="+mn-cs"/>
        </a:defRPr>
      </a:lvl8pPr>
      <a:lvl9pPr marL="3730670" algn="l" defTabSz="93266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49" userDrawn="1">
          <p15:clr>
            <a:srgbClr val="5ACBF0"/>
          </p15:clr>
        </p15:guide>
        <p15:guide id="4" pos="1325" userDrawn="1">
          <p15:clr>
            <a:srgbClr val="5ACBF0"/>
          </p15:clr>
        </p15:guide>
        <p15:guide id="5" pos="1901" userDrawn="1">
          <p15:clr>
            <a:srgbClr val="5ACBF0"/>
          </p15:clr>
        </p15:guide>
        <p15:guide id="6" pos="2477" userDrawn="1">
          <p15:clr>
            <a:srgbClr val="5ACBF0"/>
          </p15:clr>
        </p15:guide>
        <p15:guide id="7" pos="3053" userDrawn="1">
          <p15:clr>
            <a:srgbClr val="5ACBF0"/>
          </p15:clr>
        </p15:guide>
        <p15:guide id="8" pos="3629" userDrawn="1">
          <p15:clr>
            <a:srgbClr val="5ACBF0"/>
          </p15:clr>
        </p15:guide>
        <p15:guide id="9" pos="4205" userDrawn="1">
          <p15:clr>
            <a:srgbClr val="5ACBF0"/>
          </p15:clr>
        </p15:guide>
        <p15:guide id="10" pos="4781" userDrawn="1">
          <p15:clr>
            <a:srgbClr val="5ACBF0"/>
          </p15:clr>
        </p15:guide>
        <p15:guide id="11" pos="5357" userDrawn="1">
          <p15:clr>
            <a:srgbClr val="5ACBF0"/>
          </p15:clr>
        </p15:guide>
        <p15:guide id="12" pos="5933" userDrawn="1">
          <p15:clr>
            <a:srgbClr val="5ACBF0"/>
          </p15:clr>
        </p15:guide>
        <p15:guide id="13" pos="6509" userDrawn="1">
          <p15:clr>
            <a:srgbClr val="5ACBF0"/>
          </p15:clr>
        </p15:guide>
        <p15:guide id="14" pos="7085" userDrawn="1">
          <p15:clr>
            <a:srgbClr val="5ACBF0"/>
          </p15:clr>
        </p15:guide>
        <p15:guide id="15" pos="7661" userDrawn="1">
          <p15:clr>
            <a:srgbClr val="5ACBF0"/>
          </p15:clr>
        </p15:guide>
        <p15:guide id="16" pos="288" userDrawn="1">
          <p15:clr>
            <a:srgbClr val="C35EA4"/>
          </p15:clr>
        </p15:guide>
        <p15:guide id="17" pos="7546" userDrawn="1">
          <p15:clr>
            <a:srgbClr val="C35EA4"/>
          </p15:clr>
        </p15:guide>
        <p15:guide id="18" orient="horz" pos="763" userDrawn="1">
          <p15:clr>
            <a:srgbClr val="5ACBF0"/>
          </p15:clr>
        </p15:guide>
        <p15:guide id="19" orient="horz" pos="1339" userDrawn="1">
          <p15:clr>
            <a:srgbClr val="5ACBF0"/>
          </p15:clr>
        </p15:guide>
        <p15:guide id="20" orient="horz" pos="1915" userDrawn="1">
          <p15:clr>
            <a:srgbClr val="5ACBF0"/>
          </p15:clr>
        </p15:guide>
        <p15:guide id="21" orient="horz" pos="2491" userDrawn="1">
          <p15:clr>
            <a:srgbClr val="5ACBF0"/>
          </p15:clr>
        </p15:guide>
        <p15:guide id="22" orient="horz" pos="3067" userDrawn="1">
          <p15:clr>
            <a:srgbClr val="5ACBF0"/>
          </p15:clr>
        </p15:guide>
        <p15:guide id="23" orient="horz" pos="3643" userDrawn="1">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7739296"/>
      </p:ext>
    </p:extLst>
  </p:cSld>
  <p:clrMap bg1="lt1" tx1="dk1" bg2="lt2" tx2="dk2" accent1="accent1" accent2="accent2" accent3="accent3" accent4="accent4" accent5="accent5" accent6="accent6" hlink="hlink" folHlink="folHlink"/>
  <p:sldLayoutIdLst>
    <p:sldLayoutId id="2147484279" r:id="rId1"/>
    <p:sldLayoutId id="2147484280" r:id="rId2"/>
    <p:sldLayoutId id="2147484281" r:id="rId3"/>
    <p:sldLayoutId id="2147484282" r:id="rId4"/>
    <p:sldLayoutId id="2147484283" r:id="rId5"/>
    <p:sldLayoutId id="2147484284" r:id="rId6"/>
    <p:sldLayoutId id="2147484285" r:id="rId7"/>
    <p:sldLayoutId id="2147484286" r:id="rId8"/>
    <p:sldLayoutId id="2147484287" r:id="rId9"/>
    <p:sldLayoutId id="2147484288" r:id="rId10"/>
    <p:sldLayoutId id="2147484289" r:id="rId11"/>
    <p:sldLayoutId id="2147484290" r:id="rId12"/>
    <p:sldLayoutId id="2147484291" r:id="rId13"/>
    <p:sldLayoutId id="2147484292" r:id="rId14"/>
    <p:sldLayoutId id="2147484293" r:id="rId15"/>
    <p:sldLayoutId id="2147484294" r:id="rId16"/>
    <p:sldLayoutId id="2147484295" r:id="rId17"/>
    <p:sldLayoutId id="2147484296" r:id="rId18"/>
    <p:sldLayoutId id="2147484297" r:id="rId19"/>
    <p:sldLayoutId id="2147484298" r:id="rId20"/>
    <p:sldLayoutId id="2147484299" r:id="rId21"/>
    <p:sldLayoutId id="2147484300" r:id="rId22"/>
    <p:sldLayoutId id="2147484301" r:id="rId23"/>
    <p:sldLayoutId id="2147484302" r:id="rId24"/>
    <p:sldLayoutId id="2147484303" r:id="rId25"/>
    <p:sldLayoutId id="2147484304" r:id="rId26"/>
  </p:sldLayoutIdLst>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txStyles>
    <p:titleStyle>
      <a:lvl1pPr algn="l" defTabSz="932148" rtl="0" eaLnBrk="1" latinLnBrk="0" hangingPunct="1">
        <a:lnSpc>
          <a:spcPct val="90000"/>
        </a:lnSpc>
        <a:spcBef>
          <a:spcPct val="0"/>
        </a:spcBef>
        <a:buNone/>
        <a:defRPr lang="en-US" sz="5303" b="0" kern="1200" cap="none" spc="-102" baseline="0" dirty="0">
          <a:ln w="3175">
            <a:noFill/>
          </a:ln>
          <a:solidFill>
            <a:srgbClr val="616161"/>
          </a:solidFill>
          <a:effectLst/>
          <a:latin typeface="Segoe UI Light"/>
          <a:ea typeface="+mn-ea"/>
          <a:cs typeface="Segoe ui light (Headings)"/>
        </a:defRPr>
      </a:lvl1pPr>
    </p:titleStyle>
    <p:bodyStyle>
      <a:lvl1pPr marL="408129" indent="-408129" algn="l" defTabSz="544173" rtl="0" eaLnBrk="1" latinLnBrk="0" hangingPunct="1">
        <a:spcBef>
          <a:spcPct val="20000"/>
        </a:spcBef>
        <a:buFont typeface="Arial"/>
        <a:buChar char="•"/>
        <a:defRPr sz="1767" kern="1200">
          <a:solidFill>
            <a:schemeClr val="tx1"/>
          </a:solidFill>
          <a:latin typeface="Segoe"/>
          <a:ea typeface="+mn-ea"/>
          <a:cs typeface="Segoe"/>
        </a:defRPr>
      </a:lvl1pPr>
      <a:lvl2pPr marL="884279" indent="-340109" algn="l" defTabSz="544173" rtl="0" eaLnBrk="1" latinLnBrk="0" hangingPunct="1">
        <a:spcBef>
          <a:spcPct val="20000"/>
        </a:spcBef>
        <a:buFont typeface="Arial"/>
        <a:buChar char="–"/>
        <a:defRPr sz="1767" kern="1200">
          <a:solidFill>
            <a:schemeClr val="tx1"/>
          </a:solidFill>
          <a:latin typeface="Segoe"/>
          <a:ea typeface="+mn-ea"/>
          <a:cs typeface="Segoe"/>
        </a:defRPr>
      </a:lvl2pPr>
      <a:lvl3pPr marL="1360429" indent="-272086" algn="l" defTabSz="544173" rtl="0" eaLnBrk="1" latinLnBrk="0" hangingPunct="1">
        <a:spcBef>
          <a:spcPct val="20000"/>
        </a:spcBef>
        <a:buFont typeface="Arial"/>
        <a:buChar char="•"/>
        <a:defRPr sz="1767" kern="1200">
          <a:solidFill>
            <a:schemeClr val="tx1"/>
          </a:solidFill>
          <a:latin typeface="Segoe"/>
          <a:ea typeface="+mn-ea"/>
          <a:cs typeface="Segoe"/>
        </a:defRPr>
      </a:lvl3pPr>
      <a:lvl4pPr marL="1904602" indent="-272086" algn="l" defTabSz="544173" rtl="0" eaLnBrk="1" latinLnBrk="0" hangingPunct="1">
        <a:spcBef>
          <a:spcPct val="20000"/>
        </a:spcBef>
        <a:buFont typeface="Arial"/>
        <a:buChar char="–"/>
        <a:defRPr sz="1767" kern="1200">
          <a:solidFill>
            <a:schemeClr val="tx1"/>
          </a:solidFill>
          <a:latin typeface="Segoe"/>
          <a:ea typeface="+mn-ea"/>
          <a:cs typeface="Segoe"/>
        </a:defRPr>
      </a:lvl4pPr>
      <a:lvl5pPr marL="2448775" indent="-272086" algn="l" defTabSz="544173" rtl="0" eaLnBrk="1" latinLnBrk="0" hangingPunct="1">
        <a:spcBef>
          <a:spcPct val="20000"/>
        </a:spcBef>
        <a:buFont typeface="Arial"/>
        <a:buChar char="»"/>
        <a:defRPr sz="1767" kern="1200">
          <a:solidFill>
            <a:schemeClr val="tx1"/>
          </a:solidFill>
          <a:latin typeface="Segoe"/>
          <a:ea typeface="+mn-ea"/>
          <a:cs typeface="Segoe"/>
        </a:defRPr>
      </a:lvl5pPr>
      <a:lvl6pPr marL="2992948" indent="-272086" algn="l" defTabSz="544173" rtl="0" eaLnBrk="1" latinLnBrk="0" hangingPunct="1">
        <a:spcBef>
          <a:spcPct val="20000"/>
        </a:spcBef>
        <a:buFont typeface="Arial"/>
        <a:buChar char="•"/>
        <a:defRPr sz="2448" kern="1200">
          <a:solidFill>
            <a:schemeClr val="tx1"/>
          </a:solidFill>
          <a:latin typeface="+mn-lt"/>
          <a:ea typeface="+mn-ea"/>
          <a:cs typeface="+mn-cs"/>
        </a:defRPr>
      </a:lvl6pPr>
      <a:lvl7pPr marL="3537119" indent="-272086" algn="l" defTabSz="544173" rtl="0" eaLnBrk="1" latinLnBrk="0" hangingPunct="1">
        <a:spcBef>
          <a:spcPct val="20000"/>
        </a:spcBef>
        <a:buFont typeface="Arial"/>
        <a:buChar char="•"/>
        <a:defRPr sz="2448" kern="1200">
          <a:solidFill>
            <a:schemeClr val="tx1"/>
          </a:solidFill>
          <a:latin typeface="+mn-lt"/>
          <a:ea typeface="+mn-ea"/>
          <a:cs typeface="+mn-cs"/>
        </a:defRPr>
      </a:lvl7pPr>
      <a:lvl8pPr marL="4081292" indent="-272086" algn="l" defTabSz="544173" rtl="0" eaLnBrk="1" latinLnBrk="0" hangingPunct="1">
        <a:spcBef>
          <a:spcPct val="20000"/>
        </a:spcBef>
        <a:buFont typeface="Arial"/>
        <a:buChar char="•"/>
        <a:defRPr sz="2448" kern="1200">
          <a:solidFill>
            <a:schemeClr val="tx1"/>
          </a:solidFill>
          <a:latin typeface="+mn-lt"/>
          <a:ea typeface="+mn-ea"/>
          <a:cs typeface="+mn-cs"/>
        </a:defRPr>
      </a:lvl8pPr>
      <a:lvl9pPr marL="4625463" indent="-272086" algn="l" defTabSz="544173" rtl="0" eaLnBrk="1" latinLnBrk="0" hangingPunct="1">
        <a:spcBef>
          <a:spcPct val="20000"/>
        </a:spcBef>
        <a:buFont typeface="Arial"/>
        <a:buChar char="•"/>
        <a:defRPr sz="2448" kern="1200">
          <a:solidFill>
            <a:schemeClr val="tx1"/>
          </a:solidFill>
          <a:latin typeface="+mn-lt"/>
          <a:ea typeface="+mn-ea"/>
          <a:cs typeface="+mn-cs"/>
        </a:defRPr>
      </a:lvl9pPr>
    </p:bodyStyle>
    <p:otherStyle>
      <a:defPPr>
        <a:defRPr lang="en-US"/>
      </a:defPPr>
      <a:lvl1pPr marL="0" algn="l" defTabSz="544173" rtl="0" eaLnBrk="1" latinLnBrk="0" hangingPunct="1">
        <a:defRPr sz="2175" kern="1200">
          <a:solidFill>
            <a:schemeClr val="tx1"/>
          </a:solidFill>
          <a:latin typeface="+mn-lt"/>
          <a:ea typeface="+mn-ea"/>
          <a:cs typeface="+mn-cs"/>
        </a:defRPr>
      </a:lvl1pPr>
      <a:lvl2pPr marL="544173" algn="l" defTabSz="544173" rtl="0" eaLnBrk="1" latinLnBrk="0" hangingPunct="1">
        <a:defRPr sz="2175" kern="1200">
          <a:solidFill>
            <a:schemeClr val="tx1"/>
          </a:solidFill>
          <a:latin typeface="+mn-lt"/>
          <a:ea typeface="+mn-ea"/>
          <a:cs typeface="+mn-cs"/>
        </a:defRPr>
      </a:lvl2pPr>
      <a:lvl3pPr marL="1088344" algn="l" defTabSz="544173" rtl="0" eaLnBrk="1" latinLnBrk="0" hangingPunct="1">
        <a:defRPr sz="2175" kern="1200">
          <a:solidFill>
            <a:schemeClr val="tx1"/>
          </a:solidFill>
          <a:latin typeface="+mn-lt"/>
          <a:ea typeface="+mn-ea"/>
          <a:cs typeface="+mn-cs"/>
        </a:defRPr>
      </a:lvl3pPr>
      <a:lvl4pPr marL="1632517" algn="l" defTabSz="544173" rtl="0" eaLnBrk="1" latinLnBrk="0" hangingPunct="1">
        <a:defRPr sz="2175" kern="1200">
          <a:solidFill>
            <a:schemeClr val="tx1"/>
          </a:solidFill>
          <a:latin typeface="+mn-lt"/>
          <a:ea typeface="+mn-ea"/>
          <a:cs typeface="+mn-cs"/>
        </a:defRPr>
      </a:lvl4pPr>
      <a:lvl5pPr marL="2176689" algn="l" defTabSz="544173" rtl="0" eaLnBrk="1" latinLnBrk="0" hangingPunct="1">
        <a:defRPr sz="2175" kern="1200">
          <a:solidFill>
            <a:schemeClr val="tx1"/>
          </a:solidFill>
          <a:latin typeface="+mn-lt"/>
          <a:ea typeface="+mn-ea"/>
          <a:cs typeface="+mn-cs"/>
        </a:defRPr>
      </a:lvl5pPr>
      <a:lvl6pPr marL="2720861" algn="l" defTabSz="544173" rtl="0" eaLnBrk="1" latinLnBrk="0" hangingPunct="1">
        <a:defRPr sz="2175" kern="1200">
          <a:solidFill>
            <a:schemeClr val="tx1"/>
          </a:solidFill>
          <a:latin typeface="+mn-lt"/>
          <a:ea typeface="+mn-ea"/>
          <a:cs typeface="+mn-cs"/>
        </a:defRPr>
      </a:lvl6pPr>
      <a:lvl7pPr marL="3265032" algn="l" defTabSz="544173" rtl="0" eaLnBrk="1" latinLnBrk="0" hangingPunct="1">
        <a:defRPr sz="2175" kern="1200">
          <a:solidFill>
            <a:schemeClr val="tx1"/>
          </a:solidFill>
          <a:latin typeface="+mn-lt"/>
          <a:ea typeface="+mn-ea"/>
          <a:cs typeface="+mn-cs"/>
        </a:defRPr>
      </a:lvl7pPr>
      <a:lvl8pPr marL="3809205" algn="l" defTabSz="544173" rtl="0" eaLnBrk="1" latinLnBrk="0" hangingPunct="1">
        <a:defRPr sz="2175" kern="1200">
          <a:solidFill>
            <a:schemeClr val="tx1"/>
          </a:solidFill>
          <a:latin typeface="+mn-lt"/>
          <a:ea typeface="+mn-ea"/>
          <a:cs typeface="+mn-cs"/>
        </a:defRPr>
      </a:lvl8pPr>
      <a:lvl9pPr marL="4353377" algn="l" defTabSz="544173" rtl="0" eaLnBrk="1" latinLnBrk="0" hangingPunct="1">
        <a:defRPr sz="217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9"/>
            <a:ext cx="11889564" cy="917575"/>
          </a:xfrm>
          <a:prstGeom prst="rect">
            <a:avLst/>
          </a:prstGeom>
        </p:spPr>
        <p:txBody>
          <a:bodyPr vert="horz" wrap="square" lIns="146260" tIns="91413" rIns="146260" bIns="9141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5"/>
            <a:ext cx="11887197" cy="2159408"/>
          </a:xfrm>
          <a:prstGeom prst="rect">
            <a:avLst/>
          </a:prstGeom>
        </p:spPr>
        <p:txBody>
          <a:bodyPr vert="horz" wrap="square" lIns="146260" tIns="91413" rIns="146260" bIns="9141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7776291"/>
      </p:ext>
    </p:extLst>
  </p:cSld>
  <p:clrMap bg1="lt1" tx1="dk1" bg2="lt2" tx2="dk2" accent1="accent1" accent2="accent2" accent3="accent3" accent4="accent4" accent5="accent5" accent6="accent6" hlink="hlink" folHlink="folHlink"/>
  <p:sldLayoutIdLst>
    <p:sldLayoutId id="2147484306" r:id="rId1"/>
    <p:sldLayoutId id="2147484307" r:id="rId2"/>
    <p:sldLayoutId id="2147484308" r:id="rId3"/>
    <p:sldLayoutId id="2147484309" r:id="rId4"/>
    <p:sldLayoutId id="2147484310" r:id="rId5"/>
    <p:sldLayoutId id="2147484311" r:id="rId6"/>
    <p:sldLayoutId id="2147484312" r:id="rId7"/>
    <p:sldLayoutId id="2147484313" r:id="rId8"/>
    <p:sldLayoutId id="2147484314" r:id="rId9"/>
    <p:sldLayoutId id="2147484315" r:id="rId10"/>
    <p:sldLayoutId id="2147484316" r:id="rId11"/>
    <p:sldLayoutId id="2147484317" r:id="rId12"/>
    <p:sldLayoutId id="2147484318" r:id="rId13"/>
    <p:sldLayoutId id="2147484319" r:id="rId14"/>
    <p:sldLayoutId id="2147484320" r:id="rId15"/>
    <p:sldLayoutId id="2147484321" r:id="rId16"/>
    <p:sldLayoutId id="2147484322" r:id="rId17"/>
    <p:sldLayoutId id="2147484323" r:id="rId18"/>
    <p:sldLayoutId id="2147484324" r:id="rId19"/>
    <p:sldLayoutId id="2147484325" r:id="rId20"/>
    <p:sldLayoutId id="2147484326" r:id="rId21"/>
    <p:sldLayoutId id="2147484327" r:id="rId22"/>
    <p:sldLayoutId id="2147484328" r:id="rId23"/>
    <p:sldLayoutId id="2147484329" r:id="rId24"/>
    <p:sldLayoutId id="2147484330" r:id="rId25"/>
    <p:sldLayoutId id="2147484331" r:id="rId26"/>
    <p:sldLayoutId id="2147484332" r:id="rId27"/>
    <p:sldLayoutId id="2147484333" r:id="rId28"/>
    <p:sldLayoutId id="2147484334" r:id="rId29"/>
    <p:sldLayoutId id="2147484335" r:id="rId30"/>
    <p:sldLayoutId id="2147484336" r:id="rId31"/>
    <p:sldLayoutId id="2147484337" r:id="rId32"/>
    <p:sldLayoutId id="2147484338" r:id="rId33"/>
    <p:sldLayoutId id="2147484339" r:id="rId34"/>
    <p:sldLayoutId id="2147484340" r:id="rId35"/>
  </p:sldLayoutIdLst>
  <p:transition>
    <p:fade/>
  </p:transition>
  <p:timing>
    <p:tnLst>
      <p:par>
        <p:cTn id="1" dur="indefinite" restart="never" nodeType="tmRoot"/>
      </p:par>
    </p:tnLst>
  </p:timing>
  <p:txStyles>
    <p:titleStyle>
      <a:lvl1pPr algn="l" defTabSz="932228"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12" marR="0" indent="-342712" algn="l" defTabSz="932228" rtl="0" eaLnBrk="1" fontAlgn="auto" latinLnBrk="0" hangingPunct="1">
        <a:lnSpc>
          <a:spcPct val="90000"/>
        </a:lnSpc>
        <a:spcBef>
          <a:spcPct val="20000"/>
        </a:spcBef>
        <a:spcAft>
          <a:spcPts val="0"/>
        </a:spcAft>
        <a:buClrTx/>
        <a:buSzPct val="90000"/>
        <a:buFont typeface="Arial" pitchFamily="34" charset="0"/>
        <a:buChar char="•"/>
        <a:tabLst/>
        <a:defRPr sz="3998" kern="1200" spc="0" baseline="0">
          <a:gradFill>
            <a:gsLst>
              <a:gs pos="1250">
                <a:schemeClr val="tx1"/>
              </a:gs>
              <a:gs pos="100000">
                <a:schemeClr val="tx1"/>
              </a:gs>
            </a:gsLst>
            <a:lin ang="5400000" scaled="0"/>
          </a:gradFill>
          <a:latin typeface="+mj-lt"/>
          <a:ea typeface="+mn-ea"/>
          <a:cs typeface="+mn-cs"/>
        </a:defRPr>
      </a:lvl1pPr>
      <a:lvl2pPr marL="583878" marR="0" indent="-241168" algn="l" defTabSz="93222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660" marR="0" indent="-228474" algn="l" defTabSz="93222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132" marR="0" indent="-228474" algn="l" defTabSz="932228" rtl="0" eaLnBrk="1" fontAlgn="auto" latinLnBrk="0" hangingPunct="1">
        <a:lnSpc>
          <a:spcPct val="90000"/>
        </a:lnSpc>
        <a:spcBef>
          <a:spcPct val="20000"/>
        </a:spcBef>
        <a:spcAft>
          <a:spcPts val="0"/>
        </a:spcAft>
        <a:buClrTx/>
        <a:buSzPct val="90000"/>
        <a:buFont typeface="Arial" pitchFamily="34" charset="0"/>
        <a:buChar char="•"/>
        <a:tabLst/>
        <a:defRPr sz="1801" kern="1200" spc="0" baseline="0">
          <a:gradFill>
            <a:gsLst>
              <a:gs pos="1250">
                <a:schemeClr val="tx1"/>
              </a:gs>
              <a:gs pos="100000">
                <a:schemeClr val="tx1"/>
              </a:gs>
            </a:gsLst>
            <a:lin ang="5400000" scaled="0"/>
          </a:gradFill>
          <a:latin typeface="+mn-lt"/>
          <a:ea typeface="+mn-ea"/>
          <a:cs typeface="+mn-cs"/>
        </a:defRPr>
      </a:lvl4pPr>
      <a:lvl5pPr marL="1256606" marR="0" indent="-228474" algn="l" defTabSz="932228" rtl="0" eaLnBrk="1" fontAlgn="auto" latinLnBrk="0" hangingPunct="1">
        <a:lnSpc>
          <a:spcPct val="90000"/>
        </a:lnSpc>
        <a:spcBef>
          <a:spcPct val="20000"/>
        </a:spcBef>
        <a:spcAft>
          <a:spcPts val="0"/>
        </a:spcAft>
        <a:buClrTx/>
        <a:buSzPct val="90000"/>
        <a:buFont typeface="Arial" pitchFamily="34" charset="0"/>
        <a:buChar char="•"/>
        <a:tabLst/>
        <a:defRPr sz="1801" kern="1200" spc="0" baseline="0">
          <a:gradFill>
            <a:gsLst>
              <a:gs pos="1250">
                <a:schemeClr val="tx1"/>
              </a:gs>
              <a:gs pos="100000">
                <a:schemeClr val="tx1"/>
              </a:gs>
            </a:gsLst>
            <a:lin ang="5400000" scaled="0"/>
          </a:gradFill>
          <a:latin typeface="+mn-lt"/>
          <a:ea typeface="+mn-ea"/>
          <a:cs typeface="+mn-cs"/>
        </a:defRPr>
      </a:lvl5pPr>
      <a:lvl6pPr marL="2563625" indent="-233057" algn="l" defTabSz="93222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740" indent="-233057" algn="l" defTabSz="93222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5854" indent="-233057" algn="l" defTabSz="93222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1970" indent="-233057" algn="l" defTabSz="93222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228" rtl="0" eaLnBrk="1" latinLnBrk="0" hangingPunct="1">
        <a:defRPr sz="1801" kern="1200">
          <a:solidFill>
            <a:schemeClr val="tx1"/>
          </a:solidFill>
          <a:latin typeface="+mn-lt"/>
          <a:ea typeface="+mn-ea"/>
          <a:cs typeface="+mn-cs"/>
        </a:defRPr>
      </a:lvl1pPr>
      <a:lvl2pPr marL="466116" algn="l" defTabSz="932228" rtl="0" eaLnBrk="1" latinLnBrk="0" hangingPunct="1">
        <a:defRPr sz="1801" kern="1200">
          <a:solidFill>
            <a:schemeClr val="tx1"/>
          </a:solidFill>
          <a:latin typeface="+mn-lt"/>
          <a:ea typeface="+mn-ea"/>
          <a:cs typeface="+mn-cs"/>
        </a:defRPr>
      </a:lvl2pPr>
      <a:lvl3pPr marL="932228" algn="l" defTabSz="932228" rtl="0" eaLnBrk="1" latinLnBrk="0" hangingPunct="1">
        <a:defRPr sz="1801" kern="1200">
          <a:solidFill>
            <a:schemeClr val="tx1"/>
          </a:solidFill>
          <a:latin typeface="+mn-lt"/>
          <a:ea typeface="+mn-ea"/>
          <a:cs typeface="+mn-cs"/>
        </a:defRPr>
      </a:lvl3pPr>
      <a:lvl4pPr marL="1398342" algn="l" defTabSz="932228" rtl="0" eaLnBrk="1" latinLnBrk="0" hangingPunct="1">
        <a:defRPr sz="1801" kern="1200">
          <a:solidFill>
            <a:schemeClr val="tx1"/>
          </a:solidFill>
          <a:latin typeface="+mn-lt"/>
          <a:ea typeface="+mn-ea"/>
          <a:cs typeface="+mn-cs"/>
        </a:defRPr>
      </a:lvl4pPr>
      <a:lvl5pPr marL="1864455" algn="l" defTabSz="932228" rtl="0" eaLnBrk="1" latinLnBrk="0" hangingPunct="1">
        <a:defRPr sz="1801" kern="1200">
          <a:solidFill>
            <a:schemeClr val="tx1"/>
          </a:solidFill>
          <a:latin typeface="+mn-lt"/>
          <a:ea typeface="+mn-ea"/>
          <a:cs typeface="+mn-cs"/>
        </a:defRPr>
      </a:lvl5pPr>
      <a:lvl6pPr marL="2330569" algn="l" defTabSz="932228" rtl="0" eaLnBrk="1" latinLnBrk="0" hangingPunct="1">
        <a:defRPr sz="1801" kern="1200">
          <a:solidFill>
            <a:schemeClr val="tx1"/>
          </a:solidFill>
          <a:latin typeface="+mn-lt"/>
          <a:ea typeface="+mn-ea"/>
          <a:cs typeface="+mn-cs"/>
        </a:defRPr>
      </a:lvl6pPr>
      <a:lvl7pPr marL="2796683" algn="l" defTabSz="932228" rtl="0" eaLnBrk="1" latinLnBrk="0" hangingPunct="1">
        <a:defRPr sz="1801" kern="1200">
          <a:solidFill>
            <a:schemeClr val="tx1"/>
          </a:solidFill>
          <a:latin typeface="+mn-lt"/>
          <a:ea typeface="+mn-ea"/>
          <a:cs typeface="+mn-cs"/>
        </a:defRPr>
      </a:lvl7pPr>
      <a:lvl8pPr marL="3262798" algn="l" defTabSz="932228" rtl="0" eaLnBrk="1" latinLnBrk="0" hangingPunct="1">
        <a:defRPr sz="1801" kern="1200">
          <a:solidFill>
            <a:schemeClr val="tx1"/>
          </a:solidFill>
          <a:latin typeface="+mn-lt"/>
          <a:ea typeface="+mn-ea"/>
          <a:cs typeface="+mn-cs"/>
        </a:defRPr>
      </a:lvl8pPr>
      <a:lvl9pPr marL="3728911" algn="l" defTabSz="932228" rtl="0" eaLnBrk="1" latinLnBrk="0" hangingPunct="1">
        <a:defRPr sz="1801"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002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4"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611121090"/>
      </p:ext>
    </p:extLst>
  </p:cSld>
  <p:clrMap bg1="dk1" tx1="lt1" bg2="dk2" tx2="lt2" accent1="accent1" accent2="accent2" accent3="accent3" accent4="accent4" accent5="accent5" accent6="accent6" hlink="hlink" folHlink="folHlink"/>
  <p:sldLayoutIdLst>
    <p:sldLayoutId id="2147484342" r:id="rId1"/>
    <p:sldLayoutId id="2147484343" r:id="rId2"/>
    <p:sldLayoutId id="2147484344" r:id="rId3"/>
    <p:sldLayoutId id="2147484345" r:id="rId4"/>
    <p:sldLayoutId id="2147484346" r:id="rId5"/>
    <p:sldLayoutId id="2147484347" r:id="rId6"/>
    <p:sldLayoutId id="2147484348" r:id="rId7"/>
    <p:sldLayoutId id="2147484349" r:id="rId8"/>
    <p:sldLayoutId id="2147484350" r:id="rId9"/>
    <p:sldLayoutId id="2147484351" r:id="rId10"/>
    <p:sldLayoutId id="2147484352" r:id="rId11"/>
    <p:sldLayoutId id="2147484353" r:id="rId12"/>
    <p:sldLayoutId id="2147484354" r:id="rId13"/>
    <p:sldLayoutId id="2147484355" r:id="rId14"/>
    <p:sldLayoutId id="2147484356" r:id="rId15"/>
    <p:sldLayoutId id="2147484357" r:id="rId16"/>
    <p:sldLayoutId id="2147484358" r:id="rId17"/>
    <p:sldLayoutId id="2147484359" r:id="rId18"/>
    <p:sldLayoutId id="2147484360" r:id="rId19"/>
    <p:sldLayoutId id="2147484361" r:id="rId20"/>
    <p:sldLayoutId id="2147484362" r:id="rId21"/>
    <p:sldLayoutId id="2147484363" r:id="rId22"/>
    <p:sldLayoutId id="2147484364" r:id="rId23"/>
    <p:sldLayoutId id="2147484365" r:id="rId24"/>
    <p:sldLayoutId id="2147484366" r:id="rId25"/>
    <p:sldLayoutId id="2147484367" r:id="rId26"/>
    <p:sldLayoutId id="2147484368" r:id="rId27"/>
    <p:sldLayoutId id="2147484369" r:id="rId28"/>
    <p:sldLayoutId id="2147484370" r:id="rId29"/>
    <p:sldLayoutId id="2147484371" r:id="rId30"/>
    <p:sldLayoutId id="2147484372" r:id="rId31"/>
    <p:sldLayoutId id="2147484373"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219" y="295281"/>
            <a:ext cx="11697695" cy="917575"/>
          </a:xfrm>
          <a:prstGeom prst="rect">
            <a:avLst/>
          </a:prstGeom>
        </p:spPr>
        <p:txBody>
          <a:bodyPr vert="horz" wrap="square" lIns="107536" tIns="67211" rIns="107536" bIns="67211"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3046322592"/>
      </p:ext>
    </p:extLst>
  </p:cSld>
  <p:clrMap bg1="lt1" tx1="dk1" bg2="lt2" tx2="dk2" accent1="accent1" accent2="accent2" accent3="accent3" accent4="accent4" accent5="accent5" accent6="accent6" hlink="hlink" folHlink="folHlink"/>
  <p:sldLayoutIdLst>
    <p:sldLayoutId id="2147484375" r:id="rId1"/>
    <p:sldLayoutId id="2147484376" r:id="rId2"/>
    <p:sldLayoutId id="2147484377" r:id="rId3"/>
    <p:sldLayoutId id="2147484378" r:id="rId4"/>
    <p:sldLayoutId id="2147484379" r:id="rId5"/>
    <p:sldLayoutId id="2147484380" r:id="rId6"/>
    <p:sldLayoutId id="2147484381" r:id="rId7"/>
    <p:sldLayoutId id="2147484382" r:id="rId8"/>
    <p:sldLayoutId id="2147484383" r:id="rId9"/>
    <p:sldLayoutId id="2147484384" r:id="rId10"/>
    <p:sldLayoutId id="2147484385" r:id="rId11"/>
    <p:sldLayoutId id="2147484386" r:id="rId12"/>
  </p:sldLayoutIdLst>
  <p:transition>
    <p:fade/>
  </p:transition>
  <p:timing>
    <p:tnLst>
      <p:par>
        <p:cTn id="1" dur="indefinite" restart="never" nodeType="tmRoot"/>
      </p:par>
    </p:tnLst>
  </p:timing>
  <p:hf hdr="0" dt="0"/>
  <p:txStyles>
    <p:titleStyle>
      <a:lvl1pPr algn="l" defTabSz="932148" rtl="0" eaLnBrk="1" latinLnBrk="0" hangingPunct="1">
        <a:lnSpc>
          <a:spcPct val="90000"/>
        </a:lnSpc>
        <a:spcBef>
          <a:spcPct val="0"/>
        </a:spcBef>
        <a:buNone/>
        <a:defRPr lang="en-US" sz="5303" b="0" kern="1200" cap="none" spc="-102" baseline="0" dirty="0" smtClean="0">
          <a:ln w="3175">
            <a:noFill/>
          </a:ln>
          <a:solidFill>
            <a:srgbClr val="616161"/>
          </a:solidFill>
          <a:effectLst/>
          <a:latin typeface="+mj-lt"/>
          <a:ea typeface="+mn-ea"/>
          <a:cs typeface="Segoe UI" pitchFamily="34" charset="0"/>
        </a:defRPr>
      </a:lvl1pPr>
    </p:titleStyle>
    <p:bodyStyle>
      <a:lvl1pPr marL="408129" marR="0" indent="-408129" algn="l" defTabSz="544173" rtl="0" eaLnBrk="1" fontAlgn="auto" latinLnBrk="0" hangingPunct="1">
        <a:lnSpc>
          <a:spcPct val="100000"/>
        </a:lnSpc>
        <a:spcBef>
          <a:spcPct val="20000"/>
        </a:spcBef>
        <a:spcAft>
          <a:spcPts val="0"/>
        </a:spcAft>
        <a:buClrTx/>
        <a:buSzTx/>
        <a:buFont typeface="Arial"/>
        <a:buChar char="•"/>
        <a:tabLst/>
        <a:defRPr sz="4080" kern="1200" spc="0" baseline="0">
          <a:gradFill>
            <a:gsLst>
              <a:gs pos="1250">
                <a:schemeClr val="tx1"/>
              </a:gs>
              <a:gs pos="100000">
                <a:schemeClr val="tx1"/>
              </a:gs>
            </a:gsLst>
            <a:lin ang="5400000" scaled="0"/>
          </a:gradFill>
          <a:latin typeface="Segoe UI Light"/>
          <a:ea typeface="+mn-ea"/>
          <a:cs typeface="Segoe UI Light"/>
        </a:defRPr>
      </a:lvl1pPr>
      <a:lvl2pPr marL="884279" marR="0" indent="-340109" algn="l" defTabSz="544173" rtl="0" eaLnBrk="1" fontAlgn="auto" latinLnBrk="0" hangingPunct="1">
        <a:lnSpc>
          <a:spcPct val="100000"/>
        </a:lnSpc>
        <a:spcBef>
          <a:spcPct val="20000"/>
        </a:spcBef>
        <a:spcAft>
          <a:spcPts val="0"/>
        </a:spcAft>
        <a:buClrTx/>
        <a:buSzTx/>
        <a:buFont typeface="Arial"/>
        <a:buChar char="–"/>
        <a:tabLst/>
        <a:defRPr sz="2448" kern="1200" spc="0" baseline="0">
          <a:gradFill>
            <a:gsLst>
              <a:gs pos="1250">
                <a:schemeClr val="tx1"/>
              </a:gs>
              <a:gs pos="100000">
                <a:schemeClr val="tx1"/>
              </a:gs>
            </a:gsLst>
            <a:lin ang="5400000" scaled="0"/>
          </a:gradFill>
          <a:latin typeface="Segoe UI Light"/>
          <a:ea typeface="+mn-ea"/>
          <a:cs typeface="Segoe UI Light"/>
        </a:defRPr>
      </a:lvl2pPr>
      <a:lvl3pPr marL="1360429" marR="0" indent="-272086" algn="l" defTabSz="544173" rtl="0" eaLnBrk="1" fontAlgn="auto" latinLnBrk="0" hangingPunct="1">
        <a:lnSpc>
          <a:spcPct val="100000"/>
        </a:lnSpc>
        <a:spcBef>
          <a:spcPct val="20000"/>
        </a:spcBef>
        <a:spcAft>
          <a:spcPts val="0"/>
        </a:spcAft>
        <a:buClrTx/>
        <a:buSzTx/>
        <a:buFont typeface="Arial"/>
        <a:buChar char="•"/>
        <a:tabLst/>
        <a:defRPr sz="1903" kern="1200" spc="0" baseline="0">
          <a:gradFill>
            <a:gsLst>
              <a:gs pos="1250">
                <a:schemeClr val="tx1"/>
              </a:gs>
              <a:gs pos="100000">
                <a:schemeClr val="tx1"/>
              </a:gs>
            </a:gsLst>
            <a:lin ang="5400000" scaled="0"/>
          </a:gradFill>
          <a:latin typeface="Segoe UI Light"/>
          <a:ea typeface="+mn-ea"/>
          <a:cs typeface="Segoe UI Light"/>
        </a:defRPr>
      </a:lvl3pPr>
      <a:lvl4pPr marL="1904602" marR="0" indent="-272086" algn="l" defTabSz="544173" rtl="0" eaLnBrk="1" fontAlgn="auto" latinLnBrk="0" hangingPunct="1">
        <a:lnSpc>
          <a:spcPct val="100000"/>
        </a:lnSpc>
        <a:spcBef>
          <a:spcPct val="20000"/>
        </a:spcBef>
        <a:spcAft>
          <a:spcPts val="0"/>
        </a:spcAft>
        <a:buClrTx/>
        <a:buSzTx/>
        <a:buFont typeface="Arial"/>
        <a:buChar char="–"/>
        <a:tabLst/>
        <a:defRPr sz="1767" kern="1200" spc="0" baseline="0">
          <a:gradFill>
            <a:gsLst>
              <a:gs pos="1250">
                <a:schemeClr val="tx1"/>
              </a:gs>
              <a:gs pos="100000">
                <a:schemeClr val="tx1"/>
              </a:gs>
            </a:gsLst>
            <a:lin ang="5400000" scaled="0"/>
          </a:gradFill>
          <a:latin typeface="Segoe UI Light"/>
          <a:ea typeface="+mn-ea"/>
          <a:cs typeface="Segoe UI Light"/>
        </a:defRPr>
      </a:lvl4pPr>
      <a:lvl5pPr marL="2448775" marR="0" indent="-272086" algn="l" defTabSz="544173" rtl="0" eaLnBrk="1" fontAlgn="auto" latinLnBrk="0" hangingPunct="1">
        <a:lnSpc>
          <a:spcPct val="100000"/>
        </a:lnSpc>
        <a:spcBef>
          <a:spcPct val="20000"/>
        </a:spcBef>
        <a:spcAft>
          <a:spcPts val="0"/>
        </a:spcAft>
        <a:buClrTx/>
        <a:buSzTx/>
        <a:buFont typeface="Arial"/>
        <a:buChar char="»"/>
        <a:tabLst/>
        <a:defRPr sz="1767" kern="1200" spc="0" baseline="0">
          <a:gradFill>
            <a:gsLst>
              <a:gs pos="1250">
                <a:schemeClr val="tx1"/>
              </a:gs>
              <a:gs pos="100000">
                <a:schemeClr val="tx1"/>
              </a:gs>
            </a:gsLst>
            <a:lin ang="5400000" scaled="0"/>
          </a:gradFill>
          <a:latin typeface="Segoe UI Light"/>
          <a:ea typeface="+mn-ea"/>
          <a:cs typeface="Segoe UI Light"/>
        </a:defRPr>
      </a:lvl5pPr>
      <a:lvl6pPr marL="2563409" indent="-233036" algn="l" defTabSz="932148" rtl="0" eaLnBrk="1" latinLnBrk="0" hangingPunct="1">
        <a:spcBef>
          <a:spcPct val="20000"/>
        </a:spcBef>
        <a:buFont typeface="Arial" pitchFamily="34" charset="0"/>
        <a:buChar char="•"/>
        <a:defRPr sz="1903" kern="1200">
          <a:solidFill>
            <a:schemeClr val="tx1"/>
          </a:solidFill>
          <a:latin typeface="+mn-lt"/>
          <a:ea typeface="+mn-ea"/>
          <a:cs typeface="+mn-cs"/>
        </a:defRPr>
      </a:lvl6pPr>
      <a:lvl7pPr marL="3029483" indent="-233036" algn="l" defTabSz="932148" rtl="0" eaLnBrk="1" latinLnBrk="0" hangingPunct="1">
        <a:spcBef>
          <a:spcPct val="20000"/>
        </a:spcBef>
        <a:buFont typeface="Arial" pitchFamily="34" charset="0"/>
        <a:buChar char="•"/>
        <a:defRPr sz="1903" kern="1200">
          <a:solidFill>
            <a:schemeClr val="tx1"/>
          </a:solidFill>
          <a:latin typeface="+mn-lt"/>
          <a:ea typeface="+mn-ea"/>
          <a:cs typeface="+mn-cs"/>
        </a:defRPr>
      </a:lvl7pPr>
      <a:lvl8pPr marL="3495559" indent="-233036" algn="l" defTabSz="932148" rtl="0" eaLnBrk="1" latinLnBrk="0" hangingPunct="1">
        <a:spcBef>
          <a:spcPct val="20000"/>
        </a:spcBef>
        <a:buFont typeface="Arial" pitchFamily="34" charset="0"/>
        <a:buChar char="•"/>
        <a:defRPr sz="1903" kern="1200">
          <a:solidFill>
            <a:schemeClr val="tx1"/>
          </a:solidFill>
          <a:latin typeface="+mn-lt"/>
          <a:ea typeface="+mn-ea"/>
          <a:cs typeface="+mn-cs"/>
        </a:defRPr>
      </a:lvl8pPr>
      <a:lvl9pPr marL="3961633" indent="-233036" algn="l" defTabSz="932148" rtl="0" eaLnBrk="1" latinLnBrk="0" hangingPunct="1">
        <a:spcBef>
          <a:spcPct val="20000"/>
        </a:spcBef>
        <a:buFont typeface="Arial" pitchFamily="34" charset="0"/>
        <a:buChar char="•"/>
        <a:defRPr sz="1903" kern="1200">
          <a:solidFill>
            <a:schemeClr val="tx1"/>
          </a:solidFill>
          <a:latin typeface="+mn-lt"/>
          <a:ea typeface="+mn-ea"/>
          <a:cs typeface="+mn-cs"/>
        </a:defRPr>
      </a:lvl9pPr>
    </p:bodyStyle>
    <p:otherStyle>
      <a:defPPr>
        <a:defRPr lang="en-US"/>
      </a:defPPr>
      <a:lvl1pPr marL="0" algn="l" defTabSz="932148" rtl="0" eaLnBrk="1" latinLnBrk="0" hangingPunct="1">
        <a:defRPr sz="1767" kern="1200">
          <a:solidFill>
            <a:schemeClr val="tx1"/>
          </a:solidFill>
          <a:latin typeface="+mn-lt"/>
          <a:ea typeface="+mn-ea"/>
          <a:cs typeface="+mn-cs"/>
        </a:defRPr>
      </a:lvl1pPr>
      <a:lvl2pPr marL="466077" algn="l" defTabSz="932148" rtl="0" eaLnBrk="1" latinLnBrk="0" hangingPunct="1">
        <a:defRPr sz="1767" kern="1200">
          <a:solidFill>
            <a:schemeClr val="tx1"/>
          </a:solidFill>
          <a:latin typeface="+mn-lt"/>
          <a:ea typeface="+mn-ea"/>
          <a:cs typeface="+mn-cs"/>
        </a:defRPr>
      </a:lvl2pPr>
      <a:lvl3pPr marL="932148" algn="l" defTabSz="932148" rtl="0" eaLnBrk="1" latinLnBrk="0" hangingPunct="1">
        <a:defRPr sz="1767" kern="1200">
          <a:solidFill>
            <a:schemeClr val="tx1"/>
          </a:solidFill>
          <a:latin typeface="+mn-lt"/>
          <a:ea typeface="+mn-ea"/>
          <a:cs typeface="+mn-cs"/>
        </a:defRPr>
      </a:lvl3pPr>
      <a:lvl4pPr marL="1398223" algn="l" defTabSz="932148" rtl="0" eaLnBrk="1" latinLnBrk="0" hangingPunct="1">
        <a:defRPr sz="1767" kern="1200">
          <a:solidFill>
            <a:schemeClr val="tx1"/>
          </a:solidFill>
          <a:latin typeface="+mn-lt"/>
          <a:ea typeface="+mn-ea"/>
          <a:cs typeface="+mn-cs"/>
        </a:defRPr>
      </a:lvl4pPr>
      <a:lvl5pPr marL="1864297" algn="l" defTabSz="932148" rtl="0" eaLnBrk="1" latinLnBrk="0" hangingPunct="1">
        <a:defRPr sz="1767" kern="1200">
          <a:solidFill>
            <a:schemeClr val="tx1"/>
          </a:solidFill>
          <a:latin typeface="+mn-lt"/>
          <a:ea typeface="+mn-ea"/>
          <a:cs typeface="+mn-cs"/>
        </a:defRPr>
      </a:lvl5pPr>
      <a:lvl6pPr marL="2330371" algn="l" defTabSz="932148" rtl="0" eaLnBrk="1" latinLnBrk="0" hangingPunct="1">
        <a:defRPr sz="1767" kern="1200">
          <a:solidFill>
            <a:schemeClr val="tx1"/>
          </a:solidFill>
          <a:latin typeface="+mn-lt"/>
          <a:ea typeface="+mn-ea"/>
          <a:cs typeface="+mn-cs"/>
        </a:defRPr>
      </a:lvl6pPr>
      <a:lvl7pPr marL="2796446" algn="l" defTabSz="932148" rtl="0" eaLnBrk="1" latinLnBrk="0" hangingPunct="1">
        <a:defRPr sz="1767" kern="1200">
          <a:solidFill>
            <a:schemeClr val="tx1"/>
          </a:solidFill>
          <a:latin typeface="+mn-lt"/>
          <a:ea typeface="+mn-ea"/>
          <a:cs typeface="+mn-cs"/>
        </a:defRPr>
      </a:lvl7pPr>
      <a:lvl8pPr marL="3262520" algn="l" defTabSz="932148" rtl="0" eaLnBrk="1" latinLnBrk="0" hangingPunct="1">
        <a:defRPr sz="1767" kern="1200">
          <a:solidFill>
            <a:schemeClr val="tx1"/>
          </a:solidFill>
          <a:latin typeface="+mn-lt"/>
          <a:ea typeface="+mn-ea"/>
          <a:cs typeface="+mn-cs"/>
        </a:defRPr>
      </a:lvl8pPr>
      <a:lvl9pPr marL="3728596" algn="l" defTabSz="932148" rtl="0" eaLnBrk="1" latinLnBrk="0" hangingPunct="1">
        <a:defRPr sz="1767"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2"/>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9"/>
          <a:stretch>
            <a:fillRect/>
          </a:stretch>
        </p:blipFill>
        <p:spPr>
          <a:xfrm rot="5400000">
            <a:off x="9393899" y="3050514"/>
            <a:ext cx="6995160" cy="894134"/>
          </a:xfrm>
          <a:prstGeom prst="rect">
            <a:avLst/>
          </a:prstGeom>
        </p:spPr>
      </p:pic>
    </p:spTree>
    <p:extLst>
      <p:ext uri="{BB962C8B-B14F-4D97-AF65-F5344CB8AC3E}">
        <p14:creationId xmlns:p14="http://schemas.microsoft.com/office/powerpoint/2010/main" val="2192780947"/>
      </p:ext>
    </p:extLst>
  </p:cSld>
  <p:clrMap bg1="dk1" tx1="lt1" bg2="dk2" tx2="lt2" accent1="accent1" accent2="accent2" accent3="accent3" accent4="accent4" accent5="accent5" accent6="accent6" hlink="hlink" folHlink="folHlink"/>
  <p:sldLayoutIdLst>
    <p:sldLayoutId id="2147484391" r:id="rId1"/>
    <p:sldLayoutId id="2147484392" r:id="rId2"/>
    <p:sldLayoutId id="2147484393" r:id="rId3"/>
    <p:sldLayoutId id="2147484394" r:id="rId4"/>
    <p:sldLayoutId id="2147484395" r:id="rId5"/>
    <p:sldLayoutId id="2147484396" r:id="rId6"/>
    <p:sldLayoutId id="2147484397" r:id="rId7"/>
    <p:sldLayoutId id="2147484398" r:id="rId8"/>
    <p:sldLayoutId id="2147484399" r:id="rId9"/>
    <p:sldLayoutId id="2147484400" r:id="rId10"/>
    <p:sldLayoutId id="2147484401" r:id="rId11"/>
    <p:sldLayoutId id="2147484402" r:id="rId12"/>
    <p:sldLayoutId id="2147484403" r:id="rId13"/>
    <p:sldLayoutId id="2147484404" r:id="rId14"/>
    <p:sldLayoutId id="2147484405" r:id="rId15"/>
    <p:sldLayoutId id="2147484406" r:id="rId16"/>
    <p:sldLayoutId id="2147484407" r:id="rId17"/>
    <p:sldLayoutId id="2147484408" r:id="rId18"/>
    <p:sldLayoutId id="2147484409" r:id="rId19"/>
    <p:sldLayoutId id="2147484410" r:id="rId20"/>
    <p:sldLayoutId id="2147484411" r:id="rId21"/>
    <p:sldLayoutId id="2147484412" r:id="rId22"/>
    <p:sldLayoutId id="2147484413" r:id="rId23"/>
    <p:sldLayoutId id="2147484414" r:id="rId24"/>
    <p:sldLayoutId id="2147484415" r:id="rId25"/>
    <p:sldLayoutId id="2147484416" r:id="rId26"/>
    <p:sldLayoutId id="2147484417" r:id="rId27"/>
  </p:sldLayoutIdLst>
  <p:transition>
    <p:fade/>
  </p:transition>
  <p:timing>
    <p:tnLst>
      <p:par>
        <p:cTn id="1" dur="indefinite" restart="never" nodeType="tmRoot"/>
      </p:par>
    </p:tnLst>
  </p:timing>
  <p:txStyles>
    <p:titleStyle>
      <a:lvl1pPr algn="l" defTabSz="932487"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7" marR="0" indent="-342807" algn="l" defTabSz="93248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9" kern="1200" spc="0" baseline="0">
          <a:gradFill>
            <a:gsLst>
              <a:gs pos="1250">
                <a:schemeClr val="tx1"/>
              </a:gs>
              <a:gs pos="100000">
                <a:schemeClr val="tx1"/>
              </a:gs>
            </a:gsLst>
            <a:lin ang="5400000" scaled="0"/>
          </a:gradFill>
          <a:latin typeface="+mj-lt"/>
          <a:ea typeface="+mn-ea"/>
          <a:cs typeface="+mn-cs"/>
        </a:defRPr>
      </a:lvl1pPr>
      <a:lvl2pPr marL="584042" marR="0" indent="-241235" algn="l" defTabSz="93248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9882" marR="0" indent="-228538" algn="l" defTabSz="93248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420" marR="0" indent="-228538" algn="l" defTabSz="93248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6957" marR="0" indent="-228538" algn="l" defTabSz="93248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4342" indent="-233123" algn="l" defTabSz="93248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88" indent="-233123" algn="l" defTabSz="93248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831" indent="-233123" algn="l" defTabSz="93248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076" indent="-233123" algn="l" defTabSz="93248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87" rtl="0" eaLnBrk="1" latinLnBrk="0" hangingPunct="1">
        <a:defRPr sz="1800" kern="1200">
          <a:solidFill>
            <a:schemeClr val="tx1"/>
          </a:solidFill>
          <a:latin typeface="+mn-lt"/>
          <a:ea typeface="+mn-ea"/>
          <a:cs typeface="+mn-cs"/>
        </a:defRPr>
      </a:lvl1pPr>
      <a:lvl2pPr marL="466244" algn="l" defTabSz="932487" rtl="0" eaLnBrk="1" latinLnBrk="0" hangingPunct="1">
        <a:defRPr sz="1800" kern="1200">
          <a:solidFill>
            <a:schemeClr val="tx1"/>
          </a:solidFill>
          <a:latin typeface="+mn-lt"/>
          <a:ea typeface="+mn-ea"/>
          <a:cs typeface="+mn-cs"/>
        </a:defRPr>
      </a:lvl2pPr>
      <a:lvl3pPr marL="932487" algn="l" defTabSz="932487" rtl="0" eaLnBrk="1" latinLnBrk="0" hangingPunct="1">
        <a:defRPr sz="1800" kern="1200">
          <a:solidFill>
            <a:schemeClr val="tx1"/>
          </a:solidFill>
          <a:latin typeface="+mn-lt"/>
          <a:ea typeface="+mn-ea"/>
          <a:cs typeface="+mn-cs"/>
        </a:defRPr>
      </a:lvl3pPr>
      <a:lvl4pPr marL="1398733" algn="l" defTabSz="932487" rtl="0" eaLnBrk="1" latinLnBrk="0" hangingPunct="1">
        <a:defRPr sz="1800" kern="1200">
          <a:solidFill>
            <a:schemeClr val="tx1"/>
          </a:solidFill>
          <a:latin typeface="+mn-lt"/>
          <a:ea typeface="+mn-ea"/>
          <a:cs typeface="+mn-cs"/>
        </a:defRPr>
      </a:lvl4pPr>
      <a:lvl5pPr marL="1864976" algn="l" defTabSz="932487" rtl="0" eaLnBrk="1" latinLnBrk="0" hangingPunct="1">
        <a:defRPr sz="1800" kern="1200">
          <a:solidFill>
            <a:schemeClr val="tx1"/>
          </a:solidFill>
          <a:latin typeface="+mn-lt"/>
          <a:ea typeface="+mn-ea"/>
          <a:cs typeface="+mn-cs"/>
        </a:defRPr>
      </a:lvl5pPr>
      <a:lvl6pPr marL="2331222" algn="l" defTabSz="932487" rtl="0" eaLnBrk="1" latinLnBrk="0" hangingPunct="1">
        <a:defRPr sz="1800" kern="1200">
          <a:solidFill>
            <a:schemeClr val="tx1"/>
          </a:solidFill>
          <a:latin typeface="+mn-lt"/>
          <a:ea typeface="+mn-ea"/>
          <a:cs typeface="+mn-cs"/>
        </a:defRPr>
      </a:lvl6pPr>
      <a:lvl7pPr marL="2797464" algn="l" defTabSz="932487" rtl="0" eaLnBrk="1" latinLnBrk="0" hangingPunct="1">
        <a:defRPr sz="1800" kern="1200">
          <a:solidFill>
            <a:schemeClr val="tx1"/>
          </a:solidFill>
          <a:latin typeface="+mn-lt"/>
          <a:ea typeface="+mn-ea"/>
          <a:cs typeface="+mn-cs"/>
        </a:defRPr>
      </a:lvl7pPr>
      <a:lvl8pPr marL="3263710" algn="l" defTabSz="932487" rtl="0" eaLnBrk="1" latinLnBrk="0" hangingPunct="1">
        <a:defRPr sz="1800" kern="1200">
          <a:solidFill>
            <a:schemeClr val="tx1"/>
          </a:solidFill>
          <a:latin typeface="+mn-lt"/>
          <a:ea typeface="+mn-ea"/>
          <a:cs typeface="+mn-cs"/>
        </a:defRPr>
      </a:lvl8pPr>
      <a:lvl9pPr marL="3729954" algn="l" defTabSz="93248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8.xml"/><Relationship Id="rId1" Type="http://schemas.openxmlformats.org/officeDocument/2006/relationships/slideLayout" Target="../slideLayouts/slideLayout48.xml"/><Relationship Id="rId6" Type="http://schemas.openxmlformats.org/officeDocument/2006/relationships/image" Target="../media/image54.emf"/><Relationship Id="rId5" Type="http://schemas.openxmlformats.org/officeDocument/2006/relationships/image" Target="../media/image53.png"/><Relationship Id="rId4" Type="http://schemas.openxmlformats.org/officeDocument/2006/relationships/image" Target="../media/image5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28.png"/><Relationship Id="rId7" Type="http://schemas.openxmlformats.org/officeDocument/2006/relationships/image" Target="../media/image59.png"/><Relationship Id="rId2" Type="http://schemas.openxmlformats.org/officeDocument/2006/relationships/notesSlide" Target="../notesSlides/notesSlide10.xml"/><Relationship Id="rId1" Type="http://schemas.openxmlformats.org/officeDocument/2006/relationships/slideLayout" Target="../slideLayouts/slideLayout48.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 Id="rId9" Type="http://schemas.microsoft.com/office/2007/relationships/hdphoto" Target="../media/hdphoto1.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xml"/><Relationship Id="rId1" Type="http://schemas.openxmlformats.org/officeDocument/2006/relationships/slideLayout" Target="../slideLayouts/slideLayout48.xml"/><Relationship Id="rId4" Type="http://schemas.openxmlformats.org/officeDocument/2006/relationships/image" Target="../media/image62.png"/></Relationships>
</file>

<file path=ppt/slides/_rels/slide16.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13.xml"/><Relationship Id="rId1" Type="http://schemas.openxmlformats.org/officeDocument/2006/relationships/slideLayout" Target="../slideLayouts/slideLayout48.xml"/><Relationship Id="rId6" Type="http://schemas.openxmlformats.org/officeDocument/2006/relationships/image" Target="../media/image66.png"/><Relationship Id="rId5" Type="http://schemas.openxmlformats.org/officeDocument/2006/relationships/image" Target="../media/image65.emf"/><Relationship Id="rId4" Type="http://schemas.openxmlformats.org/officeDocument/2006/relationships/image" Target="../media/image64.emf"/></Relationships>
</file>

<file path=ppt/slides/_rels/slide17.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hyperlink" Target="http://www.github.com/microsoft/dotnet" TargetMode="External"/><Relationship Id="rId2" Type="http://schemas.openxmlformats.org/officeDocument/2006/relationships/notesSlide" Target="../notesSlides/notesSlide14.xml"/><Relationship Id="rId1" Type="http://schemas.openxmlformats.org/officeDocument/2006/relationships/slideLayout" Target="../slideLayouts/slideLayout48.xml"/><Relationship Id="rId6" Type="http://schemas.openxmlformats.org/officeDocument/2006/relationships/image" Target="../media/image69.png"/><Relationship Id="rId5" Type="http://schemas.microsoft.com/office/2007/relationships/hdphoto" Target="../media/hdphoto2.wdp"/><Relationship Id="rId4" Type="http://schemas.openxmlformats.org/officeDocument/2006/relationships/image" Target="../media/image6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slideLayout" Target="../slideLayouts/slideLayout29.xml"/><Relationship Id="rId1" Type="http://schemas.openxmlformats.org/officeDocument/2006/relationships/customXml" Target="../../customXml/item2.xml"/><Relationship Id="rId5" Type="http://schemas.openxmlformats.org/officeDocument/2006/relationships/image" Target="../media/image72.png"/><Relationship Id="rId4" Type="http://schemas.openxmlformats.org/officeDocument/2006/relationships/image" Target="../media/image71.png"/></Relationships>
</file>

<file path=ppt/slides/_rels/slide2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slideLayout" Target="../slideLayouts/slideLayout29.xml"/><Relationship Id="rId1" Type="http://schemas.openxmlformats.org/officeDocument/2006/relationships/customXml" Target="../../customXml/item1.xml"/><Relationship Id="rId4" Type="http://schemas.openxmlformats.org/officeDocument/2006/relationships/image" Target="../media/image74.png"/></Relationships>
</file>

<file path=ppt/slides/_rels/slide2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slideLayout" Target="../slideLayouts/slideLayout29.xml"/><Relationship Id="rId1" Type="http://schemas.openxmlformats.org/officeDocument/2006/relationships/customXml" Target="../../customXml/item7.xml"/><Relationship Id="rId4" Type="http://schemas.openxmlformats.org/officeDocument/2006/relationships/image" Target="../media/image71.png"/></Relationships>
</file>

<file path=ppt/slides/_rels/slide2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slideLayout" Target="../slideLayouts/slideLayout29.xml"/><Relationship Id="rId1" Type="http://schemas.openxmlformats.org/officeDocument/2006/relationships/customXml" Target="../../customXml/item6.xml"/><Relationship Id="rId5" Type="http://schemas.openxmlformats.org/officeDocument/2006/relationships/image" Target="../media/image75.png"/><Relationship Id="rId4" Type="http://schemas.openxmlformats.org/officeDocument/2006/relationships/image" Target="../media/image71.png"/></Relationships>
</file>

<file path=ppt/slides/_rels/slide2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slideLayout" Target="../slideLayouts/slideLayout29.xml"/><Relationship Id="rId1" Type="http://schemas.openxmlformats.org/officeDocument/2006/relationships/customXml" Target="../../customXml/item8.xml"/><Relationship Id="rId4" Type="http://schemas.openxmlformats.org/officeDocument/2006/relationships/image" Target="../media/image71.png"/></Relationships>
</file>

<file path=ppt/slides/_rels/slide2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slideLayout" Target="../slideLayouts/slideLayout29.xml"/><Relationship Id="rId1" Type="http://schemas.openxmlformats.org/officeDocument/2006/relationships/customXml" Target="../../customXml/item11.xml"/><Relationship Id="rId4" Type="http://schemas.openxmlformats.org/officeDocument/2006/relationships/image" Target="../media/image71.png"/></Relationships>
</file>

<file path=ppt/slides/_rels/slide2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slideLayout" Target="../slideLayouts/slideLayout29.xml"/><Relationship Id="rId1" Type="http://schemas.openxmlformats.org/officeDocument/2006/relationships/customXml" Target="../../customXml/item9.xml"/><Relationship Id="rId4" Type="http://schemas.openxmlformats.org/officeDocument/2006/relationships/image" Target="../media/image71.png"/></Relationships>
</file>

<file path=ppt/slides/_rels/slide2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37.png"/></Relationships>
</file>

<file path=ppt/slides/_rels/slide3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hyperlink" Target="http://azure.microsoft.com/en-us/campaigns/devtest-lab/" TargetMode="Externa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3" Type="http://schemas.openxmlformats.org/officeDocument/2006/relationships/image" Target="../media/image81.emf"/><Relationship Id="rId7" Type="http://schemas.openxmlformats.org/officeDocument/2006/relationships/image" Target="../media/image85.png"/><Relationship Id="rId2" Type="http://schemas.openxmlformats.org/officeDocument/2006/relationships/notesSlide" Target="../notesSlides/notesSlide19.xml"/><Relationship Id="rId1" Type="http://schemas.openxmlformats.org/officeDocument/2006/relationships/slideLayout" Target="../slideLayouts/slideLayout131.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33.xml.rels><?xml version="1.0" encoding="UTF-8" standalone="yes"?>
<Relationships xmlns="http://schemas.openxmlformats.org/package/2006/relationships"><Relationship Id="rId3" Type="http://schemas.openxmlformats.org/officeDocument/2006/relationships/hyperlink" Target="http://aka.ms/nbtbvs" TargetMode="External"/><Relationship Id="rId2" Type="http://schemas.openxmlformats.org/officeDocument/2006/relationships/notesSlide" Target="../notesSlides/notesSlide20.xml"/><Relationship Id="rId1" Type="http://schemas.openxmlformats.org/officeDocument/2006/relationships/slideLayout" Target="../slideLayouts/slideLayout150.xml"/><Relationship Id="rId5" Type="http://schemas.openxmlformats.org/officeDocument/2006/relationships/image" Target="../media/image86.jpg"/><Relationship Id="rId4" Type="http://schemas.openxmlformats.org/officeDocument/2006/relationships/hyperlink" Target="http://aka.ms/nbtbevents"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1.xml"/><Relationship Id="rId1" Type="http://schemas.openxmlformats.org/officeDocument/2006/relationships/slideLayout" Target="../slideLayouts/slideLayout20.xml"/><Relationship Id="rId5" Type="http://schemas.openxmlformats.org/officeDocument/2006/relationships/image" Target="../media/image88.png"/><Relationship Id="rId4" Type="http://schemas.openxmlformats.org/officeDocument/2006/relationships/hyperlink" Target="http://myignite.microsoft.com/"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8" Type="http://schemas.openxmlformats.org/officeDocument/2006/relationships/image" Target="../media/image43.emf"/><Relationship Id="rId3" Type="http://schemas.openxmlformats.org/officeDocument/2006/relationships/image" Target="../media/image38.jpg"/><Relationship Id="rId7" Type="http://schemas.openxmlformats.org/officeDocument/2006/relationships/image" Target="../media/image42.emf"/><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41.emf"/><Relationship Id="rId5" Type="http://schemas.openxmlformats.org/officeDocument/2006/relationships/image" Target="../media/image40.jpg"/><Relationship Id="rId10" Type="http://schemas.openxmlformats.org/officeDocument/2006/relationships/image" Target="../media/image45.jpeg"/><Relationship Id="rId4" Type="http://schemas.openxmlformats.org/officeDocument/2006/relationships/image" Target="../media/image39.jpeg"/><Relationship Id="rId9" Type="http://schemas.openxmlformats.org/officeDocument/2006/relationships/image" Target="../media/image44.emf"/></Relationships>
</file>

<file path=ppt/slides/_rels/slide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xml"/><Relationship Id="rId1" Type="http://schemas.openxmlformats.org/officeDocument/2006/relationships/slideLayout" Target="../slideLayouts/slideLayout88.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9234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764" y="993"/>
            <a:ext cx="6230593" cy="699254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0" tIns="45704" rIns="91410" bIns="45704" numCol="1" rtlCol="0" anchor="ctr" anchorCtr="0" compatLnSpc="1">
            <a:prstTxWarp prst="textNoShape">
              <a:avLst/>
            </a:prstTxWarp>
          </a:bodyPr>
          <a:lstStyle/>
          <a:p>
            <a:pPr algn="ctr" defTabSz="913863" fontAlgn="base">
              <a:lnSpc>
                <a:spcPct val="90000"/>
              </a:lnSpc>
              <a:spcBef>
                <a:spcPct val="0"/>
              </a:spcBef>
              <a:spcAft>
                <a:spcPct val="0"/>
              </a:spcAft>
            </a:pPr>
            <a:endParaRPr lang="en-US" sz="2000" spc="-50" dirty="0" err="1">
              <a:gradFill>
                <a:gsLst>
                  <a:gs pos="0">
                    <a:srgbClr val="FFFFFF"/>
                  </a:gs>
                  <a:gs pos="100000">
                    <a:srgbClr val="FFFFFF"/>
                  </a:gs>
                </a:gsLst>
                <a:lin ang="5400000" scaled="0"/>
              </a:gradFill>
            </a:endParaRPr>
          </a:p>
        </p:txBody>
      </p:sp>
      <p:sp>
        <p:nvSpPr>
          <p:cNvPr id="2" name="Title 1"/>
          <p:cNvSpPr>
            <a:spLocks noGrp="1"/>
          </p:cNvSpPr>
          <p:nvPr>
            <p:ph type="title"/>
          </p:nvPr>
        </p:nvSpPr>
        <p:spPr>
          <a:xfrm>
            <a:off x="188370" y="295733"/>
            <a:ext cx="11550761" cy="917444"/>
          </a:xfrm>
        </p:spPr>
        <p:txBody>
          <a:bodyPr/>
          <a:lstStyle/>
          <a:p>
            <a:r>
              <a:rPr lang="en-US" sz="4799" dirty="0">
                <a:solidFill>
                  <a:schemeClr val="bg1"/>
                </a:solidFill>
              </a:rPr>
              <a:t>.NET and </a:t>
            </a:r>
            <a:r>
              <a:rPr lang="en-US" sz="4799" dirty="0" err="1">
                <a:solidFill>
                  <a:schemeClr val="bg1"/>
                </a:solidFill>
              </a:rPr>
              <a:t>Xamarin</a:t>
            </a:r>
            <a:endParaRPr lang="en-US" sz="4799" dirty="0">
              <a:solidFill>
                <a:schemeClr val="bg1"/>
              </a:solidFill>
            </a:endParaRPr>
          </a:p>
        </p:txBody>
      </p:sp>
      <p:sp>
        <p:nvSpPr>
          <p:cNvPr id="4" name="Rectangle 3"/>
          <p:cNvSpPr/>
          <p:nvPr/>
        </p:nvSpPr>
        <p:spPr>
          <a:xfrm>
            <a:off x="445328" y="1347196"/>
            <a:ext cx="5571613" cy="4551602"/>
          </a:xfrm>
          <a:prstGeom prst="rect">
            <a:avLst/>
          </a:prstGeom>
        </p:spPr>
        <p:txBody>
          <a:bodyPr wrap="square">
            <a:spAutoFit/>
          </a:bodyPr>
          <a:lstStyle/>
          <a:p>
            <a:pPr defTabSz="932228"/>
            <a:r>
              <a:rPr lang="en-US" sz="2800" dirty="0">
                <a:solidFill>
                  <a:srgbClr val="FFFFFF"/>
                </a:solidFill>
                <a:latin typeface="Segoe UI Semibold" panose="020B0702040204020203" pitchFamily="34" charset="0"/>
                <a:cs typeface="Segoe UI Semibold" panose="020B0702040204020203" pitchFamily="34" charset="0"/>
              </a:rPr>
              <a:t>Share app logic across platforms</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Native apps for Windows, iOS and Android devices using .NET</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Most productive and powerful platform for creating native applications</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Maximize code reuse with Universal Projects &amp; Portable Class Libraries</a:t>
            </a:r>
          </a:p>
          <a:p>
            <a:pPr defTabSz="932228"/>
            <a:endParaRPr lang="en-US" sz="2400" dirty="0">
              <a:solidFill>
                <a:srgbClr val="FFFFFF"/>
              </a:solidFill>
              <a:latin typeface="Segoe UI Light"/>
            </a:endParaRPr>
          </a:p>
          <a:p>
            <a:pPr defTabSz="932228"/>
            <a:r>
              <a:rPr lang="en-US" sz="2800" dirty="0">
                <a:solidFill>
                  <a:srgbClr val="FFFFFF"/>
                </a:solidFill>
                <a:latin typeface="Segoe UI Semibold" panose="020B0702040204020203" pitchFamily="34" charset="0"/>
                <a:cs typeface="Segoe UI Semibold" panose="020B0702040204020203" pitchFamily="34" charset="0"/>
              </a:rPr>
              <a:t>100% APIs exposed</a:t>
            </a:r>
          </a:p>
          <a:p>
            <a:pPr marL="285695" indent="-285695" defTabSz="932148">
              <a:lnSpc>
                <a:spcPct val="90000"/>
              </a:lnSpc>
              <a:spcBef>
                <a:spcPts val="1801"/>
              </a:spcBef>
              <a:buFont typeface="Arial" panose="020B0604020202020204" pitchFamily="34" charset="0"/>
              <a:buChar char="•"/>
            </a:pPr>
            <a:r>
              <a:rPr lang="en-US" sz="2000" i="1" dirty="0">
                <a:gradFill>
                  <a:gsLst>
                    <a:gs pos="100000">
                      <a:srgbClr val="FFFFFF"/>
                    </a:gs>
                    <a:gs pos="0">
                      <a:srgbClr val="FFFFFF"/>
                    </a:gs>
                  </a:gsLst>
                  <a:lin ang="5400000" scaled="0"/>
                </a:gradFill>
                <a:latin typeface="Segoe UI Light"/>
                <a:ea typeface="ＭＳ Ｐゴシック" charset="0"/>
              </a:rPr>
              <a:t>Everything you can do in </a:t>
            </a:r>
            <a:r>
              <a:rPr lang="en-US" sz="2000" i="1" dirty="0" err="1">
                <a:gradFill>
                  <a:gsLst>
                    <a:gs pos="100000">
                      <a:srgbClr val="FFFFFF"/>
                    </a:gs>
                    <a:gs pos="0">
                      <a:srgbClr val="FFFFFF"/>
                    </a:gs>
                  </a:gsLst>
                  <a:lin ang="5400000" scaled="0"/>
                </a:gradFill>
                <a:latin typeface="Segoe UI Light"/>
                <a:ea typeface="ＭＳ Ｐゴシック" charset="0"/>
              </a:rPr>
              <a:t>xCode</a:t>
            </a:r>
            <a:r>
              <a:rPr lang="en-US" sz="2000" i="1" dirty="0">
                <a:gradFill>
                  <a:gsLst>
                    <a:gs pos="100000">
                      <a:srgbClr val="FFFFFF"/>
                    </a:gs>
                    <a:gs pos="0">
                      <a:srgbClr val="FFFFFF"/>
                    </a:gs>
                  </a:gsLst>
                  <a:lin ang="5400000" scaled="0"/>
                </a:gradFill>
                <a:latin typeface="Segoe UI Light"/>
                <a:ea typeface="ＭＳ Ｐゴシック" charset="0"/>
              </a:rPr>
              <a:t> or ADT you can do with Visual Studio</a:t>
            </a:r>
          </a:p>
        </p:txBody>
      </p:sp>
      <p:grpSp>
        <p:nvGrpSpPr>
          <p:cNvPr id="6" name="Group 5"/>
          <p:cNvGrpSpPr/>
          <p:nvPr/>
        </p:nvGrpSpPr>
        <p:grpSpPr>
          <a:xfrm>
            <a:off x="6609431" y="1507914"/>
            <a:ext cx="5521732" cy="3949173"/>
            <a:chOff x="6125687" y="1914127"/>
            <a:chExt cx="6054091" cy="4329919"/>
          </a:xfrm>
        </p:grpSpPr>
        <p:grpSp>
          <p:nvGrpSpPr>
            <p:cNvPr id="8" name="Group 7"/>
            <p:cNvGrpSpPr/>
            <p:nvPr/>
          </p:nvGrpSpPr>
          <p:grpSpPr>
            <a:xfrm>
              <a:off x="6125687" y="1914127"/>
              <a:ext cx="6054091" cy="4329919"/>
              <a:chOff x="6685100" y="1904052"/>
              <a:chExt cx="5438334" cy="3889528"/>
            </a:xfrm>
          </p:grpSpPr>
          <p:sp>
            <p:nvSpPr>
              <p:cNvPr id="11" name="Rectangle 10"/>
              <p:cNvSpPr/>
              <p:nvPr/>
            </p:nvSpPr>
            <p:spPr bwMode="auto">
              <a:xfrm>
                <a:off x="11401089" y="1904054"/>
                <a:ext cx="722345" cy="3889526"/>
              </a:xfrm>
              <a:prstGeom prst="rect">
                <a:avLst/>
              </a:prstGeom>
              <a:solidFill>
                <a:srgbClr val="6729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796150" y="1904053"/>
                <a:ext cx="1544673" cy="330067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algn="ctr" defTabSz="932293">
                  <a:lnSpc>
                    <a:spcPct val="90000"/>
                  </a:lnSpc>
                </a:pPr>
                <a:endParaRPr lang="en-US" sz="1599" dirty="0">
                  <a:gradFill>
                    <a:gsLst>
                      <a:gs pos="0">
                        <a:srgbClr val="3F3F3F"/>
                      </a:gs>
                      <a:gs pos="100000">
                        <a:srgbClr val="3F3F3F"/>
                      </a:gs>
                    </a:gsLst>
                    <a:lin ang="5400000" scaled="0"/>
                  </a:gradFill>
                  <a:ea typeface="Segoe UI" pitchFamily="34" charset="0"/>
                  <a:cs typeface="Segoe UI" pitchFamily="34" charset="0"/>
                </a:endParaRPr>
              </a:p>
            </p:txBody>
          </p:sp>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094616" y="1956312"/>
                <a:ext cx="742184" cy="858085"/>
              </a:xfrm>
              <a:prstGeom prst="rect">
                <a:avLst/>
              </a:prstGeom>
            </p:spPr>
          </p:pic>
          <p:sp>
            <p:nvSpPr>
              <p:cNvPr id="14" name="Rectangle 13"/>
              <p:cNvSpPr/>
              <p:nvPr/>
            </p:nvSpPr>
            <p:spPr bwMode="auto">
              <a:xfrm>
                <a:off x="9797121" y="2798771"/>
                <a:ext cx="1542323" cy="841498"/>
              </a:xfrm>
              <a:prstGeom prst="rect">
                <a:avLst/>
              </a:prstGeom>
              <a:solidFill>
                <a:srgbClr val="442258"/>
              </a:solidFill>
              <a:ln w="9525" cap="flat" cmpd="sng" algn="ctr">
                <a:noFill/>
                <a:prstDash val="solid"/>
                <a:headEnd type="none" w="med" len="med"/>
                <a:tailEnd type="none" w="med" len="med"/>
              </a:ln>
              <a:effectLst/>
            </p:spPr>
            <p:txBody>
              <a:bodyPr rot="0" spcFirstLastPara="0" vertOverflow="overflow" horzOverflow="overflow" vert="horz" wrap="square" lIns="46622" tIns="46622" rIns="46622" bIns="46622" numCol="1" spcCol="0" rtlCol="0" fromWordArt="0" anchor="ctr" anchorCtr="0" forceAA="0" compatLnSpc="1">
                <a:prstTxWarp prst="textNoShape">
                  <a:avLst/>
                </a:prstTxWarp>
                <a:noAutofit/>
              </a:bodyPr>
              <a:lstStyle/>
              <a:p>
                <a:pPr algn="ctr" defTabSz="932072" fontAlgn="base">
                  <a:spcBef>
                    <a:spcPct val="0"/>
                  </a:spcBef>
                  <a:spcAft>
                    <a:spcPct val="0"/>
                  </a:spcAft>
                </a:pPr>
                <a:endParaRPr lang="en-US" sz="3199"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5" name="Rectangle 14"/>
              <p:cNvSpPr/>
              <p:nvPr/>
            </p:nvSpPr>
            <p:spPr bwMode="auto">
              <a:xfrm>
                <a:off x="6686071" y="1904052"/>
                <a:ext cx="1498146" cy="330067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algn="ctr" defTabSz="932293" fontAlgn="base">
                  <a:lnSpc>
                    <a:spcPct val="90000"/>
                  </a:lnSpc>
                  <a:spcBef>
                    <a:spcPct val="0"/>
                  </a:spcBef>
                  <a:spcAft>
                    <a:spcPct val="0"/>
                  </a:spcAft>
                </a:pPr>
                <a:r>
                  <a:rPr lang="en-US" sz="1599" i="1" dirty="0">
                    <a:gradFill>
                      <a:gsLst>
                        <a:gs pos="0">
                          <a:srgbClr val="3F3F3F"/>
                        </a:gs>
                        <a:gs pos="100000">
                          <a:srgbClr val="3F3F3F"/>
                        </a:gs>
                      </a:gsLst>
                      <a:lin ang="5400000" scaled="0"/>
                    </a:gradFill>
                    <a:ea typeface="Segoe UI" pitchFamily="34" charset="0"/>
                    <a:cs typeface="Segoe UI" pitchFamily="34" charset="0"/>
                  </a:rPr>
                  <a:t>z</a:t>
                </a:r>
              </a:p>
            </p:txBody>
          </p:sp>
          <p:sp>
            <p:nvSpPr>
              <p:cNvPr id="16" name="Rectangle 15"/>
              <p:cNvSpPr/>
              <p:nvPr/>
            </p:nvSpPr>
            <p:spPr bwMode="auto">
              <a:xfrm>
                <a:off x="8240821" y="1904052"/>
                <a:ext cx="1498146" cy="330067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algn="ctr" defTabSz="932293">
                  <a:lnSpc>
                    <a:spcPct val="90000"/>
                  </a:lnSpc>
                </a:pPr>
                <a:endParaRPr lang="en-US" sz="1599" dirty="0">
                  <a:gradFill>
                    <a:gsLst>
                      <a:gs pos="0">
                        <a:srgbClr val="3F3F3F"/>
                      </a:gs>
                      <a:gs pos="100000">
                        <a:srgbClr val="3F3F3F"/>
                      </a:gs>
                    </a:gsLst>
                    <a:lin ang="5400000" scaled="0"/>
                  </a:gradFill>
                  <a:ea typeface="Segoe UI" pitchFamily="34" charset="0"/>
                  <a:cs typeface="Segoe UI" pitchFamily="34" charset="0"/>
                </a:endParaRPr>
              </a:p>
            </p:txBody>
          </p:sp>
          <p:pic>
            <p:nvPicPr>
              <p:cNvPr id="17" name="Picture 16"/>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215280" y="2083749"/>
                <a:ext cx="455142" cy="545261"/>
              </a:xfrm>
              <a:prstGeom prst="rect">
                <a:avLst/>
              </a:prstGeom>
            </p:spPr>
          </p:pic>
          <p:sp>
            <p:nvSpPr>
              <p:cNvPr id="18" name="Rectangle 17"/>
              <p:cNvSpPr/>
              <p:nvPr/>
            </p:nvSpPr>
            <p:spPr bwMode="auto">
              <a:xfrm>
                <a:off x="6685100" y="2791009"/>
                <a:ext cx="1496691" cy="843689"/>
              </a:xfrm>
              <a:prstGeom prst="rect">
                <a:avLst/>
              </a:prstGeom>
              <a:solidFill>
                <a:srgbClr val="442258"/>
              </a:solidFill>
              <a:ln w="9525" cap="flat" cmpd="sng" algn="ctr">
                <a:noFill/>
                <a:prstDash val="solid"/>
                <a:headEnd type="none" w="med" len="med"/>
                <a:tailEnd type="none" w="med" len="med"/>
              </a:ln>
              <a:effectLst/>
            </p:spPr>
            <p:txBody>
              <a:bodyPr rot="0" spcFirstLastPara="0" vertOverflow="overflow" horzOverflow="overflow" vert="horz" wrap="square" lIns="46622" tIns="46622" rIns="46622" bIns="46622" numCol="1" spcCol="0" rtlCol="0" fromWordArt="0" anchor="ctr" anchorCtr="0" forceAA="0" compatLnSpc="1">
                <a:prstTxWarp prst="textNoShape">
                  <a:avLst/>
                </a:prstTxWarp>
                <a:noAutofit/>
              </a:bodyPr>
              <a:lstStyle/>
              <a:p>
                <a:pPr algn="ctr" defTabSz="932072" fontAlgn="base">
                  <a:spcBef>
                    <a:spcPct val="0"/>
                  </a:spcBef>
                  <a:spcAft>
                    <a:spcPct val="0"/>
                  </a:spcAft>
                </a:pPr>
                <a:endParaRPr lang="en-US" sz="3199" b="1" kern="0" spc="-52" dirty="0">
                  <a:solidFill>
                    <a:srgbClr val="1B5CA9"/>
                  </a:solidFill>
                  <a:latin typeface="Segoe UI Light" panose="020B0502040204020203" pitchFamily="34" charset="0"/>
                  <a:ea typeface="Segoe UI" pitchFamily="34" charset="0"/>
                  <a:cs typeface="Segoe UI" pitchFamily="34" charset="0"/>
                </a:endParaRPr>
              </a:p>
            </p:txBody>
          </p:sp>
          <p:sp>
            <p:nvSpPr>
              <p:cNvPr id="19" name="Rectangle 18"/>
              <p:cNvSpPr/>
              <p:nvPr/>
            </p:nvSpPr>
            <p:spPr>
              <a:xfrm>
                <a:off x="7040091" y="3147374"/>
                <a:ext cx="779670" cy="287392"/>
              </a:xfrm>
              <a:prstGeom prst="rect">
                <a:avLst/>
              </a:prstGeom>
            </p:spPr>
            <p:txBody>
              <a:bodyPr wrap="none">
                <a:spAutoFit/>
              </a:bodyPr>
              <a:lstStyle/>
              <a:p>
                <a:pPr algn="ctr" defTabSz="932293" fontAlgn="base">
                  <a:lnSpc>
                    <a:spcPct val="90000"/>
                  </a:lnSpc>
                  <a:spcBef>
                    <a:spcPct val="0"/>
                  </a:spcBef>
                  <a:spcAft>
                    <a:spcPct val="0"/>
                  </a:spcAft>
                </a:pPr>
                <a:r>
                  <a:rPr lang="en-US" sz="1399" dirty="0">
                    <a:solidFill>
                      <a:srgbClr val="FFFFFF"/>
                    </a:solidFill>
                    <a:ea typeface="Segoe UI" pitchFamily="34" charset="0"/>
                    <a:cs typeface="Segoe UI" pitchFamily="34" charset="0"/>
                  </a:rPr>
                  <a:t>C# + XIB</a:t>
                </a:r>
                <a:endParaRPr lang="en-US" sz="1399" i="1" dirty="0">
                  <a:solidFill>
                    <a:srgbClr val="FFFFFF"/>
                  </a:solidFill>
                  <a:ea typeface="Segoe UI" pitchFamily="34" charset="0"/>
                  <a:cs typeface="Segoe UI" pitchFamily="34" charset="0"/>
                </a:endParaRPr>
              </a:p>
            </p:txBody>
          </p:sp>
          <p:sp>
            <p:nvSpPr>
              <p:cNvPr id="20" name="Rectangle 19"/>
              <p:cNvSpPr/>
              <p:nvPr/>
            </p:nvSpPr>
            <p:spPr bwMode="auto">
              <a:xfrm>
                <a:off x="8236548" y="2791009"/>
                <a:ext cx="1496692" cy="843689"/>
              </a:xfrm>
              <a:prstGeom prst="rect">
                <a:avLst/>
              </a:prstGeom>
              <a:solidFill>
                <a:schemeClr val="accent6"/>
              </a:solidFill>
              <a:ln w="9525" cap="flat" cmpd="sng" algn="ctr">
                <a:noFill/>
                <a:prstDash val="solid"/>
                <a:headEnd type="none" w="med" len="med"/>
                <a:tailEnd type="none" w="med" len="med"/>
              </a:ln>
              <a:effectLst/>
            </p:spPr>
            <p:txBody>
              <a:bodyPr rot="0" spcFirstLastPara="0" vertOverflow="overflow" horzOverflow="overflow" vert="horz" wrap="square" lIns="46622" tIns="46622" rIns="46622" bIns="46622" numCol="1" spcCol="0" rtlCol="0" fromWordArt="0" anchor="ctr" anchorCtr="0" forceAA="0" compatLnSpc="1">
                <a:prstTxWarp prst="textNoShape">
                  <a:avLst/>
                </a:prstTxWarp>
                <a:noAutofit/>
              </a:bodyPr>
              <a:lstStyle/>
              <a:p>
                <a:pPr algn="ctr" defTabSz="932072" fontAlgn="base">
                  <a:spcBef>
                    <a:spcPct val="0"/>
                  </a:spcBef>
                  <a:spcAft>
                    <a:spcPct val="0"/>
                  </a:spcAft>
                </a:pPr>
                <a:endParaRPr lang="en-US" sz="3199"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21" name="Rectangle 20"/>
              <p:cNvSpPr/>
              <p:nvPr/>
            </p:nvSpPr>
            <p:spPr>
              <a:xfrm>
                <a:off x="8279580" y="3133974"/>
                <a:ext cx="1367785" cy="287392"/>
              </a:xfrm>
              <a:prstGeom prst="rect">
                <a:avLst/>
              </a:prstGeom>
            </p:spPr>
            <p:txBody>
              <a:bodyPr wrap="square">
                <a:spAutoFit/>
              </a:bodyPr>
              <a:lstStyle/>
              <a:p>
                <a:pPr algn="ctr" defTabSz="932293">
                  <a:lnSpc>
                    <a:spcPct val="90000"/>
                  </a:lnSpc>
                </a:pPr>
                <a:r>
                  <a:rPr lang="en-US" sz="1399" dirty="0">
                    <a:solidFill>
                      <a:srgbClr val="FFFFFF"/>
                    </a:solidFill>
                    <a:ea typeface="Segoe UI" pitchFamily="34" charset="0"/>
                    <a:cs typeface="Segoe UI" pitchFamily="34" charset="0"/>
                  </a:rPr>
                  <a:t>C# + AXML</a:t>
                </a:r>
              </a:p>
            </p:txBody>
          </p:sp>
          <p:sp>
            <p:nvSpPr>
              <p:cNvPr id="22" name="Rectangle 21"/>
              <p:cNvSpPr/>
              <p:nvPr/>
            </p:nvSpPr>
            <p:spPr>
              <a:xfrm>
                <a:off x="9807559" y="3133212"/>
                <a:ext cx="1537655" cy="287392"/>
              </a:xfrm>
              <a:prstGeom prst="rect">
                <a:avLst/>
              </a:prstGeom>
            </p:spPr>
            <p:txBody>
              <a:bodyPr wrap="square">
                <a:spAutoFit/>
              </a:bodyPr>
              <a:lstStyle/>
              <a:p>
                <a:pPr algn="ctr" defTabSz="932293">
                  <a:lnSpc>
                    <a:spcPct val="90000"/>
                  </a:lnSpc>
                </a:pPr>
                <a:r>
                  <a:rPr lang="en-US" sz="1399" dirty="0">
                    <a:solidFill>
                      <a:srgbClr val="FFFFFF"/>
                    </a:solidFill>
                    <a:ea typeface="Segoe UI" pitchFamily="34" charset="0"/>
                    <a:cs typeface="Segoe UI" pitchFamily="34" charset="0"/>
                  </a:rPr>
                  <a:t>C# + XAML</a:t>
                </a:r>
              </a:p>
            </p:txBody>
          </p:sp>
          <p:sp>
            <p:nvSpPr>
              <p:cNvPr id="23" name="Rectangle 22"/>
              <p:cNvSpPr/>
              <p:nvPr/>
            </p:nvSpPr>
            <p:spPr>
              <a:xfrm>
                <a:off x="6747992" y="2816856"/>
                <a:ext cx="1426483" cy="315217"/>
              </a:xfrm>
              <a:prstGeom prst="rect">
                <a:avLst/>
              </a:prstGeom>
            </p:spPr>
            <p:txBody>
              <a:bodyPr wrap="square">
                <a:spAutoFit/>
              </a:bodyPr>
              <a:lstStyle/>
              <a:p>
                <a:pPr algn="ctr" defTabSz="932293" fontAlgn="base">
                  <a:lnSpc>
                    <a:spcPct val="90000"/>
                  </a:lnSpc>
                  <a:spcBef>
                    <a:spcPct val="0"/>
                  </a:spcBef>
                  <a:spcAft>
                    <a:spcPct val="0"/>
                  </a:spcAft>
                </a:pPr>
                <a:r>
                  <a:rPr lang="en-US" sz="1599" dirty="0">
                    <a:solidFill>
                      <a:srgbClr val="FFFFFF"/>
                    </a:solidFill>
                    <a:ea typeface="Segoe UI" pitchFamily="34" charset="0"/>
                    <a:cs typeface="Segoe UI" pitchFamily="34" charset="0"/>
                  </a:rPr>
                  <a:t>Native UI</a:t>
                </a:r>
                <a:endParaRPr lang="en-US" sz="1599" i="1" dirty="0">
                  <a:solidFill>
                    <a:srgbClr val="FFFFFF"/>
                  </a:solidFill>
                  <a:ea typeface="Segoe UI" pitchFamily="34" charset="0"/>
                  <a:cs typeface="Segoe UI" pitchFamily="34" charset="0"/>
                </a:endParaRPr>
              </a:p>
            </p:txBody>
          </p:sp>
          <p:sp>
            <p:nvSpPr>
              <p:cNvPr id="24" name="Rectangle 23"/>
              <p:cNvSpPr/>
              <p:nvPr/>
            </p:nvSpPr>
            <p:spPr>
              <a:xfrm>
                <a:off x="8286712" y="2802757"/>
                <a:ext cx="1426483" cy="315217"/>
              </a:xfrm>
              <a:prstGeom prst="rect">
                <a:avLst/>
              </a:prstGeom>
            </p:spPr>
            <p:txBody>
              <a:bodyPr wrap="square">
                <a:spAutoFit/>
              </a:bodyPr>
              <a:lstStyle/>
              <a:p>
                <a:pPr algn="ctr" defTabSz="932293" fontAlgn="base">
                  <a:lnSpc>
                    <a:spcPct val="90000"/>
                  </a:lnSpc>
                  <a:spcBef>
                    <a:spcPct val="0"/>
                  </a:spcBef>
                  <a:spcAft>
                    <a:spcPct val="0"/>
                  </a:spcAft>
                </a:pPr>
                <a:r>
                  <a:rPr lang="en-US" sz="1599" dirty="0">
                    <a:solidFill>
                      <a:srgbClr val="FFFFFF"/>
                    </a:solidFill>
                    <a:ea typeface="Segoe UI" pitchFamily="34" charset="0"/>
                    <a:cs typeface="Segoe UI" pitchFamily="34" charset="0"/>
                  </a:rPr>
                  <a:t>Native UI</a:t>
                </a:r>
                <a:endParaRPr lang="en-US" sz="1599" i="1" dirty="0">
                  <a:solidFill>
                    <a:srgbClr val="FFFFFF"/>
                  </a:solidFill>
                  <a:ea typeface="Segoe UI" pitchFamily="34" charset="0"/>
                  <a:cs typeface="Segoe UI" pitchFamily="34" charset="0"/>
                </a:endParaRPr>
              </a:p>
            </p:txBody>
          </p:sp>
          <p:sp>
            <p:nvSpPr>
              <p:cNvPr id="25" name="Rectangle 24"/>
              <p:cNvSpPr/>
              <p:nvPr/>
            </p:nvSpPr>
            <p:spPr>
              <a:xfrm>
                <a:off x="9863144" y="2816856"/>
                <a:ext cx="1426483" cy="315217"/>
              </a:xfrm>
              <a:prstGeom prst="rect">
                <a:avLst/>
              </a:prstGeom>
            </p:spPr>
            <p:txBody>
              <a:bodyPr wrap="square">
                <a:spAutoFit/>
              </a:bodyPr>
              <a:lstStyle/>
              <a:p>
                <a:pPr algn="ctr" defTabSz="932293" fontAlgn="base">
                  <a:lnSpc>
                    <a:spcPct val="90000"/>
                  </a:lnSpc>
                  <a:spcBef>
                    <a:spcPct val="0"/>
                  </a:spcBef>
                  <a:spcAft>
                    <a:spcPct val="0"/>
                  </a:spcAft>
                </a:pPr>
                <a:r>
                  <a:rPr lang="en-US" sz="1599" dirty="0">
                    <a:solidFill>
                      <a:srgbClr val="FFFFFF"/>
                    </a:solidFill>
                    <a:ea typeface="Segoe UI" pitchFamily="34" charset="0"/>
                    <a:cs typeface="Segoe UI" pitchFamily="34" charset="0"/>
                  </a:rPr>
                  <a:t>Native UI</a:t>
                </a:r>
                <a:endParaRPr lang="en-US" sz="1599" i="1" dirty="0">
                  <a:solidFill>
                    <a:srgbClr val="FFFFFF"/>
                  </a:solidFill>
                  <a:ea typeface="Segoe UI" pitchFamily="34" charset="0"/>
                  <a:cs typeface="Segoe UI" pitchFamily="34" charset="0"/>
                </a:endParaRPr>
              </a:p>
            </p:txBody>
          </p:sp>
          <p:sp>
            <p:nvSpPr>
              <p:cNvPr id="26" name="Rectangle 25"/>
              <p:cNvSpPr/>
              <p:nvPr/>
            </p:nvSpPr>
            <p:spPr bwMode="auto">
              <a:xfrm>
                <a:off x="6690462" y="4958277"/>
                <a:ext cx="3048505" cy="83530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algn="ctr" defTabSz="932293">
                  <a:lnSpc>
                    <a:spcPct val="90000"/>
                  </a:lnSpc>
                </a:pPr>
                <a:endParaRPr lang="en-US" sz="1599" i="1" dirty="0">
                  <a:gradFill>
                    <a:gsLst>
                      <a:gs pos="0">
                        <a:srgbClr val="3F3F3F"/>
                      </a:gs>
                      <a:gs pos="100000">
                        <a:srgbClr val="3F3F3F"/>
                      </a:gs>
                    </a:gsLst>
                    <a:lin ang="5400000" scaled="0"/>
                  </a:gradFill>
                  <a:ea typeface="Segoe UI" pitchFamily="34" charset="0"/>
                  <a:cs typeface="Segoe UI" pitchFamily="34" charset="0"/>
                </a:endParaRPr>
              </a:p>
            </p:txBody>
          </p:sp>
          <p:sp>
            <p:nvSpPr>
              <p:cNvPr id="27" name="Rectangle 26"/>
              <p:cNvSpPr/>
              <p:nvPr/>
            </p:nvSpPr>
            <p:spPr bwMode="auto">
              <a:xfrm>
                <a:off x="9796150" y="5180349"/>
                <a:ext cx="1544672" cy="61323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algn="ctr" defTabSz="932293">
                  <a:lnSpc>
                    <a:spcPct val="90000"/>
                  </a:lnSpc>
                </a:pPr>
                <a:endParaRPr lang="en-US" sz="1599" dirty="0">
                  <a:gradFill>
                    <a:gsLst>
                      <a:gs pos="0">
                        <a:srgbClr val="3F3F3F"/>
                      </a:gs>
                      <a:gs pos="100000">
                        <a:srgbClr val="3F3F3F"/>
                      </a:gs>
                    </a:gsLst>
                    <a:lin ang="5400000" scaled="0"/>
                  </a:gradFill>
                  <a:ea typeface="Segoe UI" pitchFamily="34" charset="0"/>
                  <a:cs typeface="Segoe UI" pitchFamily="34" charset="0"/>
                </a:endParaRPr>
              </a:p>
            </p:txBody>
          </p:sp>
          <p:pic>
            <p:nvPicPr>
              <p:cNvPr id="28" name="Picture 27" descr="xamarin-horizontal-blue.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74680" y="5200982"/>
                <a:ext cx="1595920" cy="386816"/>
              </a:xfrm>
              <a:prstGeom prst="rect">
                <a:avLst/>
              </a:prstGeom>
            </p:spPr>
          </p:pic>
          <p:grpSp>
            <p:nvGrpSpPr>
              <p:cNvPr id="29" name="Group 28"/>
              <p:cNvGrpSpPr>
                <a:grpSpLocks noChangeAspect="1"/>
              </p:cNvGrpSpPr>
              <p:nvPr/>
            </p:nvGrpSpPr>
            <p:grpSpPr>
              <a:xfrm>
                <a:off x="10295067" y="5114057"/>
                <a:ext cx="518452" cy="520667"/>
                <a:chOff x="1203822" y="3672970"/>
                <a:chExt cx="765375" cy="768645"/>
              </a:xfrm>
            </p:grpSpPr>
            <p:sp>
              <p:nvSpPr>
                <p:cNvPr id="31" name="Rectangle 30"/>
                <p:cNvSpPr/>
                <p:nvPr/>
              </p:nvSpPr>
              <p:spPr bwMode="auto">
                <a:xfrm>
                  <a:off x="1203822" y="3672970"/>
                  <a:ext cx="765375" cy="768645"/>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31416" tIns="146283" rIns="182854" bIns="146283" numCol="1" spcCol="0" rtlCol="0" fromWordArt="0" anchor="ctr" anchorCtr="0" forceAA="0" compatLnSpc="1">
                  <a:prstTxWarp prst="textNoShape">
                    <a:avLst/>
                  </a:prstTxWarp>
                  <a:noAutofit/>
                </a:bodyPr>
                <a:lstStyle/>
                <a:p>
                  <a:pPr defTabSz="913923" fontAlgn="base">
                    <a:lnSpc>
                      <a:spcPct val="90000"/>
                    </a:lnSpc>
                    <a:spcBef>
                      <a:spcPct val="0"/>
                    </a:spcBef>
                    <a:spcAft>
                      <a:spcPct val="0"/>
                    </a:spcAft>
                  </a:pPr>
                  <a:endParaRPr lang="en-US" sz="2000" spc="-50" dirty="0">
                    <a:gradFill>
                      <a:gsLst>
                        <a:gs pos="0">
                          <a:srgbClr val="FFFFFF"/>
                        </a:gs>
                        <a:gs pos="100000">
                          <a:srgbClr val="FFFFFF"/>
                        </a:gs>
                      </a:gsLst>
                      <a:lin ang="5400000" scaled="0"/>
                    </a:gradFill>
                  </a:endParaRPr>
                </a:p>
              </p:txBody>
            </p:sp>
            <p:sp>
              <p:nvSpPr>
                <p:cNvPr id="32" name="Freeform 9"/>
                <p:cNvSpPr>
                  <a:spLocks noEditPoints="1"/>
                </p:cNvSpPr>
                <p:nvPr/>
              </p:nvSpPr>
              <p:spPr bwMode="auto">
                <a:xfrm>
                  <a:off x="1271995" y="3873698"/>
                  <a:ext cx="620019" cy="355581"/>
                </a:xfrm>
                <a:custGeom>
                  <a:avLst/>
                  <a:gdLst>
                    <a:gd name="T0" fmla="*/ 61 w 241"/>
                    <a:gd name="T1" fmla="*/ 7 h 140"/>
                    <a:gd name="T2" fmla="*/ 46 w 241"/>
                    <a:gd name="T3" fmla="*/ 37 h 140"/>
                    <a:gd name="T4" fmla="*/ 33 w 241"/>
                    <a:gd name="T5" fmla="*/ 14 h 140"/>
                    <a:gd name="T6" fmla="*/ 35 w 241"/>
                    <a:gd name="T7" fmla="*/ 2 h 140"/>
                    <a:gd name="T8" fmla="*/ 49 w 241"/>
                    <a:gd name="T9" fmla="*/ 27 h 140"/>
                    <a:gd name="T10" fmla="*/ 65 w 241"/>
                    <a:gd name="T11" fmla="*/ 37 h 140"/>
                    <a:gd name="T12" fmla="*/ 73 w 241"/>
                    <a:gd name="T13" fmla="*/ 1 h 140"/>
                    <a:gd name="T14" fmla="*/ 77 w 241"/>
                    <a:gd name="T15" fmla="*/ 5 h 140"/>
                    <a:gd name="T16" fmla="*/ 77 w 241"/>
                    <a:gd name="T17" fmla="*/ 12 h 140"/>
                    <a:gd name="T18" fmla="*/ 102 w 241"/>
                    <a:gd name="T19" fmla="*/ 36 h 140"/>
                    <a:gd name="T20" fmla="*/ 89 w 241"/>
                    <a:gd name="T21" fmla="*/ 32 h 140"/>
                    <a:gd name="T22" fmla="*/ 102 w 241"/>
                    <a:gd name="T23" fmla="*/ 17 h 140"/>
                    <a:gd name="T24" fmla="*/ 83 w 241"/>
                    <a:gd name="T25" fmla="*/ 25 h 140"/>
                    <a:gd name="T26" fmla="*/ 120 w 241"/>
                    <a:gd name="T27" fmla="*/ 16 h 140"/>
                    <a:gd name="T28" fmla="*/ 114 w 241"/>
                    <a:gd name="T29" fmla="*/ 13 h 140"/>
                    <a:gd name="T30" fmla="*/ 107 w 241"/>
                    <a:gd name="T31" fmla="*/ 12 h 140"/>
                    <a:gd name="T32" fmla="*/ 113 w 241"/>
                    <a:gd name="T33" fmla="*/ 18 h 140"/>
                    <a:gd name="T34" fmla="*/ 134 w 241"/>
                    <a:gd name="T35" fmla="*/ 12 h 140"/>
                    <a:gd name="T36" fmla="*/ 133 w 241"/>
                    <a:gd name="T37" fmla="*/ 38 h 140"/>
                    <a:gd name="T38" fmla="*/ 140 w 241"/>
                    <a:gd name="T39" fmla="*/ 32 h 140"/>
                    <a:gd name="T40" fmla="*/ 128 w 241"/>
                    <a:gd name="T41" fmla="*/ 18 h 140"/>
                    <a:gd name="T42" fmla="*/ 140 w 241"/>
                    <a:gd name="T43" fmla="*/ 32 h 140"/>
                    <a:gd name="T44" fmla="*/ 155 w 241"/>
                    <a:gd name="T45" fmla="*/ 21 h 140"/>
                    <a:gd name="T46" fmla="*/ 164 w 241"/>
                    <a:gd name="T47" fmla="*/ 17 h 140"/>
                    <a:gd name="T48" fmla="*/ 150 w 241"/>
                    <a:gd name="T49" fmla="*/ 19 h 140"/>
                    <a:gd name="T50" fmla="*/ 161 w 241"/>
                    <a:gd name="T51" fmla="*/ 31 h 140"/>
                    <a:gd name="T52" fmla="*/ 156 w 241"/>
                    <a:gd name="T53" fmla="*/ 38 h 140"/>
                    <a:gd name="T54" fmla="*/ 181 w 241"/>
                    <a:gd name="T55" fmla="*/ 12 h 140"/>
                    <a:gd name="T56" fmla="*/ 181 w 241"/>
                    <a:gd name="T57" fmla="*/ 38 h 140"/>
                    <a:gd name="T58" fmla="*/ 187 w 241"/>
                    <a:gd name="T59" fmla="*/ 32 h 140"/>
                    <a:gd name="T60" fmla="*/ 175 w 241"/>
                    <a:gd name="T61" fmla="*/ 18 h 140"/>
                    <a:gd name="T62" fmla="*/ 187 w 241"/>
                    <a:gd name="T63" fmla="*/ 32 h 140"/>
                    <a:gd name="T64" fmla="*/ 207 w 241"/>
                    <a:gd name="T65" fmla="*/ 0 h 140"/>
                    <a:gd name="T66" fmla="*/ 195 w 241"/>
                    <a:gd name="T67" fmla="*/ 12 h 140"/>
                    <a:gd name="T68" fmla="*/ 204 w 241"/>
                    <a:gd name="T69" fmla="*/ 37 h 140"/>
                    <a:gd name="T70" fmla="*/ 204 w 241"/>
                    <a:gd name="T71" fmla="*/ 12 h 140"/>
                    <a:gd name="T72" fmla="*/ 225 w 241"/>
                    <a:gd name="T73" fmla="*/ 37 h 140"/>
                    <a:gd name="T74" fmla="*/ 220 w 241"/>
                    <a:gd name="T75" fmla="*/ 33 h 140"/>
                    <a:gd name="T76" fmla="*/ 225 w 241"/>
                    <a:gd name="T77" fmla="*/ 12 h 140"/>
                    <a:gd name="T78" fmla="*/ 215 w 241"/>
                    <a:gd name="T79" fmla="*/ 12 h 140"/>
                    <a:gd name="T80" fmla="*/ 215 w 241"/>
                    <a:gd name="T81" fmla="*/ 30 h 140"/>
                    <a:gd name="T82" fmla="*/ 12 w 241"/>
                    <a:gd name="T83" fmla="*/ 128 h 140"/>
                    <a:gd name="T84" fmla="*/ 2 w 241"/>
                    <a:gd name="T85" fmla="*/ 138 h 140"/>
                    <a:gd name="T86" fmla="*/ 102 w 241"/>
                    <a:gd name="T87" fmla="*/ 138 h 140"/>
                    <a:gd name="T88" fmla="*/ 91 w 241"/>
                    <a:gd name="T89" fmla="*/ 112 h 140"/>
                    <a:gd name="T90" fmla="*/ 43 w 241"/>
                    <a:gd name="T91" fmla="*/ 48 h 140"/>
                    <a:gd name="T92" fmla="*/ 40 w 241"/>
                    <a:gd name="T93" fmla="*/ 73 h 140"/>
                    <a:gd name="T94" fmla="*/ 89 w 241"/>
                    <a:gd name="T95" fmla="*/ 138 h 140"/>
                    <a:gd name="T96" fmla="*/ 169 w 241"/>
                    <a:gd name="T97" fmla="*/ 129 h 140"/>
                    <a:gd name="T98" fmla="*/ 164 w 241"/>
                    <a:gd name="T99" fmla="*/ 88 h 140"/>
                    <a:gd name="T100" fmla="*/ 167 w 241"/>
                    <a:gd name="T101" fmla="*/ 48 h 140"/>
                    <a:gd name="T102" fmla="*/ 241 w 241"/>
                    <a:gd name="T103" fmla="*/ 58 h 140"/>
                    <a:gd name="T104" fmla="*/ 179 w 241"/>
                    <a:gd name="T105" fmla="*/ 58 h 140"/>
                    <a:gd name="T106" fmla="*/ 215 w 241"/>
                    <a:gd name="T107" fmla="*/ 5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1" h="140">
                      <a:moveTo>
                        <a:pt x="65" y="37"/>
                      </a:moveTo>
                      <a:cubicBezTo>
                        <a:pt x="61" y="37"/>
                        <a:pt x="61" y="37"/>
                        <a:pt x="61" y="37"/>
                      </a:cubicBezTo>
                      <a:cubicBezTo>
                        <a:pt x="61" y="14"/>
                        <a:pt x="61" y="14"/>
                        <a:pt x="61" y="14"/>
                      </a:cubicBezTo>
                      <a:cubicBezTo>
                        <a:pt x="61" y="12"/>
                        <a:pt x="61" y="10"/>
                        <a:pt x="61" y="7"/>
                      </a:cubicBezTo>
                      <a:cubicBezTo>
                        <a:pt x="61" y="7"/>
                        <a:pt x="61" y="7"/>
                        <a:pt x="61" y="7"/>
                      </a:cubicBezTo>
                      <a:cubicBezTo>
                        <a:pt x="61" y="9"/>
                        <a:pt x="60" y="10"/>
                        <a:pt x="60" y="11"/>
                      </a:cubicBezTo>
                      <a:cubicBezTo>
                        <a:pt x="48" y="37"/>
                        <a:pt x="48" y="37"/>
                        <a:pt x="48" y="37"/>
                      </a:cubicBezTo>
                      <a:cubicBezTo>
                        <a:pt x="46" y="37"/>
                        <a:pt x="46" y="37"/>
                        <a:pt x="46" y="37"/>
                      </a:cubicBezTo>
                      <a:cubicBezTo>
                        <a:pt x="34" y="11"/>
                        <a:pt x="34" y="11"/>
                        <a:pt x="34" y="11"/>
                      </a:cubicBezTo>
                      <a:cubicBezTo>
                        <a:pt x="34" y="10"/>
                        <a:pt x="34" y="9"/>
                        <a:pt x="33" y="7"/>
                      </a:cubicBezTo>
                      <a:cubicBezTo>
                        <a:pt x="33" y="7"/>
                        <a:pt x="33" y="7"/>
                        <a:pt x="33" y="7"/>
                      </a:cubicBezTo>
                      <a:cubicBezTo>
                        <a:pt x="33" y="8"/>
                        <a:pt x="33" y="11"/>
                        <a:pt x="33" y="14"/>
                      </a:cubicBezTo>
                      <a:cubicBezTo>
                        <a:pt x="33" y="37"/>
                        <a:pt x="33" y="37"/>
                        <a:pt x="33" y="37"/>
                      </a:cubicBezTo>
                      <a:cubicBezTo>
                        <a:pt x="29" y="37"/>
                        <a:pt x="29" y="37"/>
                        <a:pt x="29" y="37"/>
                      </a:cubicBezTo>
                      <a:cubicBezTo>
                        <a:pt x="29" y="2"/>
                        <a:pt x="29" y="2"/>
                        <a:pt x="29" y="2"/>
                      </a:cubicBezTo>
                      <a:cubicBezTo>
                        <a:pt x="35" y="2"/>
                        <a:pt x="35" y="2"/>
                        <a:pt x="35" y="2"/>
                      </a:cubicBezTo>
                      <a:cubicBezTo>
                        <a:pt x="46" y="27"/>
                        <a:pt x="46" y="27"/>
                        <a:pt x="46" y="27"/>
                      </a:cubicBezTo>
                      <a:cubicBezTo>
                        <a:pt x="46" y="28"/>
                        <a:pt x="47" y="30"/>
                        <a:pt x="47" y="31"/>
                      </a:cubicBezTo>
                      <a:cubicBezTo>
                        <a:pt x="47" y="31"/>
                        <a:pt x="47" y="31"/>
                        <a:pt x="47" y="31"/>
                      </a:cubicBezTo>
                      <a:cubicBezTo>
                        <a:pt x="48" y="29"/>
                        <a:pt x="49" y="27"/>
                        <a:pt x="49" y="27"/>
                      </a:cubicBezTo>
                      <a:cubicBezTo>
                        <a:pt x="60" y="2"/>
                        <a:pt x="60" y="2"/>
                        <a:pt x="60" y="2"/>
                      </a:cubicBezTo>
                      <a:cubicBezTo>
                        <a:pt x="65" y="2"/>
                        <a:pt x="65" y="2"/>
                        <a:pt x="65" y="2"/>
                      </a:cubicBezTo>
                      <a:cubicBezTo>
                        <a:pt x="65" y="37"/>
                        <a:pt x="65" y="37"/>
                        <a:pt x="65" y="37"/>
                      </a:cubicBezTo>
                      <a:cubicBezTo>
                        <a:pt x="65" y="37"/>
                        <a:pt x="65" y="37"/>
                        <a:pt x="65" y="37"/>
                      </a:cubicBezTo>
                      <a:close/>
                      <a:moveTo>
                        <a:pt x="78" y="3"/>
                      </a:moveTo>
                      <a:cubicBezTo>
                        <a:pt x="78" y="2"/>
                        <a:pt x="78" y="2"/>
                        <a:pt x="77" y="1"/>
                      </a:cubicBezTo>
                      <a:cubicBezTo>
                        <a:pt x="76" y="1"/>
                        <a:pt x="76" y="1"/>
                        <a:pt x="75" y="1"/>
                      </a:cubicBezTo>
                      <a:cubicBezTo>
                        <a:pt x="74" y="1"/>
                        <a:pt x="74" y="1"/>
                        <a:pt x="73" y="1"/>
                      </a:cubicBezTo>
                      <a:cubicBezTo>
                        <a:pt x="73" y="2"/>
                        <a:pt x="73" y="2"/>
                        <a:pt x="73" y="3"/>
                      </a:cubicBezTo>
                      <a:cubicBezTo>
                        <a:pt x="73" y="4"/>
                        <a:pt x="73" y="5"/>
                        <a:pt x="73" y="5"/>
                      </a:cubicBezTo>
                      <a:cubicBezTo>
                        <a:pt x="74" y="6"/>
                        <a:pt x="74" y="6"/>
                        <a:pt x="75" y="6"/>
                      </a:cubicBezTo>
                      <a:cubicBezTo>
                        <a:pt x="76" y="6"/>
                        <a:pt x="76" y="6"/>
                        <a:pt x="77" y="5"/>
                      </a:cubicBezTo>
                      <a:cubicBezTo>
                        <a:pt x="78" y="5"/>
                        <a:pt x="78" y="4"/>
                        <a:pt x="78" y="3"/>
                      </a:cubicBezTo>
                      <a:close/>
                      <a:moveTo>
                        <a:pt x="77" y="37"/>
                      </a:moveTo>
                      <a:cubicBezTo>
                        <a:pt x="77" y="37"/>
                        <a:pt x="77" y="37"/>
                        <a:pt x="77" y="37"/>
                      </a:cubicBezTo>
                      <a:cubicBezTo>
                        <a:pt x="77" y="12"/>
                        <a:pt x="77" y="12"/>
                        <a:pt x="77" y="12"/>
                      </a:cubicBezTo>
                      <a:cubicBezTo>
                        <a:pt x="77" y="12"/>
                        <a:pt x="77" y="12"/>
                        <a:pt x="73" y="12"/>
                      </a:cubicBezTo>
                      <a:cubicBezTo>
                        <a:pt x="73" y="12"/>
                        <a:pt x="73" y="12"/>
                        <a:pt x="73" y="37"/>
                      </a:cubicBezTo>
                      <a:cubicBezTo>
                        <a:pt x="73" y="37"/>
                        <a:pt x="73" y="37"/>
                        <a:pt x="77" y="37"/>
                      </a:cubicBezTo>
                      <a:close/>
                      <a:moveTo>
                        <a:pt x="102" y="36"/>
                      </a:moveTo>
                      <a:cubicBezTo>
                        <a:pt x="102" y="36"/>
                        <a:pt x="102" y="36"/>
                        <a:pt x="102" y="36"/>
                      </a:cubicBezTo>
                      <a:cubicBezTo>
                        <a:pt x="102" y="32"/>
                        <a:pt x="102" y="32"/>
                        <a:pt x="102" y="32"/>
                      </a:cubicBezTo>
                      <a:cubicBezTo>
                        <a:pt x="99" y="34"/>
                        <a:pt x="98" y="34"/>
                        <a:pt x="95" y="34"/>
                      </a:cubicBezTo>
                      <a:cubicBezTo>
                        <a:pt x="93" y="34"/>
                        <a:pt x="91" y="34"/>
                        <a:pt x="89" y="32"/>
                      </a:cubicBezTo>
                      <a:cubicBezTo>
                        <a:pt x="88" y="30"/>
                        <a:pt x="87" y="28"/>
                        <a:pt x="87" y="25"/>
                      </a:cubicBezTo>
                      <a:cubicBezTo>
                        <a:pt x="87" y="22"/>
                        <a:pt x="88" y="19"/>
                        <a:pt x="89" y="18"/>
                      </a:cubicBezTo>
                      <a:cubicBezTo>
                        <a:pt x="91" y="16"/>
                        <a:pt x="93" y="15"/>
                        <a:pt x="95" y="15"/>
                      </a:cubicBezTo>
                      <a:cubicBezTo>
                        <a:pt x="98" y="15"/>
                        <a:pt x="100" y="16"/>
                        <a:pt x="102" y="17"/>
                      </a:cubicBezTo>
                      <a:cubicBezTo>
                        <a:pt x="102" y="17"/>
                        <a:pt x="102" y="17"/>
                        <a:pt x="102" y="13"/>
                      </a:cubicBezTo>
                      <a:cubicBezTo>
                        <a:pt x="100" y="12"/>
                        <a:pt x="98" y="12"/>
                        <a:pt x="96" y="12"/>
                      </a:cubicBezTo>
                      <a:cubicBezTo>
                        <a:pt x="92" y="12"/>
                        <a:pt x="89" y="13"/>
                        <a:pt x="87" y="15"/>
                      </a:cubicBezTo>
                      <a:cubicBezTo>
                        <a:pt x="84" y="18"/>
                        <a:pt x="83" y="21"/>
                        <a:pt x="83" y="25"/>
                      </a:cubicBezTo>
                      <a:cubicBezTo>
                        <a:pt x="83" y="29"/>
                        <a:pt x="84" y="32"/>
                        <a:pt x="86" y="34"/>
                      </a:cubicBezTo>
                      <a:cubicBezTo>
                        <a:pt x="88" y="37"/>
                        <a:pt x="91" y="38"/>
                        <a:pt x="95" y="38"/>
                      </a:cubicBezTo>
                      <a:cubicBezTo>
                        <a:pt x="97" y="38"/>
                        <a:pt x="99" y="37"/>
                        <a:pt x="102" y="36"/>
                      </a:cubicBezTo>
                      <a:close/>
                      <a:moveTo>
                        <a:pt x="120" y="16"/>
                      </a:moveTo>
                      <a:cubicBezTo>
                        <a:pt x="120" y="16"/>
                        <a:pt x="120" y="16"/>
                        <a:pt x="120" y="16"/>
                      </a:cubicBezTo>
                      <a:cubicBezTo>
                        <a:pt x="120" y="12"/>
                        <a:pt x="120" y="12"/>
                        <a:pt x="120" y="12"/>
                      </a:cubicBezTo>
                      <a:cubicBezTo>
                        <a:pt x="119" y="12"/>
                        <a:pt x="119" y="12"/>
                        <a:pt x="118" y="12"/>
                      </a:cubicBezTo>
                      <a:cubicBezTo>
                        <a:pt x="116" y="12"/>
                        <a:pt x="115" y="12"/>
                        <a:pt x="114" y="13"/>
                      </a:cubicBezTo>
                      <a:cubicBezTo>
                        <a:pt x="113" y="14"/>
                        <a:pt x="112" y="16"/>
                        <a:pt x="111" y="18"/>
                      </a:cubicBezTo>
                      <a:cubicBezTo>
                        <a:pt x="111" y="18"/>
                        <a:pt x="111" y="18"/>
                        <a:pt x="111" y="18"/>
                      </a:cubicBezTo>
                      <a:cubicBezTo>
                        <a:pt x="111" y="18"/>
                        <a:pt x="111" y="18"/>
                        <a:pt x="111" y="12"/>
                      </a:cubicBezTo>
                      <a:cubicBezTo>
                        <a:pt x="111" y="12"/>
                        <a:pt x="111" y="12"/>
                        <a:pt x="107" y="12"/>
                      </a:cubicBezTo>
                      <a:cubicBezTo>
                        <a:pt x="107" y="12"/>
                        <a:pt x="107" y="12"/>
                        <a:pt x="107" y="37"/>
                      </a:cubicBezTo>
                      <a:cubicBezTo>
                        <a:pt x="107" y="37"/>
                        <a:pt x="107" y="37"/>
                        <a:pt x="111" y="37"/>
                      </a:cubicBezTo>
                      <a:cubicBezTo>
                        <a:pt x="111" y="37"/>
                        <a:pt x="111" y="37"/>
                        <a:pt x="111" y="25"/>
                      </a:cubicBezTo>
                      <a:cubicBezTo>
                        <a:pt x="111" y="22"/>
                        <a:pt x="111" y="19"/>
                        <a:pt x="113" y="18"/>
                      </a:cubicBezTo>
                      <a:cubicBezTo>
                        <a:pt x="114" y="16"/>
                        <a:pt x="115" y="15"/>
                        <a:pt x="117" y="15"/>
                      </a:cubicBezTo>
                      <a:cubicBezTo>
                        <a:pt x="118" y="15"/>
                        <a:pt x="119" y="16"/>
                        <a:pt x="120" y="16"/>
                      </a:cubicBezTo>
                      <a:close/>
                      <a:moveTo>
                        <a:pt x="143" y="15"/>
                      </a:moveTo>
                      <a:cubicBezTo>
                        <a:pt x="141" y="13"/>
                        <a:pt x="138" y="12"/>
                        <a:pt x="134" y="12"/>
                      </a:cubicBezTo>
                      <a:cubicBezTo>
                        <a:pt x="130" y="12"/>
                        <a:pt x="127" y="13"/>
                        <a:pt x="125" y="15"/>
                      </a:cubicBezTo>
                      <a:cubicBezTo>
                        <a:pt x="123" y="17"/>
                        <a:pt x="121" y="21"/>
                        <a:pt x="121" y="25"/>
                      </a:cubicBezTo>
                      <a:cubicBezTo>
                        <a:pt x="121" y="29"/>
                        <a:pt x="123" y="32"/>
                        <a:pt x="124" y="34"/>
                      </a:cubicBezTo>
                      <a:cubicBezTo>
                        <a:pt x="127" y="37"/>
                        <a:pt x="130" y="38"/>
                        <a:pt x="133" y="38"/>
                      </a:cubicBezTo>
                      <a:cubicBezTo>
                        <a:pt x="137" y="38"/>
                        <a:pt x="140" y="37"/>
                        <a:pt x="143" y="34"/>
                      </a:cubicBezTo>
                      <a:cubicBezTo>
                        <a:pt x="145" y="32"/>
                        <a:pt x="146" y="29"/>
                        <a:pt x="146" y="25"/>
                      </a:cubicBezTo>
                      <a:cubicBezTo>
                        <a:pt x="146" y="21"/>
                        <a:pt x="145" y="18"/>
                        <a:pt x="143" y="15"/>
                      </a:cubicBezTo>
                      <a:close/>
                      <a:moveTo>
                        <a:pt x="140" y="32"/>
                      </a:moveTo>
                      <a:cubicBezTo>
                        <a:pt x="138" y="34"/>
                        <a:pt x="136" y="34"/>
                        <a:pt x="134" y="34"/>
                      </a:cubicBezTo>
                      <a:cubicBezTo>
                        <a:pt x="131" y="34"/>
                        <a:pt x="129" y="34"/>
                        <a:pt x="127" y="32"/>
                      </a:cubicBezTo>
                      <a:cubicBezTo>
                        <a:pt x="126" y="30"/>
                        <a:pt x="125" y="28"/>
                        <a:pt x="125" y="25"/>
                      </a:cubicBezTo>
                      <a:cubicBezTo>
                        <a:pt x="125" y="22"/>
                        <a:pt x="126" y="19"/>
                        <a:pt x="128" y="18"/>
                      </a:cubicBezTo>
                      <a:cubicBezTo>
                        <a:pt x="129" y="16"/>
                        <a:pt x="131" y="15"/>
                        <a:pt x="134" y="15"/>
                      </a:cubicBezTo>
                      <a:cubicBezTo>
                        <a:pt x="136" y="15"/>
                        <a:pt x="138" y="16"/>
                        <a:pt x="140" y="18"/>
                      </a:cubicBezTo>
                      <a:cubicBezTo>
                        <a:pt x="141" y="19"/>
                        <a:pt x="142" y="22"/>
                        <a:pt x="142" y="25"/>
                      </a:cubicBezTo>
                      <a:cubicBezTo>
                        <a:pt x="142" y="28"/>
                        <a:pt x="141" y="30"/>
                        <a:pt x="140" y="32"/>
                      </a:cubicBezTo>
                      <a:close/>
                      <a:moveTo>
                        <a:pt x="165" y="30"/>
                      </a:moveTo>
                      <a:cubicBezTo>
                        <a:pt x="165" y="29"/>
                        <a:pt x="164" y="27"/>
                        <a:pt x="164" y="26"/>
                      </a:cubicBezTo>
                      <a:cubicBezTo>
                        <a:pt x="162" y="25"/>
                        <a:pt x="161" y="24"/>
                        <a:pt x="159" y="23"/>
                      </a:cubicBezTo>
                      <a:cubicBezTo>
                        <a:pt x="157" y="22"/>
                        <a:pt x="155" y="22"/>
                        <a:pt x="155" y="21"/>
                      </a:cubicBezTo>
                      <a:cubicBezTo>
                        <a:pt x="154" y="21"/>
                        <a:pt x="154" y="20"/>
                        <a:pt x="154" y="18"/>
                      </a:cubicBezTo>
                      <a:cubicBezTo>
                        <a:pt x="154" y="18"/>
                        <a:pt x="154" y="17"/>
                        <a:pt x="155" y="16"/>
                      </a:cubicBezTo>
                      <a:cubicBezTo>
                        <a:pt x="156" y="15"/>
                        <a:pt x="157" y="15"/>
                        <a:pt x="158" y="15"/>
                      </a:cubicBezTo>
                      <a:cubicBezTo>
                        <a:pt x="160" y="15"/>
                        <a:pt x="162" y="16"/>
                        <a:pt x="164" y="17"/>
                      </a:cubicBezTo>
                      <a:cubicBezTo>
                        <a:pt x="164" y="17"/>
                        <a:pt x="164" y="17"/>
                        <a:pt x="164" y="13"/>
                      </a:cubicBezTo>
                      <a:cubicBezTo>
                        <a:pt x="163" y="12"/>
                        <a:pt x="161" y="12"/>
                        <a:pt x="159" y="12"/>
                      </a:cubicBezTo>
                      <a:cubicBezTo>
                        <a:pt x="156" y="12"/>
                        <a:pt x="154" y="12"/>
                        <a:pt x="152" y="14"/>
                      </a:cubicBezTo>
                      <a:cubicBezTo>
                        <a:pt x="151" y="15"/>
                        <a:pt x="150" y="17"/>
                        <a:pt x="150" y="19"/>
                      </a:cubicBezTo>
                      <a:cubicBezTo>
                        <a:pt x="150" y="21"/>
                        <a:pt x="151" y="22"/>
                        <a:pt x="151" y="23"/>
                      </a:cubicBezTo>
                      <a:cubicBezTo>
                        <a:pt x="152" y="24"/>
                        <a:pt x="154" y="25"/>
                        <a:pt x="156" y="26"/>
                      </a:cubicBezTo>
                      <a:cubicBezTo>
                        <a:pt x="158" y="27"/>
                        <a:pt x="160" y="28"/>
                        <a:pt x="160" y="29"/>
                      </a:cubicBezTo>
                      <a:cubicBezTo>
                        <a:pt x="161" y="29"/>
                        <a:pt x="161" y="30"/>
                        <a:pt x="161" y="31"/>
                      </a:cubicBezTo>
                      <a:cubicBezTo>
                        <a:pt x="161" y="33"/>
                        <a:pt x="160" y="34"/>
                        <a:pt x="156" y="34"/>
                      </a:cubicBezTo>
                      <a:cubicBezTo>
                        <a:pt x="154" y="34"/>
                        <a:pt x="152" y="34"/>
                        <a:pt x="150" y="32"/>
                      </a:cubicBezTo>
                      <a:cubicBezTo>
                        <a:pt x="150" y="32"/>
                        <a:pt x="150" y="32"/>
                        <a:pt x="150" y="36"/>
                      </a:cubicBezTo>
                      <a:cubicBezTo>
                        <a:pt x="151" y="37"/>
                        <a:pt x="154" y="38"/>
                        <a:pt x="156" y="38"/>
                      </a:cubicBezTo>
                      <a:cubicBezTo>
                        <a:pt x="159" y="38"/>
                        <a:pt x="161" y="37"/>
                        <a:pt x="163" y="36"/>
                      </a:cubicBezTo>
                      <a:cubicBezTo>
                        <a:pt x="164" y="34"/>
                        <a:pt x="165" y="33"/>
                        <a:pt x="165" y="30"/>
                      </a:cubicBezTo>
                      <a:close/>
                      <a:moveTo>
                        <a:pt x="190" y="15"/>
                      </a:moveTo>
                      <a:cubicBezTo>
                        <a:pt x="188" y="13"/>
                        <a:pt x="185" y="12"/>
                        <a:pt x="181" y="12"/>
                      </a:cubicBezTo>
                      <a:cubicBezTo>
                        <a:pt x="177" y="12"/>
                        <a:pt x="175" y="13"/>
                        <a:pt x="172" y="15"/>
                      </a:cubicBezTo>
                      <a:cubicBezTo>
                        <a:pt x="170" y="17"/>
                        <a:pt x="168" y="21"/>
                        <a:pt x="168" y="25"/>
                      </a:cubicBezTo>
                      <a:cubicBezTo>
                        <a:pt x="168" y="29"/>
                        <a:pt x="170" y="32"/>
                        <a:pt x="172" y="34"/>
                      </a:cubicBezTo>
                      <a:cubicBezTo>
                        <a:pt x="174" y="37"/>
                        <a:pt x="177" y="38"/>
                        <a:pt x="181" y="38"/>
                      </a:cubicBezTo>
                      <a:cubicBezTo>
                        <a:pt x="184" y="38"/>
                        <a:pt x="188" y="37"/>
                        <a:pt x="190" y="34"/>
                      </a:cubicBezTo>
                      <a:cubicBezTo>
                        <a:pt x="192" y="32"/>
                        <a:pt x="193" y="29"/>
                        <a:pt x="193" y="25"/>
                      </a:cubicBezTo>
                      <a:cubicBezTo>
                        <a:pt x="193" y="21"/>
                        <a:pt x="192" y="18"/>
                        <a:pt x="190" y="15"/>
                      </a:cubicBezTo>
                      <a:close/>
                      <a:moveTo>
                        <a:pt x="187" y="32"/>
                      </a:moveTo>
                      <a:cubicBezTo>
                        <a:pt x="186" y="34"/>
                        <a:pt x="184" y="34"/>
                        <a:pt x="181" y="34"/>
                      </a:cubicBezTo>
                      <a:cubicBezTo>
                        <a:pt x="179" y="34"/>
                        <a:pt x="176" y="34"/>
                        <a:pt x="175" y="32"/>
                      </a:cubicBezTo>
                      <a:cubicBezTo>
                        <a:pt x="173" y="30"/>
                        <a:pt x="173" y="28"/>
                        <a:pt x="173" y="25"/>
                      </a:cubicBezTo>
                      <a:cubicBezTo>
                        <a:pt x="173" y="22"/>
                        <a:pt x="173" y="19"/>
                        <a:pt x="175" y="18"/>
                      </a:cubicBezTo>
                      <a:cubicBezTo>
                        <a:pt x="176" y="16"/>
                        <a:pt x="179" y="15"/>
                        <a:pt x="181" y="15"/>
                      </a:cubicBezTo>
                      <a:cubicBezTo>
                        <a:pt x="184" y="15"/>
                        <a:pt x="185" y="16"/>
                        <a:pt x="187" y="18"/>
                      </a:cubicBezTo>
                      <a:cubicBezTo>
                        <a:pt x="188" y="19"/>
                        <a:pt x="189" y="22"/>
                        <a:pt x="189" y="25"/>
                      </a:cubicBezTo>
                      <a:cubicBezTo>
                        <a:pt x="189" y="28"/>
                        <a:pt x="188" y="30"/>
                        <a:pt x="187" y="32"/>
                      </a:cubicBezTo>
                      <a:close/>
                      <a:moveTo>
                        <a:pt x="210" y="4"/>
                      </a:moveTo>
                      <a:cubicBezTo>
                        <a:pt x="210" y="4"/>
                        <a:pt x="210" y="4"/>
                        <a:pt x="210" y="4"/>
                      </a:cubicBezTo>
                      <a:cubicBezTo>
                        <a:pt x="210" y="0"/>
                        <a:pt x="210" y="0"/>
                        <a:pt x="210" y="0"/>
                      </a:cubicBezTo>
                      <a:cubicBezTo>
                        <a:pt x="209" y="0"/>
                        <a:pt x="208" y="0"/>
                        <a:pt x="207" y="0"/>
                      </a:cubicBezTo>
                      <a:cubicBezTo>
                        <a:pt x="205" y="0"/>
                        <a:pt x="204" y="0"/>
                        <a:pt x="202" y="2"/>
                      </a:cubicBezTo>
                      <a:cubicBezTo>
                        <a:pt x="200" y="3"/>
                        <a:pt x="200" y="6"/>
                        <a:pt x="200" y="8"/>
                      </a:cubicBezTo>
                      <a:cubicBezTo>
                        <a:pt x="200" y="8"/>
                        <a:pt x="200" y="8"/>
                        <a:pt x="200" y="12"/>
                      </a:cubicBezTo>
                      <a:cubicBezTo>
                        <a:pt x="200" y="12"/>
                        <a:pt x="200" y="12"/>
                        <a:pt x="195" y="12"/>
                      </a:cubicBezTo>
                      <a:cubicBezTo>
                        <a:pt x="195" y="12"/>
                        <a:pt x="195" y="12"/>
                        <a:pt x="195" y="16"/>
                      </a:cubicBezTo>
                      <a:cubicBezTo>
                        <a:pt x="195" y="16"/>
                        <a:pt x="195" y="16"/>
                        <a:pt x="200" y="16"/>
                      </a:cubicBezTo>
                      <a:cubicBezTo>
                        <a:pt x="200" y="16"/>
                        <a:pt x="200" y="16"/>
                        <a:pt x="200" y="37"/>
                      </a:cubicBezTo>
                      <a:cubicBezTo>
                        <a:pt x="200" y="37"/>
                        <a:pt x="200" y="37"/>
                        <a:pt x="204" y="37"/>
                      </a:cubicBezTo>
                      <a:cubicBezTo>
                        <a:pt x="204" y="37"/>
                        <a:pt x="204" y="37"/>
                        <a:pt x="204" y="16"/>
                      </a:cubicBezTo>
                      <a:cubicBezTo>
                        <a:pt x="204" y="16"/>
                        <a:pt x="204" y="16"/>
                        <a:pt x="209" y="16"/>
                      </a:cubicBezTo>
                      <a:cubicBezTo>
                        <a:pt x="209" y="16"/>
                        <a:pt x="209" y="16"/>
                        <a:pt x="209" y="12"/>
                      </a:cubicBezTo>
                      <a:cubicBezTo>
                        <a:pt x="209" y="12"/>
                        <a:pt x="209" y="12"/>
                        <a:pt x="204" y="12"/>
                      </a:cubicBezTo>
                      <a:cubicBezTo>
                        <a:pt x="204" y="12"/>
                        <a:pt x="204" y="12"/>
                        <a:pt x="204" y="8"/>
                      </a:cubicBezTo>
                      <a:cubicBezTo>
                        <a:pt x="204" y="5"/>
                        <a:pt x="205" y="3"/>
                        <a:pt x="208" y="3"/>
                      </a:cubicBezTo>
                      <a:cubicBezTo>
                        <a:pt x="208" y="3"/>
                        <a:pt x="209" y="3"/>
                        <a:pt x="210" y="4"/>
                      </a:cubicBezTo>
                      <a:close/>
                      <a:moveTo>
                        <a:pt x="225" y="37"/>
                      </a:moveTo>
                      <a:cubicBezTo>
                        <a:pt x="225" y="37"/>
                        <a:pt x="225" y="37"/>
                        <a:pt x="225" y="37"/>
                      </a:cubicBezTo>
                      <a:cubicBezTo>
                        <a:pt x="225" y="34"/>
                        <a:pt x="225" y="34"/>
                        <a:pt x="225" y="34"/>
                      </a:cubicBezTo>
                      <a:cubicBezTo>
                        <a:pt x="225" y="34"/>
                        <a:pt x="224" y="34"/>
                        <a:pt x="223" y="34"/>
                      </a:cubicBezTo>
                      <a:cubicBezTo>
                        <a:pt x="221" y="34"/>
                        <a:pt x="221" y="34"/>
                        <a:pt x="220" y="33"/>
                      </a:cubicBezTo>
                      <a:cubicBezTo>
                        <a:pt x="220" y="33"/>
                        <a:pt x="219" y="31"/>
                        <a:pt x="219" y="30"/>
                      </a:cubicBezTo>
                      <a:cubicBezTo>
                        <a:pt x="219" y="30"/>
                        <a:pt x="219" y="30"/>
                        <a:pt x="219" y="16"/>
                      </a:cubicBezTo>
                      <a:cubicBezTo>
                        <a:pt x="219" y="16"/>
                        <a:pt x="219" y="16"/>
                        <a:pt x="225" y="16"/>
                      </a:cubicBezTo>
                      <a:cubicBezTo>
                        <a:pt x="225" y="16"/>
                        <a:pt x="225" y="16"/>
                        <a:pt x="225" y="12"/>
                      </a:cubicBezTo>
                      <a:cubicBezTo>
                        <a:pt x="225" y="12"/>
                        <a:pt x="225" y="12"/>
                        <a:pt x="219" y="12"/>
                      </a:cubicBezTo>
                      <a:cubicBezTo>
                        <a:pt x="219" y="12"/>
                        <a:pt x="219" y="12"/>
                        <a:pt x="219" y="5"/>
                      </a:cubicBezTo>
                      <a:cubicBezTo>
                        <a:pt x="218" y="6"/>
                        <a:pt x="217" y="6"/>
                        <a:pt x="215" y="6"/>
                      </a:cubicBezTo>
                      <a:cubicBezTo>
                        <a:pt x="215" y="6"/>
                        <a:pt x="215" y="6"/>
                        <a:pt x="215" y="12"/>
                      </a:cubicBezTo>
                      <a:cubicBezTo>
                        <a:pt x="215" y="12"/>
                        <a:pt x="215" y="12"/>
                        <a:pt x="211" y="12"/>
                      </a:cubicBezTo>
                      <a:cubicBezTo>
                        <a:pt x="211" y="12"/>
                        <a:pt x="211" y="12"/>
                        <a:pt x="211" y="16"/>
                      </a:cubicBezTo>
                      <a:cubicBezTo>
                        <a:pt x="211" y="16"/>
                        <a:pt x="211" y="16"/>
                        <a:pt x="215" y="16"/>
                      </a:cubicBezTo>
                      <a:cubicBezTo>
                        <a:pt x="215" y="16"/>
                        <a:pt x="215" y="16"/>
                        <a:pt x="215" y="30"/>
                      </a:cubicBezTo>
                      <a:cubicBezTo>
                        <a:pt x="215" y="35"/>
                        <a:pt x="217" y="38"/>
                        <a:pt x="222" y="38"/>
                      </a:cubicBezTo>
                      <a:cubicBezTo>
                        <a:pt x="223" y="38"/>
                        <a:pt x="225" y="38"/>
                        <a:pt x="225" y="37"/>
                      </a:cubicBezTo>
                      <a:close/>
                      <a:moveTo>
                        <a:pt x="14" y="133"/>
                      </a:moveTo>
                      <a:cubicBezTo>
                        <a:pt x="14" y="131"/>
                        <a:pt x="14" y="129"/>
                        <a:pt x="12" y="128"/>
                      </a:cubicBezTo>
                      <a:cubicBezTo>
                        <a:pt x="10" y="126"/>
                        <a:pt x="9" y="126"/>
                        <a:pt x="7" y="126"/>
                      </a:cubicBezTo>
                      <a:cubicBezTo>
                        <a:pt x="5" y="126"/>
                        <a:pt x="3" y="126"/>
                        <a:pt x="2" y="128"/>
                      </a:cubicBezTo>
                      <a:cubicBezTo>
                        <a:pt x="1" y="129"/>
                        <a:pt x="0" y="131"/>
                        <a:pt x="0" y="133"/>
                      </a:cubicBezTo>
                      <a:cubicBezTo>
                        <a:pt x="0" y="135"/>
                        <a:pt x="1" y="136"/>
                        <a:pt x="2" y="138"/>
                      </a:cubicBezTo>
                      <a:cubicBezTo>
                        <a:pt x="3" y="139"/>
                        <a:pt x="5" y="140"/>
                        <a:pt x="7" y="140"/>
                      </a:cubicBezTo>
                      <a:cubicBezTo>
                        <a:pt x="9" y="140"/>
                        <a:pt x="10" y="139"/>
                        <a:pt x="12" y="138"/>
                      </a:cubicBezTo>
                      <a:cubicBezTo>
                        <a:pt x="14" y="136"/>
                        <a:pt x="14" y="135"/>
                        <a:pt x="14" y="133"/>
                      </a:cubicBezTo>
                      <a:close/>
                      <a:moveTo>
                        <a:pt x="102" y="138"/>
                      </a:moveTo>
                      <a:cubicBezTo>
                        <a:pt x="102" y="138"/>
                        <a:pt x="102" y="138"/>
                        <a:pt x="102" y="138"/>
                      </a:cubicBezTo>
                      <a:cubicBezTo>
                        <a:pt x="102" y="48"/>
                        <a:pt x="102" y="48"/>
                        <a:pt x="102" y="48"/>
                      </a:cubicBezTo>
                      <a:cubicBezTo>
                        <a:pt x="102" y="48"/>
                        <a:pt x="102" y="48"/>
                        <a:pt x="91" y="48"/>
                      </a:cubicBezTo>
                      <a:cubicBezTo>
                        <a:pt x="91" y="48"/>
                        <a:pt x="91" y="48"/>
                        <a:pt x="91" y="112"/>
                      </a:cubicBezTo>
                      <a:cubicBezTo>
                        <a:pt x="91" y="118"/>
                        <a:pt x="91" y="122"/>
                        <a:pt x="92" y="125"/>
                      </a:cubicBezTo>
                      <a:cubicBezTo>
                        <a:pt x="92" y="125"/>
                        <a:pt x="92" y="125"/>
                        <a:pt x="91" y="125"/>
                      </a:cubicBezTo>
                      <a:cubicBezTo>
                        <a:pt x="91" y="124"/>
                        <a:pt x="90" y="122"/>
                        <a:pt x="88" y="119"/>
                      </a:cubicBezTo>
                      <a:cubicBezTo>
                        <a:pt x="88" y="119"/>
                        <a:pt x="88" y="119"/>
                        <a:pt x="43" y="48"/>
                      </a:cubicBezTo>
                      <a:cubicBezTo>
                        <a:pt x="43" y="48"/>
                        <a:pt x="43" y="48"/>
                        <a:pt x="29" y="48"/>
                      </a:cubicBezTo>
                      <a:cubicBezTo>
                        <a:pt x="29" y="48"/>
                        <a:pt x="29" y="48"/>
                        <a:pt x="29" y="138"/>
                      </a:cubicBezTo>
                      <a:cubicBezTo>
                        <a:pt x="29" y="138"/>
                        <a:pt x="29" y="138"/>
                        <a:pt x="40" y="138"/>
                      </a:cubicBezTo>
                      <a:cubicBezTo>
                        <a:pt x="40" y="138"/>
                        <a:pt x="40" y="138"/>
                        <a:pt x="40" y="73"/>
                      </a:cubicBezTo>
                      <a:cubicBezTo>
                        <a:pt x="40" y="67"/>
                        <a:pt x="40" y="63"/>
                        <a:pt x="39" y="61"/>
                      </a:cubicBezTo>
                      <a:cubicBezTo>
                        <a:pt x="39" y="61"/>
                        <a:pt x="39" y="61"/>
                        <a:pt x="40" y="61"/>
                      </a:cubicBezTo>
                      <a:cubicBezTo>
                        <a:pt x="41" y="63"/>
                        <a:pt x="42" y="65"/>
                        <a:pt x="42" y="67"/>
                      </a:cubicBezTo>
                      <a:cubicBezTo>
                        <a:pt x="42" y="67"/>
                        <a:pt x="42" y="67"/>
                        <a:pt x="89" y="138"/>
                      </a:cubicBezTo>
                      <a:cubicBezTo>
                        <a:pt x="89" y="138"/>
                        <a:pt x="89" y="138"/>
                        <a:pt x="102" y="138"/>
                      </a:cubicBezTo>
                      <a:close/>
                      <a:moveTo>
                        <a:pt x="169" y="138"/>
                      </a:moveTo>
                      <a:cubicBezTo>
                        <a:pt x="169" y="138"/>
                        <a:pt x="169" y="138"/>
                        <a:pt x="169" y="138"/>
                      </a:cubicBezTo>
                      <a:cubicBezTo>
                        <a:pt x="169" y="129"/>
                        <a:pt x="169" y="129"/>
                        <a:pt x="169" y="129"/>
                      </a:cubicBezTo>
                      <a:cubicBezTo>
                        <a:pt x="132" y="129"/>
                        <a:pt x="132" y="129"/>
                        <a:pt x="132" y="129"/>
                      </a:cubicBezTo>
                      <a:cubicBezTo>
                        <a:pt x="132" y="97"/>
                        <a:pt x="132" y="97"/>
                        <a:pt x="132" y="97"/>
                      </a:cubicBezTo>
                      <a:cubicBezTo>
                        <a:pt x="164" y="97"/>
                        <a:pt x="164" y="97"/>
                        <a:pt x="164" y="97"/>
                      </a:cubicBezTo>
                      <a:cubicBezTo>
                        <a:pt x="164" y="88"/>
                        <a:pt x="164" y="88"/>
                        <a:pt x="164" y="88"/>
                      </a:cubicBezTo>
                      <a:cubicBezTo>
                        <a:pt x="132" y="88"/>
                        <a:pt x="132" y="88"/>
                        <a:pt x="132" y="88"/>
                      </a:cubicBezTo>
                      <a:cubicBezTo>
                        <a:pt x="132" y="58"/>
                        <a:pt x="132" y="58"/>
                        <a:pt x="132" y="58"/>
                      </a:cubicBezTo>
                      <a:cubicBezTo>
                        <a:pt x="167" y="58"/>
                        <a:pt x="167" y="58"/>
                        <a:pt x="167" y="58"/>
                      </a:cubicBezTo>
                      <a:cubicBezTo>
                        <a:pt x="167" y="48"/>
                        <a:pt x="167" y="48"/>
                        <a:pt x="167" y="48"/>
                      </a:cubicBezTo>
                      <a:cubicBezTo>
                        <a:pt x="122" y="48"/>
                        <a:pt x="122" y="48"/>
                        <a:pt x="122" y="48"/>
                      </a:cubicBezTo>
                      <a:cubicBezTo>
                        <a:pt x="122" y="138"/>
                        <a:pt x="122" y="138"/>
                        <a:pt x="122" y="138"/>
                      </a:cubicBezTo>
                      <a:cubicBezTo>
                        <a:pt x="169" y="138"/>
                        <a:pt x="169" y="138"/>
                        <a:pt x="169" y="138"/>
                      </a:cubicBezTo>
                      <a:close/>
                      <a:moveTo>
                        <a:pt x="241" y="58"/>
                      </a:moveTo>
                      <a:cubicBezTo>
                        <a:pt x="241" y="58"/>
                        <a:pt x="241" y="58"/>
                        <a:pt x="241" y="58"/>
                      </a:cubicBezTo>
                      <a:cubicBezTo>
                        <a:pt x="241" y="48"/>
                        <a:pt x="241" y="48"/>
                        <a:pt x="241" y="48"/>
                      </a:cubicBezTo>
                      <a:cubicBezTo>
                        <a:pt x="179" y="48"/>
                        <a:pt x="179" y="48"/>
                        <a:pt x="179" y="48"/>
                      </a:cubicBezTo>
                      <a:cubicBezTo>
                        <a:pt x="179" y="58"/>
                        <a:pt x="179" y="58"/>
                        <a:pt x="179" y="58"/>
                      </a:cubicBezTo>
                      <a:cubicBezTo>
                        <a:pt x="205" y="58"/>
                        <a:pt x="205" y="58"/>
                        <a:pt x="205" y="58"/>
                      </a:cubicBezTo>
                      <a:cubicBezTo>
                        <a:pt x="205" y="138"/>
                        <a:pt x="205" y="138"/>
                        <a:pt x="205" y="138"/>
                      </a:cubicBezTo>
                      <a:cubicBezTo>
                        <a:pt x="215" y="138"/>
                        <a:pt x="215" y="138"/>
                        <a:pt x="215" y="138"/>
                      </a:cubicBezTo>
                      <a:cubicBezTo>
                        <a:pt x="215" y="58"/>
                        <a:pt x="215" y="58"/>
                        <a:pt x="215" y="58"/>
                      </a:cubicBezTo>
                      <a:cubicBezTo>
                        <a:pt x="241" y="58"/>
                        <a:pt x="241" y="58"/>
                        <a:pt x="241" y="58"/>
                      </a:cubicBezTo>
                      <a:close/>
                    </a:path>
                  </a:pathLst>
                </a:custGeom>
                <a:solidFill>
                  <a:schemeClr val="bg1"/>
                </a:solidFill>
                <a:ln>
                  <a:noFill/>
                </a:ln>
                <a:extLst/>
              </p:spPr>
              <p:txBody>
                <a:bodyPr vert="horz" wrap="square" lIns="91427" tIns="45713" rIns="91427" bIns="45713" numCol="1" anchor="t" anchorCtr="0" compatLnSpc="1">
                  <a:prstTxWarp prst="textNoShape">
                    <a:avLst/>
                  </a:prstTxWarp>
                </a:bodyPr>
                <a:lstStyle/>
                <a:p>
                  <a:pPr defTabSz="932098"/>
                  <a:endParaRPr lang="en-US" sz="1767">
                    <a:solidFill>
                      <a:srgbClr val="000000"/>
                    </a:solidFill>
                  </a:endParaRPr>
                </a:p>
              </p:txBody>
            </p:sp>
          </p:grpSp>
          <p:sp>
            <p:nvSpPr>
              <p:cNvPr id="30" name="Rectangle 29"/>
              <p:cNvSpPr/>
              <p:nvPr/>
            </p:nvSpPr>
            <p:spPr bwMode="auto">
              <a:xfrm>
                <a:off x="6686070" y="3692368"/>
                <a:ext cx="4655177" cy="1265909"/>
              </a:xfrm>
              <a:prstGeom prst="rect">
                <a:avLst/>
              </a:prstGeom>
              <a:solidFill>
                <a:schemeClr val="accent3">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46622" tIns="46622" rIns="46622" bIns="46622" numCol="1" spcCol="0" rtlCol="0" fromWordArt="0" anchor="ctr" anchorCtr="0" forceAA="0" compatLnSpc="1">
                <a:prstTxWarp prst="textNoShape">
                  <a:avLst/>
                </a:prstTxWarp>
                <a:noAutofit/>
              </a:bodyPr>
              <a:lstStyle/>
              <a:p>
                <a:pPr algn="ctr" defTabSz="932072" fontAlgn="base">
                  <a:spcBef>
                    <a:spcPct val="0"/>
                  </a:spcBef>
                  <a:spcAft>
                    <a:spcPct val="0"/>
                  </a:spcAft>
                </a:pPr>
                <a:r>
                  <a:rPr lang="en-US" sz="3199"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Shared </a:t>
                </a:r>
              </a:p>
              <a:p>
                <a:pPr algn="ctr" defTabSz="932072" fontAlgn="base">
                  <a:spcBef>
                    <a:spcPct val="0"/>
                  </a:spcBef>
                  <a:spcAft>
                    <a:spcPct val="0"/>
                  </a:spcAft>
                </a:pPr>
                <a:r>
                  <a:rPr lang="en-US" sz="3199"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client app </a:t>
                </a:r>
                <a:r>
                  <a:rPr lang="en-US" sz="3999" b="1" kern="0" spc="-52" dirty="0">
                    <a:gradFill>
                      <a:gsLst>
                        <a:gs pos="0">
                          <a:srgbClr val="FFFFFF"/>
                        </a:gs>
                        <a:gs pos="100000">
                          <a:srgbClr val="FFFFFF"/>
                        </a:gs>
                      </a:gsLst>
                      <a:lin ang="5400000" scaled="0"/>
                    </a:gradFill>
                    <a:ea typeface="Segoe UI" pitchFamily="34" charset="0"/>
                    <a:cs typeface="Segoe UI" pitchFamily="34" charset="0"/>
                  </a:rPr>
                  <a:t>C#</a:t>
                </a:r>
                <a:r>
                  <a:rPr lang="en-US" sz="3199"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 logic</a:t>
                </a:r>
              </a:p>
            </p:txBody>
          </p:sp>
        </p:grpSp>
        <p:pic>
          <p:nvPicPr>
            <p:cNvPr id="9" name="Picture 8"/>
            <p:cNvPicPr>
              <a:picLocks noChangeAspect="1"/>
            </p:cNvPicPr>
            <p:nvPr/>
          </p:nvPicPr>
          <p:blipFill>
            <a:blip r:embed="rId6"/>
            <a:stretch>
              <a:fillRect/>
            </a:stretch>
          </p:blipFill>
          <p:spPr>
            <a:xfrm rot="5400000">
              <a:off x="10374431" y="3988983"/>
              <a:ext cx="2669053" cy="456865"/>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8461" y="2112590"/>
              <a:ext cx="531524" cy="631986"/>
            </a:xfrm>
            <a:prstGeom prst="rect">
              <a:avLst/>
            </a:prstGeom>
          </p:spPr>
        </p:pic>
      </p:grpSp>
    </p:spTree>
    <p:extLst>
      <p:ext uri="{BB962C8B-B14F-4D97-AF65-F5344CB8AC3E}">
        <p14:creationId xmlns:p14="http://schemas.microsoft.com/office/powerpoint/2010/main" val="1139851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4" name="Text Placeholder 3"/>
          <p:cNvSpPr>
            <a:spLocks noGrp="1"/>
          </p:cNvSpPr>
          <p:nvPr>
            <p:ph type="body" sz="quarter" idx="12"/>
          </p:nvPr>
        </p:nvSpPr>
        <p:spPr/>
        <p:txBody>
          <a:bodyPr/>
          <a:lstStyle/>
          <a:p>
            <a:r>
              <a:rPr lang="en-US" dirty="0" err="1" smtClean="0"/>
              <a:t>Xamarin</a:t>
            </a:r>
            <a:endParaRPr lang="en-US" dirty="0"/>
          </a:p>
        </p:txBody>
      </p:sp>
    </p:spTree>
    <p:extLst>
      <p:ext uri="{BB962C8B-B14F-4D97-AF65-F5344CB8AC3E}">
        <p14:creationId xmlns:p14="http://schemas.microsoft.com/office/powerpoint/2010/main" val="38066114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auto">
          <a:xfrm>
            <a:off x="-39757" y="496"/>
            <a:ext cx="6185948" cy="699254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29646" tIns="2102524" rIns="182828" bIns="146262" numCol="1" rtlCol="0" anchor="t" anchorCtr="0" compatLnSpc="1">
            <a:prstTxWarp prst="textNoShape">
              <a:avLst/>
            </a:prstTxWarp>
          </a:bodyPr>
          <a:lstStyle/>
          <a:p>
            <a:pPr defTabSz="932228">
              <a:lnSpc>
                <a:spcPct val="90000"/>
              </a:lnSpc>
              <a:spcBef>
                <a:spcPts val="1801"/>
              </a:spcBef>
            </a:pPr>
            <a:endParaRPr lang="en-US" sz="3199" b="1" dirty="0">
              <a:gradFill>
                <a:gsLst>
                  <a:gs pos="100000">
                    <a:srgbClr val="FFFFFF"/>
                  </a:gs>
                  <a:gs pos="0">
                    <a:srgbClr val="FFFFFF"/>
                  </a:gs>
                </a:gsLst>
                <a:lin ang="5400000" scaled="0"/>
              </a:gradFill>
              <a:ea typeface="ＭＳ Ｐゴシック" charset="0"/>
            </a:endParaRPr>
          </a:p>
          <a:p>
            <a:pPr defTabSz="932228">
              <a:lnSpc>
                <a:spcPct val="90000"/>
              </a:lnSpc>
              <a:spcBef>
                <a:spcPts val="1801"/>
              </a:spcBef>
            </a:pPr>
            <a:endParaRPr lang="en-US" sz="3199" b="1" dirty="0">
              <a:gradFill>
                <a:gsLst>
                  <a:gs pos="100000">
                    <a:srgbClr val="FFFFFF"/>
                  </a:gs>
                  <a:gs pos="0">
                    <a:srgbClr val="FFFFFF"/>
                  </a:gs>
                </a:gsLst>
                <a:lin ang="5400000" scaled="0"/>
              </a:gradFill>
              <a:ea typeface="ＭＳ Ｐゴシック" charset="0"/>
            </a:endParaRPr>
          </a:p>
          <a:p>
            <a:pPr defTabSz="932228">
              <a:lnSpc>
                <a:spcPct val="90000"/>
              </a:lnSpc>
              <a:spcBef>
                <a:spcPts val="1801"/>
              </a:spcBef>
            </a:pPr>
            <a:endParaRPr lang="en-US" sz="3199" b="1" dirty="0">
              <a:gradFill>
                <a:gsLst>
                  <a:gs pos="100000">
                    <a:srgbClr val="FFFFFF"/>
                  </a:gs>
                  <a:gs pos="0">
                    <a:srgbClr val="FFFFFF"/>
                  </a:gs>
                </a:gsLst>
                <a:lin ang="5400000" scaled="0"/>
              </a:gradFill>
              <a:ea typeface="ＭＳ Ｐゴシック" charset="0"/>
            </a:endParaRPr>
          </a:p>
          <a:p>
            <a:pPr defTabSz="932228">
              <a:lnSpc>
                <a:spcPct val="90000"/>
              </a:lnSpc>
              <a:spcBef>
                <a:spcPts val="1801"/>
              </a:spcBef>
            </a:pPr>
            <a:endParaRPr lang="en-US" sz="3199" dirty="0">
              <a:gradFill>
                <a:gsLst>
                  <a:gs pos="100000">
                    <a:srgbClr val="FFFFFF"/>
                  </a:gs>
                  <a:gs pos="0">
                    <a:srgbClr val="FFFFFF"/>
                  </a:gs>
                </a:gsLst>
                <a:lin ang="5400000" scaled="0"/>
              </a:gradFill>
              <a:latin typeface="Segoe UI Light"/>
              <a:ea typeface="ＭＳ Ｐゴシック" charset="0"/>
            </a:endParaRPr>
          </a:p>
        </p:txBody>
      </p:sp>
      <p:sp>
        <p:nvSpPr>
          <p:cNvPr id="6" name="Rectangle 5"/>
          <p:cNvSpPr/>
          <p:nvPr/>
        </p:nvSpPr>
        <p:spPr>
          <a:xfrm>
            <a:off x="270552" y="4416777"/>
            <a:ext cx="5338260" cy="2495534"/>
          </a:xfrm>
          <a:prstGeom prst="rect">
            <a:avLst/>
          </a:prstGeom>
        </p:spPr>
        <p:txBody>
          <a:bodyPr wrap="square">
            <a:spAutoFit/>
          </a:bodyPr>
          <a:lstStyle/>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Productivity of Visual Studio for hybrid apps</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Scale to complex Enterprise apps through optional TypeScript support</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End-to-end development workflow included for Windows, iOS and Android</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Flexibility to use any JavaScript framework</a:t>
            </a:r>
          </a:p>
        </p:txBody>
      </p:sp>
      <p:sp>
        <p:nvSpPr>
          <p:cNvPr id="11" name="Title 10"/>
          <p:cNvSpPr>
            <a:spLocks noGrp="1"/>
          </p:cNvSpPr>
          <p:nvPr>
            <p:ph type="title"/>
          </p:nvPr>
        </p:nvSpPr>
        <p:spPr>
          <a:xfrm>
            <a:off x="276325" y="296185"/>
            <a:ext cx="11886192" cy="917315"/>
          </a:xfrm>
        </p:spPr>
        <p:txBody>
          <a:bodyPr/>
          <a:lstStyle/>
          <a:p>
            <a:r>
              <a:rPr lang="it-IT" sz="5299" dirty="0">
                <a:solidFill>
                  <a:schemeClr val="bg1"/>
                </a:solidFill>
              </a:rPr>
              <a:t>Cordova tooling in </a:t>
            </a:r>
            <a:br>
              <a:rPr lang="it-IT" sz="5299" dirty="0">
                <a:solidFill>
                  <a:schemeClr val="bg1"/>
                </a:solidFill>
              </a:rPr>
            </a:br>
            <a:r>
              <a:rPr lang="it-IT" sz="5299" dirty="0">
                <a:solidFill>
                  <a:schemeClr val="bg1"/>
                </a:solidFill>
              </a:rPr>
              <a:t>Visual Studio </a:t>
            </a:r>
            <a:endParaRPr lang="en-US" sz="5299" dirty="0">
              <a:solidFill>
                <a:schemeClr val="bg1"/>
              </a:solidFill>
              <a:latin typeface="+mn-lt"/>
            </a:endParaRPr>
          </a:p>
        </p:txBody>
      </p:sp>
      <p:sp>
        <p:nvSpPr>
          <p:cNvPr id="36" name="Content Placeholder 2"/>
          <p:cNvSpPr txBox="1">
            <a:spLocks/>
          </p:cNvSpPr>
          <p:nvPr/>
        </p:nvSpPr>
        <p:spPr>
          <a:xfrm>
            <a:off x="230943" y="2416683"/>
            <a:ext cx="4709878" cy="580133"/>
          </a:xfrm>
          <a:prstGeom prst="rect">
            <a:avLst/>
          </a:prstGeom>
        </p:spPr>
        <p:txBody>
          <a:bodyPr vert="horz" wrap="square" lIns="146262" tIns="91414" rIns="146262" bIns="91414"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FFFFF"/>
              </a:buClr>
              <a:buFontTx/>
              <a:buNone/>
              <a:defRPr/>
            </a:pPr>
            <a:r>
              <a:rPr lang="en-US" sz="2800" dirty="0">
                <a:solidFill>
                  <a:srgbClr val="FFFFFF"/>
                </a:solidFill>
                <a:latin typeface="Segoe UI Semibold" panose="020B0702040204020203" pitchFamily="34" charset="0"/>
                <a:cs typeface="Segoe UI Semibold" panose="020B0702040204020203" pitchFamily="34" charset="0"/>
              </a:rPr>
              <a:t>Hybrid-HTML apps</a:t>
            </a:r>
          </a:p>
        </p:txBody>
      </p:sp>
      <p:sp>
        <p:nvSpPr>
          <p:cNvPr id="38" name="Content Placeholder 2"/>
          <p:cNvSpPr txBox="1">
            <a:spLocks/>
          </p:cNvSpPr>
          <p:nvPr/>
        </p:nvSpPr>
        <p:spPr>
          <a:xfrm>
            <a:off x="270551" y="3777094"/>
            <a:ext cx="5759403" cy="580133"/>
          </a:xfrm>
          <a:prstGeom prst="rect">
            <a:avLst/>
          </a:prstGeom>
        </p:spPr>
        <p:txBody>
          <a:bodyPr vert="horz" wrap="square" lIns="146262" tIns="91414" rIns="146262" bIns="91414"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FFFFF"/>
              </a:buClr>
              <a:buFontTx/>
              <a:buNone/>
              <a:defRPr/>
            </a:pPr>
            <a:r>
              <a:rPr lang="it-IT" sz="2800" dirty="0">
                <a:solidFill>
                  <a:srgbClr val="FFFFFF"/>
                </a:solidFill>
                <a:latin typeface="Segoe UI Semibold" panose="020B0702040204020203" pitchFamily="34" charset="0"/>
                <a:cs typeface="Segoe UI Semibold" panose="020B0702040204020203" pitchFamily="34" charset="0"/>
              </a:rPr>
              <a:t>Cordova tooling in Visual Studio</a:t>
            </a:r>
            <a:endParaRPr lang="en-US" sz="2800" dirty="0">
              <a:solidFill>
                <a:srgbClr val="FFFFFF"/>
              </a:solidFill>
              <a:latin typeface="Segoe UI Semibold" panose="020B0702040204020203" pitchFamily="34" charset="0"/>
              <a:cs typeface="Segoe UI Semibold" panose="020B0702040204020203" pitchFamily="34" charset="0"/>
            </a:endParaRPr>
          </a:p>
        </p:txBody>
      </p:sp>
      <p:sp>
        <p:nvSpPr>
          <p:cNvPr id="4" name="Rectangle 3"/>
          <p:cNvSpPr/>
          <p:nvPr/>
        </p:nvSpPr>
        <p:spPr>
          <a:xfrm>
            <a:off x="270552" y="2988985"/>
            <a:ext cx="5490616" cy="659198"/>
          </a:xfrm>
          <a:prstGeom prst="rect">
            <a:avLst/>
          </a:prstGeom>
        </p:spPr>
        <p:txBody>
          <a:bodyPr wrap="square">
            <a:spAutoFit/>
          </a:bodyPr>
          <a:lstStyle/>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Natural path for web developers targeting devices</a:t>
            </a:r>
          </a:p>
        </p:txBody>
      </p:sp>
      <p:sp>
        <p:nvSpPr>
          <p:cNvPr id="57" name="TextBox 56"/>
          <p:cNvSpPr txBox="1"/>
          <p:nvPr/>
        </p:nvSpPr>
        <p:spPr>
          <a:xfrm>
            <a:off x="8505406" y="3361785"/>
            <a:ext cx="1371211" cy="298077"/>
          </a:xfrm>
          <a:prstGeom prst="rect">
            <a:avLst/>
          </a:prstGeom>
          <a:noFill/>
        </p:spPr>
        <p:txBody>
          <a:bodyPr wrap="square" rtlCol="0">
            <a:spAutoFit/>
          </a:bodyPr>
          <a:lstStyle/>
          <a:p>
            <a:pPr defTabSz="914165">
              <a:defRPr/>
            </a:pPr>
            <a:r>
              <a:rPr lang="en-US" sz="1299" kern="0" dirty="0">
                <a:solidFill>
                  <a:srgbClr val="FFFFFF"/>
                </a:solidFill>
              </a:rPr>
              <a:t>Black Box</a:t>
            </a:r>
          </a:p>
        </p:txBody>
      </p:sp>
      <p:grpSp>
        <p:nvGrpSpPr>
          <p:cNvPr id="58" name="Group 57"/>
          <p:cNvGrpSpPr/>
          <p:nvPr/>
        </p:nvGrpSpPr>
        <p:grpSpPr>
          <a:xfrm>
            <a:off x="7283506" y="2049873"/>
            <a:ext cx="3034216" cy="4196154"/>
            <a:chOff x="993228" y="1680735"/>
            <a:chExt cx="3035078" cy="4987280"/>
          </a:xfrm>
        </p:grpSpPr>
        <p:grpSp>
          <p:nvGrpSpPr>
            <p:cNvPr id="59" name="Group 58"/>
            <p:cNvGrpSpPr/>
            <p:nvPr/>
          </p:nvGrpSpPr>
          <p:grpSpPr>
            <a:xfrm>
              <a:off x="993228" y="1680735"/>
              <a:ext cx="3035078" cy="4753673"/>
              <a:chOff x="993228" y="1680735"/>
              <a:chExt cx="3035078" cy="4753673"/>
            </a:xfrm>
          </p:grpSpPr>
          <p:sp>
            <p:nvSpPr>
              <p:cNvPr id="61" name="Rectangle 60"/>
              <p:cNvSpPr/>
              <p:nvPr/>
            </p:nvSpPr>
            <p:spPr bwMode="auto">
              <a:xfrm>
                <a:off x="993228" y="2259012"/>
                <a:ext cx="3035078" cy="2871998"/>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algn="ctr" defTabSz="932232" fontAlgn="base">
                  <a:lnSpc>
                    <a:spcPct val="90000"/>
                  </a:lnSpc>
                  <a:spcBef>
                    <a:spcPct val="0"/>
                  </a:spcBef>
                  <a:spcAft>
                    <a:spcPct val="0"/>
                  </a:spcAft>
                  <a:defRPr/>
                </a:pPr>
                <a:endParaRPr lang="en-US" sz="2000" i="1" kern="0" dirty="0">
                  <a:gradFill>
                    <a:gsLst>
                      <a:gs pos="0">
                        <a:srgbClr val="FFFFFF"/>
                      </a:gs>
                      <a:gs pos="100000">
                        <a:srgbClr val="FFFFFF"/>
                      </a:gs>
                    </a:gsLst>
                    <a:lin ang="5400000" scaled="0"/>
                  </a:gradFill>
                  <a:ea typeface="Segoe UI" pitchFamily="34" charset="0"/>
                  <a:cs typeface="Segoe UI" pitchFamily="34" charset="0"/>
                </a:endParaRPr>
              </a:p>
            </p:txBody>
          </p:sp>
          <p:sp>
            <p:nvSpPr>
              <p:cNvPr id="62" name="Down Arrow 61"/>
              <p:cNvSpPr/>
              <p:nvPr/>
            </p:nvSpPr>
            <p:spPr bwMode="auto">
              <a:xfrm>
                <a:off x="1367287" y="4719956"/>
                <a:ext cx="484632" cy="978408"/>
              </a:xfrm>
              <a:prstGeom prst="downArrow">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defRPr/>
                </a:pPr>
                <a:endParaRPr lang="en-US" sz="240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63" name="Down Arrow 62"/>
              <p:cNvSpPr/>
              <p:nvPr/>
            </p:nvSpPr>
            <p:spPr bwMode="auto">
              <a:xfrm>
                <a:off x="2283737" y="4719956"/>
                <a:ext cx="484632" cy="978408"/>
              </a:xfrm>
              <a:prstGeom prst="downArrow">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defRPr/>
                </a:pPr>
                <a:endParaRPr lang="en-US" sz="240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64" name="Down Arrow 63"/>
              <p:cNvSpPr/>
              <p:nvPr/>
            </p:nvSpPr>
            <p:spPr bwMode="auto">
              <a:xfrm>
                <a:off x="3200187" y="4719956"/>
                <a:ext cx="484632" cy="978408"/>
              </a:xfrm>
              <a:prstGeom prst="downArrow">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defRPr/>
                </a:pPr>
                <a:endParaRPr lang="en-US" sz="2400" kern="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5" name="Picture 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18417" y="5702850"/>
                <a:ext cx="615272" cy="731558"/>
              </a:xfrm>
              <a:prstGeom prst="rect">
                <a:avLst/>
              </a:prstGeom>
            </p:spPr>
          </p:pic>
          <p:pic>
            <p:nvPicPr>
              <p:cNvPr id="66" name="Picture 65"/>
              <p:cNvPicPr>
                <a:picLocks noChangeAspect="1"/>
              </p:cNvPicPr>
              <p:nvPr/>
            </p:nvPicPr>
            <p:blipFill>
              <a:blip r:embed="rId5" cstate="print">
                <a:duotone>
                  <a:srgbClr val="55C5E9">
                    <a:shade val="45000"/>
                    <a:satMod val="135000"/>
                  </a:srgbClr>
                  <a:prstClr val="white"/>
                </a:duotone>
                <a:extLst>
                  <a:ext uri="{28A0092B-C50C-407E-A947-70E740481C1C}">
                    <a14:useLocalDpi xmlns:a14="http://schemas.microsoft.com/office/drawing/2010/main" val="0"/>
                  </a:ext>
                </a:extLst>
              </a:blip>
              <a:stretch>
                <a:fillRect/>
              </a:stretch>
            </p:blipFill>
            <p:spPr>
              <a:xfrm>
                <a:off x="3131271" y="5698364"/>
                <a:ext cx="563115" cy="674612"/>
              </a:xfrm>
              <a:prstGeom prst="rect">
                <a:avLst/>
              </a:prstGeom>
            </p:spPr>
          </p:pic>
          <p:sp>
            <p:nvSpPr>
              <p:cNvPr id="67" name="Down Arrow 66"/>
              <p:cNvSpPr/>
              <p:nvPr/>
            </p:nvSpPr>
            <p:spPr bwMode="auto">
              <a:xfrm>
                <a:off x="2268451" y="1680735"/>
                <a:ext cx="484632" cy="978408"/>
              </a:xfrm>
              <a:prstGeom prst="downArrow">
                <a:avLst/>
              </a:prstGeom>
              <a:solidFill>
                <a:srgbClr val="FFFFFF">
                  <a:lumMod val="85000"/>
                </a:srgbClr>
              </a:solidFill>
              <a:ln w="28575" cap="flat" cmpd="sng" algn="ctr">
                <a:solidFill>
                  <a:schemeClr val="bg1"/>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defRPr/>
                </a:pPr>
                <a:endParaRPr lang="en-US" sz="2400" kern="0" dirty="0" err="1">
                  <a:gradFill>
                    <a:gsLst>
                      <a:gs pos="0">
                        <a:srgbClr val="FFFFFF"/>
                      </a:gs>
                      <a:gs pos="100000">
                        <a:srgbClr val="FFFFFF"/>
                      </a:gs>
                    </a:gsLst>
                    <a:lin ang="5400000" scaled="0"/>
                  </a:gradFill>
                  <a:ea typeface="Segoe UI" pitchFamily="34" charset="0"/>
                  <a:cs typeface="Segoe UI" pitchFamily="34" charset="0"/>
                </a:endParaRPr>
              </a:p>
            </p:txBody>
          </p:sp>
        </p:grpSp>
        <p:pic>
          <p:nvPicPr>
            <p:cNvPr id="60" name="Picture 59"/>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998311" y="5469242"/>
              <a:ext cx="1036857" cy="1198773"/>
            </a:xfrm>
            <a:prstGeom prst="rect">
              <a:avLst/>
            </a:prstGeom>
          </p:spPr>
        </p:pic>
      </p:grpSp>
      <p:sp>
        <p:nvSpPr>
          <p:cNvPr id="68" name="Rectangle 67"/>
          <p:cNvSpPr/>
          <p:nvPr/>
        </p:nvSpPr>
        <p:spPr bwMode="auto">
          <a:xfrm>
            <a:off x="7283508" y="976184"/>
            <a:ext cx="3034216" cy="1444189"/>
          </a:xfrm>
          <a:prstGeom prst="rect">
            <a:avLst/>
          </a:prstGeom>
          <a:solidFill>
            <a:srgbClr val="FFFFFF">
              <a:lumMod val="85000"/>
            </a:srgbClr>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algn="ctr" defTabSz="932232" fontAlgn="base">
              <a:lnSpc>
                <a:spcPct val="90000"/>
              </a:lnSpc>
              <a:spcBef>
                <a:spcPct val="0"/>
              </a:spcBef>
              <a:spcAft>
                <a:spcPct val="0"/>
              </a:spcAft>
              <a:defRPr/>
            </a:pPr>
            <a:r>
              <a:rPr lang="en-US" sz="1299" kern="0" dirty="0">
                <a:gradFill>
                  <a:gsLst>
                    <a:gs pos="0">
                      <a:srgbClr val="3F3F3F"/>
                    </a:gs>
                    <a:gs pos="100000">
                      <a:srgbClr val="3F3F3F"/>
                    </a:gs>
                  </a:gsLst>
                  <a:lin ang="5400000" scaled="0"/>
                </a:gradFill>
                <a:ea typeface="Segoe UI" pitchFamily="34" charset="0"/>
                <a:cs typeface="Segoe UI" pitchFamily="34" charset="0"/>
              </a:rPr>
              <a:t>CSS | HTML</a:t>
            </a:r>
          </a:p>
          <a:p>
            <a:pPr algn="ctr" defTabSz="932232" fontAlgn="base">
              <a:lnSpc>
                <a:spcPct val="90000"/>
              </a:lnSpc>
              <a:spcBef>
                <a:spcPct val="0"/>
              </a:spcBef>
              <a:spcAft>
                <a:spcPct val="0"/>
              </a:spcAft>
              <a:defRPr/>
            </a:pPr>
            <a:r>
              <a:rPr lang="en-US" sz="1299" kern="0" dirty="0">
                <a:gradFill>
                  <a:gsLst>
                    <a:gs pos="0">
                      <a:srgbClr val="3F3F3F"/>
                    </a:gs>
                    <a:gs pos="100000">
                      <a:srgbClr val="3F3F3F"/>
                    </a:gs>
                  </a:gsLst>
                  <a:lin ang="5400000" scaled="0"/>
                </a:gradFill>
                <a:ea typeface="Segoe UI" pitchFamily="34" charset="0"/>
                <a:cs typeface="Segoe UI" pitchFamily="34" charset="0"/>
              </a:rPr>
              <a:t>JavaScript | TypeScript</a:t>
            </a:r>
          </a:p>
        </p:txBody>
      </p:sp>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14748" y="3244553"/>
            <a:ext cx="2971731" cy="1233716"/>
          </a:xfrm>
          <a:prstGeom prst="rect">
            <a:avLst/>
          </a:prstGeom>
        </p:spPr>
      </p:pic>
      <p:sp>
        <p:nvSpPr>
          <p:cNvPr id="71" name="Rectangle 70"/>
          <p:cNvSpPr/>
          <p:nvPr/>
        </p:nvSpPr>
        <p:spPr bwMode="auto">
          <a:xfrm>
            <a:off x="10442107" y="976183"/>
            <a:ext cx="803905" cy="397665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2" name="Picture 71"/>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bwMode="auto">
          <a:xfrm rot="5400000">
            <a:off x="9421428" y="2617814"/>
            <a:ext cx="2845265" cy="741913"/>
          </a:xfrm>
          <a:prstGeom prst="rect">
            <a:avLst/>
          </a:prstGeom>
          <a:solidFill>
            <a:srgbClr val="661F79"/>
          </a:solidFill>
          <a:ln>
            <a:noFill/>
            <a:headEnd type="none" w="med" len="med"/>
            <a:tailEnd type="none" w="med" len="med"/>
          </a:ln>
          <a:extLst/>
        </p:spPr>
      </p:pic>
    </p:spTree>
    <p:extLst>
      <p:ext uri="{BB962C8B-B14F-4D97-AF65-F5344CB8AC3E}">
        <p14:creationId xmlns:p14="http://schemas.microsoft.com/office/powerpoint/2010/main" val="915440001"/>
      </p:ext>
    </p:extLst>
  </p:cSld>
  <p:clrMapOvr>
    <a:masterClrMapping/>
  </p:clrMapOvr>
  <mc:AlternateContent xmlns:mc="http://schemas.openxmlformats.org/markup-compatibility/2006" xmlns:p14="http://schemas.microsoft.com/office/powerpoint/2010/main">
    <mc:Choice Requires="p14">
      <p:transition p14:dur="150">
        <p:fade/>
      </p:transition>
    </mc:Choice>
    <mc:Fallback xmlns="">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4" name="Text Placeholder 3"/>
          <p:cNvSpPr>
            <a:spLocks noGrp="1"/>
          </p:cNvSpPr>
          <p:nvPr>
            <p:ph type="body" sz="quarter" idx="12"/>
          </p:nvPr>
        </p:nvSpPr>
        <p:spPr/>
        <p:txBody>
          <a:bodyPr/>
          <a:lstStyle/>
          <a:p>
            <a:r>
              <a:rPr lang="en-US" dirty="0" smtClean="0"/>
              <a:t>Cordova</a:t>
            </a:r>
            <a:endParaRPr lang="en-US" dirty="0"/>
          </a:p>
        </p:txBody>
      </p:sp>
    </p:spTree>
    <p:extLst>
      <p:ext uri="{BB962C8B-B14F-4D97-AF65-F5344CB8AC3E}">
        <p14:creationId xmlns:p14="http://schemas.microsoft.com/office/powerpoint/2010/main" val="41832317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Cloud</a:t>
            </a:r>
            <a:endParaRPr lang="en-US" dirty="0"/>
          </a:p>
        </p:txBody>
      </p:sp>
    </p:spTree>
    <p:extLst>
      <p:ext uri="{BB962C8B-B14F-4D97-AF65-F5344CB8AC3E}">
        <p14:creationId xmlns:p14="http://schemas.microsoft.com/office/powerpoint/2010/main" val="143775779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764" y="993"/>
            <a:ext cx="6230593" cy="699254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0" tIns="45704" rIns="91410" bIns="45704" numCol="1" rtlCol="0" anchor="ctr" anchorCtr="0" compatLnSpc="1">
            <a:prstTxWarp prst="textNoShape">
              <a:avLst/>
            </a:prstTxWarp>
          </a:bodyPr>
          <a:lstStyle/>
          <a:p>
            <a:pPr algn="ctr" defTabSz="913863" fontAlgn="base">
              <a:lnSpc>
                <a:spcPct val="90000"/>
              </a:lnSpc>
              <a:spcBef>
                <a:spcPct val="0"/>
              </a:spcBef>
              <a:spcAft>
                <a:spcPct val="0"/>
              </a:spcAft>
            </a:pPr>
            <a:endParaRPr lang="en-US" sz="2000" spc="-5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188370" y="295733"/>
            <a:ext cx="11550761" cy="917444"/>
          </a:xfrm>
        </p:spPr>
        <p:txBody>
          <a:bodyPr/>
          <a:lstStyle/>
          <a:p>
            <a:r>
              <a:rPr lang="en-US" sz="4799" dirty="0" err="1" smtClean="0">
                <a:solidFill>
                  <a:schemeClr val="bg1"/>
                </a:solidFill>
              </a:rPr>
              <a:t>Microservices</a:t>
            </a:r>
            <a:endParaRPr lang="en-US" sz="4799" dirty="0">
              <a:solidFill>
                <a:schemeClr val="bg1"/>
              </a:solidFill>
            </a:endParaRPr>
          </a:p>
        </p:txBody>
      </p:sp>
      <p:sp>
        <p:nvSpPr>
          <p:cNvPr id="4" name="Rectangle 3"/>
          <p:cNvSpPr/>
          <p:nvPr/>
        </p:nvSpPr>
        <p:spPr>
          <a:xfrm>
            <a:off x="445328" y="1971859"/>
            <a:ext cx="5571613" cy="4457431"/>
          </a:xfrm>
          <a:prstGeom prst="rect">
            <a:avLst/>
          </a:prstGeom>
        </p:spPr>
        <p:txBody>
          <a:bodyPr wrap="square">
            <a:spAutoFit/>
          </a:bodyPr>
          <a:lstStyle/>
          <a:p>
            <a:pPr defTabSz="932228"/>
            <a:r>
              <a:rPr lang="en-US" sz="2800" dirty="0">
                <a:solidFill>
                  <a:srgbClr val="FFFFFF"/>
                </a:solidFill>
                <a:latin typeface="Segoe UI Semibold" panose="020B0702040204020203" pitchFamily="34" charset="0"/>
                <a:cs typeface="Segoe UI Semibold" panose="020B0702040204020203" pitchFamily="34" charset="0"/>
              </a:rPr>
              <a:t>Architecture principles</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Componentization via out-of-process services</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Smart end points, dumb pipes</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Design for failure</a:t>
            </a:r>
          </a:p>
          <a:p>
            <a:pPr defTabSz="932228"/>
            <a:endParaRPr lang="en-US" sz="2400" dirty="0">
              <a:solidFill>
                <a:srgbClr val="FFFFFF"/>
              </a:solidFill>
              <a:latin typeface="Segoe UI Light"/>
            </a:endParaRPr>
          </a:p>
          <a:p>
            <a:pPr defTabSz="932228"/>
            <a:r>
              <a:rPr lang="en-US" sz="2800" dirty="0">
                <a:solidFill>
                  <a:srgbClr val="FFFFFF"/>
                </a:solidFill>
                <a:latin typeface="Segoe UI Semibold" panose="020B0702040204020203" pitchFamily="34" charset="0"/>
                <a:cs typeface="Segoe UI Semibold" panose="020B0702040204020203" pitchFamily="34" charset="0"/>
              </a:rPr>
              <a:t>Organization principles</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Organized by business capabilities</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You build it, you deploy it, you run it</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Decentralized governance</a:t>
            </a:r>
          </a:p>
        </p:txBody>
      </p:sp>
      <p:sp>
        <p:nvSpPr>
          <p:cNvPr id="33" name="Rectangle 32"/>
          <p:cNvSpPr/>
          <p:nvPr/>
        </p:nvSpPr>
        <p:spPr>
          <a:xfrm>
            <a:off x="6379537" y="4513500"/>
            <a:ext cx="5921150" cy="1349785"/>
          </a:xfrm>
          <a:prstGeom prst="rect">
            <a:avLst/>
          </a:prstGeom>
        </p:spPr>
        <p:txBody>
          <a:bodyPr wrap="square">
            <a:spAutoFit/>
          </a:bodyPr>
          <a:lstStyle/>
          <a:p>
            <a:pPr defTabSz="932509"/>
            <a:r>
              <a:rPr lang="en-US" sz="2000" dirty="0">
                <a:solidFill>
                  <a:srgbClr val="68217A"/>
                </a:solidFill>
                <a:latin typeface="Segoe UI Light" panose="020B0502040204020203" pitchFamily="34" charset="0"/>
              </a:rPr>
              <a:t>“Any organization that designs a system will produce a design whose structure is a copy of the organization's communication structure.” </a:t>
            </a:r>
          </a:p>
          <a:p>
            <a:pPr defTabSz="932509"/>
            <a:r>
              <a:rPr lang="en-US" sz="2000" dirty="0">
                <a:solidFill>
                  <a:srgbClr val="68217A"/>
                </a:solidFill>
                <a:latin typeface="Segoe UI Light" panose="020B0502040204020203" pitchFamily="34" charset="0"/>
              </a:rPr>
              <a:t>– Melvyn Conway, 1967</a:t>
            </a:r>
          </a:p>
        </p:txBody>
      </p:sp>
      <p:pic>
        <p:nvPicPr>
          <p:cNvPr id="34" name="Picture 33"/>
          <p:cNvPicPr>
            <a:picLocks noChangeAspect="1"/>
          </p:cNvPicPr>
          <p:nvPr/>
        </p:nvPicPr>
        <p:blipFill>
          <a:blip r:embed="rId3"/>
          <a:stretch>
            <a:fillRect/>
          </a:stretch>
        </p:blipFill>
        <p:spPr>
          <a:xfrm>
            <a:off x="6745246" y="980070"/>
            <a:ext cx="2177338" cy="2978198"/>
          </a:xfrm>
          <a:prstGeom prst="rect">
            <a:avLst/>
          </a:prstGeom>
        </p:spPr>
      </p:pic>
      <p:pic>
        <p:nvPicPr>
          <p:cNvPr id="35" name="Picture 34"/>
          <p:cNvPicPr>
            <a:picLocks noChangeAspect="1"/>
          </p:cNvPicPr>
          <p:nvPr/>
        </p:nvPicPr>
        <p:blipFill>
          <a:blip r:embed="rId4"/>
          <a:stretch>
            <a:fillRect/>
          </a:stretch>
        </p:blipFill>
        <p:spPr>
          <a:xfrm>
            <a:off x="9615619" y="992574"/>
            <a:ext cx="2310119" cy="2965694"/>
          </a:xfrm>
          <a:prstGeom prst="rect">
            <a:avLst/>
          </a:prstGeom>
        </p:spPr>
      </p:pic>
      <p:sp>
        <p:nvSpPr>
          <p:cNvPr id="36" name="Down Arrow 35"/>
          <p:cNvSpPr/>
          <p:nvPr/>
        </p:nvSpPr>
        <p:spPr bwMode="auto">
          <a:xfrm rot="16200000">
            <a:off x="9131262" y="2469305"/>
            <a:ext cx="484495" cy="484220"/>
          </a:xfrm>
          <a:prstGeom prst="downArrow">
            <a:avLst/>
          </a:prstGeom>
          <a:solidFill>
            <a:srgbClr val="1B5CA9"/>
          </a:solidFill>
          <a:ln w="28575" cap="flat" cmpd="sng" algn="ctr">
            <a:solidFill>
              <a:schemeClr val="bg1"/>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defRPr/>
            </a:pPr>
            <a:endParaRPr lang="en-US" sz="240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a:xfrm>
            <a:off x="6675921" y="6335327"/>
            <a:ext cx="5422410" cy="286306"/>
          </a:xfrm>
          <a:prstGeom prst="rect">
            <a:avLst/>
          </a:prstGeom>
        </p:spPr>
        <p:txBody>
          <a:bodyPr wrap="square">
            <a:spAutoFit/>
          </a:bodyPr>
          <a:lstStyle/>
          <a:p>
            <a:pPr algn="r" defTabSz="932597"/>
            <a:r>
              <a:rPr lang="en-US" sz="1224" dirty="0">
                <a:solidFill>
                  <a:srgbClr val="616161"/>
                </a:solidFill>
                <a:latin typeface="Segoe UI Light" panose="020B0502040204020203" pitchFamily="34" charset="0"/>
              </a:rPr>
              <a:t>Source: Martin Fowler - </a:t>
            </a:r>
            <a:r>
              <a:rPr lang="en-US" sz="1224" dirty="0" err="1">
                <a:solidFill>
                  <a:srgbClr val="616161"/>
                </a:solidFill>
                <a:latin typeface="Segoe UI Light" panose="020B0502040204020203" pitchFamily="34" charset="0"/>
              </a:rPr>
              <a:t>Microservices</a:t>
            </a:r>
            <a:r>
              <a:rPr lang="en-US" sz="1224" dirty="0">
                <a:solidFill>
                  <a:srgbClr val="616161"/>
                </a:solidFill>
                <a:latin typeface="Segoe UI Light" panose="020B0502040204020203" pitchFamily="34" charset="0"/>
              </a:rPr>
              <a:t> paper</a:t>
            </a:r>
            <a:endParaRPr lang="en-US" sz="1224" dirty="0">
              <a:solidFill>
                <a:srgbClr val="616161"/>
              </a:solidFill>
            </a:endParaRPr>
          </a:p>
        </p:txBody>
      </p:sp>
    </p:spTree>
    <p:extLst>
      <p:ext uri="{BB962C8B-B14F-4D97-AF65-F5344CB8AC3E}">
        <p14:creationId xmlns:p14="http://schemas.microsoft.com/office/powerpoint/2010/main" val="2212225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764" y="993"/>
            <a:ext cx="5935803" cy="699254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0" tIns="45704" rIns="91410" bIns="45704" numCol="1" rtlCol="0" anchor="ctr" anchorCtr="0" compatLnSpc="1">
            <a:prstTxWarp prst="textNoShape">
              <a:avLst/>
            </a:prstTxWarp>
          </a:bodyPr>
          <a:lstStyle/>
          <a:p>
            <a:pPr algn="ctr" defTabSz="913863" fontAlgn="base">
              <a:lnSpc>
                <a:spcPct val="90000"/>
              </a:lnSpc>
              <a:spcBef>
                <a:spcPct val="0"/>
              </a:spcBef>
              <a:spcAft>
                <a:spcPct val="0"/>
              </a:spcAft>
            </a:pPr>
            <a:endParaRPr lang="en-US" sz="2000" spc="-50" dirty="0" err="1">
              <a:gradFill>
                <a:gsLst>
                  <a:gs pos="0">
                    <a:srgbClr val="FFFFFF"/>
                  </a:gs>
                  <a:gs pos="100000">
                    <a:srgbClr val="FFFFFF"/>
                  </a:gs>
                </a:gsLst>
                <a:lin ang="5400000" scaled="0"/>
              </a:gradFill>
            </a:endParaRPr>
          </a:p>
        </p:txBody>
      </p:sp>
      <p:sp>
        <p:nvSpPr>
          <p:cNvPr id="2" name="Title 1"/>
          <p:cNvSpPr>
            <a:spLocks noGrp="1"/>
          </p:cNvSpPr>
          <p:nvPr>
            <p:ph type="title"/>
          </p:nvPr>
        </p:nvSpPr>
        <p:spPr>
          <a:xfrm>
            <a:off x="188370" y="295733"/>
            <a:ext cx="11550761" cy="917444"/>
          </a:xfrm>
        </p:spPr>
        <p:txBody>
          <a:bodyPr/>
          <a:lstStyle/>
          <a:p>
            <a:r>
              <a:rPr lang="en-US" sz="4799" dirty="0" smtClean="0">
                <a:solidFill>
                  <a:schemeClr val="bg1"/>
                </a:solidFill>
              </a:rPr>
              <a:t>Azure </a:t>
            </a:r>
            <a:r>
              <a:rPr lang="en-US" sz="4799" dirty="0">
                <a:solidFill>
                  <a:schemeClr val="bg1"/>
                </a:solidFill>
              </a:rPr>
              <a:t>App Service</a:t>
            </a:r>
          </a:p>
        </p:txBody>
      </p:sp>
      <p:sp>
        <p:nvSpPr>
          <p:cNvPr id="4" name="Rectangle 3"/>
          <p:cNvSpPr/>
          <p:nvPr/>
        </p:nvSpPr>
        <p:spPr>
          <a:xfrm>
            <a:off x="445327" y="1971860"/>
            <a:ext cx="5492239" cy="4975372"/>
          </a:xfrm>
          <a:prstGeom prst="rect">
            <a:avLst/>
          </a:prstGeom>
        </p:spPr>
        <p:txBody>
          <a:bodyPr wrap="square">
            <a:spAutoFit/>
          </a:bodyPr>
          <a:lstStyle/>
          <a:p>
            <a:pPr defTabSz="932228"/>
            <a:r>
              <a:rPr lang="en-US" sz="2800" dirty="0">
                <a:solidFill>
                  <a:srgbClr val="FFFFFF"/>
                </a:solidFill>
                <a:latin typeface="Segoe UI Semibold" panose="020B0702040204020203" pitchFamily="34" charset="0"/>
                <a:cs typeface="Segoe UI Semibold" panose="020B0702040204020203" pitchFamily="34" charset="0"/>
              </a:rPr>
              <a:t>Unified App Platform</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Multi-channel: web + mobile + APIs</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Integrated API management and catalog</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Available in public and private cloud</a:t>
            </a:r>
          </a:p>
          <a:p>
            <a:pPr defTabSz="932228"/>
            <a:endParaRPr lang="en-US" sz="2400" dirty="0">
              <a:solidFill>
                <a:srgbClr val="FFFFFF"/>
              </a:solidFill>
              <a:latin typeface="Segoe UI Light"/>
            </a:endParaRPr>
          </a:p>
          <a:p>
            <a:pPr defTabSz="932228"/>
            <a:r>
              <a:rPr lang="en-US" sz="2800" dirty="0">
                <a:solidFill>
                  <a:srgbClr val="FFFFFF"/>
                </a:solidFill>
                <a:latin typeface="Segoe UI Semibold" panose="020B0702040204020203" pitchFamily="34" charset="0"/>
                <a:cs typeface="Segoe UI Semibold" panose="020B0702040204020203" pitchFamily="34" charset="0"/>
              </a:rPr>
              <a:t>Accelerated development</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Use your preferred tools or…</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Leverage Visual Studio / .NET productivity or…</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Use built-in business process visual tool or…</a:t>
            </a:r>
          </a:p>
          <a:p>
            <a:pPr marL="285695" indent="-285695" defTabSz="932148">
              <a:lnSpc>
                <a:spcPct val="90000"/>
              </a:lnSpc>
              <a:spcBef>
                <a:spcPts val="1801"/>
              </a:spcBef>
              <a:buFont typeface="Arial" panose="020B0604020202020204" pitchFamily="34" charset="0"/>
              <a:buChar char="•"/>
            </a:pPr>
            <a:r>
              <a:rPr lang="en-US" sz="2000" dirty="0">
                <a:gradFill>
                  <a:gsLst>
                    <a:gs pos="100000">
                      <a:srgbClr val="FFFFFF"/>
                    </a:gs>
                    <a:gs pos="0">
                      <a:srgbClr val="FFFFFF"/>
                    </a:gs>
                  </a:gsLst>
                  <a:lin ang="5400000" scaled="0"/>
                </a:gradFill>
                <a:latin typeface="Segoe UI Light"/>
                <a:ea typeface="ＭＳ Ｐゴシック" charset="0"/>
              </a:rPr>
              <a:t>Use / wrap existing services and apps</a:t>
            </a:r>
          </a:p>
        </p:txBody>
      </p:sp>
      <p:sp>
        <p:nvSpPr>
          <p:cNvPr id="12" name="Rectangle 11"/>
          <p:cNvSpPr/>
          <p:nvPr/>
        </p:nvSpPr>
        <p:spPr bwMode="auto">
          <a:xfrm>
            <a:off x="6338918" y="3188600"/>
            <a:ext cx="5725837" cy="1015879"/>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0" tIns="45704" rIns="91410" bIns="45704" numCol="1" rtlCol="0" anchor="ctr" anchorCtr="0" compatLnSpc="1">
            <a:prstTxWarp prst="textNoShape">
              <a:avLst/>
            </a:prstTxWarp>
          </a:bodyPr>
          <a:lstStyle/>
          <a:p>
            <a:pPr algn="ctr" defTabSz="913863" fontAlgn="base">
              <a:lnSpc>
                <a:spcPct val="90000"/>
              </a:lnSpc>
              <a:spcBef>
                <a:spcPct val="0"/>
              </a:spcBef>
              <a:spcAft>
                <a:spcPct val="0"/>
              </a:spcAft>
            </a:pPr>
            <a:r>
              <a:rPr lang="en-US" sz="2000" spc="-50" dirty="0">
                <a:gradFill>
                  <a:gsLst>
                    <a:gs pos="0">
                      <a:srgbClr val="FFFFFF"/>
                    </a:gs>
                    <a:gs pos="100000">
                      <a:srgbClr val="FFFFFF"/>
                    </a:gs>
                  </a:gsLst>
                  <a:lin ang="5400000" scaled="0"/>
                </a:gradFill>
              </a:rPr>
              <a:t>MICROSERVICES PLATFORM</a:t>
            </a:r>
          </a:p>
        </p:txBody>
      </p:sp>
      <p:sp>
        <p:nvSpPr>
          <p:cNvPr id="13" name="Rectangle 12"/>
          <p:cNvSpPr/>
          <p:nvPr/>
        </p:nvSpPr>
        <p:spPr bwMode="auto">
          <a:xfrm>
            <a:off x="6338918" y="1402923"/>
            <a:ext cx="1392106" cy="174464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algn="ctr" defTabSz="932293">
              <a:lnSpc>
                <a:spcPct val="90000"/>
              </a:lnSpc>
            </a:pPr>
            <a:endParaRPr lang="en-US" sz="1599" dirty="0">
              <a:gradFill>
                <a:gsLst>
                  <a:gs pos="0">
                    <a:srgbClr val="3F3F3F"/>
                  </a:gs>
                  <a:gs pos="100000">
                    <a:srgbClr val="3F3F3F"/>
                  </a:gs>
                </a:gsLst>
                <a:lin ang="5400000" scaled="0"/>
              </a:gradFill>
              <a:ea typeface="Segoe UI" pitchFamily="34" charset="0"/>
              <a:cs typeface="Segoe UI" pitchFamily="34" charset="0"/>
            </a:endParaRPr>
          </a:p>
        </p:txBody>
      </p:sp>
      <p:sp>
        <p:nvSpPr>
          <p:cNvPr id="10" name="TextBox 9"/>
          <p:cNvSpPr txBox="1"/>
          <p:nvPr/>
        </p:nvSpPr>
        <p:spPr>
          <a:xfrm>
            <a:off x="6338918" y="2624861"/>
            <a:ext cx="1392106" cy="350330"/>
          </a:xfrm>
          <a:prstGeom prst="rect">
            <a:avLst/>
          </a:prstGeom>
          <a:noFill/>
        </p:spPr>
        <p:txBody>
          <a:bodyPr wrap="square" rtlCol="0">
            <a:spAutoFit/>
          </a:bodyPr>
          <a:lstStyle/>
          <a:p>
            <a:pPr algn="ctr" defTabSz="932597"/>
            <a:r>
              <a:rPr lang="en-US" sz="1632" b="1" cap="all" dirty="0">
                <a:solidFill>
                  <a:srgbClr val="616161"/>
                </a:solidFill>
              </a:rPr>
              <a:t>Web Apps</a:t>
            </a:r>
          </a:p>
        </p:txBody>
      </p:sp>
      <p:pic>
        <p:nvPicPr>
          <p:cNvPr id="11" name="Picture 10"/>
          <p:cNvPicPr>
            <a:picLocks noChangeAspect="1"/>
          </p:cNvPicPr>
          <p:nvPr/>
        </p:nvPicPr>
        <p:blipFill>
          <a:blip r:embed="rId3">
            <a:lum bright="-48000" contrast="-40000"/>
          </a:blip>
          <a:stretch>
            <a:fillRect/>
          </a:stretch>
        </p:blipFill>
        <p:spPr>
          <a:xfrm>
            <a:off x="6615587" y="1784852"/>
            <a:ext cx="738806" cy="721579"/>
          </a:xfrm>
          <a:prstGeom prst="rect">
            <a:avLst/>
          </a:prstGeom>
        </p:spPr>
      </p:pic>
      <p:sp>
        <p:nvSpPr>
          <p:cNvPr id="20" name="Rectangle 19"/>
          <p:cNvSpPr/>
          <p:nvPr/>
        </p:nvSpPr>
        <p:spPr bwMode="auto">
          <a:xfrm>
            <a:off x="7786258" y="1402923"/>
            <a:ext cx="1392106" cy="174464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algn="ctr" defTabSz="932293">
              <a:lnSpc>
                <a:spcPct val="90000"/>
              </a:lnSpc>
            </a:pPr>
            <a:endParaRPr lang="en-US" sz="1599" dirty="0">
              <a:gradFill>
                <a:gsLst>
                  <a:gs pos="0">
                    <a:srgbClr val="3F3F3F"/>
                  </a:gs>
                  <a:gs pos="100000">
                    <a:srgbClr val="3F3F3F"/>
                  </a:gs>
                </a:gsLst>
                <a:lin ang="5400000" scaled="0"/>
              </a:gradFill>
              <a:ea typeface="Segoe UI" pitchFamily="34" charset="0"/>
              <a:cs typeface="Segoe UI" pitchFamily="34" charset="0"/>
            </a:endParaRPr>
          </a:p>
        </p:txBody>
      </p:sp>
      <p:sp>
        <p:nvSpPr>
          <p:cNvPr id="21" name="TextBox 20"/>
          <p:cNvSpPr txBox="1"/>
          <p:nvPr/>
        </p:nvSpPr>
        <p:spPr>
          <a:xfrm>
            <a:off x="7786258" y="2624861"/>
            <a:ext cx="1392106" cy="350330"/>
          </a:xfrm>
          <a:prstGeom prst="rect">
            <a:avLst/>
          </a:prstGeom>
          <a:noFill/>
        </p:spPr>
        <p:txBody>
          <a:bodyPr wrap="square" rtlCol="0">
            <a:spAutoFit/>
          </a:bodyPr>
          <a:lstStyle/>
          <a:p>
            <a:pPr algn="ctr" defTabSz="932597"/>
            <a:r>
              <a:rPr lang="en-US" sz="1632" b="1" cap="all" dirty="0">
                <a:solidFill>
                  <a:srgbClr val="616161"/>
                </a:solidFill>
              </a:rPr>
              <a:t>MOBILE Apps</a:t>
            </a:r>
          </a:p>
        </p:txBody>
      </p:sp>
      <p:sp>
        <p:nvSpPr>
          <p:cNvPr id="23" name="Rectangle 22"/>
          <p:cNvSpPr/>
          <p:nvPr/>
        </p:nvSpPr>
        <p:spPr bwMode="auto">
          <a:xfrm>
            <a:off x="9227334" y="1402923"/>
            <a:ext cx="1392106" cy="174464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algn="ctr" defTabSz="932293">
              <a:lnSpc>
                <a:spcPct val="90000"/>
              </a:lnSpc>
            </a:pPr>
            <a:endParaRPr lang="en-US" sz="1599" dirty="0">
              <a:gradFill>
                <a:gsLst>
                  <a:gs pos="0">
                    <a:srgbClr val="3F3F3F"/>
                  </a:gs>
                  <a:gs pos="100000">
                    <a:srgbClr val="3F3F3F"/>
                  </a:gs>
                </a:gsLst>
                <a:lin ang="5400000" scaled="0"/>
              </a:gradFill>
              <a:ea typeface="Segoe UI" pitchFamily="34" charset="0"/>
              <a:cs typeface="Segoe UI" pitchFamily="34" charset="0"/>
            </a:endParaRPr>
          </a:p>
        </p:txBody>
      </p:sp>
      <p:sp>
        <p:nvSpPr>
          <p:cNvPr id="24" name="TextBox 23"/>
          <p:cNvSpPr txBox="1"/>
          <p:nvPr/>
        </p:nvSpPr>
        <p:spPr>
          <a:xfrm>
            <a:off x="9227334" y="2624861"/>
            <a:ext cx="1366862" cy="350330"/>
          </a:xfrm>
          <a:prstGeom prst="rect">
            <a:avLst/>
          </a:prstGeom>
          <a:noFill/>
        </p:spPr>
        <p:txBody>
          <a:bodyPr wrap="square" rtlCol="0">
            <a:spAutoFit/>
          </a:bodyPr>
          <a:lstStyle/>
          <a:p>
            <a:pPr algn="ctr" defTabSz="932597"/>
            <a:r>
              <a:rPr lang="en-US" sz="1632" b="1" cap="all" dirty="0">
                <a:solidFill>
                  <a:srgbClr val="616161"/>
                </a:solidFill>
              </a:rPr>
              <a:t>API Apps</a:t>
            </a:r>
          </a:p>
        </p:txBody>
      </p:sp>
      <p:sp>
        <p:nvSpPr>
          <p:cNvPr id="26" name="Rectangle 25"/>
          <p:cNvSpPr/>
          <p:nvPr/>
        </p:nvSpPr>
        <p:spPr bwMode="auto">
          <a:xfrm>
            <a:off x="10672648" y="1402922"/>
            <a:ext cx="1392106" cy="174464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algn="ctr" defTabSz="932293">
              <a:lnSpc>
                <a:spcPct val="90000"/>
              </a:lnSpc>
            </a:pPr>
            <a:endParaRPr lang="en-US" sz="1599" dirty="0">
              <a:gradFill>
                <a:gsLst>
                  <a:gs pos="0">
                    <a:srgbClr val="3F3F3F"/>
                  </a:gs>
                  <a:gs pos="100000">
                    <a:srgbClr val="3F3F3F"/>
                  </a:gs>
                </a:gsLst>
                <a:lin ang="5400000" scaled="0"/>
              </a:gradFill>
              <a:ea typeface="Segoe UI" pitchFamily="34" charset="0"/>
              <a:cs typeface="Segoe UI" pitchFamily="34" charset="0"/>
            </a:endParaRPr>
          </a:p>
        </p:txBody>
      </p:sp>
      <p:sp>
        <p:nvSpPr>
          <p:cNvPr id="27" name="TextBox 26"/>
          <p:cNvSpPr txBox="1"/>
          <p:nvPr/>
        </p:nvSpPr>
        <p:spPr>
          <a:xfrm>
            <a:off x="10672648" y="2624860"/>
            <a:ext cx="1392106" cy="350330"/>
          </a:xfrm>
          <a:prstGeom prst="rect">
            <a:avLst/>
          </a:prstGeom>
          <a:noFill/>
        </p:spPr>
        <p:txBody>
          <a:bodyPr wrap="square" rtlCol="0">
            <a:spAutoFit/>
          </a:bodyPr>
          <a:lstStyle/>
          <a:p>
            <a:pPr algn="ctr" defTabSz="932597"/>
            <a:r>
              <a:rPr lang="en-US" sz="1632" b="1" cap="all" dirty="0" smtClean="0">
                <a:solidFill>
                  <a:srgbClr val="616161"/>
                </a:solidFill>
              </a:rPr>
              <a:t>LOGIC Apps</a:t>
            </a:r>
            <a:endParaRPr lang="en-US" sz="1632" b="1" cap="all" dirty="0">
              <a:solidFill>
                <a:srgbClr val="616161"/>
              </a:solidFill>
            </a:endParaRPr>
          </a:p>
        </p:txBody>
      </p:sp>
      <p:pic>
        <p:nvPicPr>
          <p:cNvPr id="29" name="Picture 28"/>
          <p:cNvPicPr>
            <a:picLocks noChangeAspect="1"/>
          </p:cNvPicPr>
          <p:nvPr/>
        </p:nvPicPr>
        <p:blipFill>
          <a:blip r:embed="rId4">
            <a:lum bright="-44000" contrast="-40000"/>
          </a:blip>
          <a:stretch>
            <a:fillRect/>
          </a:stretch>
        </p:blipFill>
        <p:spPr>
          <a:xfrm>
            <a:off x="8179756" y="1765848"/>
            <a:ext cx="515764" cy="740583"/>
          </a:xfrm>
          <a:prstGeom prst="rect">
            <a:avLst/>
          </a:prstGeom>
        </p:spPr>
      </p:pic>
      <p:sp>
        <p:nvSpPr>
          <p:cNvPr id="32" name="Rectangle 31"/>
          <p:cNvSpPr/>
          <p:nvPr/>
        </p:nvSpPr>
        <p:spPr bwMode="auto">
          <a:xfrm>
            <a:off x="6338918" y="4245513"/>
            <a:ext cx="5725837" cy="112650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gn="ctr" defTabSz="932293">
              <a:lnSpc>
                <a:spcPct val="90000"/>
              </a:lnSpc>
            </a:pPr>
            <a:r>
              <a:rPr lang="en-US" sz="1999" dirty="0">
                <a:gradFill>
                  <a:gsLst>
                    <a:gs pos="0">
                      <a:srgbClr val="3F3F3F"/>
                    </a:gs>
                    <a:gs pos="100000">
                      <a:srgbClr val="3F3F3F"/>
                    </a:gs>
                  </a:gsLst>
                  <a:lin ang="5400000" scaled="0"/>
                </a:gradFill>
                <a:ea typeface="Segoe UI" pitchFamily="34" charset="0"/>
                <a:cs typeface="Segoe UI" pitchFamily="34" charset="0"/>
              </a:rPr>
              <a:t>APP HOSTING INFRASTRUCTURE</a:t>
            </a:r>
          </a:p>
        </p:txBody>
      </p:sp>
      <p:pic>
        <p:nvPicPr>
          <p:cNvPr id="19" name="Picture 18"/>
          <p:cNvPicPr>
            <a:picLocks noChangeAspect="1"/>
          </p:cNvPicPr>
          <p:nvPr/>
        </p:nvPicPr>
        <p:blipFill>
          <a:blip r:embed="rId5">
            <a:duotone>
              <a:prstClr val="black"/>
              <a:schemeClr val="tx2">
                <a:tint val="45000"/>
                <a:satMod val="400000"/>
              </a:schemeClr>
            </a:duotone>
            <a:lum bright="-20000" contrast="-40000"/>
          </a:blip>
          <a:stretch>
            <a:fillRect/>
          </a:stretch>
        </p:blipFill>
        <p:spPr>
          <a:xfrm>
            <a:off x="11036480" y="1784852"/>
            <a:ext cx="702651" cy="701867"/>
          </a:xfrm>
          <a:prstGeom prst="rect">
            <a:avLst/>
          </a:prstGeom>
        </p:spPr>
      </p:pic>
      <p:pic>
        <p:nvPicPr>
          <p:cNvPr id="22" name="Picture 21"/>
          <p:cNvPicPr>
            <a:picLocks noChangeAspect="1"/>
          </p:cNvPicPr>
          <p:nvPr/>
        </p:nvPicPr>
        <p:blipFill>
          <a:blip r:embed="rId6"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9539672" y="1787802"/>
            <a:ext cx="742186" cy="742186"/>
          </a:xfrm>
          <a:prstGeom prst="flowChartOffpageConnector">
            <a:avLst/>
          </a:prstGeom>
          <a:noFill/>
        </p:spPr>
      </p:pic>
    </p:spTree>
    <p:extLst>
      <p:ext uri="{BB962C8B-B14F-4D97-AF65-F5344CB8AC3E}">
        <p14:creationId xmlns:p14="http://schemas.microsoft.com/office/powerpoint/2010/main" val="2964405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764" y="993"/>
            <a:ext cx="6230593" cy="699254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0" tIns="45704" rIns="91410" bIns="45704" numCol="1" rtlCol="0" anchor="ctr" anchorCtr="0" compatLnSpc="1">
            <a:prstTxWarp prst="textNoShape">
              <a:avLst/>
            </a:prstTxWarp>
          </a:bodyPr>
          <a:lstStyle/>
          <a:p>
            <a:pPr algn="ctr" defTabSz="913863" fontAlgn="base">
              <a:lnSpc>
                <a:spcPct val="90000"/>
              </a:lnSpc>
              <a:spcBef>
                <a:spcPct val="0"/>
              </a:spcBef>
              <a:spcAft>
                <a:spcPct val="0"/>
              </a:spcAft>
            </a:pPr>
            <a:endParaRPr lang="en-US" sz="2000" spc="-50" dirty="0" err="1">
              <a:gradFill>
                <a:gsLst>
                  <a:gs pos="0">
                    <a:srgbClr val="FFFFFF"/>
                  </a:gs>
                  <a:gs pos="100000">
                    <a:srgbClr val="FFFFFF"/>
                  </a:gs>
                </a:gsLst>
                <a:lin ang="5400000" scaled="0"/>
              </a:gradFill>
            </a:endParaRPr>
          </a:p>
        </p:txBody>
      </p:sp>
      <p:sp>
        <p:nvSpPr>
          <p:cNvPr id="2" name="Title 1"/>
          <p:cNvSpPr>
            <a:spLocks noGrp="1"/>
          </p:cNvSpPr>
          <p:nvPr>
            <p:ph type="title"/>
          </p:nvPr>
        </p:nvSpPr>
        <p:spPr>
          <a:xfrm>
            <a:off x="188370" y="295733"/>
            <a:ext cx="5828571" cy="917444"/>
          </a:xfrm>
        </p:spPr>
        <p:txBody>
          <a:bodyPr/>
          <a:lstStyle/>
          <a:p>
            <a:r>
              <a:rPr lang="en-US" sz="4799" dirty="0">
                <a:solidFill>
                  <a:schemeClr val="bg1"/>
                </a:solidFill>
              </a:rPr>
              <a:t>.NET and </a:t>
            </a:r>
            <a:r>
              <a:rPr lang="en-US" sz="4799" dirty="0" err="1">
                <a:solidFill>
                  <a:schemeClr val="bg1"/>
                </a:solidFill>
              </a:rPr>
              <a:t>microservices</a:t>
            </a:r>
            <a:endParaRPr lang="en-US" sz="4799" dirty="0">
              <a:solidFill>
                <a:schemeClr val="bg1"/>
              </a:solidFill>
            </a:endParaRPr>
          </a:p>
        </p:txBody>
      </p:sp>
      <p:sp>
        <p:nvSpPr>
          <p:cNvPr id="4" name="Rectangle 3"/>
          <p:cNvSpPr/>
          <p:nvPr/>
        </p:nvSpPr>
        <p:spPr>
          <a:xfrm>
            <a:off x="445328" y="1347197"/>
            <a:ext cx="5571613" cy="5650265"/>
          </a:xfrm>
          <a:prstGeom prst="rect">
            <a:avLst/>
          </a:prstGeom>
        </p:spPr>
        <p:txBody>
          <a:bodyPr wrap="square">
            <a:spAutoFit/>
          </a:bodyPr>
          <a:lstStyle/>
          <a:p>
            <a:pPr defTabSz="932228"/>
            <a:r>
              <a:rPr lang="en-US" sz="2400" dirty="0">
                <a:solidFill>
                  <a:srgbClr val="FFFFFF"/>
                </a:solidFill>
                <a:latin typeface="Segoe UI Semibold" panose="020B0702040204020203" pitchFamily="34" charset="0"/>
                <a:cs typeface="Segoe UI Semibold" panose="020B0702040204020203" pitchFamily="34" charset="0"/>
              </a:rPr>
              <a:t>.NET Core</a:t>
            </a:r>
          </a:p>
          <a:p>
            <a:pPr marL="285695" indent="-285695" defTabSz="932148">
              <a:lnSpc>
                <a:spcPct val="90000"/>
              </a:lnSpc>
              <a:spcBef>
                <a:spcPts val="1199"/>
              </a:spcBef>
              <a:buFont typeface="Arial" panose="020B0604020202020204" pitchFamily="34" charset="0"/>
              <a:buChar char="•"/>
            </a:pPr>
            <a:r>
              <a:rPr lang="en-US" dirty="0">
                <a:gradFill>
                  <a:gsLst>
                    <a:gs pos="100000">
                      <a:srgbClr val="FFFFFF"/>
                    </a:gs>
                    <a:gs pos="0">
                      <a:srgbClr val="FFFFFF"/>
                    </a:gs>
                  </a:gsLst>
                  <a:lin ang="5400000" scaled="0"/>
                </a:gradFill>
                <a:latin typeface="Segoe UI Light"/>
                <a:ea typeface="ＭＳ Ｐゴシック" charset="0"/>
              </a:rPr>
              <a:t>Cloud-optimized runtime for .NET server stack</a:t>
            </a:r>
          </a:p>
          <a:p>
            <a:pPr marL="285695" indent="-285695" defTabSz="932148">
              <a:lnSpc>
                <a:spcPct val="90000"/>
              </a:lnSpc>
              <a:spcBef>
                <a:spcPts val="1199"/>
              </a:spcBef>
              <a:buFont typeface="Arial" panose="020B0604020202020204" pitchFamily="34" charset="0"/>
              <a:buChar char="•"/>
            </a:pPr>
            <a:r>
              <a:rPr lang="en-US" dirty="0">
                <a:gradFill>
                  <a:gsLst>
                    <a:gs pos="100000">
                      <a:srgbClr val="FFFFFF"/>
                    </a:gs>
                    <a:gs pos="0">
                      <a:srgbClr val="FFFFFF"/>
                    </a:gs>
                  </a:gsLst>
                  <a:lin ang="5400000" scaled="0"/>
                </a:gradFill>
                <a:latin typeface="Segoe UI Light"/>
                <a:ea typeface="ＭＳ Ｐゴシック" charset="0"/>
              </a:rPr>
              <a:t>Opt-in features for minimum footprint and maximum performance in </a:t>
            </a:r>
            <a:r>
              <a:rPr lang="en-US" dirty="0" err="1">
                <a:gradFill>
                  <a:gsLst>
                    <a:gs pos="100000">
                      <a:srgbClr val="FFFFFF"/>
                    </a:gs>
                    <a:gs pos="0">
                      <a:srgbClr val="FFFFFF"/>
                    </a:gs>
                  </a:gsLst>
                  <a:lin ang="5400000" scaled="0"/>
                </a:gradFill>
                <a:latin typeface="Segoe UI Light"/>
                <a:ea typeface="ＭＳ Ｐゴシック" charset="0"/>
              </a:rPr>
              <a:t>microservices</a:t>
            </a:r>
            <a:endParaRPr lang="en-US" dirty="0">
              <a:gradFill>
                <a:gsLst>
                  <a:gs pos="100000">
                    <a:srgbClr val="FFFFFF"/>
                  </a:gs>
                  <a:gs pos="0">
                    <a:srgbClr val="FFFFFF"/>
                  </a:gs>
                </a:gsLst>
                <a:lin ang="5400000" scaled="0"/>
              </a:gradFill>
              <a:latin typeface="Segoe UI Light"/>
              <a:ea typeface="ＭＳ Ｐゴシック" charset="0"/>
            </a:endParaRPr>
          </a:p>
          <a:p>
            <a:pPr defTabSz="932228"/>
            <a:endParaRPr lang="en-US" sz="2000" dirty="0">
              <a:solidFill>
                <a:srgbClr val="FFFFFF"/>
              </a:solidFill>
              <a:latin typeface="Segoe UI Light"/>
            </a:endParaRPr>
          </a:p>
          <a:p>
            <a:pPr defTabSz="932228"/>
            <a:r>
              <a:rPr lang="en-US" sz="2400" dirty="0">
                <a:solidFill>
                  <a:srgbClr val="FFFFFF"/>
                </a:solidFill>
                <a:latin typeface="Segoe UI Semibold" panose="020B0702040204020203" pitchFamily="34" charset="0"/>
                <a:cs typeface="Segoe UI Semibold" panose="020B0702040204020203" pitchFamily="34" charset="0"/>
              </a:rPr>
              <a:t>Fully supported cross-platform</a:t>
            </a:r>
          </a:p>
          <a:p>
            <a:pPr marL="285695" indent="-285695" defTabSz="932148">
              <a:lnSpc>
                <a:spcPct val="90000"/>
              </a:lnSpc>
              <a:spcBef>
                <a:spcPts val="1199"/>
              </a:spcBef>
              <a:buFont typeface="Arial" panose="020B0604020202020204" pitchFamily="34" charset="0"/>
              <a:buChar char="•"/>
            </a:pPr>
            <a:r>
              <a:rPr lang="en-US" dirty="0">
                <a:gradFill>
                  <a:gsLst>
                    <a:gs pos="100000">
                      <a:srgbClr val="FFFFFF"/>
                    </a:gs>
                    <a:gs pos="0">
                      <a:srgbClr val="FFFFFF"/>
                    </a:gs>
                  </a:gsLst>
                  <a:lin ang="5400000" scaled="0"/>
                </a:gradFill>
                <a:latin typeface="Segoe UI Light"/>
                <a:ea typeface="ＭＳ Ｐゴシック" charset="0"/>
              </a:rPr>
              <a:t>Windows, Linux and OS X</a:t>
            </a:r>
          </a:p>
          <a:p>
            <a:pPr marL="285695" indent="-285695" defTabSz="932148">
              <a:lnSpc>
                <a:spcPct val="90000"/>
              </a:lnSpc>
              <a:spcBef>
                <a:spcPts val="1199"/>
              </a:spcBef>
              <a:buFont typeface="Arial" panose="020B0604020202020204" pitchFamily="34" charset="0"/>
              <a:buChar char="•"/>
            </a:pPr>
            <a:r>
              <a:rPr lang="en-US" dirty="0">
                <a:gradFill>
                  <a:gsLst>
                    <a:gs pos="100000">
                      <a:srgbClr val="FFFFFF"/>
                    </a:gs>
                    <a:gs pos="0">
                      <a:srgbClr val="FFFFFF"/>
                    </a:gs>
                  </a:gsLst>
                  <a:lin ang="5400000" scaled="0"/>
                </a:gradFill>
                <a:latin typeface="Segoe UI Light"/>
                <a:ea typeface="ＭＳ Ｐゴシック" charset="0"/>
              </a:rPr>
              <a:t>Visual Studio tooling support (e.g. debugging and deploying to </a:t>
            </a:r>
            <a:r>
              <a:rPr lang="en-US" dirty="0" err="1">
                <a:gradFill>
                  <a:gsLst>
                    <a:gs pos="100000">
                      <a:srgbClr val="FFFFFF"/>
                    </a:gs>
                    <a:gs pos="0">
                      <a:srgbClr val="FFFFFF"/>
                    </a:gs>
                  </a:gsLst>
                  <a:lin ang="5400000" scaled="0"/>
                </a:gradFill>
                <a:latin typeface="Segoe UI Light"/>
                <a:ea typeface="ＭＳ Ｐゴシック" charset="0"/>
              </a:rPr>
              <a:t>Docker</a:t>
            </a:r>
            <a:r>
              <a:rPr lang="en-US" dirty="0">
                <a:gradFill>
                  <a:gsLst>
                    <a:gs pos="100000">
                      <a:srgbClr val="FFFFFF"/>
                    </a:gs>
                    <a:gs pos="0">
                      <a:srgbClr val="FFFFFF"/>
                    </a:gs>
                  </a:gsLst>
                  <a:lin ang="5400000" scaled="0"/>
                </a:gradFill>
                <a:latin typeface="Segoe UI Light"/>
                <a:ea typeface="ＭＳ Ｐゴシック" charset="0"/>
              </a:rPr>
              <a:t> in Linux)</a:t>
            </a:r>
          </a:p>
          <a:p>
            <a:pPr marL="285695" indent="-285695" defTabSz="932148">
              <a:lnSpc>
                <a:spcPct val="90000"/>
              </a:lnSpc>
              <a:spcBef>
                <a:spcPts val="1199"/>
              </a:spcBef>
              <a:buFont typeface="Arial" panose="020B0604020202020204" pitchFamily="34" charset="0"/>
              <a:buChar char="•"/>
            </a:pPr>
            <a:r>
              <a:rPr lang="en-US" dirty="0">
                <a:gradFill>
                  <a:gsLst>
                    <a:gs pos="100000">
                      <a:srgbClr val="FFFFFF"/>
                    </a:gs>
                    <a:gs pos="0">
                      <a:srgbClr val="FFFFFF"/>
                    </a:gs>
                  </a:gsLst>
                  <a:lin ang="5400000" scaled="0"/>
                </a:gradFill>
                <a:latin typeface="Segoe UI Light"/>
                <a:ea typeface="ＭＳ Ｐゴシック" charset="0"/>
              </a:rPr>
              <a:t>Extensions to cross-plat IDEs (Sublime, </a:t>
            </a:r>
            <a:r>
              <a:rPr lang="en-US" dirty="0" err="1">
                <a:gradFill>
                  <a:gsLst>
                    <a:gs pos="100000">
                      <a:srgbClr val="FFFFFF"/>
                    </a:gs>
                    <a:gs pos="0">
                      <a:srgbClr val="FFFFFF"/>
                    </a:gs>
                  </a:gsLst>
                  <a:lin ang="5400000" scaled="0"/>
                </a:gradFill>
                <a:latin typeface="Segoe UI Light"/>
                <a:ea typeface="ＭＳ Ｐゴシック" charset="0"/>
              </a:rPr>
              <a:t>Emacs</a:t>
            </a:r>
            <a:r>
              <a:rPr lang="en-US" dirty="0">
                <a:gradFill>
                  <a:gsLst>
                    <a:gs pos="100000">
                      <a:srgbClr val="FFFFFF"/>
                    </a:gs>
                    <a:gs pos="0">
                      <a:srgbClr val="FFFFFF"/>
                    </a:gs>
                  </a:gsLst>
                  <a:lin ang="5400000" scaled="0"/>
                </a:gradFill>
                <a:latin typeface="Segoe UI Light"/>
                <a:ea typeface="ＭＳ Ｐゴシック" charset="0"/>
              </a:rPr>
              <a:t>…)</a:t>
            </a:r>
          </a:p>
          <a:p>
            <a:pPr defTabSz="932228"/>
            <a:endParaRPr lang="en-US" sz="2000" dirty="0">
              <a:solidFill>
                <a:srgbClr val="FFFFFF"/>
              </a:solidFill>
              <a:latin typeface="Segoe UI Light"/>
            </a:endParaRPr>
          </a:p>
          <a:p>
            <a:pPr defTabSz="932228"/>
            <a:r>
              <a:rPr lang="en-US" sz="2400" dirty="0">
                <a:solidFill>
                  <a:srgbClr val="FFFFFF"/>
                </a:solidFill>
                <a:latin typeface="Segoe UI Semibold" panose="020B0702040204020203" pitchFamily="34" charset="0"/>
                <a:cs typeface="Segoe UI Semibold" panose="020B0702040204020203" pitchFamily="34" charset="0"/>
              </a:rPr>
              <a:t>Open Source</a:t>
            </a:r>
          </a:p>
          <a:p>
            <a:pPr marL="285695" indent="-285695" defTabSz="932148">
              <a:lnSpc>
                <a:spcPct val="90000"/>
              </a:lnSpc>
              <a:spcBef>
                <a:spcPts val="1199"/>
              </a:spcBef>
              <a:buFont typeface="Arial" panose="020B0604020202020204" pitchFamily="34" charset="0"/>
              <a:buChar char="•"/>
            </a:pPr>
            <a:r>
              <a:rPr lang="en-US" dirty="0">
                <a:gradFill>
                  <a:gsLst>
                    <a:gs pos="100000">
                      <a:srgbClr val="FFFFFF"/>
                    </a:gs>
                    <a:gs pos="0">
                      <a:srgbClr val="FFFFFF"/>
                    </a:gs>
                  </a:gsLst>
                  <a:lin ang="5400000" scaled="0"/>
                </a:gradFill>
                <a:latin typeface="Segoe UI Light"/>
                <a:ea typeface="ＭＳ Ｐゴシック" charset="0"/>
              </a:rPr>
              <a:t>Microsoft teams now committing to GitHub repo</a:t>
            </a:r>
          </a:p>
          <a:p>
            <a:pPr marL="285695" indent="-285695" defTabSz="932148">
              <a:lnSpc>
                <a:spcPct val="90000"/>
              </a:lnSpc>
              <a:spcBef>
                <a:spcPts val="1199"/>
              </a:spcBef>
              <a:buFont typeface="Arial" panose="020B0604020202020204" pitchFamily="34" charset="0"/>
              <a:buChar char="•"/>
            </a:pPr>
            <a:r>
              <a:rPr lang="en-US" dirty="0">
                <a:gradFill>
                  <a:gsLst>
                    <a:gs pos="100000">
                      <a:srgbClr val="FFFFFF"/>
                    </a:gs>
                    <a:gs pos="0">
                      <a:srgbClr val="FFFFFF"/>
                    </a:gs>
                  </a:gsLst>
                  <a:lin ang="5400000" scaled="0"/>
                </a:gradFill>
                <a:latin typeface="Segoe UI Light"/>
                <a:ea typeface="ＭＳ Ｐゴシック" charset="0"/>
              </a:rPr>
              <a:t>Contributions accepted, tested and fully supported</a:t>
            </a:r>
          </a:p>
          <a:p>
            <a:pPr marL="285695" indent="-285695" defTabSz="932148">
              <a:lnSpc>
                <a:spcPct val="90000"/>
              </a:lnSpc>
              <a:spcBef>
                <a:spcPts val="1199"/>
              </a:spcBef>
              <a:buFont typeface="Arial" panose="020B0604020202020204" pitchFamily="34" charset="0"/>
              <a:buChar char="•"/>
            </a:pPr>
            <a:r>
              <a:rPr lang="en-US" dirty="0">
                <a:gradFill>
                  <a:gsLst>
                    <a:gs pos="100000">
                      <a:srgbClr val="FFFFFF"/>
                    </a:gs>
                    <a:gs pos="0">
                      <a:srgbClr val="FFFFFF"/>
                    </a:gs>
                  </a:gsLst>
                  <a:lin ang="5400000" scaled="0"/>
                </a:gradFill>
                <a:latin typeface="Segoe UI Light"/>
                <a:ea typeface="ＭＳ Ｐゴシック" charset="0"/>
              </a:rPr>
              <a:t>Close collaboration with Mono community</a:t>
            </a:r>
          </a:p>
        </p:txBody>
      </p:sp>
      <p:sp>
        <p:nvSpPr>
          <p:cNvPr id="62" name="Rectangle 61"/>
          <p:cNvSpPr/>
          <p:nvPr/>
        </p:nvSpPr>
        <p:spPr bwMode="auto">
          <a:xfrm>
            <a:off x="6353659" y="693641"/>
            <a:ext cx="5955387" cy="4996593"/>
          </a:xfrm>
          <a:prstGeom prst="rect">
            <a:avLst/>
          </a:prstGeom>
          <a:solidFill>
            <a:srgbClr val="616161">
              <a:lumMod val="20000"/>
              <a:lumOff val="80000"/>
              <a:alpha val="39000"/>
            </a:srgbClr>
          </a:solidFill>
          <a:ln w="25400" cap="flat" cmpd="sng" algn="ctr">
            <a:noFill/>
            <a:prstDash val="solid"/>
            <a:headEnd type="none" w="med" len="med"/>
            <a:tailEnd type="none" w="med" len="med"/>
          </a:ln>
          <a:effectLst/>
        </p:spPr>
        <p:txBody>
          <a:bodyPr vert="horz" wrap="square" lIns="137121" tIns="137121" rIns="67173" bIns="53739" numCol="1" rtlCol="0" anchor="t" anchorCtr="0" compatLnSpc="1">
            <a:prstTxWarp prst="textNoShape">
              <a:avLst/>
            </a:prstTxWarp>
          </a:bodyPr>
          <a:lstStyle/>
          <a:p>
            <a:pPr defTabSz="685380">
              <a:defRPr/>
            </a:pPr>
            <a:endParaRPr lang="en-US" sz="900" kern="0" dirty="0">
              <a:gradFill>
                <a:gsLst>
                  <a:gs pos="58716">
                    <a:srgbClr val="002050"/>
                  </a:gs>
                  <a:gs pos="37000">
                    <a:srgbClr val="002050"/>
                  </a:gs>
                </a:gsLst>
                <a:lin ang="5400000" scaled="1"/>
              </a:gradFill>
              <a:latin typeface="Segoe UI Light"/>
            </a:endParaRPr>
          </a:p>
        </p:txBody>
      </p:sp>
      <p:sp>
        <p:nvSpPr>
          <p:cNvPr id="63" name="Rectangle 62"/>
          <p:cNvSpPr/>
          <p:nvPr/>
        </p:nvSpPr>
        <p:spPr>
          <a:xfrm>
            <a:off x="6405256" y="779666"/>
            <a:ext cx="1949538" cy="596286"/>
          </a:xfrm>
          <a:prstGeom prst="rect">
            <a:avLst/>
          </a:prstGeom>
        </p:spPr>
        <p:txBody>
          <a:bodyPr wrap="none">
            <a:spAutoFit/>
          </a:bodyPr>
          <a:lstStyle/>
          <a:p>
            <a:pPr defTabSz="685380"/>
            <a:r>
              <a:rPr lang="en-US" sz="3199" spc="-75" dirty="0">
                <a:ln w="3175">
                  <a:noFill/>
                </a:ln>
                <a:gradFill>
                  <a:gsLst>
                    <a:gs pos="58716">
                      <a:srgbClr val="002050"/>
                    </a:gs>
                    <a:gs pos="37000">
                      <a:srgbClr val="002050"/>
                    </a:gs>
                  </a:gsLst>
                  <a:lin ang="5400000" scaled="1"/>
                </a:gradFill>
                <a:latin typeface="Segoe UI Semibold" panose="020B0702040204020203" pitchFamily="34" charset="0"/>
                <a:cs typeface="Segoe UI Semibold" panose="020B0702040204020203" pitchFamily="34" charset="0"/>
              </a:rPr>
              <a:t>.NET 2015</a:t>
            </a:r>
            <a:endParaRPr lang="en-US" sz="1000" dirty="0">
              <a:gradFill>
                <a:gsLst>
                  <a:gs pos="58716">
                    <a:srgbClr val="002050"/>
                  </a:gs>
                  <a:gs pos="37000">
                    <a:srgbClr val="002050"/>
                  </a:gs>
                </a:gsLst>
                <a:lin ang="5400000" scaled="1"/>
              </a:gradFill>
              <a:latin typeface="Segoe UI Semibold" panose="020B0702040204020203" pitchFamily="34" charset="0"/>
              <a:cs typeface="Segoe UI Semibold" panose="020B0702040204020203" pitchFamily="34" charset="0"/>
            </a:endParaRPr>
          </a:p>
        </p:txBody>
      </p:sp>
      <p:sp>
        <p:nvSpPr>
          <p:cNvPr id="64" name="Rectangle 63"/>
          <p:cNvSpPr/>
          <p:nvPr/>
        </p:nvSpPr>
        <p:spPr bwMode="auto">
          <a:xfrm>
            <a:off x="9321728" y="1562535"/>
            <a:ext cx="2821604" cy="2277897"/>
          </a:xfrm>
          <a:prstGeom prst="rect">
            <a:avLst/>
          </a:prstGeom>
          <a:solidFill>
            <a:srgbClr val="7FBA00"/>
          </a:solidFill>
          <a:ln w="25400" cap="flat" cmpd="sng" algn="ctr">
            <a:noFill/>
            <a:prstDash val="solid"/>
            <a:headEnd type="none" w="med" len="med"/>
            <a:tailEnd type="none" w="med" len="med"/>
          </a:ln>
          <a:effectLst/>
        </p:spPr>
        <p:txBody>
          <a:bodyPr vert="horz" wrap="square" lIns="548484" tIns="205682" rIns="67210" bIns="67213" numCol="1" rtlCol="0" anchor="t" anchorCtr="0" compatLnSpc="1">
            <a:prstTxWarp prst="textNoShape">
              <a:avLst/>
            </a:prstTxWarp>
          </a:bodyPr>
          <a:lstStyle/>
          <a:p>
            <a:pPr defTabSz="685380"/>
            <a:endParaRPr lang="en-US" sz="2000" dirty="0">
              <a:gradFill>
                <a:gsLst>
                  <a:gs pos="14679">
                    <a:srgbClr val="FFFFFF"/>
                  </a:gs>
                  <a:gs pos="38000">
                    <a:srgbClr val="FFFFFF"/>
                  </a:gs>
                </a:gsLst>
                <a:lin ang="5400000" scaled="1"/>
              </a:gradFill>
              <a:latin typeface="Segoe UI Light"/>
            </a:endParaRPr>
          </a:p>
        </p:txBody>
      </p:sp>
      <p:sp>
        <p:nvSpPr>
          <p:cNvPr id="65" name="Rectangle 64"/>
          <p:cNvSpPr/>
          <p:nvPr/>
        </p:nvSpPr>
        <p:spPr bwMode="auto">
          <a:xfrm>
            <a:off x="6479086" y="1555671"/>
            <a:ext cx="2812325" cy="2277897"/>
          </a:xfrm>
          <a:prstGeom prst="rect">
            <a:avLst/>
          </a:prstGeom>
          <a:solidFill>
            <a:srgbClr val="7FBA00"/>
          </a:solidFill>
          <a:ln w="25400" cap="flat" cmpd="sng" algn="ctr">
            <a:noFill/>
            <a:prstDash val="solid"/>
            <a:headEnd type="none" w="med" len="med"/>
            <a:tailEnd type="none" w="med" len="med"/>
          </a:ln>
          <a:effectLst/>
        </p:spPr>
        <p:txBody>
          <a:bodyPr vert="horz" wrap="square" lIns="548484" tIns="205682" rIns="67210" bIns="67213" numCol="1" rtlCol="0" anchor="t" anchorCtr="0" compatLnSpc="1">
            <a:prstTxWarp prst="textNoShape">
              <a:avLst/>
            </a:prstTxWarp>
          </a:bodyPr>
          <a:lstStyle/>
          <a:p>
            <a:pPr defTabSz="685380"/>
            <a:r>
              <a:rPr lang="en-US" sz="2000" dirty="0">
                <a:gradFill>
                  <a:gsLst>
                    <a:gs pos="14679">
                      <a:srgbClr val="FFFFFF"/>
                    </a:gs>
                    <a:gs pos="38000">
                      <a:srgbClr val="FFFFFF"/>
                    </a:gs>
                  </a:gsLst>
                  <a:lin ang="5400000" scaled="1"/>
                </a:gradFill>
                <a:latin typeface="Segoe UI Light"/>
              </a:rPr>
              <a:t>  </a:t>
            </a:r>
          </a:p>
        </p:txBody>
      </p:sp>
      <p:sp>
        <p:nvSpPr>
          <p:cNvPr id="66" name="Rectangle 65"/>
          <p:cNvSpPr/>
          <p:nvPr/>
        </p:nvSpPr>
        <p:spPr bwMode="auto">
          <a:xfrm>
            <a:off x="6466546" y="3950158"/>
            <a:ext cx="5683826" cy="1358550"/>
          </a:xfrm>
          <a:prstGeom prst="rect">
            <a:avLst/>
          </a:prstGeom>
          <a:solidFill>
            <a:srgbClr val="68217A"/>
          </a:solidFill>
          <a:ln w="25400" cap="flat" cmpd="sng" algn="ctr">
            <a:noFill/>
            <a:prstDash val="solid"/>
            <a:headEnd type="none" w="med" len="med"/>
            <a:tailEnd type="none" w="med" len="med"/>
          </a:ln>
          <a:effectLst/>
        </p:spPr>
        <p:txBody>
          <a:bodyPr vert="horz" wrap="square" lIns="548407" tIns="33585" rIns="67165" bIns="53732" numCol="1" rtlCol="0" anchor="t" anchorCtr="0" compatLnSpc="1">
            <a:prstTxWarp prst="textNoShape">
              <a:avLst/>
            </a:prstTxWarp>
          </a:bodyPr>
          <a:lstStyle/>
          <a:p>
            <a:pPr defTabSz="685248"/>
            <a:endParaRPr lang="en-US" sz="1599" dirty="0">
              <a:gradFill>
                <a:gsLst>
                  <a:gs pos="14679">
                    <a:srgbClr val="FFFFFF"/>
                  </a:gs>
                  <a:gs pos="38000">
                    <a:srgbClr val="FFFFFF"/>
                  </a:gs>
                </a:gsLst>
                <a:lin ang="5400000" scaled="1"/>
              </a:gradFill>
              <a:latin typeface="Segoe UI"/>
            </a:endParaRPr>
          </a:p>
        </p:txBody>
      </p:sp>
      <p:grpSp>
        <p:nvGrpSpPr>
          <p:cNvPr id="67" name="Group 66"/>
          <p:cNvGrpSpPr/>
          <p:nvPr/>
        </p:nvGrpSpPr>
        <p:grpSpPr>
          <a:xfrm>
            <a:off x="7095666" y="4500662"/>
            <a:ext cx="1337655" cy="599465"/>
            <a:chOff x="3631207" y="5550921"/>
            <a:chExt cx="1468033" cy="1045030"/>
          </a:xfrm>
        </p:grpSpPr>
        <p:sp>
          <p:nvSpPr>
            <p:cNvPr id="68" name="Rectangle 67"/>
            <p:cNvSpPr/>
            <p:nvPr/>
          </p:nvSpPr>
          <p:spPr>
            <a:xfrm>
              <a:off x="3631209" y="6210162"/>
              <a:ext cx="1277876" cy="385789"/>
            </a:xfrm>
            <a:prstGeom prst="rect">
              <a:avLst/>
            </a:prstGeom>
          </p:spPr>
          <p:txBody>
            <a:bodyPr wrap="none">
              <a:spAutoFit/>
            </a:bodyPr>
            <a:lstStyle/>
            <a:p>
              <a:pPr marL="0" lvl="1" defTabSz="685248">
                <a:lnSpc>
                  <a:spcPct val="90000"/>
                </a:lnSpc>
                <a:spcAft>
                  <a:spcPts val="250"/>
                </a:spcAft>
                <a:defRPr/>
              </a:pPr>
              <a:r>
                <a:rPr lang="en-US" sz="900" dirty="0">
                  <a:solidFill>
                    <a:srgbClr val="FFFFFF"/>
                  </a:solidFill>
                  <a:latin typeface="Segoe UI"/>
                </a:rPr>
                <a:t>Next gen JIT</a:t>
              </a:r>
              <a:r>
                <a:rPr lang="en-US" sz="800" dirty="0">
                  <a:solidFill>
                    <a:srgbClr val="FFFFFF"/>
                  </a:solidFill>
                  <a:latin typeface="Segoe UI"/>
                </a:rPr>
                <a:t>, </a:t>
              </a:r>
              <a:r>
                <a:rPr lang="en-US" sz="900" dirty="0">
                  <a:solidFill>
                    <a:srgbClr val="FFFFFF"/>
                  </a:solidFill>
                  <a:latin typeface="Segoe UI"/>
                </a:rPr>
                <a:t>SIMD</a:t>
              </a:r>
            </a:p>
          </p:txBody>
        </p:sp>
        <p:sp>
          <p:nvSpPr>
            <p:cNvPr id="69" name="Rectangle 68"/>
            <p:cNvSpPr/>
            <p:nvPr/>
          </p:nvSpPr>
          <p:spPr>
            <a:xfrm>
              <a:off x="3631207" y="5550921"/>
              <a:ext cx="1468033" cy="754706"/>
            </a:xfrm>
            <a:prstGeom prst="rect">
              <a:avLst/>
            </a:prstGeom>
          </p:spPr>
          <p:txBody>
            <a:bodyPr wrap="square">
              <a:spAutoFit/>
            </a:bodyPr>
            <a:lstStyle/>
            <a:p>
              <a:pPr marL="0" lvl="1" defTabSz="685248">
                <a:lnSpc>
                  <a:spcPct val="90000"/>
                </a:lnSpc>
                <a:spcAft>
                  <a:spcPts val="250"/>
                </a:spcAft>
                <a:defRPr/>
              </a:pPr>
              <a:r>
                <a:rPr lang="en-US" sz="1199" b="1" dirty="0">
                  <a:solidFill>
                    <a:srgbClr val="FFFFFF"/>
                  </a:solidFill>
                  <a:latin typeface="Segoe UI"/>
                </a:rPr>
                <a:t>Runtime components</a:t>
              </a:r>
            </a:p>
          </p:txBody>
        </p:sp>
      </p:grpSp>
      <p:grpSp>
        <p:nvGrpSpPr>
          <p:cNvPr id="70" name="Group 69"/>
          <p:cNvGrpSpPr/>
          <p:nvPr/>
        </p:nvGrpSpPr>
        <p:grpSpPr>
          <a:xfrm>
            <a:off x="8647820" y="4501080"/>
            <a:ext cx="1401449" cy="583534"/>
            <a:chOff x="5954092" y="5572192"/>
            <a:chExt cx="2443111" cy="1017253"/>
          </a:xfrm>
        </p:grpSpPr>
        <p:sp>
          <p:nvSpPr>
            <p:cNvPr id="71" name="Rectangle 70"/>
            <p:cNvSpPr/>
            <p:nvPr/>
          </p:nvSpPr>
          <p:spPr>
            <a:xfrm>
              <a:off x="5954092" y="5572192"/>
              <a:ext cx="1759619" cy="459434"/>
            </a:xfrm>
            <a:prstGeom prst="rect">
              <a:avLst/>
            </a:prstGeom>
          </p:spPr>
          <p:txBody>
            <a:bodyPr wrap="square">
              <a:spAutoFit/>
            </a:bodyPr>
            <a:lstStyle/>
            <a:p>
              <a:pPr marL="0" lvl="1" defTabSz="685248">
                <a:lnSpc>
                  <a:spcPct val="90000"/>
                </a:lnSpc>
                <a:spcAft>
                  <a:spcPts val="250"/>
                </a:spcAft>
                <a:defRPr/>
              </a:pPr>
              <a:r>
                <a:rPr lang="en-US" sz="1199" b="1" dirty="0">
                  <a:solidFill>
                    <a:srgbClr val="FFFFFF"/>
                  </a:solidFill>
                  <a:latin typeface="Segoe UI"/>
                </a:rPr>
                <a:t>Compilers</a:t>
              </a:r>
            </a:p>
          </p:txBody>
        </p:sp>
        <p:sp>
          <p:nvSpPr>
            <p:cNvPr id="72" name="Rectangle 71"/>
            <p:cNvSpPr/>
            <p:nvPr/>
          </p:nvSpPr>
          <p:spPr>
            <a:xfrm>
              <a:off x="5954092" y="5913633"/>
              <a:ext cx="2443111" cy="675812"/>
            </a:xfrm>
            <a:prstGeom prst="rect">
              <a:avLst/>
            </a:prstGeom>
          </p:spPr>
          <p:txBody>
            <a:bodyPr wrap="none">
              <a:spAutoFit/>
            </a:bodyPr>
            <a:lstStyle/>
            <a:p>
              <a:pPr marL="0" lvl="1" defTabSz="685248">
                <a:lnSpc>
                  <a:spcPct val="90000"/>
                </a:lnSpc>
                <a:spcAft>
                  <a:spcPts val="250"/>
                </a:spcAft>
              </a:pPr>
              <a:r>
                <a:rPr lang="en-US" sz="900" dirty="0">
                  <a:solidFill>
                    <a:srgbClr val="FFFFFF"/>
                  </a:solidFill>
                  <a:latin typeface="Segoe UI"/>
                </a:rPr>
                <a:t>.NET Compiler Platform</a:t>
              </a:r>
            </a:p>
            <a:p>
              <a:pPr marL="0" lvl="1" defTabSz="685248">
                <a:lnSpc>
                  <a:spcPct val="90000"/>
                </a:lnSpc>
                <a:spcAft>
                  <a:spcPts val="250"/>
                </a:spcAft>
              </a:pPr>
              <a:r>
                <a:rPr lang="en-US" sz="900" dirty="0">
                  <a:solidFill>
                    <a:srgbClr val="FFFFFF"/>
                  </a:solidFill>
                  <a:latin typeface="Segoe UI"/>
                </a:rPr>
                <a:t>Languages</a:t>
              </a:r>
              <a:endParaRPr lang="en-US" sz="800" dirty="0">
                <a:solidFill>
                  <a:srgbClr val="FFFFFF"/>
                </a:solidFill>
                <a:latin typeface="Segoe UI"/>
              </a:endParaRPr>
            </a:p>
          </p:txBody>
        </p:sp>
      </p:grpSp>
      <p:grpSp>
        <p:nvGrpSpPr>
          <p:cNvPr id="73" name="Group 72"/>
          <p:cNvGrpSpPr/>
          <p:nvPr/>
        </p:nvGrpSpPr>
        <p:grpSpPr>
          <a:xfrm>
            <a:off x="10461070" y="4490701"/>
            <a:ext cx="1685924" cy="601834"/>
            <a:chOff x="8627481" y="5540297"/>
            <a:chExt cx="2939028" cy="1049158"/>
          </a:xfrm>
        </p:grpSpPr>
        <p:sp>
          <p:nvSpPr>
            <p:cNvPr id="74" name="Rectangle 73"/>
            <p:cNvSpPr/>
            <p:nvPr/>
          </p:nvSpPr>
          <p:spPr>
            <a:xfrm>
              <a:off x="8627481" y="5913641"/>
              <a:ext cx="2939028" cy="675814"/>
            </a:xfrm>
            <a:prstGeom prst="rect">
              <a:avLst/>
            </a:prstGeom>
          </p:spPr>
          <p:txBody>
            <a:bodyPr wrap="none">
              <a:spAutoFit/>
            </a:bodyPr>
            <a:lstStyle/>
            <a:p>
              <a:pPr marL="0" lvl="1" defTabSz="685248">
                <a:lnSpc>
                  <a:spcPct val="90000"/>
                </a:lnSpc>
                <a:spcAft>
                  <a:spcPts val="250"/>
                </a:spcAft>
                <a:defRPr/>
              </a:pPr>
              <a:r>
                <a:rPr lang="en-US" sz="900" dirty="0">
                  <a:solidFill>
                    <a:srgbClr val="FFFFFF"/>
                  </a:solidFill>
                  <a:latin typeface="Segoe UI"/>
                </a:rPr>
                <a:t>.NET Core 5 Libraries</a:t>
              </a:r>
            </a:p>
            <a:p>
              <a:pPr marL="0" lvl="1" defTabSz="685248">
                <a:lnSpc>
                  <a:spcPct val="90000"/>
                </a:lnSpc>
                <a:spcAft>
                  <a:spcPts val="250"/>
                </a:spcAft>
                <a:defRPr/>
              </a:pPr>
              <a:r>
                <a:rPr lang="en-US" sz="900" dirty="0">
                  <a:solidFill>
                    <a:srgbClr val="FFFFFF"/>
                  </a:solidFill>
                  <a:latin typeface="Segoe UI"/>
                </a:rPr>
                <a:t>.NET Framework 4.6 Libraries</a:t>
              </a:r>
            </a:p>
          </p:txBody>
        </p:sp>
        <p:sp>
          <p:nvSpPr>
            <p:cNvPr id="75" name="Rectangle 74"/>
            <p:cNvSpPr/>
            <p:nvPr/>
          </p:nvSpPr>
          <p:spPr>
            <a:xfrm>
              <a:off x="8627483" y="5540297"/>
              <a:ext cx="2369792" cy="459435"/>
            </a:xfrm>
            <a:prstGeom prst="rect">
              <a:avLst/>
            </a:prstGeom>
          </p:spPr>
          <p:txBody>
            <a:bodyPr wrap="square">
              <a:spAutoFit/>
            </a:bodyPr>
            <a:lstStyle/>
            <a:p>
              <a:pPr marL="0" lvl="1" defTabSz="685248">
                <a:lnSpc>
                  <a:spcPct val="90000"/>
                </a:lnSpc>
                <a:spcAft>
                  <a:spcPts val="250"/>
                </a:spcAft>
                <a:defRPr/>
              </a:pPr>
              <a:r>
                <a:rPr lang="en-US" sz="1199" b="1" dirty="0">
                  <a:solidFill>
                    <a:srgbClr val="FFFFFF"/>
                  </a:solidFill>
                  <a:latin typeface="Segoe UI"/>
                </a:rPr>
                <a:t>Libraries</a:t>
              </a:r>
            </a:p>
          </p:txBody>
        </p:sp>
      </p:grpSp>
      <p:grpSp>
        <p:nvGrpSpPr>
          <p:cNvPr id="76" name="Group 75"/>
          <p:cNvGrpSpPr/>
          <p:nvPr/>
        </p:nvGrpSpPr>
        <p:grpSpPr>
          <a:xfrm>
            <a:off x="6692955" y="4635886"/>
            <a:ext cx="361532" cy="295474"/>
            <a:chOff x="9061629" y="5706715"/>
            <a:chExt cx="380421" cy="310912"/>
          </a:xfrm>
        </p:grpSpPr>
        <p:sp>
          <p:nvSpPr>
            <p:cNvPr id="77" name="Freeform 86"/>
            <p:cNvSpPr>
              <a:spLocks noEditPoints="1"/>
            </p:cNvSpPr>
            <p:nvPr/>
          </p:nvSpPr>
          <p:spPr bwMode="black">
            <a:xfrm>
              <a:off x="9061629" y="5737038"/>
              <a:ext cx="277768" cy="280589"/>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0" tIns="34275" rIns="68550" bIns="34275" numCol="1" anchor="t" anchorCtr="0" compatLnSpc="1">
              <a:prstTxWarp prst="textNoShape">
                <a:avLst/>
              </a:prstTxWarp>
            </a:bodyPr>
            <a:lstStyle/>
            <a:p>
              <a:pPr defTabSz="699020"/>
              <a:endParaRPr lang="en-US" sz="1199">
                <a:gradFill>
                  <a:gsLst>
                    <a:gs pos="14679">
                      <a:srgbClr val="FFFFFF"/>
                    </a:gs>
                    <a:gs pos="38000">
                      <a:srgbClr val="FFFFFF"/>
                    </a:gs>
                  </a:gsLst>
                  <a:lin ang="5400000" scaled="1"/>
                </a:gradFill>
                <a:latin typeface="Segoe UI"/>
              </a:endParaRPr>
            </a:p>
          </p:txBody>
        </p:sp>
        <p:sp>
          <p:nvSpPr>
            <p:cNvPr id="78" name="Oval 87"/>
            <p:cNvSpPr>
              <a:spLocks noChangeArrowheads="1"/>
            </p:cNvSpPr>
            <p:nvPr/>
          </p:nvSpPr>
          <p:spPr bwMode="black">
            <a:xfrm>
              <a:off x="9172736" y="5854128"/>
              <a:ext cx="51528" cy="5175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0" tIns="34275" rIns="68550" bIns="34275" numCol="1" anchor="t" anchorCtr="0" compatLnSpc="1">
              <a:prstTxWarp prst="textNoShape">
                <a:avLst/>
              </a:prstTxWarp>
            </a:bodyPr>
            <a:lstStyle/>
            <a:p>
              <a:pPr defTabSz="699020"/>
              <a:endParaRPr lang="en-US" sz="1199">
                <a:gradFill>
                  <a:gsLst>
                    <a:gs pos="14679">
                      <a:srgbClr val="FFFFFF"/>
                    </a:gs>
                    <a:gs pos="38000">
                      <a:srgbClr val="FFFFFF"/>
                    </a:gs>
                  </a:gsLst>
                  <a:lin ang="5400000" scaled="1"/>
                </a:gradFill>
                <a:latin typeface="Segoe UI"/>
              </a:endParaRPr>
            </a:p>
          </p:txBody>
        </p:sp>
        <p:sp>
          <p:nvSpPr>
            <p:cNvPr id="79" name="Freeform 88"/>
            <p:cNvSpPr>
              <a:spLocks noEditPoints="1"/>
            </p:cNvSpPr>
            <p:nvPr/>
          </p:nvSpPr>
          <p:spPr bwMode="black">
            <a:xfrm>
              <a:off x="9301153" y="5706715"/>
              <a:ext cx="140897" cy="152424"/>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0" tIns="34275" rIns="68550" bIns="34275" numCol="1" anchor="t" anchorCtr="0" compatLnSpc="1">
              <a:prstTxWarp prst="textNoShape">
                <a:avLst/>
              </a:prstTxWarp>
            </a:bodyPr>
            <a:lstStyle/>
            <a:p>
              <a:pPr defTabSz="699020"/>
              <a:endParaRPr lang="en-US" sz="1199">
                <a:gradFill>
                  <a:gsLst>
                    <a:gs pos="14679">
                      <a:srgbClr val="FFFFFF"/>
                    </a:gs>
                    <a:gs pos="38000">
                      <a:srgbClr val="FFFFFF"/>
                    </a:gs>
                  </a:gsLst>
                  <a:lin ang="5400000" scaled="1"/>
                </a:gradFill>
                <a:latin typeface="Segoe UI"/>
              </a:endParaRPr>
            </a:p>
          </p:txBody>
        </p:sp>
      </p:grpSp>
      <p:sp>
        <p:nvSpPr>
          <p:cNvPr id="80" name="Rectangle 79"/>
          <p:cNvSpPr/>
          <p:nvPr/>
        </p:nvSpPr>
        <p:spPr>
          <a:xfrm>
            <a:off x="6747361" y="3993379"/>
            <a:ext cx="1280465" cy="408075"/>
          </a:xfrm>
          <a:prstGeom prst="rect">
            <a:avLst/>
          </a:prstGeom>
        </p:spPr>
        <p:txBody>
          <a:bodyPr wrap="none">
            <a:spAutoFit/>
          </a:bodyPr>
          <a:lstStyle/>
          <a:p>
            <a:pPr defTabSz="685248"/>
            <a:r>
              <a:rPr lang="en-US" sz="2000" dirty="0">
                <a:gradFill>
                  <a:gsLst>
                    <a:gs pos="14679">
                      <a:srgbClr val="FFFFFF"/>
                    </a:gs>
                    <a:gs pos="38000">
                      <a:srgbClr val="FFFFFF"/>
                    </a:gs>
                  </a:gsLst>
                  <a:lin ang="5400000" scaled="1"/>
                </a:gradFill>
                <a:latin typeface="Segoe UI Semibold" panose="020B0702040204020203" pitchFamily="34" charset="0"/>
                <a:cs typeface="Segoe UI Semibold" panose="020B0702040204020203" pitchFamily="34" charset="0"/>
              </a:rPr>
              <a:t>Common</a:t>
            </a:r>
            <a:endParaRPr lang="en-US" sz="1599" dirty="0">
              <a:gradFill>
                <a:gsLst>
                  <a:gs pos="14679">
                    <a:srgbClr val="FFFFFF"/>
                  </a:gs>
                  <a:gs pos="38000">
                    <a:srgbClr val="FFFFFF"/>
                  </a:gs>
                </a:gsLst>
                <a:lin ang="5400000" scaled="1"/>
              </a:gradFill>
              <a:latin typeface="Segoe UI Semibold" panose="020B0702040204020203" pitchFamily="34" charset="0"/>
              <a:cs typeface="Segoe UI Semibold" panose="020B0702040204020203" pitchFamily="34" charset="0"/>
            </a:endParaRPr>
          </a:p>
        </p:txBody>
      </p:sp>
      <p:sp>
        <p:nvSpPr>
          <p:cNvPr id="81" name="Freeform 25"/>
          <p:cNvSpPr>
            <a:spLocks noEditPoints="1"/>
          </p:cNvSpPr>
          <p:nvPr/>
        </p:nvSpPr>
        <p:spPr bwMode="black">
          <a:xfrm>
            <a:off x="10130565" y="4683672"/>
            <a:ext cx="286588" cy="266026"/>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1712" tIns="30855" rIns="61712" bIns="30855" numCol="1" anchor="t" anchorCtr="0" compatLnSpc="1">
            <a:prstTxWarp prst="textNoShape">
              <a:avLst/>
            </a:prstTxWarp>
          </a:bodyPr>
          <a:lstStyle/>
          <a:p>
            <a:pPr defTabSz="685607"/>
            <a:endParaRPr lang="en-US" sz="1199">
              <a:solidFill>
                <a:prstClr val="black"/>
              </a:solidFill>
              <a:latin typeface="Segoe UI"/>
            </a:endParaRPr>
          </a:p>
        </p:txBody>
      </p:sp>
      <p:sp>
        <p:nvSpPr>
          <p:cNvPr id="82" name="Freeform 84"/>
          <p:cNvSpPr>
            <a:spLocks noEditPoints="1"/>
          </p:cNvSpPr>
          <p:nvPr/>
        </p:nvSpPr>
        <p:spPr bwMode="black">
          <a:xfrm>
            <a:off x="8369254" y="4645300"/>
            <a:ext cx="234981" cy="280900"/>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rgbClr val="FFFFFF"/>
          </a:solidFill>
          <a:ln>
            <a:noFill/>
          </a:ln>
        </p:spPr>
        <p:txBody>
          <a:bodyPr vert="horz" wrap="square" lIns="61712" tIns="30855" rIns="61712" bIns="30855" numCol="1" anchor="t" anchorCtr="0" compatLnSpc="1">
            <a:prstTxWarp prst="textNoShape">
              <a:avLst/>
            </a:prstTxWarp>
          </a:bodyPr>
          <a:lstStyle/>
          <a:p>
            <a:pPr defTabSz="685607"/>
            <a:endParaRPr lang="en-US" sz="1099">
              <a:solidFill>
                <a:prstClr val="black"/>
              </a:solidFill>
              <a:latin typeface="Segoe UI"/>
            </a:endParaRPr>
          </a:p>
        </p:txBody>
      </p:sp>
      <p:sp>
        <p:nvSpPr>
          <p:cNvPr id="83" name="Rectangle 82"/>
          <p:cNvSpPr/>
          <p:nvPr/>
        </p:nvSpPr>
        <p:spPr>
          <a:xfrm>
            <a:off x="6628133" y="2458486"/>
            <a:ext cx="2464198" cy="1129530"/>
          </a:xfrm>
          <a:prstGeom prst="rect">
            <a:avLst/>
          </a:prstGeom>
        </p:spPr>
        <p:txBody>
          <a:bodyPr wrap="square">
            <a:spAutoFit/>
          </a:bodyPr>
          <a:lstStyle/>
          <a:p>
            <a:pPr defTabSz="685607">
              <a:spcAft>
                <a:spcPts val="600"/>
              </a:spcAft>
            </a:pPr>
            <a:r>
              <a:rPr lang="en-US" sz="1399" dirty="0">
                <a:solidFill>
                  <a:prstClr val="white"/>
                </a:solidFill>
                <a:latin typeface="Segoe UI"/>
              </a:rPr>
              <a:t>Distributed with Windows</a:t>
            </a:r>
          </a:p>
          <a:p>
            <a:pPr defTabSz="685607">
              <a:spcAft>
                <a:spcPts val="600"/>
              </a:spcAft>
            </a:pPr>
            <a:r>
              <a:rPr lang="en-US" sz="1399" dirty="0">
                <a:solidFill>
                  <a:prstClr val="white"/>
                </a:solidFill>
                <a:latin typeface="Segoe UI"/>
              </a:rPr>
              <a:t>Large footprint for server and client applications</a:t>
            </a:r>
          </a:p>
          <a:p>
            <a:pPr defTabSz="685607">
              <a:spcAft>
                <a:spcPts val="600"/>
              </a:spcAft>
            </a:pPr>
            <a:r>
              <a:rPr lang="en-US" sz="1399" dirty="0">
                <a:solidFill>
                  <a:prstClr val="white"/>
                </a:solidFill>
                <a:latin typeface="Segoe UI"/>
              </a:rPr>
              <a:t>No side-by-side</a:t>
            </a:r>
          </a:p>
        </p:txBody>
      </p:sp>
      <p:sp>
        <p:nvSpPr>
          <p:cNvPr id="84" name="TextBox 83"/>
          <p:cNvSpPr txBox="1"/>
          <p:nvPr/>
        </p:nvSpPr>
        <p:spPr>
          <a:xfrm>
            <a:off x="7134243" y="1593114"/>
            <a:ext cx="2128192" cy="721978"/>
          </a:xfrm>
          <a:prstGeom prst="rect">
            <a:avLst/>
          </a:prstGeom>
          <a:noFill/>
        </p:spPr>
        <p:txBody>
          <a:bodyPr wrap="square" rtlCol="0">
            <a:spAutoFit/>
          </a:bodyPr>
          <a:lstStyle/>
          <a:p>
            <a:pPr defTabSz="685607"/>
            <a:r>
              <a:rPr lang="en-US" sz="2000" b="1" dirty="0">
                <a:solidFill>
                  <a:srgbClr val="FFFFFF"/>
                </a:solidFill>
                <a:latin typeface="Segoe UI Semibold" panose="020B0702040204020203" pitchFamily="34" charset="0"/>
                <a:cs typeface="Segoe UI Semibold" panose="020B0702040204020203" pitchFamily="34" charset="0"/>
              </a:rPr>
              <a:t>.NET </a:t>
            </a:r>
          </a:p>
          <a:p>
            <a:pPr defTabSz="685607"/>
            <a:r>
              <a:rPr lang="en-US" sz="2000" b="1" dirty="0">
                <a:solidFill>
                  <a:srgbClr val="FFFFFF"/>
                </a:solidFill>
                <a:latin typeface="Segoe UI Semibold" panose="020B0702040204020203" pitchFamily="34" charset="0"/>
                <a:cs typeface="Segoe UI Semibold" panose="020B0702040204020203" pitchFamily="34" charset="0"/>
              </a:rPr>
              <a:t>Framework</a:t>
            </a:r>
          </a:p>
        </p:txBody>
      </p:sp>
      <p:sp>
        <p:nvSpPr>
          <p:cNvPr id="85" name="TextBox 84"/>
          <p:cNvSpPr txBox="1"/>
          <p:nvPr/>
        </p:nvSpPr>
        <p:spPr>
          <a:xfrm>
            <a:off x="9958007" y="1599978"/>
            <a:ext cx="2051369" cy="721978"/>
          </a:xfrm>
          <a:prstGeom prst="rect">
            <a:avLst/>
          </a:prstGeom>
          <a:noFill/>
        </p:spPr>
        <p:txBody>
          <a:bodyPr wrap="square" rtlCol="0">
            <a:spAutoFit/>
          </a:bodyPr>
          <a:lstStyle/>
          <a:p>
            <a:pPr defTabSz="685607"/>
            <a:r>
              <a:rPr lang="en-US" sz="2000" b="1" dirty="0">
                <a:solidFill>
                  <a:srgbClr val="FFFFFF"/>
                </a:solidFill>
                <a:latin typeface="Segoe UI Semibold" panose="020B0702040204020203" pitchFamily="34" charset="0"/>
                <a:cs typeface="Segoe UI Semibold" panose="020B0702040204020203" pitchFamily="34" charset="0"/>
              </a:rPr>
              <a:t>.NET </a:t>
            </a:r>
          </a:p>
          <a:p>
            <a:pPr defTabSz="685607"/>
            <a:r>
              <a:rPr lang="en-US" sz="2000" dirty="0">
                <a:solidFill>
                  <a:srgbClr val="FFFFFF"/>
                </a:solidFill>
                <a:latin typeface="Segoe UI Semibold" panose="020B0702040204020203" pitchFamily="34" charset="0"/>
                <a:cs typeface="Segoe UI Semibold" panose="020B0702040204020203" pitchFamily="34" charset="0"/>
              </a:rPr>
              <a:t>Core</a:t>
            </a:r>
            <a:r>
              <a:rPr lang="en-US" sz="2000" b="1" dirty="0">
                <a:solidFill>
                  <a:srgbClr val="FFFFFF"/>
                </a:solidFill>
                <a:latin typeface="Segoe UI Semibold" panose="020B0702040204020203" pitchFamily="34" charset="0"/>
                <a:cs typeface="Segoe UI Semibold" panose="020B0702040204020203" pitchFamily="34" charset="0"/>
              </a:rPr>
              <a:t> </a:t>
            </a:r>
          </a:p>
        </p:txBody>
      </p:sp>
      <p:pic>
        <p:nvPicPr>
          <p:cNvPr id="87" name="Picture 86"/>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541156" y="2016445"/>
            <a:ext cx="146537" cy="172524"/>
          </a:xfrm>
          <a:prstGeom prst="rect">
            <a:avLst/>
          </a:prstGeom>
        </p:spPr>
      </p:pic>
      <p:pic>
        <p:nvPicPr>
          <p:cNvPr id="88" name="Picture 2" descr="http://files.softicons.com/download/system-icons/windows-8-metro-icons-by-dakirby309/png/512x512/Folders%20&amp;%20OS/Linux.pn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9719961" y="1999334"/>
            <a:ext cx="210587" cy="206744"/>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6" descr="C:\temp\WinAzure_rgb_Wht_S.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371" t="15460" r="80628" b="15496"/>
          <a:stretch/>
        </p:blipFill>
        <p:spPr bwMode="auto">
          <a:xfrm>
            <a:off x="9568638" y="1728018"/>
            <a:ext cx="198307" cy="201402"/>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6" descr="C:\temp\WinAzure_rgb_Wht_S.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371" t="15460" r="80628" b="15496"/>
          <a:stretch/>
        </p:blipFill>
        <p:spPr bwMode="auto">
          <a:xfrm>
            <a:off x="6655923" y="1718688"/>
            <a:ext cx="446053" cy="453015"/>
          </a:xfrm>
          <a:prstGeom prst="rect">
            <a:avLst/>
          </a:prstGeom>
          <a:noFill/>
          <a:extLst>
            <a:ext uri="{909E8E84-426E-40DD-AFC4-6F175D3DCCD1}">
              <a14:hiddenFill xmlns:a14="http://schemas.microsoft.com/office/drawing/2010/main">
                <a:solidFill>
                  <a:srgbClr val="FFFFFF"/>
                </a:solidFill>
              </a14:hiddenFill>
            </a:ext>
          </a:extLst>
        </p:spPr>
      </p:pic>
      <p:sp>
        <p:nvSpPr>
          <p:cNvPr id="91" name="Rectangle 90"/>
          <p:cNvSpPr/>
          <p:nvPr/>
        </p:nvSpPr>
        <p:spPr>
          <a:xfrm>
            <a:off x="9502651" y="2477890"/>
            <a:ext cx="2464198" cy="909928"/>
          </a:xfrm>
          <a:prstGeom prst="rect">
            <a:avLst/>
          </a:prstGeom>
        </p:spPr>
        <p:txBody>
          <a:bodyPr wrap="square">
            <a:spAutoFit/>
          </a:bodyPr>
          <a:lstStyle/>
          <a:p>
            <a:pPr defTabSz="685607">
              <a:spcAft>
                <a:spcPts val="600"/>
              </a:spcAft>
            </a:pPr>
            <a:r>
              <a:rPr lang="en-US" sz="1399" dirty="0">
                <a:solidFill>
                  <a:prstClr val="white"/>
                </a:solidFill>
                <a:latin typeface="Segoe UI"/>
              </a:rPr>
              <a:t>Distributed with every app</a:t>
            </a:r>
          </a:p>
          <a:p>
            <a:pPr defTabSz="685607">
              <a:spcAft>
                <a:spcPts val="600"/>
              </a:spcAft>
            </a:pPr>
            <a:r>
              <a:rPr lang="en-US" sz="1399" dirty="0">
                <a:solidFill>
                  <a:prstClr val="white"/>
                </a:solidFill>
                <a:latin typeface="Segoe UI"/>
              </a:rPr>
              <a:t>Cross-platform</a:t>
            </a:r>
          </a:p>
          <a:p>
            <a:pPr defTabSz="685607">
              <a:spcAft>
                <a:spcPts val="600"/>
              </a:spcAft>
            </a:pPr>
            <a:r>
              <a:rPr lang="en-US" sz="1399" dirty="0">
                <a:solidFill>
                  <a:prstClr val="white"/>
                </a:solidFill>
                <a:latin typeface="Segoe UI"/>
              </a:rPr>
              <a:t>Side-by-side</a:t>
            </a:r>
          </a:p>
        </p:txBody>
      </p:sp>
      <p:sp>
        <p:nvSpPr>
          <p:cNvPr id="93" name="Rectangle 92"/>
          <p:cNvSpPr/>
          <p:nvPr/>
        </p:nvSpPr>
        <p:spPr>
          <a:xfrm>
            <a:off x="6353660" y="6027859"/>
            <a:ext cx="5955387" cy="533636"/>
          </a:xfrm>
          <a:prstGeom prst="rect">
            <a:avLst/>
          </a:prstGeom>
        </p:spPr>
        <p:txBody>
          <a:bodyPr wrap="square">
            <a:spAutoFit/>
          </a:bodyPr>
          <a:lstStyle/>
          <a:p>
            <a:pPr algn="ctr" defTabSz="932098"/>
            <a:r>
              <a:rPr lang="en-US" sz="2800" dirty="0">
                <a:gradFill>
                  <a:gsLst>
                    <a:gs pos="88976">
                      <a:srgbClr val="FFFFFF"/>
                    </a:gs>
                    <a:gs pos="65000">
                      <a:srgbClr val="FFFFFF"/>
                    </a:gs>
                  </a:gsLst>
                  <a:lin ang="5400000" scaled="0"/>
                </a:gradFill>
                <a:latin typeface="Segoe UI"/>
                <a:hlinkClick r:id="rId7"/>
              </a:rPr>
              <a:t>www.github.com/microsoft/dotnet </a:t>
            </a:r>
            <a:endParaRPr lang="en-US" sz="2800" dirty="0">
              <a:gradFill>
                <a:gsLst>
                  <a:gs pos="88976">
                    <a:srgbClr val="FFFFFF"/>
                  </a:gs>
                  <a:gs pos="65000">
                    <a:srgbClr val="FFFFFF"/>
                  </a:gs>
                </a:gsLst>
                <a:lin ang="5400000" scaled="0"/>
              </a:gradFill>
              <a:latin typeface="Segoe UI"/>
            </a:endParaRPr>
          </a:p>
        </p:txBody>
      </p:sp>
    </p:spTree>
    <p:extLst>
      <p:ext uri="{BB962C8B-B14F-4D97-AF65-F5344CB8AC3E}">
        <p14:creationId xmlns:p14="http://schemas.microsoft.com/office/powerpoint/2010/main" val="3942025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4" name="Text Placeholder 3"/>
          <p:cNvSpPr>
            <a:spLocks noGrp="1"/>
          </p:cNvSpPr>
          <p:nvPr>
            <p:ph type="body" sz="quarter" idx="12"/>
          </p:nvPr>
        </p:nvSpPr>
        <p:spPr/>
        <p:txBody>
          <a:bodyPr/>
          <a:lstStyle/>
          <a:p>
            <a:r>
              <a:rPr lang="en-US" dirty="0" smtClean="0"/>
              <a:t>ASP.NET 5</a:t>
            </a:r>
            <a:endParaRPr lang="en-US" dirty="0"/>
          </a:p>
        </p:txBody>
      </p:sp>
    </p:spTree>
    <p:extLst>
      <p:ext uri="{BB962C8B-B14F-4D97-AF65-F5344CB8AC3E}">
        <p14:creationId xmlns:p14="http://schemas.microsoft.com/office/powerpoint/2010/main" val="11394256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p:cNvGrpSpPr/>
          <p:nvPr/>
        </p:nvGrpSpPr>
        <p:grpSpPr>
          <a:xfrm>
            <a:off x="6330208" y="5762285"/>
            <a:ext cx="1839753" cy="448583"/>
            <a:chOff x="1606732" y="2629518"/>
            <a:chExt cx="1840014" cy="448646"/>
          </a:xfrm>
        </p:grpSpPr>
        <p:sp>
          <p:nvSpPr>
            <p:cNvPr id="62" name="Rectangle 61"/>
            <p:cNvSpPr/>
            <p:nvPr/>
          </p:nvSpPr>
          <p:spPr bwMode="auto">
            <a:xfrm>
              <a:off x="1606732" y="2629518"/>
              <a:ext cx="1840014" cy="44864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13923" fontAlgn="base">
                <a:lnSpc>
                  <a:spcPct val="90000"/>
                </a:lnSpc>
                <a:spcBef>
                  <a:spcPct val="0"/>
                </a:spcBef>
                <a:spcAft>
                  <a:spcPct val="0"/>
                </a:spcAft>
              </a:pPr>
              <a:endParaRPr lang="en-US" sz="2000" spc="-50" dirty="0">
                <a:gradFill>
                  <a:gsLst>
                    <a:gs pos="1250">
                      <a:srgbClr val="000000"/>
                    </a:gs>
                    <a:gs pos="10417">
                      <a:srgbClr val="000000"/>
                    </a:gs>
                  </a:gsLst>
                  <a:lin ang="5400000" scaled="0"/>
                </a:gradFill>
              </a:endParaRPr>
            </a:p>
          </p:txBody>
        </p:sp>
        <p:sp>
          <p:nvSpPr>
            <p:cNvPr id="63" name="Rectangle 62"/>
            <p:cNvSpPr/>
            <p:nvPr/>
          </p:nvSpPr>
          <p:spPr>
            <a:xfrm>
              <a:off x="1606732" y="2719988"/>
              <a:ext cx="1786451" cy="345342"/>
            </a:xfrm>
            <a:prstGeom prst="rect">
              <a:avLst/>
            </a:prstGeom>
          </p:spPr>
          <p:txBody>
            <a:bodyPr wrap="square">
              <a:spAutoFit/>
            </a:bodyPr>
            <a:lstStyle/>
            <a:p>
              <a:pPr defTabSz="672162">
                <a:lnSpc>
                  <a:spcPct val="80000"/>
                </a:lnSpc>
                <a:defRPr/>
              </a:pPr>
              <a:r>
                <a:rPr lang="en-US" sz="2000" b="1" kern="0" dirty="0">
                  <a:solidFill>
                    <a:srgbClr val="000000"/>
                  </a:solidFill>
                </a:rPr>
                <a:t>IT Admin</a:t>
              </a:r>
            </a:p>
          </p:txBody>
        </p:sp>
      </p:grpSp>
      <p:grpSp>
        <p:nvGrpSpPr>
          <p:cNvPr id="60" name="Group 59"/>
          <p:cNvGrpSpPr/>
          <p:nvPr/>
        </p:nvGrpSpPr>
        <p:grpSpPr>
          <a:xfrm>
            <a:off x="1408590" y="2574816"/>
            <a:ext cx="2013153" cy="541446"/>
            <a:chOff x="1606732" y="2629518"/>
            <a:chExt cx="1840014" cy="478322"/>
          </a:xfrm>
        </p:grpSpPr>
        <p:sp>
          <p:nvSpPr>
            <p:cNvPr id="59" name="Rectangle 58"/>
            <p:cNvSpPr/>
            <p:nvPr/>
          </p:nvSpPr>
          <p:spPr bwMode="auto">
            <a:xfrm>
              <a:off x="1606732" y="2629518"/>
              <a:ext cx="1840014" cy="44864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13923" fontAlgn="base">
                <a:lnSpc>
                  <a:spcPct val="90000"/>
                </a:lnSpc>
                <a:spcBef>
                  <a:spcPct val="0"/>
                </a:spcBef>
                <a:spcAft>
                  <a:spcPct val="0"/>
                </a:spcAft>
              </a:pPr>
              <a:endParaRPr lang="en-US" sz="2400" spc="-50" dirty="0">
                <a:gradFill>
                  <a:gsLst>
                    <a:gs pos="1250">
                      <a:srgbClr val="000000"/>
                    </a:gs>
                    <a:gs pos="10417">
                      <a:srgbClr val="000000"/>
                    </a:gs>
                  </a:gsLst>
                  <a:lin ang="5400000" scaled="0"/>
                </a:gradFill>
              </a:endParaRPr>
            </a:p>
          </p:txBody>
        </p:sp>
        <p:sp>
          <p:nvSpPr>
            <p:cNvPr id="33" name="Rectangle 32"/>
            <p:cNvSpPr/>
            <p:nvPr/>
          </p:nvSpPr>
          <p:spPr>
            <a:xfrm>
              <a:off x="1606732" y="2719988"/>
              <a:ext cx="1786451" cy="387852"/>
            </a:xfrm>
            <a:prstGeom prst="rect">
              <a:avLst/>
            </a:prstGeom>
          </p:spPr>
          <p:txBody>
            <a:bodyPr wrap="square">
              <a:spAutoFit/>
            </a:bodyPr>
            <a:lstStyle/>
            <a:p>
              <a:pPr defTabSz="672162">
                <a:lnSpc>
                  <a:spcPct val="80000"/>
                </a:lnSpc>
                <a:defRPr/>
              </a:pPr>
              <a:r>
                <a:rPr lang="en-US" sz="2400" b="1" kern="0" dirty="0">
                  <a:solidFill>
                    <a:srgbClr val="000000"/>
                  </a:solidFill>
                </a:rPr>
                <a:t>Developers</a:t>
              </a:r>
            </a:p>
          </p:txBody>
        </p:sp>
      </p:grpSp>
      <p:grpSp>
        <p:nvGrpSpPr>
          <p:cNvPr id="67" name="Group 66"/>
          <p:cNvGrpSpPr/>
          <p:nvPr/>
        </p:nvGrpSpPr>
        <p:grpSpPr>
          <a:xfrm>
            <a:off x="275483" y="4178913"/>
            <a:ext cx="5942759" cy="2515028"/>
            <a:chOff x="274639" y="4179009"/>
            <a:chExt cx="5943602" cy="2515385"/>
          </a:xfrm>
        </p:grpSpPr>
        <p:sp>
          <p:nvSpPr>
            <p:cNvPr id="52" name="Freeform 18"/>
            <p:cNvSpPr>
              <a:spLocks noEditPoints="1"/>
            </p:cNvSpPr>
            <p:nvPr/>
          </p:nvSpPr>
          <p:spPr bwMode="auto">
            <a:xfrm>
              <a:off x="274639" y="4179009"/>
              <a:ext cx="5943602" cy="2515385"/>
            </a:xfrm>
            <a:prstGeom prst="rect">
              <a:avLst/>
            </a:prstGeom>
            <a:solidFill>
              <a:schemeClr val="accent2">
                <a:lumMod val="75000"/>
              </a:schemeClr>
            </a:solidFill>
            <a:ln>
              <a:noFill/>
            </a:ln>
          </p:spPr>
          <p:txBody>
            <a:bodyPr vert="horz" wrap="square" lIns="91427" tIns="45713" rIns="91427" bIns="45713" numCol="1" anchor="t" anchorCtr="0" compatLnSpc="1">
              <a:prstTxWarp prst="textNoShape">
                <a:avLst/>
              </a:prstTxWarp>
            </a:bodyPr>
            <a:lstStyle/>
            <a:p>
              <a:r>
                <a:rPr lang="en-US" sz="2400" dirty="0">
                  <a:solidFill>
                    <a:srgbClr val="FFFFFF"/>
                  </a:solidFill>
                  <a:effectLst>
                    <a:outerShdw blurRad="38100" dist="38100" dir="2700000" algn="tl">
                      <a:srgbClr val="000000">
                        <a:alpha val="43137"/>
                      </a:srgbClr>
                    </a:outerShdw>
                  </a:effectLst>
                </a:rPr>
                <a:t>Your Datacenter</a:t>
              </a:r>
            </a:p>
          </p:txBody>
        </p:sp>
        <p:grpSp>
          <p:nvGrpSpPr>
            <p:cNvPr id="65" name="Group 64"/>
            <p:cNvGrpSpPr/>
            <p:nvPr/>
          </p:nvGrpSpPr>
          <p:grpSpPr>
            <a:xfrm>
              <a:off x="2794084" y="4469639"/>
              <a:ext cx="2647041" cy="2017932"/>
              <a:chOff x="2794084" y="4469639"/>
              <a:chExt cx="2647041" cy="2017932"/>
            </a:xfrm>
          </p:grpSpPr>
          <p:sp>
            <p:nvSpPr>
              <p:cNvPr id="18" name="Rounded Rectangle 17"/>
              <p:cNvSpPr/>
              <p:nvPr/>
            </p:nvSpPr>
            <p:spPr bwMode="auto">
              <a:xfrm>
                <a:off x="2794084" y="4469639"/>
                <a:ext cx="2647041" cy="2017932"/>
              </a:xfrm>
              <a:prstGeom prst="roundRect">
                <a:avLst>
                  <a:gd name="adj" fmla="val 8795"/>
                </a:avLst>
              </a:prstGeom>
              <a:pattFill prst="ltUpDiag">
                <a:fgClr>
                  <a:srgbClr val="CDCDCD"/>
                </a:fgClr>
                <a:bgClr>
                  <a:srgbClr val="FFFFFF"/>
                </a:bgClr>
              </a:pattFill>
              <a:ln w="5715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13923" fontAlgn="base">
                  <a:lnSpc>
                    <a:spcPct val="90000"/>
                  </a:lnSpc>
                  <a:spcBef>
                    <a:spcPct val="0"/>
                  </a:spcBef>
                  <a:spcAft>
                    <a:spcPct val="0"/>
                  </a:spcAft>
                </a:pPr>
                <a:endParaRPr lang="en-US" sz="2800" spc="-50" dirty="0">
                  <a:gradFill>
                    <a:gsLst>
                      <a:gs pos="36283">
                        <a:srgbClr val="FFFFFF"/>
                      </a:gs>
                      <a:gs pos="28000">
                        <a:srgbClr val="FFFFFF"/>
                      </a:gs>
                    </a:gsLst>
                    <a:lin ang="5400000" scaled="0"/>
                  </a:gradFill>
                </a:endParaRPr>
              </a:p>
            </p:txBody>
          </p:sp>
          <p:grpSp>
            <p:nvGrpSpPr>
              <p:cNvPr id="15" name="Group 14"/>
              <p:cNvGrpSpPr/>
              <p:nvPr/>
            </p:nvGrpSpPr>
            <p:grpSpPr>
              <a:xfrm>
                <a:off x="3128392" y="4694779"/>
                <a:ext cx="2030576" cy="1573112"/>
                <a:chOff x="3180644" y="4680514"/>
                <a:chExt cx="2030576" cy="1573112"/>
              </a:xfrm>
            </p:grpSpPr>
            <p:sp>
              <p:nvSpPr>
                <p:cNvPr id="4" name="Freeform 5"/>
                <p:cNvSpPr>
                  <a:spLocks noEditPoints="1"/>
                </p:cNvSpPr>
                <p:nvPr/>
              </p:nvSpPr>
              <p:spPr bwMode="auto">
                <a:xfrm>
                  <a:off x="3180644" y="4680514"/>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endParaRPr lang="en-US" sz="2000">
                    <a:solidFill>
                      <a:srgbClr val="FFFFFF"/>
                    </a:solidFill>
                  </a:endParaRPr>
                </a:p>
              </p:txBody>
            </p:sp>
            <p:sp>
              <p:nvSpPr>
                <p:cNvPr id="6" name="Freeform 5"/>
                <p:cNvSpPr>
                  <a:spLocks noEditPoints="1"/>
                </p:cNvSpPr>
                <p:nvPr/>
              </p:nvSpPr>
              <p:spPr bwMode="auto">
                <a:xfrm>
                  <a:off x="4268464" y="4680514"/>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endParaRPr lang="en-US" sz="2000">
                    <a:solidFill>
                      <a:srgbClr val="FFFFFF"/>
                    </a:solidFill>
                  </a:endParaRPr>
                </a:p>
              </p:txBody>
            </p:sp>
            <p:sp>
              <p:nvSpPr>
                <p:cNvPr id="8" name="Freeform 5"/>
                <p:cNvSpPr>
                  <a:spLocks noEditPoints="1"/>
                </p:cNvSpPr>
                <p:nvPr/>
              </p:nvSpPr>
              <p:spPr bwMode="auto">
                <a:xfrm>
                  <a:off x="3180644" y="5275158"/>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endParaRPr lang="en-US" sz="2000">
                    <a:solidFill>
                      <a:srgbClr val="FFFFFF"/>
                    </a:solidFill>
                  </a:endParaRPr>
                </a:p>
              </p:txBody>
            </p:sp>
            <p:sp>
              <p:nvSpPr>
                <p:cNvPr id="9" name="Freeform 8"/>
                <p:cNvSpPr>
                  <a:spLocks noEditPoints="1"/>
                </p:cNvSpPr>
                <p:nvPr/>
              </p:nvSpPr>
              <p:spPr bwMode="auto">
                <a:xfrm>
                  <a:off x="4268464" y="5275158"/>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endParaRPr lang="en-US" sz="2000">
                    <a:solidFill>
                      <a:srgbClr val="FFFFFF"/>
                    </a:solidFill>
                  </a:endParaRPr>
                </a:p>
              </p:txBody>
            </p:sp>
            <p:sp>
              <p:nvSpPr>
                <p:cNvPr id="11" name="Freeform 5"/>
                <p:cNvSpPr>
                  <a:spLocks noEditPoints="1"/>
                </p:cNvSpPr>
                <p:nvPr/>
              </p:nvSpPr>
              <p:spPr bwMode="auto">
                <a:xfrm>
                  <a:off x="3180644" y="5842716"/>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endParaRPr lang="en-US" sz="2000">
                    <a:solidFill>
                      <a:srgbClr val="FFFFFF"/>
                    </a:solidFill>
                  </a:endParaRPr>
                </a:p>
              </p:txBody>
            </p:sp>
            <p:sp>
              <p:nvSpPr>
                <p:cNvPr id="12" name="Freeform 11"/>
                <p:cNvSpPr>
                  <a:spLocks noEditPoints="1"/>
                </p:cNvSpPr>
                <p:nvPr/>
              </p:nvSpPr>
              <p:spPr bwMode="auto">
                <a:xfrm>
                  <a:off x="4268464" y="5842716"/>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endParaRPr lang="en-US" sz="2000">
                    <a:solidFill>
                      <a:srgbClr val="FFFFFF"/>
                    </a:solidFill>
                  </a:endParaRPr>
                </a:p>
              </p:txBody>
            </p:sp>
          </p:grpSp>
        </p:grpSp>
      </p:grpSp>
      <p:grpSp>
        <p:nvGrpSpPr>
          <p:cNvPr id="57" name="Group 56"/>
          <p:cNvGrpSpPr/>
          <p:nvPr/>
        </p:nvGrpSpPr>
        <p:grpSpPr>
          <a:xfrm>
            <a:off x="3195456" y="1300834"/>
            <a:ext cx="2245779" cy="2245779"/>
            <a:chOff x="3379883" y="1211263"/>
            <a:chExt cx="2246098" cy="2246098"/>
          </a:xfrm>
        </p:grpSpPr>
        <p:sp>
          <p:nvSpPr>
            <p:cNvPr id="54" name="Oval 53"/>
            <p:cNvSpPr/>
            <p:nvPr/>
          </p:nvSpPr>
          <p:spPr bwMode="auto">
            <a:xfrm>
              <a:off x="3379883" y="1211263"/>
              <a:ext cx="2246098" cy="2246098"/>
            </a:xfrm>
            <a:prstGeom prst="ellipse">
              <a:avLst/>
            </a:prstGeom>
            <a:pattFill prst="ltUpDiag">
              <a:fgClr>
                <a:srgbClr val="CDCDCD"/>
              </a:fgClr>
              <a:bgClr>
                <a:srgbClr val="FFFFFF"/>
              </a:bgClr>
            </a:patt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13923" fontAlgn="base">
                <a:lnSpc>
                  <a:spcPct val="90000"/>
                </a:lnSpc>
                <a:spcBef>
                  <a:spcPct val="0"/>
                </a:spcBef>
                <a:spcAft>
                  <a:spcPct val="0"/>
                </a:spcAft>
              </a:pPr>
              <a:endParaRPr lang="en-US" sz="2400" spc="-50" dirty="0">
                <a:gradFill>
                  <a:gsLst>
                    <a:gs pos="36283">
                      <a:srgbClr val="FFFFFF"/>
                    </a:gs>
                    <a:gs pos="28000">
                      <a:srgbClr val="FFFFFF"/>
                    </a:gs>
                  </a:gsLst>
                  <a:lin ang="5400000" scaled="0"/>
                </a:gradFill>
              </a:endParaRPr>
            </a:p>
          </p:txBody>
        </p:sp>
        <p:grpSp>
          <p:nvGrpSpPr>
            <p:cNvPr id="34" name="Group 740"/>
            <p:cNvGrpSpPr>
              <a:grpSpLocks noChangeAspect="1"/>
            </p:cNvGrpSpPr>
            <p:nvPr/>
          </p:nvGrpSpPr>
          <p:grpSpPr bwMode="auto">
            <a:xfrm>
              <a:off x="3688878" y="1636025"/>
              <a:ext cx="1628108" cy="1396574"/>
              <a:chOff x="7349" y="-2816"/>
              <a:chExt cx="661" cy="567"/>
            </a:xfrm>
            <a:solidFill>
              <a:schemeClr val="bg1">
                <a:lumMod val="50000"/>
              </a:schemeClr>
            </a:solidFill>
          </p:grpSpPr>
          <p:sp>
            <p:nvSpPr>
              <p:cNvPr id="37" name="Freeform 741"/>
              <p:cNvSpPr>
                <a:spLocks/>
              </p:cNvSpPr>
              <p:nvPr/>
            </p:nvSpPr>
            <p:spPr bwMode="auto">
              <a:xfrm>
                <a:off x="7573" y="-2676"/>
                <a:ext cx="21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187"/>
                <a:endParaRPr lang="en-US">
                  <a:solidFill>
                    <a:srgbClr val="FFFFFF"/>
                  </a:solidFill>
                </a:endParaRPr>
              </a:p>
            </p:txBody>
          </p:sp>
          <p:sp>
            <p:nvSpPr>
              <p:cNvPr id="40" name="Oval 742"/>
              <p:cNvSpPr>
                <a:spLocks noChangeArrowheads="1"/>
              </p:cNvSpPr>
              <p:nvPr/>
            </p:nvSpPr>
            <p:spPr bwMode="auto">
              <a:xfrm>
                <a:off x="7616" y="-2816"/>
                <a:ext cx="127" cy="1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187"/>
                <a:endParaRPr lang="en-US">
                  <a:solidFill>
                    <a:srgbClr val="FFFFFF"/>
                  </a:solidFill>
                </a:endParaRPr>
              </a:p>
            </p:txBody>
          </p:sp>
          <p:sp>
            <p:nvSpPr>
              <p:cNvPr id="41" name="Freeform 743"/>
              <p:cNvSpPr>
                <a:spLocks/>
              </p:cNvSpPr>
              <p:nvPr/>
            </p:nvSpPr>
            <p:spPr bwMode="auto">
              <a:xfrm>
                <a:off x="7831"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187"/>
                <a:endParaRPr lang="en-US">
                  <a:solidFill>
                    <a:srgbClr val="FFFFFF"/>
                  </a:solidFill>
                </a:endParaRPr>
              </a:p>
            </p:txBody>
          </p:sp>
          <p:sp>
            <p:nvSpPr>
              <p:cNvPr id="42" name="Oval 744"/>
              <p:cNvSpPr>
                <a:spLocks noChangeArrowheads="1"/>
              </p:cNvSpPr>
              <p:nvPr/>
            </p:nvSpPr>
            <p:spPr bwMode="auto">
              <a:xfrm>
                <a:off x="7866" y="-2780"/>
                <a:ext cx="109" cy="10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187"/>
                <a:endParaRPr lang="en-US">
                  <a:solidFill>
                    <a:srgbClr val="FFFFFF"/>
                  </a:solidFill>
                </a:endParaRPr>
              </a:p>
            </p:txBody>
          </p:sp>
          <p:sp>
            <p:nvSpPr>
              <p:cNvPr id="43" name="Freeform 745"/>
              <p:cNvSpPr>
                <a:spLocks/>
              </p:cNvSpPr>
              <p:nvPr/>
            </p:nvSpPr>
            <p:spPr bwMode="auto">
              <a:xfrm>
                <a:off x="7349"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187"/>
                <a:endParaRPr lang="en-US">
                  <a:solidFill>
                    <a:srgbClr val="FFFFFF"/>
                  </a:solidFill>
                </a:endParaRPr>
              </a:p>
            </p:txBody>
          </p:sp>
          <p:sp>
            <p:nvSpPr>
              <p:cNvPr id="44" name="Oval 746"/>
              <p:cNvSpPr>
                <a:spLocks noChangeArrowheads="1"/>
              </p:cNvSpPr>
              <p:nvPr/>
            </p:nvSpPr>
            <p:spPr bwMode="auto">
              <a:xfrm>
                <a:off x="7384" y="-2780"/>
                <a:ext cx="109" cy="10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187"/>
                <a:endParaRPr lang="en-US">
                  <a:solidFill>
                    <a:srgbClr val="FFFFFF"/>
                  </a:solidFill>
                </a:endParaRPr>
              </a:p>
            </p:txBody>
          </p:sp>
        </p:grpSp>
      </p:grpSp>
      <p:sp>
        <p:nvSpPr>
          <p:cNvPr id="48" name="TextBox 47"/>
          <p:cNvSpPr txBox="1"/>
          <p:nvPr/>
        </p:nvSpPr>
        <p:spPr>
          <a:xfrm>
            <a:off x="584174" y="5048697"/>
            <a:ext cx="2016981" cy="1292619"/>
          </a:xfrm>
          <a:prstGeom prst="rect">
            <a:avLst/>
          </a:prstGeom>
          <a:noFill/>
        </p:spPr>
        <p:txBody>
          <a:bodyPr wrap="square" lIns="0" tIns="146283" rIns="0" bIns="146283" rtlCol="0">
            <a:spAutoFit/>
          </a:bodyPr>
          <a:lstStyle>
            <a:defPPr>
              <a:defRPr lang="en-US"/>
            </a:defPPr>
            <a:lvl1pPr algn="ctr">
              <a:lnSpc>
                <a:spcPct val="90000"/>
              </a:lnSpc>
              <a:defRPr sz="2400" b="1" spc="-50">
                <a:gradFill>
                  <a:gsLst>
                    <a:gs pos="2917">
                      <a:schemeClr val="tx1"/>
                    </a:gs>
                    <a:gs pos="30000">
                      <a:schemeClr val="tx1"/>
                    </a:gs>
                  </a:gsLst>
                  <a:lin ang="5400000" scaled="0"/>
                </a:gradFill>
                <a:latin typeface="+mj-lt"/>
              </a:defRPr>
            </a:lvl1pPr>
          </a:lstStyle>
          <a:p>
            <a:r>
              <a:rPr lang="en-US" b="0" dirty="0">
                <a:solidFill>
                  <a:srgbClr val="FFFFFF"/>
                </a:solidFill>
                <a:effectLst>
                  <a:outerShdw blurRad="38100" dist="38100" dir="2700000" algn="tl">
                    <a:srgbClr val="000000">
                      <a:alpha val="43137"/>
                    </a:srgbClr>
                  </a:outerShdw>
                </a:effectLst>
                <a:latin typeface="Segoe UI"/>
              </a:rPr>
              <a:t>VMs in </a:t>
            </a:r>
          </a:p>
          <a:p>
            <a:r>
              <a:rPr lang="en-US" b="0" dirty="0">
                <a:solidFill>
                  <a:srgbClr val="FFFFFF"/>
                </a:solidFill>
                <a:effectLst>
                  <a:outerShdw blurRad="38100" dist="38100" dir="2700000" algn="tl">
                    <a:srgbClr val="000000">
                      <a:alpha val="43137"/>
                    </a:srgbClr>
                  </a:outerShdw>
                </a:effectLst>
                <a:latin typeface="Segoe UI"/>
              </a:rPr>
              <a:t>dev &amp; test environment</a:t>
            </a:r>
          </a:p>
        </p:txBody>
      </p:sp>
      <p:sp>
        <p:nvSpPr>
          <p:cNvPr id="36" name="TextBox 35"/>
          <p:cNvSpPr txBox="1"/>
          <p:nvPr/>
        </p:nvSpPr>
        <p:spPr>
          <a:xfrm>
            <a:off x="6507143" y="5093139"/>
            <a:ext cx="1263579" cy="464800"/>
          </a:xfrm>
          <a:prstGeom prst="rect">
            <a:avLst/>
          </a:prstGeom>
          <a:noFill/>
        </p:spPr>
        <p:txBody>
          <a:bodyPr wrap="none" lIns="182854" tIns="146283" rIns="182854" bIns="146283" rtlCol="0">
            <a:spAutoFit/>
          </a:bodyPr>
          <a:lstStyle/>
          <a:p>
            <a:pPr>
              <a:lnSpc>
                <a:spcPct val="90000"/>
              </a:lnSpc>
            </a:pPr>
            <a:r>
              <a:rPr lang="en-US" sz="1199" spc="-50" dirty="0">
                <a:gradFill>
                  <a:gsLst>
                    <a:gs pos="2917">
                      <a:srgbClr val="FFFFFF"/>
                    </a:gs>
                    <a:gs pos="30000">
                      <a:srgbClr val="FFFFFF"/>
                    </a:gs>
                  </a:gsLst>
                  <a:lin ang="5400000" scaled="0"/>
                </a:gradFill>
              </a:rPr>
              <a:t>Provision VMs</a:t>
            </a:r>
          </a:p>
        </p:txBody>
      </p:sp>
      <p:sp>
        <p:nvSpPr>
          <p:cNvPr id="39" name="TextBox 38"/>
          <p:cNvSpPr txBox="1"/>
          <p:nvPr/>
        </p:nvSpPr>
        <p:spPr>
          <a:xfrm>
            <a:off x="1408590" y="3100321"/>
            <a:ext cx="1210856" cy="544722"/>
          </a:xfrm>
          <a:prstGeom prst="rect">
            <a:avLst/>
          </a:prstGeom>
          <a:noFill/>
        </p:spPr>
        <p:txBody>
          <a:bodyPr wrap="none" lIns="182854" tIns="146283" rIns="182854" bIns="146283" rtlCol="0">
            <a:spAutoFit/>
          </a:bodyPr>
          <a:lstStyle/>
          <a:p>
            <a:pPr>
              <a:lnSpc>
                <a:spcPct val="90000"/>
              </a:lnSpc>
            </a:pPr>
            <a:r>
              <a:rPr lang="en-US" spc="-50" dirty="0">
                <a:gradFill>
                  <a:gsLst>
                    <a:gs pos="2917">
                      <a:srgbClr val="FFFFFF"/>
                    </a:gs>
                    <a:gs pos="30000">
                      <a:srgbClr val="FFFFFF"/>
                    </a:gs>
                  </a:gsLst>
                  <a:lin ang="5400000" scaled="0"/>
                </a:gradFill>
              </a:rPr>
              <a:t>Use VMs</a:t>
            </a:r>
          </a:p>
        </p:txBody>
      </p:sp>
      <p:cxnSp>
        <p:nvCxnSpPr>
          <p:cNvPr id="47" name="Straight Connector 46"/>
          <p:cNvCxnSpPr/>
          <p:nvPr/>
        </p:nvCxnSpPr>
        <p:spPr>
          <a:xfrm>
            <a:off x="738370" y="6224449"/>
            <a:ext cx="1693200" cy="0"/>
          </a:xfrm>
          <a:prstGeom prst="line">
            <a:avLst/>
          </a:prstGeom>
          <a:ln w="47625" cap="rnd">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V="1">
            <a:off x="2794570" y="3083084"/>
            <a:ext cx="0" cy="1052528"/>
          </a:xfrm>
          <a:prstGeom prst="straightConnector1">
            <a:avLst/>
          </a:prstGeom>
          <a:ln w="63500" cap="rnd">
            <a:solidFill>
              <a:schemeClr val="tx2"/>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6332493" y="5494596"/>
            <a:ext cx="1371405" cy="0"/>
          </a:xfrm>
          <a:prstGeom prst="straightConnector1">
            <a:avLst/>
          </a:prstGeom>
          <a:ln w="63500" cap="rnd">
            <a:solidFill>
              <a:schemeClr val="tx2"/>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grpSp>
        <p:nvGrpSpPr>
          <p:cNvPr id="66" name="Group 65"/>
          <p:cNvGrpSpPr/>
          <p:nvPr/>
        </p:nvGrpSpPr>
        <p:grpSpPr>
          <a:xfrm>
            <a:off x="7833585" y="4291771"/>
            <a:ext cx="2245779" cy="2245779"/>
            <a:chOff x="7833814" y="4291883"/>
            <a:chExt cx="2246098" cy="2246098"/>
          </a:xfrm>
        </p:grpSpPr>
        <p:sp>
          <p:nvSpPr>
            <p:cNvPr id="55" name="Oval 54"/>
            <p:cNvSpPr/>
            <p:nvPr/>
          </p:nvSpPr>
          <p:spPr bwMode="auto">
            <a:xfrm>
              <a:off x="7833814" y="4291883"/>
              <a:ext cx="2246098" cy="2246098"/>
            </a:xfrm>
            <a:prstGeom prst="ellipse">
              <a:avLst/>
            </a:prstGeom>
            <a:pattFill prst="ltUpDiag">
              <a:fgClr>
                <a:srgbClr val="CDCDCD"/>
              </a:fgClr>
              <a:bgClr>
                <a:srgbClr val="FFFFFF"/>
              </a:bgClr>
            </a:patt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13923" fontAlgn="base">
                <a:lnSpc>
                  <a:spcPct val="90000"/>
                </a:lnSpc>
                <a:spcBef>
                  <a:spcPct val="0"/>
                </a:spcBef>
                <a:spcAft>
                  <a:spcPct val="0"/>
                </a:spcAft>
              </a:pPr>
              <a:endParaRPr lang="en-US" sz="2400" spc="-50" dirty="0">
                <a:gradFill>
                  <a:gsLst>
                    <a:gs pos="36283">
                      <a:srgbClr val="FFFFFF"/>
                    </a:gs>
                    <a:gs pos="28000">
                      <a:srgbClr val="FFFFFF"/>
                    </a:gs>
                  </a:gsLst>
                  <a:lin ang="5400000" scaled="0"/>
                </a:gradFill>
              </a:endParaRPr>
            </a:p>
          </p:txBody>
        </p:sp>
        <p:grpSp>
          <p:nvGrpSpPr>
            <p:cNvPr id="3" name="Group 2"/>
            <p:cNvGrpSpPr/>
            <p:nvPr/>
          </p:nvGrpSpPr>
          <p:grpSpPr>
            <a:xfrm>
              <a:off x="8658828" y="4582427"/>
              <a:ext cx="596070" cy="1665010"/>
              <a:chOff x="8164721" y="700282"/>
              <a:chExt cx="151053" cy="421938"/>
            </a:xfrm>
          </p:grpSpPr>
          <p:sp>
            <p:nvSpPr>
              <p:cNvPr id="45" name="Freeform 745"/>
              <p:cNvSpPr>
                <a:spLocks/>
              </p:cNvSpPr>
              <p:nvPr/>
            </p:nvSpPr>
            <p:spPr bwMode="auto">
              <a:xfrm>
                <a:off x="8164721" y="815049"/>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46" name="Oval 746"/>
              <p:cNvSpPr>
                <a:spLocks noChangeArrowheads="1"/>
              </p:cNvSpPr>
              <p:nvPr/>
            </p:nvSpPr>
            <p:spPr bwMode="auto">
              <a:xfrm>
                <a:off x="8194257" y="700282"/>
                <a:ext cx="91982" cy="91138"/>
              </a:xfrm>
              <a:prstGeom prst="ellipse">
                <a:avLst/>
              </a:pr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grpSp>
      </p:grpSp>
      <p:sp>
        <p:nvSpPr>
          <p:cNvPr id="53" name="TextBox 52"/>
          <p:cNvSpPr txBox="1"/>
          <p:nvPr/>
        </p:nvSpPr>
        <p:spPr>
          <a:xfrm>
            <a:off x="6730132" y="1981893"/>
            <a:ext cx="5584078" cy="1879796"/>
          </a:xfrm>
          <a:prstGeom prst="rect">
            <a:avLst/>
          </a:prstGeom>
          <a:noFill/>
        </p:spPr>
        <p:txBody>
          <a:bodyPr wrap="square" lIns="179260" tIns="143408" rIns="179260" bIns="143408"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Aft>
                <a:spcPts val="400"/>
              </a:spcAft>
            </a:pPr>
            <a:r>
              <a:rPr lang="en-US" sz="2000" spc="-49" dirty="0" smtClean="0">
                <a:gradFill>
                  <a:gsLst>
                    <a:gs pos="2917">
                      <a:srgbClr val="FFFFFF"/>
                    </a:gs>
                    <a:gs pos="30000">
                      <a:srgbClr val="FFFFFF"/>
                    </a:gs>
                  </a:gsLst>
                  <a:lin ang="5400000" scaled="0"/>
                </a:gradFill>
              </a:rPr>
              <a:t>Longer Infrastructure Wait Time</a:t>
            </a:r>
          </a:p>
          <a:p>
            <a:pPr>
              <a:lnSpc>
                <a:spcPct val="90000"/>
              </a:lnSpc>
              <a:spcAft>
                <a:spcPts val="400"/>
              </a:spcAft>
            </a:pPr>
            <a:r>
              <a:rPr lang="en-US" sz="2000" spc="-49" dirty="0" smtClean="0">
                <a:gradFill>
                  <a:gsLst>
                    <a:gs pos="2917">
                      <a:srgbClr val="FFFFFF"/>
                    </a:gs>
                    <a:gs pos="30000">
                      <a:srgbClr val="FFFFFF"/>
                    </a:gs>
                  </a:gsLst>
                  <a:lin ang="5400000" scaled="0"/>
                </a:gradFill>
              </a:rPr>
              <a:t>Higher Infrastructure Costs</a:t>
            </a:r>
          </a:p>
          <a:p>
            <a:pPr>
              <a:lnSpc>
                <a:spcPct val="90000"/>
              </a:lnSpc>
              <a:spcAft>
                <a:spcPts val="400"/>
              </a:spcAft>
            </a:pPr>
            <a:r>
              <a:rPr lang="en-US" sz="2000" spc="-49" dirty="0" smtClean="0">
                <a:gradFill>
                  <a:gsLst>
                    <a:gs pos="2917">
                      <a:srgbClr val="FFFFFF"/>
                    </a:gs>
                    <a:gs pos="30000">
                      <a:srgbClr val="FFFFFF"/>
                    </a:gs>
                  </a:gsLst>
                  <a:lin ang="5400000" scaled="0"/>
                </a:gradFill>
              </a:rPr>
              <a:t>Lower Developer Productivity</a:t>
            </a:r>
          </a:p>
          <a:p>
            <a:pPr>
              <a:lnSpc>
                <a:spcPct val="90000"/>
              </a:lnSpc>
              <a:spcAft>
                <a:spcPts val="400"/>
              </a:spcAft>
            </a:pPr>
            <a:endParaRPr lang="en-US" sz="2000" spc="-49" dirty="0" smtClean="0">
              <a:gradFill>
                <a:gsLst>
                  <a:gs pos="2917">
                    <a:srgbClr val="FFFFFF"/>
                  </a:gs>
                  <a:gs pos="30000">
                    <a:srgbClr val="FFFFFF"/>
                  </a:gs>
                </a:gsLst>
                <a:lin ang="5400000" scaled="0"/>
              </a:gradFill>
            </a:endParaRPr>
          </a:p>
          <a:p>
            <a:pPr>
              <a:lnSpc>
                <a:spcPct val="90000"/>
              </a:lnSpc>
              <a:spcAft>
                <a:spcPts val="400"/>
              </a:spcAft>
            </a:pPr>
            <a:endParaRPr lang="en-US" sz="2000" spc="-49" dirty="0">
              <a:gradFill>
                <a:gsLst>
                  <a:gs pos="2917">
                    <a:srgbClr val="FFFFFF"/>
                  </a:gs>
                  <a:gs pos="30000">
                    <a:srgbClr val="FFFFFF"/>
                  </a:gs>
                </a:gsLst>
                <a:lin ang="5400000" scaled="0"/>
              </a:gradFill>
            </a:endParaRPr>
          </a:p>
        </p:txBody>
      </p:sp>
      <p:sp>
        <p:nvSpPr>
          <p:cNvPr id="56" name="TextBox 55"/>
          <p:cNvSpPr txBox="1"/>
          <p:nvPr/>
        </p:nvSpPr>
        <p:spPr>
          <a:xfrm>
            <a:off x="6686416" y="1579374"/>
            <a:ext cx="6216754" cy="533712"/>
          </a:xfrm>
          <a:prstGeom prst="rect">
            <a:avLst/>
          </a:prstGeom>
          <a:noFill/>
        </p:spPr>
        <p:txBody>
          <a:bodyPr wrap="square" lIns="182854" tIns="146283" rIns="182854" bIns="146283" rtlCol="0">
            <a:noAutofit/>
          </a:bodyPr>
          <a:lstStyle/>
          <a:p>
            <a:pPr>
              <a:lnSpc>
                <a:spcPct val="90000"/>
              </a:lnSpc>
              <a:spcBef>
                <a:spcPct val="20000"/>
              </a:spcBef>
              <a:buSzPct val="80000"/>
            </a:pPr>
            <a:r>
              <a:rPr lang="en-US" sz="2448" b="1" spc="-49" dirty="0">
                <a:gradFill>
                  <a:gsLst>
                    <a:gs pos="2917">
                      <a:srgbClr val="FFFFFF"/>
                    </a:gs>
                    <a:gs pos="30000">
                      <a:srgbClr val="FFFFFF"/>
                    </a:gs>
                  </a:gsLst>
                  <a:lin ang="5400000" scaled="0"/>
                </a:gradFill>
              </a:rPr>
              <a:t>Challenges</a:t>
            </a:r>
          </a:p>
        </p:txBody>
      </p:sp>
      <p:sp>
        <p:nvSpPr>
          <p:cNvPr id="58" name="Title 1"/>
          <p:cNvSpPr>
            <a:spLocks noGrp="1"/>
          </p:cNvSpPr>
          <p:nvPr>
            <p:ph type="title"/>
          </p:nvPr>
        </p:nvSpPr>
        <p:spPr>
          <a:xfrm>
            <a:off x="160218" y="114402"/>
            <a:ext cx="11373923" cy="932431"/>
          </a:xfrm>
        </p:spPr>
        <p:txBody>
          <a:bodyPr/>
          <a:lstStyle/>
          <a:p>
            <a:r>
              <a:rPr lang="en-US" dirty="0" smtClean="0"/>
              <a:t>Dev &amp; Test in the Cloud</a:t>
            </a:r>
            <a:endParaRPr lang="en-US" dirty="0"/>
          </a:p>
        </p:txBody>
      </p:sp>
    </p:spTree>
    <p:extLst>
      <p:ext uri="{BB962C8B-B14F-4D97-AF65-F5344CB8AC3E}">
        <p14:creationId xmlns:p14="http://schemas.microsoft.com/office/powerpoint/2010/main" val="35542903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250" fill="hold"/>
                                        <p:tgtEl>
                                          <p:spTgt spid="57"/>
                                        </p:tgtEl>
                                        <p:attrNameLst>
                                          <p:attrName>ppt_w</p:attrName>
                                        </p:attrNameLst>
                                      </p:cBhvr>
                                      <p:tavLst>
                                        <p:tav tm="0">
                                          <p:val>
                                            <p:fltVal val="0"/>
                                          </p:val>
                                        </p:tav>
                                        <p:tav tm="100000">
                                          <p:val>
                                            <p:strVal val="#ppt_w"/>
                                          </p:val>
                                        </p:tav>
                                      </p:tavLst>
                                    </p:anim>
                                    <p:anim calcmode="lin" valueType="num">
                                      <p:cBhvr>
                                        <p:cTn id="8" dur="250" fill="hold"/>
                                        <p:tgtEl>
                                          <p:spTgt spid="57"/>
                                        </p:tgtEl>
                                        <p:attrNameLst>
                                          <p:attrName>ppt_h</p:attrName>
                                        </p:attrNameLst>
                                      </p:cBhvr>
                                      <p:tavLst>
                                        <p:tav tm="0">
                                          <p:val>
                                            <p:fltVal val="0"/>
                                          </p:val>
                                        </p:tav>
                                        <p:tav tm="100000">
                                          <p:val>
                                            <p:strVal val="#ppt_h"/>
                                          </p:val>
                                        </p:tav>
                                      </p:tavLst>
                                    </p:anim>
                                    <p:animEffect transition="in" filter="fade">
                                      <p:cBhvr>
                                        <p:cTn id="9" dur="250"/>
                                        <p:tgtEl>
                                          <p:spTgt spid="57"/>
                                        </p:tgtEl>
                                      </p:cBhvr>
                                    </p:animEffect>
                                  </p:childTnLst>
                                </p:cTn>
                              </p:par>
                              <p:par>
                                <p:cTn id="10" presetID="6" presetClass="emph" presetSubtype="0" decel="100000" fill="hold" nodeType="withEffect">
                                  <p:stCondLst>
                                    <p:cond delay="200"/>
                                  </p:stCondLst>
                                  <p:childTnLst>
                                    <p:animScale>
                                      <p:cBhvr>
                                        <p:cTn id="11" dur="250" fill="hold"/>
                                        <p:tgtEl>
                                          <p:spTgt spid="57"/>
                                        </p:tgtEl>
                                      </p:cBhvr>
                                      <p:by x="110000" y="110000"/>
                                    </p:animScale>
                                  </p:childTnLst>
                                </p:cTn>
                              </p:par>
                              <p:par>
                                <p:cTn id="12" presetID="6" presetClass="emph" presetSubtype="0" decel="100000" fill="hold" nodeType="withEffect">
                                  <p:stCondLst>
                                    <p:cond delay="300"/>
                                  </p:stCondLst>
                                  <p:childTnLst>
                                    <p:animScale>
                                      <p:cBhvr>
                                        <p:cTn id="13" dur="250" fill="hold"/>
                                        <p:tgtEl>
                                          <p:spTgt spid="57"/>
                                        </p:tgtEl>
                                      </p:cBhvr>
                                      <p:by x="91000" y="91000"/>
                                    </p:animScale>
                                  </p:childTnLst>
                                </p:cTn>
                              </p:par>
                              <p:par>
                                <p:cTn id="14" presetID="10" presetClass="entr" presetSubtype="0" fill="hold" nodeType="withEffect">
                                  <p:stCondLst>
                                    <p:cond delay="30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600"/>
                                        <p:tgtEl>
                                          <p:spTgt spid="60"/>
                                        </p:tgtEl>
                                      </p:cBhvr>
                                    </p:animEffect>
                                  </p:childTnLst>
                                </p:cTn>
                              </p:par>
                              <p:par>
                                <p:cTn id="17" presetID="35" presetClass="path" presetSubtype="0" decel="100000" fill="hold" nodeType="withEffect">
                                  <p:stCondLst>
                                    <p:cond delay="100"/>
                                  </p:stCondLst>
                                  <p:childTnLst>
                                    <p:animMotion origin="layout" path="M 0.0877 -0.00091 L -3.68905E-6 0.00023 " pathEditMode="relative" rAng="0" ptsTypes="AA">
                                      <p:cBhvr>
                                        <p:cTn id="18" dur="800" fill="hold"/>
                                        <p:tgtEl>
                                          <p:spTgt spid="60"/>
                                        </p:tgtEl>
                                        <p:attrNameLst>
                                          <p:attrName>ppt_x</p:attrName>
                                          <p:attrName>ppt_y</p:attrName>
                                        </p:attrNameLst>
                                      </p:cBhvr>
                                      <p:rCtr x="-4391" y="45"/>
                                    </p:animMotion>
                                  </p:childTnLst>
                                </p:cTn>
                              </p:par>
                            </p:childTnLst>
                          </p:cTn>
                        </p:par>
                        <p:par>
                          <p:cTn id="19" fill="hold">
                            <p:stCondLst>
                              <p:cond delay="900"/>
                            </p:stCondLst>
                            <p:childTnLst>
                              <p:par>
                                <p:cTn id="20" presetID="53" presetClass="entr" presetSubtype="16"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cBhvr>
                                        <p:cTn id="22" dur="250" fill="hold"/>
                                        <p:tgtEl>
                                          <p:spTgt spid="66"/>
                                        </p:tgtEl>
                                        <p:attrNameLst>
                                          <p:attrName>ppt_w</p:attrName>
                                        </p:attrNameLst>
                                      </p:cBhvr>
                                      <p:tavLst>
                                        <p:tav tm="0">
                                          <p:val>
                                            <p:fltVal val="0"/>
                                          </p:val>
                                        </p:tav>
                                        <p:tav tm="100000">
                                          <p:val>
                                            <p:strVal val="#ppt_w"/>
                                          </p:val>
                                        </p:tav>
                                      </p:tavLst>
                                    </p:anim>
                                    <p:anim calcmode="lin" valueType="num">
                                      <p:cBhvr>
                                        <p:cTn id="23" dur="250" fill="hold"/>
                                        <p:tgtEl>
                                          <p:spTgt spid="66"/>
                                        </p:tgtEl>
                                        <p:attrNameLst>
                                          <p:attrName>ppt_h</p:attrName>
                                        </p:attrNameLst>
                                      </p:cBhvr>
                                      <p:tavLst>
                                        <p:tav tm="0">
                                          <p:val>
                                            <p:fltVal val="0"/>
                                          </p:val>
                                        </p:tav>
                                        <p:tav tm="100000">
                                          <p:val>
                                            <p:strVal val="#ppt_h"/>
                                          </p:val>
                                        </p:tav>
                                      </p:tavLst>
                                    </p:anim>
                                    <p:animEffect transition="in" filter="fade">
                                      <p:cBhvr>
                                        <p:cTn id="24" dur="250"/>
                                        <p:tgtEl>
                                          <p:spTgt spid="66"/>
                                        </p:tgtEl>
                                      </p:cBhvr>
                                    </p:animEffect>
                                  </p:childTnLst>
                                </p:cTn>
                              </p:par>
                              <p:par>
                                <p:cTn id="25" presetID="6" presetClass="emph" presetSubtype="0" decel="100000" fill="hold" nodeType="withEffect">
                                  <p:stCondLst>
                                    <p:cond delay="200"/>
                                  </p:stCondLst>
                                  <p:childTnLst>
                                    <p:animScale>
                                      <p:cBhvr>
                                        <p:cTn id="26" dur="250" fill="hold"/>
                                        <p:tgtEl>
                                          <p:spTgt spid="66"/>
                                        </p:tgtEl>
                                      </p:cBhvr>
                                      <p:by x="110000" y="110000"/>
                                    </p:animScale>
                                  </p:childTnLst>
                                </p:cTn>
                              </p:par>
                              <p:par>
                                <p:cTn id="27" presetID="6" presetClass="emph" presetSubtype="0" decel="100000" fill="hold" nodeType="withEffect">
                                  <p:stCondLst>
                                    <p:cond delay="300"/>
                                  </p:stCondLst>
                                  <p:childTnLst>
                                    <p:animScale>
                                      <p:cBhvr>
                                        <p:cTn id="28" dur="250" fill="hold"/>
                                        <p:tgtEl>
                                          <p:spTgt spid="66"/>
                                        </p:tgtEl>
                                      </p:cBhvr>
                                      <p:by x="91000" y="91000"/>
                                    </p:animScale>
                                  </p:childTnLst>
                                </p:cTn>
                              </p:par>
                              <p:par>
                                <p:cTn id="29" presetID="10" presetClass="entr" presetSubtype="0" fill="hold" nodeType="withEffect">
                                  <p:stCondLst>
                                    <p:cond delay="30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600"/>
                                        <p:tgtEl>
                                          <p:spTgt spid="61"/>
                                        </p:tgtEl>
                                      </p:cBhvr>
                                    </p:animEffect>
                                  </p:childTnLst>
                                </p:cTn>
                              </p:par>
                              <p:par>
                                <p:cTn id="32" presetID="35" presetClass="path" presetSubtype="0" decel="100000" fill="hold" nodeType="withEffect">
                                  <p:stCondLst>
                                    <p:cond delay="100"/>
                                  </p:stCondLst>
                                  <p:childTnLst>
                                    <p:animMotion origin="layout" path="M 0.08769 -0.0009 L 3.28057E-6 0.00023 " pathEditMode="relative" rAng="0" ptsTypes="AA">
                                      <p:cBhvr>
                                        <p:cTn id="33" dur="800" fill="hold"/>
                                        <p:tgtEl>
                                          <p:spTgt spid="61"/>
                                        </p:tgtEl>
                                        <p:attrNameLst>
                                          <p:attrName>ppt_x</p:attrName>
                                          <p:attrName>ppt_y</p:attrName>
                                        </p:attrNameLst>
                                      </p:cBhvr>
                                      <p:rCtr x="-4391" y="45"/>
                                    </p:animMotion>
                                  </p:childTnLst>
                                </p:cTn>
                              </p:par>
                            </p:childTnLst>
                          </p:cTn>
                        </p:par>
                        <p:par>
                          <p:cTn id="34" fill="hold">
                            <p:stCondLst>
                              <p:cond delay="1800"/>
                            </p:stCondLst>
                            <p:childTnLst>
                              <p:par>
                                <p:cTn id="35" presetID="53" presetClass="entr" presetSubtype="16"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p:cTn id="37" dur="250" fill="hold"/>
                                        <p:tgtEl>
                                          <p:spTgt spid="67"/>
                                        </p:tgtEl>
                                        <p:attrNameLst>
                                          <p:attrName>ppt_w</p:attrName>
                                        </p:attrNameLst>
                                      </p:cBhvr>
                                      <p:tavLst>
                                        <p:tav tm="0">
                                          <p:val>
                                            <p:fltVal val="0"/>
                                          </p:val>
                                        </p:tav>
                                        <p:tav tm="100000">
                                          <p:val>
                                            <p:strVal val="#ppt_w"/>
                                          </p:val>
                                        </p:tav>
                                      </p:tavLst>
                                    </p:anim>
                                    <p:anim calcmode="lin" valueType="num">
                                      <p:cBhvr>
                                        <p:cTn id="38" dur="250" fill="hold"/>
                                        <p:tgtEl>
                                          <p:spTgt spid="67"/>
                                        </p:tgtEl>
                                        <p:attrNameLst>
                                          <p:attrName>ppt_h</p:attrName>
                                        </p:attrNameLst>
                                      </p:cBhvr>
                                      <p:tavLst>
                                        <p:tav tm="0">
                                          <p:val>
                                            <p:fltVal val="0"/>
                                          </p:val>
                                        </p:tav>
                                        <p:tav tm="100000">
                                          <p:val>
                                            <p:strVal val="#ppt_h"/>
                                          </p:val>
                                        </p:tav>
                                      </p:tavLst>
                                    </p:anim>
                                    <p:animEffect transition="in" filter="fade">
                                      <p:cBhvr>
                                        <p:cTn id="39" dur="250"/>
                                        <p:tgtEl>
                                          <p:spTgt spid="67"/>
                                        </p:tgtEl>
                                      </p:cBhvr>
                                    </p:animEffect>
                                  </p:childTnLst>
                                </p:cTn>
                              </p:par>
                              <p:par>
                                <p:cTn id="40" presetID="6" presetClass="emph" presetSubtype="0" decel="100000" fill="hold" nodeType="withEffect">
                                  <p:stCondLst>
                                    <p:cond delay="200"/>
                                  </p:stCondLst>
                                  <p:childTnLst>
                                    <p:animScale>
                                      <p:cBhvr>
                                        <p:cTn id="41" dur="250" fill="hold"/>
                                        <p:tgtEl>
                                          <p:spTgt spid="67"/>
                                        </p:tgtEl>
                                      </p:cBhvr>
                                      <p:by x="110000" y="110000"/>
                                    </p:animScale>
                                  </p:childTnLst>
                                </p:cTn>
                              </p:par>
                              <p:par>
                                <p:cTn id="42" presetID="6" presetClass="emph" presetSubtype="0" decel="100000" fill="hold" nodeType="withEffect">
                                  <p:stCondLst>
                                    <p:cond delay="300"/>
                                  </p:stCondLst>
                                  <p:childTnLst>
                                    <p:animScale>
                                      <p:cBhvr>
                                        <p:cTn id="43" dur="250" fill="hold"/>
                                        <p:tgtEl>
                                          <p:spTgt spid="67"/>
                                        </p:tgtEl>
                                      </p:cBhvr>
                                      <p:by x="91000" y="91000"/>
                                    </p:animScale>
                                  </p:childTnLst>
                                </p:cTn>
                              </p:par>
                              <p:par>
                                <p:cTn id="44" presetID="22" presetClass="entr" presetSubtype="2" fill="hold" nodeType="withEffect">
                                  <p:stCondLst>
                                    <p:cond delay="300"/>
                                  </p:stCondLst>
                                  <p:childTnLst>
                                    <p:set>
                                      <p:cBhvr>
                                        <p:cTn id="45" dur="1" fill="hold">
                                          <p:stCondLst>
                                            <p:cond delay="0"/>
                                          </p:stCondLst>
                                        </p:cTn>
                                        <p:tgtEl>
                                          <p:spTgt spid="47"/>
                                        </p:tgtEl>
                                        <p:attrNameLst>
                                          <p:attrName>style.visibility</p:attrName>
                                        </p:attrNameLst>
                                      </p:cBhvr>
                                      <p:to>
                                        <p:strVal val="visible"/>
                                      </p:to>
                                    </p:set>
                                    <p:animEffect transition="in" filter="wipe(right)">
                                      <p:cBhvr>
                                        <p:cTn id="46" dur="750"/>
                                        <p:tgtEl>
                                          <p:spTgt spid="47"/>
                                        </p:tgtEl>
                                      </p:cBhvr>
                                    </p:animEffect>
                                  </p:childTnLst>
                                </p:cTn>
                              </p:par>
                              <p:par>
                                <p:cTn id="47" presetID="10" presetClass="entr" presetSubtype="0" fill="hold" grpId="0" nodeType="withEffect">
                                  <p:stCondLst>
                                    <p:cond delay="30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600"/>
                                        <p:tgtEl>
                                          <p:spTgt spid="48"/>
                                        </p:tgtEl>
                                      </p:cBhvr>
                                    </p:animEffect>
                                  </p:childTnLst>
                                </p:cTn>
                              </p:par>
                              <p:par>
                                <p:cTn id="50" presetID="35" presetClass="path" presetSubtype="0" decel="100000" fill="hold" grpId="1" nodeType="withEffect">
                                  <p:stCondLst>
                                    <p:cond delay="100"/>
                                  </p:stCondLst>
                                  <p:childTnLst>
                                    <p:animMotion origin="layout" path="M -0.05553 0.00022 L -1.65688E-6 0.00022 " pathEditMode="relative" rAng="0" ptsTypes="AA">
                                      <p:cBhvr>
                                        <p:cTn id="51" dur="800" fill="hold"/>
                                        <p:tgtEl>
                                          <p:spTgt spid="48"/>
                                        </p:tgtEl>
                                        <p:attrNameLst>
                                          <p:attrName>ppt_x</p:attrName>
                                          <p:attrName>ppt_y</p:attrName>
                                        </p:attrNameLst>
                                      </p:cBhvr>
                                      <p:rCtr x="2770" y="0"/>
                                    </p:animMotion>
                                  </p:childTnLst>
                                </p:cTn>
                              </p:par>
                            </p:childTnLst>
                          </p:cTn>
                        </p:par>
                        <p:par>
                          <p:cTn id="52" fill="hold">
                            <p:stCondLst>
                              <p:cond delay="2850"/>
                            </p:stCondLst>
                            <p:childTnLst>
                              <p:par>
                                <p:cTn id="53" presetID="22" presetClass="entr" presetSubtype="1" fill="hold"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up)">
                                      <p:cBhvr>
                                        <p:cTn id="55" dur="500"/>
                                        <p:tgtEl>
                                          <p:spTgt spid="5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par>
                                <p:cTn id="59" presetID="22" presetClass="entr" presetSubtype="2" fill="hold"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wipe(right)">
                                      <p:cBhvr>
                                        <p:cTn id="61" dur="500"/>
                                        <p:tgtEl>
                                          <p:spTgt spid="5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par>
                                <p:cTn id="65" presetID="10" presetClass="entr" presetSubtype="0" fill="hold" grpId="0" nodeType="withEffect">
                                  <p:stCondLst>
                                    <p:cond delay="300"/>
                                  </p:stCondLst>
                                  <p:childTnLst>
                                    <p:set>
                                      <p:cBhvr>
                                        <p:cTn id="66" dur="1" fill="hold">
                                          <p:stCondLst>
                                            <p:cond delay="0"/>
                                          </p:stCondLst>
                                        </p:cTn>
                                        <p:tgtEl>
                                          <p:spTgt spid="56"/>
                                        </p:tgtEl>
                                        <p:attrNameLst>
                                          <p:attrName>style.visibility</p:attrName>
                                        </p:attrNameLst>
                                      </p:cBhvr>
                                      <p:to>
                                        <p:strVal val="visible"/>
                                      </p:to>
                                    </p:set>
                                    <p:animEffect transition="in" filter="fade">
                                      <p:cBhvr>
                                        <p:cTn id="67" dur="600"/>
                                        <p:tgtEl>
                                          <p:spTgt spid="56"/>
                                        </p:tgtEl>
                                      </p:cBhvr>
                                    </p:animEffect>
                                  </p:childTnLst>
                                </p:cTn>
                              </p:par>
                              <p:par>
                                <p:cTn id="68" presetID="35" presetClass="path" presetSubtype="0" decel="100000" fill="hold" grpId="1" nodeType="withEffect">
                                  <p:stCondLst>
                                    <p:cond delay="100"/>
                                  </p:stCondLst>
                                  <p:childTnLst>
                                    <p:animMotion origin="layout" path="M -0.05552 0.00022 L -3.65586E-6 0.00022 " pathEditMode="relative" rAng="0" ptsTypes="AA">
                                      <p:cBhvr>
                                        <p:cTn id="69" dur="800" fill="hold"/>
                                        <p:tgtEl>
                                          <p:spTgt spid="56"/>
                                        </p:tgtEl>
                                        <p:attrNameLst>
                                          <p:attrName>ppt_x</p:attrName>
                                          <p:attrName>ppt_y</p:attrName>
                                        </p:attrNameLst>
                                      </p:cBhvr>
                                      <p:rCtr x="2770" y="0"/>
                                    </p:animMotion>
                                  </p:childTnLst>
                                </p:cTn>
                              </p:par>
                            </p:childTnLst>
                          </p:cTn>
                        </p:par>
                        <p:par>
                          <p:cTn id="70" fill="hold">
                            <p:stCondLst>
                              <p:cond delay="3750"/>
                            </p:stCondLst>
                            <p:childTnLst>
                              <p:par>
                                <p:cTn id="71" presetID="10" presetClass="entr" presetSubtype="0" fill="hold" grpId="0" nodeType="afterEffect">
                                  <p:stCondLst>
                                    <p:cond delay="0"/>
                                  </p:stCondLst>
                                  <p:childTnLst>
                                    <p:set>
                                      <p:cBhvr>
                                        <p:cTn id="72" dur="1" fill="hold">
                                          <p:stCondLst>
                                            <p:cond delay="0"/>
                                          </p:stCondLst>
                                        </p:cTn>
                                        <p:tgtEl>
                                          <p:spTgt spid="53"/>
                                        </p:tgtEl>
                                        <p:attrNameLst>
                                          <p:attrName>style.visibility</p:attrName>
                                        </p:attrNameLst>
                                      </p:cBhvr>
                                      <p:to>
                                        <p:strVal val="visible"/>
                                      </p:to>
                                    </p:set>
                                    <p:animEffect transition="in" filter="fade">
                                      <p:cBhvr>
                                        <p:cTn id="7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6" grpId="0"/>
      <p:bldP spid="39" grpId="0"/>
      <p:bldP spid="53" grpId="0"/>
      <p:bldP spid="56" grpId="0"/>
      <p:bldP spid="5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1" y="2125677"/>
            <a:ext cx="11353735" cy="1828786"/>
          </a:xfrm>
        </p:spPr>
        <p:txBody>
          <a:bodyPr/>
          <a:lstStyle/>
          <a:p>
            <a:r>
              <a:rPr lang="en-US" dirty="0"/>
              <a:t>Overview of the Microsoft Application Platform for Developers</a:t>
            </a:r>
          </a:p>
        </p:txBody>
      </p:sp>
      <p:sp>
        <p:nvSpPr>
          <p:cNvPr id="6" name="Text Placeholder 5"/>
          <p:cNvSpPr>
            <a:spLocks noGrp="1"/>
          </p:cNvSpPr>
          <p:nvPr>
            <p:ph type="body" sz="quarter" idx="13"/>
          </p:nvPr>
        </p:nvSpPr>
        <p:spPr/>
        <p:txBody>
          <a:bodyPr/>
          <a:lstStyle/>
          <a:p>
            <a:r>
              <a:rPr lang="en-US" dirty="0" smtClean="0"/>
              <a:t>FND2701</a:t>
            </a:r>
            <a:endParaRPr lang="en-US" dirty="0"/>
          </a:p>
        </p:txBody>
      </p:sp>
      <p:sp>
        <p:nvSpPr>
          <p:cNvPr id="2" name="Text Placeholder 1"/>
          <p:cNvSpPr>
            <a:spLocks noGrp="1"/>
          </p:cNvSpPr>
          <p:nvPr>
            <p:ph type="body" sz="quarter" idx="12"/>
          </p:nvPr>
        </p:nvSpPr>
        <p:spPr>
          <a:xfrm>
            <a:off x="274702" y="3955785"/>
            <a:ext cx="5943535" cy="1828007"/>
          </a:xfrm>
        </p:spPr>
        <p:txBody>
          <a:bodyPr/>
          <a:lstStyle/>
          <a:p>
            <a:r>
              <a:rPr lang="en-US" dirty="0"/>
              <a:t>Jay </a:t>
            </a:r>
            <a:r>
              <a:rPr lang="en-US" dirty="0" err="1"/>
              <a:t>Schmelzer</a:t>
            </a:r>
            <a:endParaRPr lang="en-US" dirty="0"/>
          </a:p>
          <a:p>
            <a:r>
              <a:rPr lang="en-US" dirty="0"/>
              <a:t>Director Program Management</a:t>
            </a:r>
          </a:p>
          <a:p>
            <a:r>
              <a:rPr lang="en-US" dirty="0"/>
              <a:t>Microsoft</a:t>
            </a:r>
          </a:p>
          <a:p>
            <a:endParaRPr lang="en-US" dirty="0"/>
          </a:p>
        </p:txBody>
      </p:sp>
      <p:sp>
        <p:nvSpPr>
          <p:cNvPr id="7" name="Text Placeholder 4"/>
          <p:cNvSpPr txBox="1">
            <a:spLocks/>
          </p:cNvSpPr>
          <p:nvPr/>
        </p:nvSpPr>
        <p:spPr>
          <a:xfrm>
            <a:off x="6218302" y="4106862"/>
            <a:ext cx="5638735" cy="1828007"/>
          </a:xfrm>
          <a:prstGeom prst="rect">
            <a:avLst/>
          </a:prstGeom>
          <a:noFill/>
        </p:spPr>
        <p:txBody>
          <a:bodyPr vert="horz" wrap="square" lIns="146304" tIns="109728" rIns="146304" bIns="109728" rtlCol="0">
            <a:noAutofit/>
          </a:bodyPr>
          <a:lstStyle>
            <a:lvl1pPr marL="0" marR="0" indent="0" algn="l" defTabSz="932667"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sz="3200" kern="1200" spc="0" baseline="0">
                <a:gradFill>
                  <a:gsLst>
                    <a:gs pos="99115">
                      <a:schemeClr val="tx1"/>
                    </a:gs>
                    <a:gs pos="79000">
                      <a:schemeClr val="tx1"/>
                    </a:gs>
                  </a:gsLst>
                  <a:lin ang="5400000" scaled="0"/>
                </a:gradFill>
                <a:latin typeface="+mj-lt"/>
                <a:ea typeface="+mn-ea"/>
                <a:cs typeface="+mn-cs"/>
              </a:defRPr>
            </a:lvl1pPr>
            <a:lvl2pPr marL="584154" marR="0" indent="-241281"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036"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618"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7199"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Beth Massi</a:t>
            </a:r>
          </a:p>
          <a:p>
            <a:r>
              <a:rPr lang="en-US" dirty="0" smtClean="0"/>
              <a:t>Senior Program Manager</a:t>
            </a:r>
          </a:p>
          <a:p>
            <a:r>
              <a:rPr lang="en-US" dirty="0" smtClean="0"/>
              <a:t>Microsoft</a:t>
            </a:r>
            <a:endParaRPr lang="en-US" dirty="0"/>
          </a:p>
        </p:txBody>
      </p:sp>
    </p:spTree>
    <p:extLst>
      <p:ext uri="{BB962C8B-B14F-4D97-AF65-F5344CB8AC3E}">
        <p14:creationId xmlns:p14="http://schemas.microsoft.com/office/powerpoint/2010/main" val="24245155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2"/>
          <p:cNvGrpSpPr/>
          <p:nvPr/>
        </p:nvGrpSpPr>
        <p:grpSpPr>
          <a:xfrm>
            <a:off x="1408590" y="2574816"/>
            <a:ext cx="2013153" cy="541446"/>
            <a:chOff x="1606732" y="2629518"/>
            <a:chExt cx="1840014" cy="478322"/>
          </a:xfrm>
        </p:grpSpPr>
        <p:sp>
          <p:nvSpPr>
            <p:cNvPr id="79" name="Rectangle 78"/>
            <p:cNvSpPr/>
            <p:nvPr/>
          </p:nvSpPr>
          <p:spPr bwMode="auto">
            <a:xfrm>
              <a:off x="1606732" y="2629518"/>
              <a:ext cx="1840014" cy="44864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13923" fontAlgn="base">
                <a:lnSpc>
                  <a:spcPct val="90000"/>
                </a:lnSpc>
                <a:spcBef>
                  <a:spcPct val="0"/>
                </a:spcBef>
                <a:spcAft>
                  <a:spcPct val="0"/>
                </a:spcAft>
              </a:pPr>
              <a:endParaRPr lang="en-US" sz="2400" spc="-50" dirty="0">
                <a:gradFill>
                  <a:gsLst>
                    <a:gs pos="1250">
                      <a:srgbClr val="000000"/>
                    </a:gs>
                    <a:gs pos="10417">
                      <a:srgbClr val="000000"/>
                    </a:gs>
                  </a:gsLst>
                  <a:lin ang="5400000" scaled="0"/>
                </a:gradFill>
              </a:endParaRPr>
            </a:p>
          </p:txBody>
        </p:sp>
        <p:sp>
          <p:nvSpPr>
            <p:cNvPr id="80" name="Rectangle 79"/>
            <p:cNvSpPr/>
            <p:nvPr/>
          </p:nvSpPr>
          <p:spPr>
            <a:xfrm>
              <a:off x="1606732" y="2719988"/>
              <a:ext cx="1786451" cy="387852"/>
            </a:xfrm>
            <a:prstGeom prst="rect">
              <a:avLst/>
            </a:prstGeom>
          </p:spPr>
          <p:txBody>
            <a:bodyPr wrap="square">
              <a:spAutoFit/>
            </a:bodyPr>
            <a:lstStyle/>
            <a:p>
              <a:pPr defTabSz="672162">
                <a:lnSpc>
                  <a:spcPct val="80000"/>
                </a:lnSpc>
                <a:defRPr/>
              </a:pPr>
              <a:r>
                <a:rPr lang="en-US" sz="2400" b="1" kern="0" dirty="0">
                  <a:solidFill>
                    <a:srgbClr val="000000"/>
                  </a:solidFill>
                </a:rPr>
                <a:t>Developers</a:t>
              </a:r>
            </a:p>
          </p:txBody>
        </p:sp>
      </p:grpSp>
      <p:grpSp>
        <p:nvGrpSpPr>
          <p:cNvPr id="70" name="Group 69"/>
          <p:cNvGrpSpPr/>
          <p:nvPr/>
        </p:nvGrpSpPr>
        <p:grpSpPr>
          <a:xfrm>
            <a:off x="6330208" y="5762285"/>
            <a:ext cx="1839753" cy="448583"/>
            <a:chOff x="1606732" y="2629518"/>
            <a:chExt cx="1840014" cy="448646"/>
          </a:xfrm>
        </p:grpSpPr>
        <p:sp>
          <p:nvSpPr>
            <p:cNvPr id="71" name="Rectangle 70"/>
            <p:cNvSpPr/>
            <p:nvPr/>
          </p:nvSpPr>
          <p:spPr bwMode="auto">
            <a:xfrm>
              <a:off x="1606732" y="2629518"/>
              <a:ext cx="1840014" cy="44864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13923" fontAlgn="base">
                <a:lnSpc>
                  <a:spcPct val="90000"/>
                </a:lnSpc>
                <a:spcBef>
                  <a:spcPct val="0"/>
                </a:spcBef>
                <a:spcAft>
                  <a:spcPct val="0"/>
                </a:spcAft>
              </a:pPr>
              <a:endParaRPr lang="en-US" sz="2000" b="1" spc="-50" dirty="0">
                <a:solidFill>
                  <a:srgbClr val="0072C6">
                    <a:lumMod val="50000"/>
                  </a:srgbClr>
                </a:solidFill>
              </a:endParaRPr>
            </a:p>
          </p:txBody>
        </p:sp>
        <p:sp>
          <p:nvSpPr>
            <p:cNvPr id="72" name="Rectangle 71"/>
            <p:cNvSpPr/>
            <p:nvPr/>
          </p:nvSpPr>
          <p:spPr>
            <a:xfrm>
              <a:off x="1606732" y="2719988"/>
              <a:ext cx="1786451" cy="345342"/>
            </a:xfrm>
            <a:prstGeom prst="rect">
              <a:avLst/>
            </a:prstGeom>
          </p:spPr>
          <p:txBody>
            <a:bodyPr wrap="square">
              <a:spAutoFit/>
            </a:bodyPr>
            <a:lstStyle/>
            <a:p>
              <a:pPr defTabSz="672162">
                <a:lnSpc>
                  <a:spcPct val="80000"/>
                </a:lnSpc>
                <a:defRPr/>
              </a:pPr>
              <a:r>
                <a:rPr lang="en-US" sz="2000" b="1" kern="0" dirty="0">
                  <a:solidFill>
                    <a:srgbClr val="000000"/>
                  </a:solidFill>
                </a:rPr>
                <a:t>IT Admin</a:t>
              </a:r>
            </a:p>
          </p:txBody>
        </p:sp>
      </p:grpSp>
      <p:sp>
        <p:nvSpPr>
          <p:cNvPr id="2" name="Title 1"/>
          <p:cNvSpPr>
            <a:spLocks noGrp="1"/>
          </p:cNvSpPr>
          <p:nvPr>
            <p:ph type="title"/>
          </p:nvPr>
        </p:nvSpPr>
        <p:spPr>
          <a:xfrm>
            <a:off x="160218" y="114402"/>
            <a:ext cx="11373923" cy="932431"/>
          </a:xfrm>
        </p:spPr>
        <p:txBody>
          <a:bodyPr/>
          <a:lstStyle/>
          <a:p>
            <a:r>
              <a:rPr lang="en-US" dirty="0"/>
              <a:t>Dev &amp; Test in the </a:t>
            </a:r>
            <a:r>
              <a:rPr lang="en-US" dirty="0" smtClean="0"/>
              <a:t>Cloud</a:t>
            </a:r>
            <a:endParaRPr lang="en-US" dirty="0"/>
          </a:p>
        </p:txBody>
      </p:sp>
      <p:sp>
        <p:nvSpPr>
          <p:cNvPr id="40" name="TextBox 39"/>
          <p:cNvSpPr txBox="1"/>
          <p:nvPr/>
        </p:nvSpPr>
        <p:spPr>
          <a:xfrm>
            <a:off x="517182" y="4231394"/>
            <a:ext cx="5625203" cy="1885602"/>
          </a:xfrm>
          <a:prstGeom prst="rect">
            <a:avLst/>
          </a:prstGeom>
          <a:noFill/>
        </p:spPr>
        <p:txBody>
          <a:bodyPr wrap="square" lIns="182854" tIns="146283" rIns="182854" bIns="146283" rtlCol="0">
            <a:spAutoFit/>
          </a:bodyPr>
          <a:lstStyle/>
          <a:p>
            <a:pPr>
              <a:lnSpc>
                <a:spcPct val="90000"/>
              </a:lnSpc>
              <a:spcAft>
                <a:spcPts val="400"/>
              </a:spcAft>
            </a:pPr>
            <a:r>
              <a:rPr lang="en-US" sz="2000" spc="-49" dirty="0" smtClean="0">
                <a:gradFill>
                  <a:gsLst>
                    <a:gs pos="2917">
                      <a:srgbClr val="FFFFFF"/>
                    </a:gs>
                    <a:gs pos="30000">
                      <a:srgbClr val="FFFFFF"/>
                    </a:gs>
                  </a:gsLst>
                  <a:lin ang="5400000" scaled="0"/>
                </a:gradFill>
              </a:rPr>
              <a:t>Shorter Infrastructure </a:t>
            </a:r>
            <a:r>
              <a:rPr lang="en-US" sz="2000" spc="-49" dirty="0">
                <a:gradFill>
                  <a:gsLst>
                    <a:gs pos="2917">
                      <a:srgbClr val="FFFFFF"/>
                    </a:gs>
                    <a:gs pos="30000">
                      <a:srgbClr val="FFFFFF"/>
                    </a:gs>
                  </a:gsLst>
                  <a:lin ang="5400000" scaled="0"/>
                </a:gradFill>
              </a:rPr>
              <a:t>Wait Time</a:t>
            </a:r>
          </a:p>
          <a:p>
            <a:pPr>
              <a:lnSpc>
                <a:spcPct val="90000"/>
              </a:lnSpc>
              <a:spcAft>
                <a:spcPts val="400"/>
              </a:spcAft>
            </a:pPr>
            <a:r>
              <a:rPr lang="en-US" sz="2000" spc="-49" dirty="0" smtClean="0">
                <a:gradFill>
                  <a:gsLst>
                    <a:gs pos="2917">
                      <a:srgbClr val="FFFFFF"/>
                    </a:gs>
                    <a:gs pos="30000">
                      <a:srgbClr val="FFFFFF"/>
                    </a:gs>
                  </a:gsLst>
                  <a:lin ang="5400000" scaled="0"/>
                </a:gradFill>
              </a:rPr>
              <a:t>Lower Infrastructure </a:t>
            </a:r>
            <a:r>
              <a:rPr lang="en-US" sz="2000" spc="-49" dirty="0">
                <a:gradFill>
                  <a:gsLst>
                    <a:gs pos="2917">
                      <a:srgbClr val="FFFFFF"/>
                    </a:gs>
                    <a:gs pos="30000">
                      <a:srgbClr val="FFFFFF"/>
                    </a:gs>
                  </a:gsLst>
                  <a:lin ang="5400000" scaled="0"/>
                </a:gradFill>
              </a:rPr>
              <a:t>Costs</a:t>
            </a:r>
          </a:p>
          <a:p>
            <a:pPr>
              <a:lnSpc>
                <a:spcPct val="90000"/>
              </a:lnSpc>
              <a:spcAft>
                <a:spcPts val="400"/>
              </a:spcAft>
            </a:pPr>
            <a:r>
              <a:rPr lang="en-US" sz="2000" spc="-49" dirty="0" smtClean="0">
                <a:gradFill>
                  <a:gsLst>
                    <a:gs pos="2917">
                      <a:srgbClr val="FFFFFF"/>
                    </a:gs>
                    <a:gs pos="30000">
                      <a:srgbClr val="FFFFFF"/>
                    </a:gs>
                  </a:gsLst>
                  <a:lin ang="5400000" scaled="0"/>
                </a:gradFill>
              </a:rPr>
              <a:t>Higher Developer </a:t>
            </a:r>
            <a:r>
              <a:rPr lang="en-US" sz="2000" spc="-49" dirty="0">
                <a:gradFill>
                  <a:gsLst>
                    <a:gs pos="2917">
                      <a:srgbClr val="FFFFFF"/>
                    </a:gs>
                    <a:gs pos="30000">
                      <a:srgbClr val="FFFFFF"/>
                    </a:gs>
                  </a:gsLst>
                  <a:lin ang="5400000" scaled="0"/>
                </a:gradFill>
              </a:rPr>
              <a:t>Productivity</a:t>
            </a:r>
          </a:p>
          <a:p>
            <a:pPr>
              <a:lnSpc>
                <a:spcPct val="90000"/>
              </a:lnSpc>
              <a:spcAft>
                <a:spcPts val="400"/>
              </a:spcAft>
            </a:pPr>
            <a:endParaRPr lang="en-US" sz="2000" spc="-49" dirty="0">
              <a:gradFill>
                <a:gsLst>
                  <a:gs pos="2917">
                    <a:srgbClr val="FFFFFF"/>
                  </a:gs>
                  <a:gs pos="30000">
                    <a:srgbClr val="FFFFFF"/>
                  </a:gs>
                </a:gsLst>
                <a:lin ang="5400000" scaled="0"/>
              </a:gradFill>
            </a:endParaRPr>
          </a:p>
          <a:p>
            <a:pPr>
              <a:lnSpc>
                <a:spcPct val="90000"/>
              </a:lnSpc>
              <a:spcAft>
                <a:spcPts val="400"/>
              </a:spcAft>
            </a:pPr>
            <a:endParaRPr lang="en-US" sz="2000" spc="-49" dirty="0">
              <a:gradFill>
                <a:gsLst>
                  <a:gs pos="2917">
                    <a:srgbClr val="FFFFFF"/>
                  </a:gs>
                  <a:gs pos="30000">
                    <a:srgbClr val="FFFFFF"/>
                  </a:gs>
                </a:gsLst>
                <a:lin ang="5400000" scaled="0"/>
              </a:gradFill>
            </a:endParaRPr>
          </a:p>
        </p:txBody>
      </p:sp>
      <p:sp>
        <p:nvSpPr>
          <p:cNvPr id="41" name="TextBox 40"/>
          <p:cNvSpPr txBox="1"/>
          <p:nvPr/>
        </p:nvSpPr>
        <p:spPr>
          <a:xfrm>
            <a:off x="492895" y="3781361"/>
            <a:ext cx="7031685" cy="533712"/>
          </a:xfrm>
          <a:prstGeom prst="rect">
            <a:avLst/>
          </a:prstGeom>
          <a:noFill/>
        </p:spPr>
        <p:txBody>
          <a:bodyPr wrap="square" lIns="182854" tIns="146283" rIns="182854" bIns="146283" rtlCol="0">
            <a:noAutofit/>
          </a:bodyPr>
          <a:lstStyle/>
          <a:p>
            <a:pPr>
              <a:lnSpc>
                <a:spcPct val="90000"/>
              </a:lnSpc>
              <a:spcBef>
                <a:spcPct val="20000"/>
              </a:spcBef>
              <a:buSzPct val="80000"/>
            </a:pPr>
            <a:r>
              <a:rPr lang="en-US" sz="2448" b="1" spc="-49" dirty="0">
                <a:gradFill>
                  <a:gsLst>
                    <a:gs pos="2917">
                      <a:srgbClr val="FFFFFF"/>
                    </a:gs>
                    <a:gs pos="30000">
                      <a:srgbClr val="FFFFFF"/>
                    </a:gs>
                  </a:gsLst>
                  <a:lin ang="5400000" scaled="0"/>
                </a:gradFill>
              </a:rPr>
              <a:t>Benefits</a:t>
            </a:r>
          </a:p>
        </p:txBody>
      </p:sp>
      <p:grpSp>
        <p:nvGrpSpPr>
          <p:cNvPr id="15" name="Group 14"/>
          <p:cNvGrpSpPr/>
          <p:nvPr/>
        </p:nvGrpSpPr>
        <p:grpSpPr>
          <a:xfrm>
            <a:off x="6596947" y="704199"/>
            <a:ext cx="5577427" cy="3071287"/>
            <a:chOff x="6597001" y="703802"/>
            <a:chExt cx="5578218" cy="3071723"/>
          </a:xfrm>
        </p:grpSpPr>
        <p:sp>
          <p:nvSpPr>
            <p:cNvPr id="42" name="Freeform 128"/>
            <p:cNvSpPr>
              <a:spLocks noChangeAspect="1"/>
            </p:cNvSpPr>
            <p:nvPr/>
          </p:nvSpPr>
          <p:spPr bwMode="black">
            <a:xfrm>
              <a:off x="6597001" y="703802"/>
              <a:ext cx="5578218" cy="307172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43" name="Rounded Rectangle 42"/>
            <p:cNvSpPr/>
            <p:nvPr/>
          </p:nvSpPr>
          <p:spPr bwMode="auto">
            <a:xfrm>
              <a:off x="7951763" y="1542492"/>
              <a:ext cx="3626069" cy="2017932"/>
            </a:xfrm>
            <a:prstGeom prst="roundRect">
              <a:avLst>
                <a:gd name="adj" fmla="val 8795"/>
              </a:avLst>
            </a:prstGeom>
            <a:pattFill prst="ltUpDiag">
              <a:fgClr>
                <a:srgbClr val="CDCDCD"/>
              </a:fgClr>
              <a:bgClr>
                <a:srgbClr val="FFFFFF"/>
              </a:bgClr>
            </a:pattFill>
            <a:ln w="5715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13923" fontAlgn="base">
                <a:lnSpc>
                  <a:spcPct val="90000"/>
                </a:lnSpc>
                <a:spcBef>
                  <a:spcPct val="0"/>
                </a:spcBef>
                <a:spcAft>
                  <a:spcPct val="0"/>
                </a:spcAft>
              </a:pPr>
              <a:endParaRPr lang="en-US" sz="2400" spc="-50" dirty="0">
                <a:gradFill>
                  <a:gsLst>
                    <a:gs pos="36283">
                      <a:srgbClr val="FFFFFF"/>
                    </a:gs>
                    <a:gs pos="28000">
                      <a:srgbClr val="FFFFFF"/>
                    </a:gs>
                  </a:gsLst>
                  <a:lin ang="5400000" scaled="0"/>
                </a:gradFill>
              </a:endParaRPr>
            </a:p>
          </p:txBody>
        </p:sp>
        <p:grpSp>
          <p:nvGrpSpPr>
            <p:cNvPr id="44" name="Group 43"/>
            <p:cNvGrpSpPr/>
            <p:nvPr/>
          </p:nvGrpSpPr>
          <p:grpSpPr>
            <a:xfrm>
              <a:off x="8242758" y="1767632"/>
              <a:ext cx="3087733" cy="1573112"/>
              <a:chOff x="2658144" y="4680514"/>
              <a:chExt cx="3087733" cy="1573112"/>
            </a:xfrm>
          </p:grpSpPr>
          <p:sp>
            <p:nvSpPr>
              <p:cNvPr id="45" name="Freeform 5"/>
              <p:cNvSpPr>
                <a:spLocks noEditPoints="1"/>
              </p:cNvSpPr>
              <p:nvPr/>
            </p:nvSpPr>
            <p:spPr bwMode="auto">
              <a:xfrm>
                <a:off x="2658144" y="4680514"/>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46" name="Freeform 45"/>
              <p:cNvSpPr>
                <a:spLocks noEditPoints="1"/>
              </p:cNvSpPr>
              <p:nvPr/>
            </p:nvSpPr>
            <p:spPr bwMode="auto">
              <a:xfrm>
                <a:off x="3745964" y="4680514"/>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47" name="Freeform 46"/>
              <p:cNvSpPr>
                <a:spLocks noEditPoints="1"/>
              </p:cNvSpPr>
              <p:nvPr/>
            </p:nvSpPr>
            <p:spPr bwMode="auto">
              <a:xfrm>
                <a:off x="4803121" y="4680514"/>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48" name="Freeform 5"/>
              <p:cNvSpPr>
                <a:spLocks noEditPoints="1"/>
              </p:cNvSpPr>
              <p:nvPr/>
            </p:nvSpPr>
            <p:spPr bwMode="auto">
              <a:xfrm>
                <a:off x="2658144" y="5275158"/>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49" name="Freeform 48"/>
              <p:cNvSpPr>
                <a:spLocks noEditPoints="1"/>
              </p:cNvSpPr>
              <p:nvPr/>
            </p:nvSpPr>
            <p:spPr bwMode="auto">
              <a:xfrm>
                <a:off x="3745964" y="5275158"/>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50" name="Freeform 49"/>
              <p:cNvSpPr>
                <a:spLocks noEditPoints="1"/>
              </p:cNvSpPr>
              <p:nvPr/>
            </p:nvSpPr>
            <p:spPr bwMode="auto">
              <a:xfrm>
                <a:off x="4803121" y="5275158"/>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51" name="Freeform 5"/>
              <p:cNvSpPr>
                <a:spLocks noEditPoints="1"/>
              </p:cNvSpPr>
              <p:nvPr/>
            </p:nvSpPr>
            <p:spPr bwMode="auto">
              <a:xfrm>
                <a:off x="2658144" y="5842716"/>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52" name="Freeform 51"/>
              <p:cNvSpPr>
                <a:spLocks noEditPoints="1"/>
              </p:cNvSpPr>
              <p:nvPr/>
            </p:nvSpPr>
            <p:spPr bwMode="auto">
              <a:xfrm>
                <a:off x="3745964" y="5842716"/>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53" name="Freeform 52"/>
              <p:cNvSpPr>
                <a:spLocks noEditPoints="1"/>
              </p:cNvSpPr>
              <p:nvPr/>
            </p:nvSpPr>
            <p:spPr bwMode="auto">
              <a:xfrm>
                <a:off x="4803121" y="5842716"/>
                <a:ext cx="942756" cy="410910"/>
              </a:xfrm>
              <a:custGeom>
                <a:avLst/>
                <a:gdLst>
                  <a:gd name="T0" fmla="*/ 18 w 304"/>
                  <a:gd name="T1" fmla="*/ 0 h 131"/>
                  <a:gd name="T2" fmla="*/ 0 w 304"/>
                  <a:gd name="T3" fmla="*/ 114 h 131"/>
                  <a:gd name="T4" fmla="*/ 286 w 304"/>
                  <a:gd name="T5" fmla="*/ 131 h 131"/>
                  <a:gd name="T6" fmla="*/ 304 w 304"/>
                  <a:gd name="T7" fmla="*/ 18 h 131"/>
                  <a:gd name="T8" fmla="*/ 30 w 304"/>
                  <a:gd name="T9" fmla="*/ 97 h 131"/>
                  <a:gd name="T10" fmla="*/ 30 w 304"/>
                  <a:gd name="T11" fmla="*/ 82 h 131"/>
                  <a:gd name="T12" fmla="*/ 30 w 304"/>
                  <a:gd name="T13" fmla="*/ 97 h 131"/>
                  <a:gd name="T14" fmla="*/ 22 w 304"/>
                  <a:gd name="T15" fmla="*/ 67 h 131"/>
                  <a:gd name="T16" fmla="*/ 37 w 304"/>
                  <a:gd name="T17" fmla="*/ 67 h 131"/>
                  <a:gd name="T18" fmla="*/ 30 w 304"/>
                  <a:gd name="T19" fmla="*/ 53 h 131"/>
                  <a:gd name="T20" fmla="*/ 30 w 304"/>
                  <a:gd name="T21" fmla="*/ 38 h 131"/>
                  <a:gd name="T22" fmla="*/ 30 w 304"/>
                  <a:gd name="T23" fmla="*/ 53 h 131"/>
                  <a:gd name="T24" fmla="*/ 44 w 304"/>
                  <a:gd name="T25" fmla="*/ 90 h 131"/>
                  <a:gd name="T26" fmla="*/ 59 w 304"/>
                  <a:gd name="T27" fmla="*/ 90 h 131"/>
                  <a:gd name="T28" fmla="*/ 52 w 304"/>
                  <a:gd name="T29" fmla="*/ 74 h 131"/>
                  <a:gd name="T30" fmla="*/ 52 w 304"/>
                  <a:gd name="T31" fmla="*/ 60 h 131"/>
                  <a:gd name="T32" fmla="*/ 52 w 304"/>
                  <a:gd name="T33" fmla="*/ 74 h 131"/>
                  <a:gd name="T34" fmla="*/ 44 w 304"/>
                  <a:gd name="T35" fmla="*/ 45 h 131"/>
                  <a:gd name="T36" fmla="*/ 59 w 304"/>
                  <a:gd name="T37" fmla="*/ 45 h 131"/>
                  <a:gd name="T38" fmla="*/ 255 w 304"/>
                  <a:gd name="T39" fmla="*/ 119 h 131"/>
                  <a:gd name="T40" fmla="*/ 255 w 304"/>
                  <a:gd name="T41" fmla="*/ 104 h 131"/>
                  <a:gd name="T42" fmla="*/ 255 w 304"/>
                  <a:gd name="T43" fmla="*/ 119 h 131"/>
                  <a:gd name="T44" fmla="*/ 269 w 304"/>
                  <a:gd name="T45" fmla="*/ 112 h 131"/>
                  <a:gd name="T46" fmla="*/ 283 w 304"/>
                  <a:gd name="T47" fmla="*/ 112 h 131"/>
                  <a:gd name="T48" fmla="*/ 284 w 304"/>
                  <a:gd name="T49" fmla="*/ 87 h 131"/>
                  <a:gd name="T50" fmla="*/ 116 w 304"/>
                  <a:gd name="T51" fmla="*/ 97 h 131"/>
                  <a:gd name="T52" fmla="*/ 106 w 304"/>
                  <a:gd name="T53" fmla="*/ 82 h 131"/>
                  <a:gd name="T54" fmla="*/ 284 w 304"/>
                  <a:gd name="T55" fmla="*/ 87 h 131"/>
                  <a:gd name="T56" fmla="*/ 106 w 304"/>
                  <a:gd name="T57" fmla="*/ 76 h 131"/>
                  <a:gd name="T58" fmla="*/ 284 w 304"/>
                  <a:gd name="T59" fmla="*/ 61 h 131"/>
                  <a:gd name="T60" fmla="*/ 284 w 304"/>
                  <a:gd name="T61" fmla="*/ 55 h 131"/>
                  <a:gd name="T62" fmla="*/ 106 w 304"/>
                  <a:gd name="T63" fmla="*/ 40 h 131"/>
                  <a:gd name="T64" fmla="*/ 284 w 304"/>
                  <a:gd name="T65" fmla="*/ 55 h 131"/>
                  <a:gd name="T66" fmla="*/ 106 w 304"/>
                  <a:gd name="T67" fmla="*/ 34 h 131"/>
                  <a:gd name="T68" fmla="*/ 116 w 304"/>
                  <a:gd name="T69" fmla="*/ 20 h 131"/>
                  <a:gd name="T70" fmla="*/ 284 w 304"/>
                  <a:gd name="T7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31">
                    <a:moveTo>
                      <a:pt x="286" y="0"/>
                    </a:moveTo>
                    <a:cubicBezTo>
                      <a:pt x="18" y="0"/>
                      <a:pt x="18" y="0"/>
                      <a:pt x="18" y="0"/>
                    </a:cubicBezTo>
                    <a:cubicBezTo>
                      <a:pt x="8" y="0"/>
                      <a:pt x="0" y="8"/>
                      <a:pt x="0" y="18"/>
                    </a:cubicBezTo>
                    <a:cubicBezTo>
                      <a:pt x="0" y="114"/>
                      <a:pt x="0" y="114"/>
                      <a:pt x="0" y="114"/>
                    </a:cubicBezTo>
                    <a:cubicBezTo>
                      <a:pt x="0" y="124"/>
                      <a:pt x="8" y="131"/>
                      <a:pt x="18" y="131"/>
                    </a:cubicBezTo>
                    <a:cubicBezTo>
                      <a:pt x="286" y="131"/>
                      <a:pt x="286" y="131"/>
                      <a:pt x="286" y="131"/>
                    </a:cubicBezTo>
                    <a:cubicBezTo>
                      <a:pt x="296" y="131"/>
                      <a:pt x="304" y="124"/>
                      <a:pt x="304" y="114"/>
                    </a:cubicBezTo>
                    <a:cubicBezTo>
                      <a:pt x="304" y="18"/>
                      <a:pt x="304" y="18"/>
                      <a:pt x="304" y="18"/>
                    </a:cubicBezTo>
                    <a:cubicBezTo>
                      <a:pt x="304" y="8"/>
                      <a:pt x="296" y="0"/>
                      <a:pt x="286" y="0"/>
                    </a:cubicBezTo>
                    <a:close/>
                    <a:moveTo>
                      <a:pt x="30" y="97"/>
                    </a:moveTo>
                    <a:cubicBezTo>
                      <a:pt x="26" y="97"/>
                      <a:pt x="22" y="94"/>
                      <a:pt x="22" y="90"/>
                    </a:cubicBezTo>
                    <a:cubicBezTo>
                      <a:pt x="22" y="86"/>
                      <a:pt x="26" y="82"/>
                      <a:pt x="30" y="82"/>
                    </a:cubicBezTo>
                    <a:cubicBezTo>
                      <a:pt x="34" y="82"/>
                      <a:pt x="37" y="86"/>
                      <a:pt x="37" y="90"/>
                    </a:cubicBezTo>
                    <a:cubicBezTo>
                      <a:pt x="37" y="94"/>
                      <a:pt x="34" y="97"/>
                      <a:pt x="30" y="97"/>
                    </a:cubicBezTo>
                    <a:close/>
                    <a:moveTo>
                      <a:pt x="30" y="74"/>
                    </a:moveTo>
                    <a:cubicBezTo>
                      <a:pt x="26" y="74"/>
                      <a:pt x="22" y="71"/>
                      <a:pt x="22" y="67"/>
                    </a:cubicBezTo>
                    <a:cubicBezTo>
                      <a:pt x="22" y="63"/>
                      <a:pt x="26" y="60"/>
                      <a:pt x="30" y="60"/>
                    </a:cubicBezTo>
                    <a:cubicBezTo>
                      <a:pt x="34" y="60"/>
                      <a:pt x="37" y="63"/>
                      <a:pt x="37" y="67"/>
                    </a:cubicBezTo>
                    <a:cubicBezTo>
                      <a:pt x="37" y="71"/>
                      <a:pt x="34" y="74"/>
                      <a:pt x="30" y="74"/>
                    </a:cubicBezTo>
                    <a:close/>
                    <a:moveTo>
                      <a:pt x="30" y="53"/>
                    </a:moveTo>
                    <a:cubicBezTo>
                      <a:pt x="26" y="53"/>
                      <a:pt x="22" y="49"/>
                      <a:pt x="22" y="45"/>
                    </a:cubicBezTo>
                    <a:cubicBezTo>
                      <a:pt x="22" y="41"/>
                      <a:pt x="26" y="38"/>
                      <a:pt x="30" y="38"/>
                    </a:cubicBezTo>
                    <a:cubicBezTo>
                      <a:pt x="34" y="38"/>
                      <a:pt x="37" y="41"/>
                      <a:pt x="37" y="45"/>
                    </a:cubicBezTo>
                    <a:cubicBezTo>
                      <a:pt x="37" y="49"/>
                      <a:pt x="34" y="53"/>
                      <a:pt x="30" y="53"/>
                    </a:cubicBezTo>
                    <a:close/>
                    <a:moveTo>
                      <a:pt x="52" y="97"/>
                    </a:moveTo>
                    <a:cubicBezTo>
                      <a:pt x="48" y="97"/>
                      <a:pt x="44" y="94"/>
                      <a:pt x="44" y="90"/>
                    </a:cubicBezTo>
                    <a:cubicBezTo>
                      <a:pt x="44" y="86"/>
                      <a:pt x="48" y="82"/>
                      <a:pt x="52" y="82"/>
                    </a:cubicBezTo>
                    <a:cubicBezTo>
                      <a:pt x="56" y="82"/>
                      <a:pt x="59" y="86"/>
                      <a:pt x="59" y="90"/>
                    </a:cubicBezTo>
                    <a:cubicBezTo>
                      <a:pt x="59" y="94"/>
                      <a:pt x="56" y="97"/>
                      <a:pt x="52" y="97"/>
                    </a:cubicBezTo>
                    <a:close/>
                    <a:moveTo>
                      <a:pt x="52" y="74"/>
                    </a:moveTo>
                    <a:cubicBezTo>
                      <a:pt x="48" y="74"/>
                      <a:pt x="44" y="71"/>
                      <a:pt x="44" y="67"/>
                    </a:cubicBezTo>
                    <a:cubicBezTo>
                      <a:pt x="44" y="63"/>
                      <a:pt x="48" y="60"/>
                      <a:pt x="52" y="60"/>
                    </a:cubicBezTo>
                    <a:cubicBezTo>
                      <a:pt x="56" y="60"/>
                      <a:pt x="59" y="63"/>
                      <a:pt x="59" y="67"/>
                    </a:cubicBezTo>
                    <a:cubicBezTo>
                      <a:pt x="59" y="71"/>
                      <a:pt x="56" y="74"/>
                      <a:pt x="52" y="74"/>
                    </a:cubicBezTo>
                    <a:close/>
                    <a:moveTo>
                      <a:pt x="52" y="53"/>
                    </a:moveTo>
                    <a:cubicBezTo>
                      <a:pt x="48" y="53"/>
                      <a:pt x="44" y="49"/>
                      <a:pt x="44" y="45"/>
                    </a:cubicBezTo>
                    <a:cubicBezTo>
                      <a:pt x="44" y="41"/>
                      <a:pt x="48" y="38"/>
                      <a:pt x="52" y="38"/>
                    </a:cubicBezTo>
                    <a:cubicBezTo>
                      <a:pt x="56" y="38"/>
                      <a:pt x="59" y="41"/>
                      <a:pt x="59" y="45"/>
                    </a:cubicBezTo>
                    <a:cubicBezTo>
                      <a:pt x="59" y="49"/>
                      <a:pt x="56" y="53"/>
                      <a:pt x="52" y="53"/>
                    </a:cubicBezTo>
                    <a:close/>
                    <a:moveTo>
                      <a:pt x="255" y="119"/>
                    </a:moveTo>
                    <a:cubicBezTo>
                      <a:pt x="251" y="119"/>
                      <a:pt x="248" y="116"/>
                      <a:pt x="248" y="112"/>
                    </a:cubicBezTo>
                    <a:cubicBezTo>
                      <a:pt x="248" y="108"/>
                      <a:pt x="251" y="104"/>
                      <a:pt x="255" y="104"/>
                    </a:cubicBezTo>
                    <a:cubicBezTo>
                      <a:pt x="259" y="104"/>
                      <a:pt x="262" y="108"/>
                      <a:pt x="262" y="112"/>
                    </a:cubicBezTo>
                    <a:cubicBezTo>
                      <a:pt x="262" y="116"/>
                      <a:pt x="259" y="119"/>
                      <a:pt x="255" y="119"/>
                    </a:cubicBezTo>
                    <a:close/>
                    <a:moveTo>
                      <a:pt x="276" y="119"/>
                    </a:moveTo>
                    <a:cubicBezTo>
                      <a:pt x="272" y="119"/>
                      <a:pt x="269" y="116"/>
                      <a:pt x="269" y="112"/>
                    </a:cubicBezTo>
                    <a:cubicBezTo>
                      <a:pt x="269" y="108"/>
                      <a:pt x="272" y="104"/>
                      <a:pt x="276" y="104"/>
                    </a:cubicBezTo>
                    <a:cubicBezTo>
                      <a:pt x="280" y="104"/>
                      <a:pt x="283" y="108"/>
                      <a:pt x="283" y="112"/>
                    </a:cubicBezTo>
                    <a:cubicBezTo>
                      <a:pt x="283" y="116"/>
                      <a:pt x="280" y="119"/>
                      <a:pt x="276" y="119"/>
                    </a:cubicBezTo>
                    <a:close/>
                    <a:moveTo>
                      <a:pt x="284" y="87"/>
                    </a:moveTo>
                    <a:cubicBezTo>
                      <a:pt x="284" y="92"/>
                      <a:pt x="279" y="97"/>
                      <a:pt x="273" y="97"/>
                    </a:cubicBezTo>
                    <a:cubicBezTo>
                      <a:pt x="116" y="97"/>
                      <a:pt x="116" y="97"/>
                      <a:pt x="116" y="97"/>
                    </a:cubicBezTo>
                    <a:cubicBezTo>
                      <a:pt x="110" y="97"/>
                      <a:pt x="106" y="92"/>
                      <a:pt x="106" y="87"/>
                    </a:cubicBezTo>
                    <a:cubicBezTo>
                      <a:pt x="106" y="82"/>
                      <a:pt x="106" y="82"/>
                      <a:pt x="106" y="82"/>
                    </a:cubicBezTo>
                    <a:cubicBezTo>
                      <a:pt x="284" y="82"/>
                      <a:pt x="284" y="82"/>
                      <a:pt x="284" y="82"/>
                    </a:cubicBezTo>
                    <a:lnTo>
                      <a:pt x="284" y="87"/>
                    </a:lnTo>
                    <a:close/>
                    <a:moveTo>
                      <a:pt x="284" y="76"/>
                    </a:moveTo>
                    <a:cubicBezTo>
                      <a:pt x="106" y="76"/>
                      <a:pt x="106" y="76"/>
                      <a:pt x="106" y="76"/>
                    </a:cubicBezTo>
                    <a:cubicBezTo>
                      <a:pt x="106" y="61"/>
                      <a:pt x="106" y="61"/>
                      <a:pt x="106" y="61"/>
                    </a:cubicBezTo>
                    <a:cubicBezTo>
                      <a:pt x="284" y="61"/>
                      <a:pt x="284" y="61"/>
                      <a:pt x="284" y="61"/>
                    </a:cubicBezTo>
                    <a:lnTo>
                      <a:pt x="284" y="76"/>
                    </a:lnTo>
                    <a:close/>
                    <a:moveTo>
                      <a:pt x="284" y="55"/>
                    </a:moveTo>
                    <a:cubicBezTo>
                      <a:pt x="106" y="55"/>
                      <a:pt x="106" y="55"/>
                      <a:pt x="106" y="55"/>
                    </a:cubicBezTo>
                    <a:cubicBezTo>
                      <a:pt x="106" y="40"/>
                      <a:pt x="106" y="40"/>
                      <a:pt x="106" y="40"/>
                    </a:cubicBezTo>
                    <a:cubicBezTo>
                      <a:pt x="284" y="40"/>
                      <a:pt x="284" y="40"/>
                      <a:pt x="284" y="40"/>
                    </a:cubicBezTo>
                    <a:lnTo>
                      <a:pt x="284" y="55"/>
                    </a:lnTo>
                    <a:close/>
                    <a:moveTo>
                      <a:pt x="284" y="34"/>
                    </a:moveTo>
                    <a:cubicBezTo>
                      <a:pt x="106" y="34"/>
                      <a:pt x="106" y="34"/>
                      <a:pt x="106" y="34"/>
                    </a:cubicBezTo>
                    <a:cubicBezTo>
                      <a:pt x="106" y="30"/>
                      <a:pt x="106" y="30"/>
                      <a:pt x="106" y="30"/>
                    </a:cubicBezTo>
                    <a:cubicBezTo>
                      <a:pt x="106" y="25"/>
                      <a:pt x="110" y="20"/>
                      <a:pt x="116" y="20"/>
                    </a:cubicBezTo>
                    <a:cubicBezTo>
                      <a:pt x="273" y="20"/>
                      <a:pt x="273" y="20"/>
                      <a:pt x="273" y="20"/>
                    </a:cubicBezTo>
                    <a:cubicBezTo>
                      <a:pt x="279" y="20"/>
                      <a:pt x="284" y="25"/>
                      <a:pt x="284" y="30"/>
                    </a:cubicBezTo>
                    <a:lnTo>
                      <a:pt x="284" y="34"/>
                    </a:ln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grpSp>
      </p:grpSp>
      <p:grpSp>
        <p:nvGrpSpPr>
          <p:cNvPr id="54" name="Group 53"/>
          <p:cNvGrpSpPr/>
          <p:nvPr/>
        </p:nvGrpSpPr>
        <p:grpSpPr>
          <a:xfrm>
            <a:off x="3195456" y="1300834"/>
            <a:ext cx="2245779" cy="2245779"/>
            <a:chOff x="3379883" y="1211263"/>
            <a:chExt cx="2246098" cy="2246098"/>
          </a:xfrm>
        </p:grpSpPr>
        <p:sp>
          <p:nvSpPr>
            <p:cNvPr id="55" name="Oval 54"/>
            <p:cNvSpPr/>
            <p:nvPr/>
          </p:nvSpPr>
          <p:spPr bwMode="auto">
            <a:xfrm>
              <a:off x="3379883" y="1211263"/>
              <a:ext cx="2246098" cy="2246098"/>
            </a:xfrm>
            <a:prstGeom prst="ellipse">
              <a:avLst/>
            </a:prstGeom>
            <a:pattFill prst="ltUpDiag">
              <a:fgClr>
                <a:srgbClr val="CDCDCD"/>
              </a:fgClr>
              <a:bgClr>
                <a:srgbClr val="FFFFFF"/>
              </a:bgClr>
            </a:patt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13923" fontAlgn="base">
                <a:lnSpc>
                  <a:spcPct val="90000"/>
                </a:lnSpc>
                <a:spcBef>
                  <a:spcPct val="0"/>
                </a:spcBef>
                <a:spcAft>
                  <a:spcPct val="0"/>
                </a:spcAft>
              </a:pPr>
              <a:endParaRPr lang="en-US" sz="2400" spc="-50" dirty="0">
                <a:gradFill>
                  <a:gsLst>
                    <a:gs pos="36283">
                      <a:srgbClr val="FFFFFF"/>
                    </a:gs>
                    <a:gs pos="28000">
                      <a:srgbClr val="FFFFFF"/>
                    </a:gs>
                  </a:gsLst>
                  <a:lin ang="5400000" scaled="0"/>
                </a:gradFill>
              </a:endParaRPr>
            </a:p>
          </p:txBody>
        </p:sp>
        <p:grpSp>
          <p:nvGrpSpPr>
            <p:cNvPr id="56" name="Group 740"/>
            <p:cNvGrpSpPr>
              <a:grpSpLocks noChangeAspect="1"/>
            </p:cNvGrpSpPr>
            <p:nvPr/>
          </p:nvGrpSpPr>
          <p:grpSpPr bwMode="auto">
            <a:xfrm>
              <a:off x="3688878" y="1636025"/>
              <a:ext cx="1628108" cy="1396574"/>
              <a:chOff x="7349" y="-2816"/>
              <a:chExt cx="661" cy="567"/>
            </a:xfrm>
            <a:solidFill>
              <a:schemeClr val="bg1">
                <a:lumMod val="50000"/>
              </a:schemeClr>
            </a:solidFill>
          </p:grpSpPr>
          <p:sp>
            <p:nvSpPr>
              <p:cNvPr id="57" name="Freeform 741"/>
              <p:cNvSpPr>
                <a:spLocks/>
              </p:cNvSpPr>
              <p:nvPr/>
            </p:nvSpPr>
            <p:spPr bwMode="auto">
              <a:xfrm>
                <a:off x="7573" y="-2676"/>
                <a:ext cx="21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187"/>
                <a:endParaRPr lang="en-US">
                  <a:solidFill>
                    <a:srgbClr val="FFFFFF"/>
                  </a:solidFill>
                </a:endParaRPr>
              </a:p>
            </p:txBody>
          </p:sp>
          <p:sp>
            <p:nvSpPr>
              <p:cNvPr id="58" name="Oval 742"/>
              <p:cNvSpPr>
                <a:spLocks noChangeArrowheads="1"/>
              </p:cNvSpPr>
              <p:nvPr/>
            </p:nvSpPr>
            <p:spPr bwMode="auto">
              <a:xfrm>
                <a:off x="7616" y="-2816"/>
                <a:ext cx="127" cy="1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187"/>
                <a:endParaRPr lang="en-US">
                  <a:solidFill>
                    <a:srgbClr val="FFFFFF"/>
                  </a:solidFill>
                </a:endParaRPr>
              </a:p>
            </p:txBody>
          </p:sp>
          <p:sp>
            <p:nvSpPr>
              <p:cNvPr id="59" name="Freeform 743"/>
              <p:cNvSpPr>
                <a:spLocks/>
              </p:cNvSpPr>
              <p:nvPr/>
            </p:nvSpPr>
            <p:spPr bwMode="auto">
              <a:xfrm>
                <a:off x="7831"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187"/>
                <a:endParaRPr lang="en-US">
                  <a:solidFill>
                    <a:srgbClr val="FFFFFF"/>
                  </a:solidFill>
                </a:endParaRPr>
              </a:p>
            </p:txBody>
          </p:sp>
          <p:sp>
            <p:nvSpPr>
              <p:cNvPr id="60" name="Oval 744"/>
              <p:cNvSpPr>
                <a:spLocks noChangeArrowheads="1"/>
              </p:cNvSpPr>
              <p:nvPr/>
            </p:nvSpPr>
            <p:spPr bwMode="auto">
              <a:xfrm>
                <a:off x="7866" y="-2780"/>
                <a:ext cx="109" cy="10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187"/>
                <a:endParaRPr lang="en-US">
                  <a:solidFill>
                    <a:srgbClr val="FFFFFF"/>
                  </a:solidFill>
                </a:endParaRPr>
              </a:p>
            </p:txBody>
          </p:sp>
          <p:sp>
            <p:nvSpPr>
              <p:cNvPr id="61" name="Freeform 745"/>
              <p:cNvSpPr>
                <a:spLocks/>
              </p:cNvSpPr>
              <p:nvPr/>
            </p:nvSpPr>
            <p:spPr bwMode="auto">
              <a:xfrm>
                <a:off x="7349"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187"/>
                <a:endParaRPr lang="en-US">
                  <a:solidFill>
                    <a:srgbClr val="FFFFFF"/>
                  </a:solidFill>
                </a:endParaRPr>
              </a:p>
            </p:txBody>
          </p:sp>
          <p:sp>
            <p:nvSpPr>
              <p:cNvPr id="62" name="Oval 746"/>
              <p:cNvSpPr>
                <a:spLocks noChangeArrowheads="1"/>
              </p:cNvSpPr>
              <p:nvPr/>
            </p:nvSpPr>
            <p:spPr bwMode="auto">
              <a:xfrm>
                <a:off x="7384" y="-2780"/>
                <a:ext cx="109" cy="10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187"/>
                <a:endParaRPr lang="en-US">
                  <a:solidFill>
                    <a:srgbClr val="FFFFFF"/>
                  </a:solidFill>
                </a:endParaRPr>
              </a:p>
            </p:txBody>
          </p:sp>
        </p:grpSp>
      </p:grpSp>
      <p:sp>
        <p:nvSpPr>
          <p:cNvPr id="66" name="Oval 65"/>
          <p:cNvSpPr/>
          <p:nvPr/>
        </p:nvSpPr>
        <p:spPr bwMode="auto">
          <a:xfrm>
            <a:off x="7833585" y="4291771"/>
            <a:ext cx="2245779" cy="2245779"/>
          </a:xfrm>
          <a:prstGeom prst="ellipse">
            <a:avLst/>
          </a:prstGeom>
          <a:pattFill prst="ltUpDiag">
            <a:fgClr>
              <a:srgbClr val="CDCDCD"/>
            </a:fgClr>
            <a:bgClr>
              <a:srgbClr val="FFFFFF"/>
            </a:bgClr>
          </a:patt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13923" fontAlgn="base">
              <a:lnSpc>
                <a:spcPct val="90000"/>
              </a:lnSpc>
              <a:spcBef>
                <a:spcPct val="0"/>
              </a:spcBef>
              <a:spcAft>
                <a:spcPct val="0"/>
              </a:spcAft>
            </a:pPr>
            <a:endParaRPr lang="en-US" sz="2400" spc="-50" dirty="0">
              <a:gradFill>
                <a:gsLst>
                  <a:gs pos="36283">
                    <a:srgbClr val="FFFFFF"/>
                  </a:gs>
                  <a:gs pos="28000">
                    <a:srgbClr val="FFFFFF"/>
                  </a:gs>
                </a:gsLst>
                <a:lin ang="5400000" scaled="0"/>
              </a:gradFill>
            </a:endParaRPr>
          </a:p>
        </p:txBody>
      </p:sp>
      <p:grpSp>
        <p:nvGrpSpPr>
          <p:cNvPr id="67" name="Group 66"/>
          <p:cNvGrpSpPr/>
          <p:nvPr/>
        </p:nvGrpSpPr>
        <p:grpSpPr>
          <a:xfrm>
            <a:off x="8658482" y="4582274"/>
            <a:ext cx="595986" cy="1664773"/>
            <a:chOff x="8164721" y="700282"/>
            <a:chExt cx="151053" cy="421938"/>
          </a:xfrm>
        </p:grpSpPr>
        <p:sp>
          <p:nvSpPr>
            <p:cNvPr id="68" name="Freeform 745"/>
            <p:cNvSpPr>
              <a:spLocks/>
            </p:cNvSpPr>
            <p:nvPr/>
          </p:nvSpPr>
          <p:spPr bwMode="auto">
            <a:xfrm>
              <a:off x="8164721" y="815049"/>
              <a:ext cx="151053" cy="307171"/>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69" name="Oval 746"/>
            <p:cNvSpPr>
              <a:spLocks noChangeArrowheads="1"/>
            </p:cNvSpPr>
            <p:nvPr/>
          </p:nvSpPr>
          <p:spPr bwMode="auto">
            <a:xfrm>
              <a:off x="8194257" y="700282"/>
              <a:ext cx="91982" cy="91138"/>
            </a:xfrm>
            <a:prstGeom prst="ellipse">
              <a:avLst/>
            </a:pr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grpSp>
      <p:sp>
        <p:nvSpPr>
          <p:cNvPr id="73" name="TextBox 72"/>
          <p:cNvSpPr txBox="1"/>
          <p:nvPr/>
        </p:nvSpPr>
        <p:spPr>
          <a:xfrm>
            <a:off x="10073411" y="4097033"/>
            <a:ext cx="2189201" cy="517022"/>
          </a:xfrm>
          <a:prstGeom prst="rect">
            <a:avLst/>
          </a:prstGeom>
          <a:noFill/>
        </p:spPr>
        <p:txBody>
          <a:bodyPr wrap="none" lIns="182854" tIns="146283" rIns="182854" bIns="146283" rtlCol="0">
            <a:spAutoFit/>
          </a:bodyPr>
          <a:lstStyle/>
          <a:p>
            <a:pPr>
              <a:lnSpc>
                <a:spcPct val="90000"/>
              </a:lnSpc>
            </a:pPr>
            <a:r>
              <a:rPr lang="en-US" sz="1600" spc="-50" dirty="0">
                <a:gradFill>
                  <a:gsLst>
                    <a:gs pos="2917">
                      <a:srgbClr val="FFFFFF"/>
                    </a:gs>
                    <a:gs pos="30000">
                      <a:srgbClr val="FFFFFF"/>
                    </a:gs>
                  </a:gsLst>
                  <a:lin ang="5400000" scaled="0"/>
                </a:gradFill>
              </a:rPr>
              <a:t>Manage environment</a:t>
            </a:r>
          </a:p>
        </p:txBody>
      </p:sp>
      <p:sp>
        <p:nvSpPr>
          <p:cNvPr id="74" name="TextBox 73"/>
          <p:cNvSpPr txBox="1"/>
          <p:nvPr/>
        </p:nvSpPr>
        <p:spPr>
          <a:xfrm>
            <a:off x="5291408" y="2687094"/>
            <a:ext cx="1238934" cy="517022"/>
          </a:xfrm>
          <a:prstGeom prst="rect">
            <a:avLst/>
          </a:prstGeom>
          <a:noFill/>
        </p:spPr>
        <p:txBody>
          <a:bodyPr wrap="square" lIns="182854" tIns="146283" rIns="182854" bIns="146283" rtlCol="0">
            <a:spAutoFit/>
          </a:bodyPr>
          <a:lstStyle/>
          <a:p>
            <a:pPr>
              <a:lnSpc>
                <a:spcPct val="90000"/>
              </a:lnSpc>
            </a:pPr>
            <a:r>
              <a:rPr lang="en-US" sz="1600" spc="-50" dirty="0">
                <a:gradFill>
                  <a:gsLst>
                    <a:gs pos="2917">
                      <a:srgbClr val="FFFFFF"/>
                    </a:gs>
                    <a:gs pos="30000">
                      <a:srgbClr val="FFFFFF"/>
                    </a:gs>
                  </a:gsLst>
                  <a:lin ang="5400000" scaled="0"/>
                </a:gradFill>
              </a:rPr>
              <a:t>Use VMs</a:t>
            </a:r>
          </a:p>
        </p:txBody>
      </p:sp>
      <p:cxnSp>
        <p:nvCxnSpPr>
          <p:cNvPr id="75" name="Straight Arrow Connector 74"/>
          <p:cNvCxnSpPr/>
          <p:nvPr/>
        </p:nvCxnSpPr>
        <p:spPr>
          <a:xfrm flipH="1">
            <a:off x="5281746" y="3178256"/>
            <a:ext cx="1092719" cy="0"/>
          </a:xfrm>
          <a:prstGeom prst="straightConnector1">
            <a:avLst/>
          </a:prstGeom>
          <a:ln w="63500" cap="rnd">
            <a:solidFill>
              <a:schemeClr val="tx2"/>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10076387" y="3848739"/>
            <a:ext cx="0" cy="1005697"/>
          </a:xfrm>
          <a:prstGeom prst="straightConnector1">
            <a:avLst/>
          </a:prstGeom>
          <a:ln w="63500" cap="rnd">
            <a:solidFill>
              <a:schemeClr val="tx2"/>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5241761" y="3186477"/>
            <a:ext cx="1565633" cy="517022"/>
          </a:xfrm>
          <a:prstGeom prst="rect">
            <a:avLst/>
          </a:prstGeom>
          <a:noFill/>
        </p:spPr>
        <p:txBody>
          <a:bodyPr wrap="none" lIns="182854" tIns="146283" rIns="182854" bIns="146283" rtlCol="0">
            <a:spAutoFit/>
          </a:bodyPr>
          <a:lstStyle/>
          <a:p>
            <a:pPr>
              <a:lnSpc>
                <a:spcPct val="90000"/>
              </a:lnSpc>
            </a:pPr>
            <a:r>
              <a:rPr lang="en-US" sz="1600" spc="-50" dirty="0">
                <a:gradFill>
                  <a:gsLst>
                    <a:gs pos="2917">
                      <a:srgbClr val="FFFFFF"/>
                    </a:gs>
                    <a:gs pos="30000">
                      <a:srgbClr val="FFFFFF"/>
                    </a:gs>
                  </a:gsLst>
                  <a:lin ang="5400000" scaled="0"/>
                </a:gradFill>
              </a:rPr>
              <a:t>Provision VMs</a:t>
            </a:r>
          </a:p>
        </p:txBody>
      </p:sp>
    </p:spTree>
    <p:extLst>
      <p:ext uri="{BB962C8B-B14F-4D97-AF65-F5344CB8AC3E}">
        <p14:creationId xmlns:p14="http://schemas.microsoft.com/office/powerpoint/2010/main" val="7029751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wipe(left)">
                                      <p:cBhvr>
                                        <p:cTn id="7" dur="500"/>
                                        <p:tgtEl>
                                          <p:spTgt spid="75"/>
                                        </p:tgtEl>
                                      </p:cBhvr>
                                    </p:animEffect>
                                  </p:childTnLst>
                                </p:cTn>
                              </p:par>
                              <p:par>
                                <p:cTn id="8" presetID="22" presetClass="entr" presetSubtype="4" fill="hold" nodeType="withEffect">
                                  <p:stCondLst>
                                    <p:cond delay="0"/>
                                  </p:stCondLst>
                                  <p:childTnLst>
                                    <p:set>
                                      <p:cBhvr>
                                        <p:cTn id="9" dur="1" fill="hold">
                                          <p:stCondLst>
                                            <p:cond delay="0"/>
                                          </p:stCondLst>
                                        </p:cTn>
                                        <p:tgtEl>
                                          <p:spTgt spid="76"/>
                                        </p:tgtEl>
                                        <p:attrNameLst>
                                          <p:attrName>style.visibility</p:attrName>
                                        </p:attrNameLst>
                                      </p:cBhvr>
                                      <p:to>
                                        <p:strVal val="visible"/>
                                      </p:to>
                                    </p:set>
                                    <p:animEffect transition="in" filter="wipe(down)">
                                      <p:cBhvr>
                                        <p:cTn id="10" dur="500"/>
                                        <p:tgtEl>
                                          <p:spTgt spid="76"/>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500"/>
                                        <p:tgtEl>
                                          <p:spTgt spid="74"/>
                                        </p:tgtEl>
                                      </p:cBhvr>
                                    </p:animEffect>
                                  </p:childTnLst>
                                </p:cTn>
                              </p:par>
                            </p:childTnLst>
                          </p:cTn>
                        </p:par>
                        <p:par>
                          <p:cTn id="17" fill="hold">
                            <p:stCondLst>
                              <p:cond delay="750"/>
                            </p:stCondLst>
                            <p:childTnLst>
                              <p:par>
                                <p:cTn id="18" presetID="53" presetClass="entr" presetSubtype="16"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250" fill="hold"/>
                                        <p:tgtEl>
                                          <p:spTgt spid="15"/>
                                        </p:tgtEl>
                                        <p:attrNameLst>
                                          <p:attrName>ppt_w</p:attrName>
                                        </p:attrNameLst>
                                      </p:cBhvr>
                                      <p:tavLst>
                                        <p:tav tm="0">
                                          <p:val>
                                            <p:fltVal val="0"/>
                                          </p:val>
                                        </p:tav>
                                        <p:tav tm="100000">
                                          <p:val>
                                            <p:strVal val="#ppt_w"/>
                                          </p:val>
                                        </p:tav>
                                      </p:tavLst>
                                    </p:anim>
                                    <p:anim calcmode="lin" valueType="num">
                                      <p:cBhvr>
                                        <p:cTn id="21" dur="250" fill="hold"/>
                                        <p:tgtEl>
                                          <p:spTgt spid="15"/>
                                        </p:tgtEl>
                                        <p:attrNameLst>
                                          <p:attrName>ppt_h</p:attrName>
                                        </p:attrNameLst>
                                      </p:cBhvr>
                                      <p:tavLst>
                                        <p:tav tm="0">
                                          <p:val>
                                            <p:fltVal val="0"/>
                                          </p:val>
                                        </p:tav>
                                        <p:tav tm="100000">
                                          <p:val>
                                            <p:strVal val="#ppt_h"/>
                                          </p:val>
                                        </p:tav>
                                      </p:tavLst>
                                    </p:anim>
                                    <p:animEffect transition="in" filter="fade">
                                      <p:cBhvr>
                                        <p:cTn id="22" dur="250"/>
                                        <p:tgtEl>
                                          <p:spTgt spid="15"/>
                                        </p:tgtEl>
                                      </p:cBhvr>
                                    </p:animEffect>
                                  </p:childTnLst>
                                </p:cTn>
                              </p:par>
                              <p:par>
                                <p:cTn id="23" presetID="6" presetClass="emph" presetSubtype="0" decel="100000" fill="hold" nodeType="withEffect">
                                  <p:stCondLst>
                                    <p:cond delay="200"/>
                                  </p:stCondLst>
                                  <p:childTnLst>
                                    <p:animScale>
                                      <p:cBhvr>
                                        <p:cTn id="24" dur="250" fill="hold"/>
                                        <p:tgtEl>
                                          <p:spTgt spid="15"/>
                                        </p:tgtEl>
                                      </p:cBhvr>
                                      <p:by x="110000" y="110000"/>
                                    </p:animScale>
                                  </p:childTnLst>
                                </p:cTn>
                              </p:par>
                              <p:par>
                                <p:cTn id="25" presetID="6" presetClass="emph" presetSubtype="0" decel="100000" fill="hold" nodeType="withEffect">
                                  <p:stCondLst>
                                    <p:cond delay="300"/>
                                  </p:stCondLst>
                                  <p:childTnLst>
                                    <p:animScale>
                                      <p:cBhvr>
                                        <p:cTn id="26" dur="250" fill="hold"/>
                                        <p:tgtEl>
                                          <p:spTgt spid="15"/>
                                        </p:tgtEl>
                                      </p:cBhvr>
                                      <p:by x="91000" y="91000"/>
                                    </p:animScale>
                                  </p:childTnLst>
                                </p:cTn>
                              </p:par>
                              <p:par>
                                <p:cTn id="27" presetID="10" presetClass="entr" presetSubtype="0" fill="hold" grpId="0" nodeType="withEffect">
                                  <p:stCondLst>
                                    <p:cond delay="30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600"/>
                                        <p:tgtEl>
                                          <p:spTgt spid="41"/>
                                        </p:tgtEl>
                                      </p:cBhvr>
                                    </p:animEffect>
                                  </p:childTnLst>
                                </p:cTn>
                              </p:par>
                              <p:par>
                                <p:cTn id="30" presetID="35" presetClass="path" presetSubtype="0" decel="100000" fill="hold" grpId="1" nodeType="withEffect">
                                  <p:stCondLst>
                                    <p:cond delay="100"/>
                                  </p:stCondLst>
                                  <p:childTnLst>
                                    <p:animMotion origin="layout" path="M -0.05547 0.00024 L 4.375E-6 0.00024 " pathEditMode="relative" rAng="0" ptsTypes="AA">
                                      <p:cBhvr>
                                        <p:cTn id="31" dur="800" fill="hold"/>
                                        <p:tgtEl>
                                          <p:spTgt spid="41"/>
                                        </p:tgtEl>
                                        <p:attrNameLst>
                                          <p:attrName>ppt_x</p:attrName>
                                          <p:attrName>ppt_y</p:attrName>
                                        </p:attrNameLst>
                                      </p:cBhvr>
                                      <p:rCtr x="2773" y="0"/>
                                    </p:animMotion>
                                  </p:childTnLst>
                                </p:cTn>
                              </p:par>
                              <p:par>
                                <p:cTn id="32" presetID="10" presetClass="entr" presetSubtype="0" fill="hold" grpId="0" nodeType="withEffect">
                                  <p:stCondLst>
                                    <p:cond delay="75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77"/>
                                        </p:tgtEl>
                                        <p:attrNameLst>
                                          <p:attrName>style.visibility</p:attrName>
                                        </p:attrNameLst>
                                      </p:cBhvr>
                                      <p:to>
                                        <p:strVal val="visible"/>
                                      </p:to>
                                    </p:set>
                                    <p:animEffect transition="in" filter="fade">
                                      <p:cBhvr>
                                        <p:cTn id="37"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1" grpId="1"/>
      <p:bldP spid="73" grpId="0"/>
      <p:bldP spid="74" grpId="0"/>
      <p:bldP spid="7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4" name="Text Placeholder 3"/>
          <p:cNvSpPr>
            <a:spLocks noGrp="1"/>
          </p:cNvSpPr>
          <p:nvPr>
            <p:ph type="body" sz="quarter" idx="12"/>
          </p:nvPr>
        </p:nvSpPr>
        <p:spPr/>
        <p:txBody>
          <a:bodyPr/>
          <a:lstStyle/>
          <a:p>
            <a:r>
              <a:rPr lang="en-US" dirty="0" smtClean="0"/>
              <a:t>Dev &amp; Test in the Cloud</a:t>
            </a:r>
            <a:endParaRPr lang="en-US" dirty="0"/>
          </a:p>
        </p:txBody>
      </p:sp>
    </p:spTree>
    <p:extLst>
      <p:ext uri="{BB962C8B-B14F-4D97-AF65-F5344CB8AC3E}">
        <p14:creationId xmlns:p14="http://schemas.microsoft.com/office/powerpoint/2010/main" val="29825836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0" y="0"/>
            <a:ext cx="10180637" cy="7000957"/>
          </a:xfrm>
          <a:prstGeom prst="rect">
            <a:avLst/>
          </a:prstGeom>
        </p:spPr>
      </p:pic>
      <p:pic>
        <p:nvPicPr>
          <p:cNvPr id="9" name="Picture 8"/>
          <p:cNvPicPr>
            <a:picLocks noChangeAspect="1"/>
          </p:cNvPicPr>
          <p:nvPr/>
        </p:nvPicPr>
        <p:blipFill>
          <a:blip r:embed="rId4"/>
          <a:stretch>
            <a:fillRect/>
          </a:stretch>
        </p:blipFill>
        <p:spPr>
          <a:xfrm>
            <a:off x="10180637" y="-236537"/>
            <a:ext cx="3883247" cy="7343858"/>
          </a:xfrm>
          <a:prstGeom prst="rect">
            <a:avLst/>
          </a:prstGeom>
        </p:spPr>
      </p:pic>
      <p:sp>
        <p:nvSpPr>
          <p:cNvPr id="10" name="MousePointer"/>
          <p:cNvSpPr/>
          <p:nvPr>
            <p:custDataLst>
              <p:custData r:id="rId1"/>
            </p:custDataLst>
          </p:nvPr>
        </p:nvSpPr>
        <p:spPr>
          <a:xfrm rot="20359169">
            <a:off x="6771666" y="2973254"/>
            <a:ext cx="76429" cy="12738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rgbClr val="FFFFFF"/>
          </a:solidFill>
          <a:ln w="3175">
            <a:solidFill>
              <a:srgbClr val="000000">
                <a:lumMod val="85000"/>
                <a:lumOff val="15000"/>
              </a:srgbClr>
            </a:solidFill>
          </a:ln>
          <a:effectLst>
            <a:glow rad="139700">
              <a:srgbClr val="F79646">
                <a:satMod val="175000"/>
                <a:alpha val="40000"/>
              </a:srgbClr>
            </a:glow>
            <a:outerShdw blurRad="25400" dist="25400" dir="2040000" algn="tl" rotWithShape="0">
              <a:prstClr val="black">
                <a:alpha val="20000"/>
              </a:prstClr>
            </a:outerShdw>
          </a:effectLst>
        </p:spPr>
        <p:style>
          <a:lnRef idx="2">
            <a:srgbClr val="4F81BD">
              <a:shade val="50000"/>
            </a:srgbClr>
          </a:lnRef>
          <a:fillRef idx="1">
            <a:srgbClr val="4F81BD"/>
          </a:fillRef>
          <a:effectRef idx="0">
            <a:srgbClr val="4F81BD"/>
          </a:effectRef>
          <a:fontRef idx="minor">
            <a:srgbClr val="000000"/>
          </a:fontRef>
        </p:style>
        <p:txBody>
          <a:bodyPr lIns="97531" tIns="48766" rIns="97531" bIns="48766" rtlCol="0" anchor="ctr"/>
          <a:lstStyle/>
          <a:p>
            <a:pPr algn="ctr"/>
            <a:endParaRPr lang="en-US" dirty="0"/>
          </a:p>
        </p:txBody>
      </p:sp>
      <p:pic>
        <p:nvPicPr>
          <p:cNvPr id="12" name="Picture 11"/>
          <p:cNvPicPr>
            <a:picLocks noChangeAspect="1"/>
          </p:cNvPicPr>
          <p:nvPr/>
        </p:nvPicPr>
        <p:blipFill>
          <a:blip r:embed="rId5"/>
          <a:stretch>
            <a:fillRect/>
          </a:stretch>
        </p:blipFill>
        <p:spPr>
          <a:xfrm>
            <a:off x="5041103" y="3954462"/>
            <a:ext cx="2078916" cy="829128"/>
          </a:xfrm>
          <a:prstGeom prst="rect">
            <a:avLst/>
          </a:prstGeom>
        </p:spPr>
      </p:pic>
    </p:spTree>
    <p:extLst>
      <p:ext uri="{BB962C8B-B14F-4D97-AF65-F5344CB8AC3E}">
        <p14:creationId xmlns:p14="http://schemas.microsoft.com/office/powerpoint/2010/main" val="27118126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afterEffect">
                                  <p:stCondLst>
                                    <p:cond delay="0"/>
                                  </p:stCondLst>
                                  <p:childTnLst>
                                    <p:animMotion origin="layout" path="M -2.96911E-6 -6.62733E-7 L -0.14564 0.14208 " pathEditMode="relative" rAng="0" ptsTypes="AA">
                                      <p:cBhvr>
                                        <p:cTn id="6" dur="1250" fill="hold"/>
                                        <p:tgtEl>
                                          <p:spTgt spid="10"/>
                                        </p:tgtEl>
                                        <p:attrNameLst>
                                          <p:attrName>ppt_x</p:attrName>
                                          <p:attrName>ppt_y</p:attrName>
                                        </p:attrNameLst>
                                      </p:cBhvr>
                                      <p:rCtr x="-7289" y="7104"/>
                                    </p:animMotion>
                                  </p:childTnLst>
                                </p:cTn>
                              </p:par>
                            </p:childTnLst>
                          </p:cTn>
                        </p:par>
                        <p:par>
                          <p:cTn id="7" fill="hold">
                            <p:stCondLst>
                              <p:cond delay="1250"/>
                            </p:stCondLst>
                            <p:childTnLst>
                              <p:par>
                                <p:cTn id="8" presetID="1" presetClass="entr" presetSubtype="0"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0" y="-34927"/>
            <a:ext cx="12223218" cy="7029451"/>
          </a:xfrm>
          <a:prstGeom prst="rect">
            <a:avLst/>
          </a:prstGeom>
        </p:spPr>
      </p:pic>
      <p:pic>
        <p:nvPicPr>
          <p:cNvPr id="6" name="Picture 5"/>
          <p:cNvPicPr>
            <a:picLocks noChangeAspect="1"/>
          </p:cNvPicPr>
          <p:nvPr/>
        </p:nvPicPr>
        <p:blipFill>
          <a:blip r:embed="rId4"/>
          <a:stretch>
            <a:fillRect/>
          </a:stretch>
        </p:blipFill>
        <p:spPr>
          <a:xfrm>
            <a:off x="12013290" y="-34927"/>
            <a:ext cx="423185" cy="7029451"/>
          </a:xfrm>
          <a:prstGeom prst="rect">
            <a:avLst/>
          </a:prstGeom>
        </p:spPr>
      </p:pic>
      <p:sp>
        <p:nvSpPr>
          <p:cNvPr id="13" name="MousePointer"/>
          <p:cNvSpPr/>
          <p:nvPr>
            <p:custDataLst>
              <p:custData r:id="rId1"/>
            </p:custDataLst>
          </p:nvPr>
        </p:nvSpPr>
        <p:spPr>
          <a:xfrm rot="20359169">
            <a:off x="4333268" y="4006831"/>
            <a:ext cx="76429" cy="12738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rgbClr val="FFFFFF"/>
          </a:solidFill>
          <a:ln w="3175">
            <a:solidFill>
              <a:srgbClr val="000000">
                <a:lumMod val="85000"/>
                <a:lumOff val="15000"/>
              </a:srgbClr>
            </a:solidFill>
          </a:ln>
          <a:effectLst>
            <a:glow rad="139700">
              <a:srgbClr val="F79646">
                <a:satMod val="175000"/>
                <a:alpha val="40000"/>
              </a:srgbClr>
            </a:glow>
            <a:outerShdw blurRad="25400" dist="25400" dir="2040000" algn="tl" rotWithShape="0">
              <a:prstClr val="black">
                <a:alpha val="20000"/>
              </a:prstClr>
            </a:outerShdw>
          </a:effectLst>
        </p:spPr>
        <p:style>
          <a:lnRef idx="2">
            <a:srgbClr val="4F81BD">
              <a:shade val="50000"/>
            </a:srgbClr>
          </a:lnRef>
          <a:fillRef idx="1">
            <a:srgbClr val="4F81BD"/>
          </a:fillRef>
          <a:effectRef idx="0">
            <a:srgbClr val="4F81BD"/>
          </a:effectRef>
          <a:fontRef idx="minor">
            <a:srgbClr val="000000"/>
          </a:fontRef>
        </p:style>
        <p:txBody>
          <a:bodyPr lIns="97531" tIns="48766" rIns="97531" bIns="48766" rtlCol="0" anchor="ctr"/>
          <a:lstStyle/>
          <a:p>
            <a:pPr algn="ctr"/>
            <a:endParaRPr lang="en-US" dirty="0"/>
          </a:p>
        </p:txBody>
      </p:sp>
    </p:spTree>
    <p:extLst>
      <p:ext uri="{BB962C8B-B14F-4D97-AF65-F5344CB8AC3E}">
        <p14:creationId xmlns:p14="http://schemas.microsoft.com/office/powerpoint/2010/main" val="8970398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afterEffect">
                                  <p:stCondLst>
                                    <p:cond delay="0"/>
                                  </p:stCondLst>
                                  <p:childTnLst>
                                    <p:animMotion origin="layout" path="M -0.00714 0.01362 L 0.19748 -0.45233 " pathEditMode="relative" rAng="0" ptsTypes="AA">
                                      <p:cBhvr>
                                        <p:cTn id="6" dur="1250" fill="hold"/>
                                        <p:tgtEl>
                                          <p:spTgt spid="13"/>
                                        </p:tgtEl>
                                        <p:attrNameLst>
                                          <p:attrName>ppt_x</p:attrName>
                                          <p:attrName>ppt_y</p:attrName>
                                        </p:attrNameLst>
                                      </p:cBhvr>
                                      <p:rCtr x="10225" y="-2330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0" y="0"/>
            <a:ext cx="10180637" cy="7000957"/>
          </a:xfrm>
          <a:prstGeom prst="rect">
            <a:avLst/>
          </a:prstGeom>
        </p:spPr>
      </p:pic>
      <p:pic>
        <p:nvPicPr>
          <p:cNvPr id="9" name="Picture 8"/>
          <p:cNvPicPr>
            <a:picLocks noChangeAspect="1"/>
          </p:cNvPicPr>
          <p:nvPr/>
        </p:nvPicPr>
        <p:blipFill>
          <a:blip r:embed="rId4"/>
          <a:stretch>
            <a:fillRect/>
          </a:stretch>
        </p:blipFill>
        <p:spPr>
          <a:xfrm>
            <a:off x="10180637" y="-236537"/>
            <a:ext cx="3883247" cy="7343858"/>
          </a:xfrm>
          <a:prstGeom prst="rect">
            <a:avLst/>
          </a:prstGeom>
        </p:spPr>
      </p:pic>
      <p:sp>
        <p:nvSpPr>
          <p:cNvPr id="4" name="MousePointer"/>
          <p:cNvSpPr/>
          <p:nvPr>
            <p:custDataLst>
              <p:custData r:id="rId1"/>
            </p:custDataLst>
          </p:nvPr>
        </p:nvSpPr>
        <p:spPr>
          <a:xfrm rot="20359169">
            <a:off x="4333268" y="4006831"/>
            <a:ext cx="76429" cy="12738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rgbClr val="FFFFFF"/>
          </a:solidFill>
          <a:ln w="3175">
            <a:solidFill>
              <a:srgbClr val="000000">
                <a:lumMod val="85000"/>
                <a:lumOff val="15000"/>
              </a:srgbClr>
            </a:solidFill>
          </a:ln>
          <a:effectLst>
            <a:glow rad="139700">
              <a:srgbClr val="F79646">
                <a:satMod val="175000"/>
                <a:alpha val="40000"/>
              </a:srgbClr>
            </a:glow>
            <a:outerShdw blurRad="25400" dist="25400" dir="2040000" algn="tl" rotWithShape="0">
              <a:prstClr val="black">
                <a:alpha val="20000"/>
              </a:prstClr>
            </a:outerShdw>
          </a:effectLst>
        </p:spPr>
        <p:style>
          <a:lnRef idx="2">
            <a:srgbClr val="4F81BD">
              <a:shade val="50000"/>
            </a:srgbClr>
          </a:lnRef>
          <a:fillRef idx="1">
            <a:srgbClr val="4F81BD"/>
          </a:fillRef>
          <a:effectRef idx="0">
            <a:srgbClr val="4F81BD"/>
          </a:effectRef>
          <a:fontRef idx="minor">
            <a:srgbClr val="000000"/>
          </a:fontRef>
        </p:style>
        <p:txBody>
          <a:bodyPr lIns="97531" tIns="48766" rIns="97531" bIns="48766" rtlCol="0" anchor="ctr"/>
          <a:lstStyle/>
          <a:p>
            <a:pPr algn="ctr"/>
            <a:endParaRPr lang="en-US" dirty="0"/>
          </a:p>
        </p:txBody>
      </p:sp>
    </p:spTree>
    <p:extLst>
      <p:ext uri="{BB962C8B-B14F-4D97-AF65-F5344CB8AC3E}">
        <p14:creationId xmlns:p14="http://schemas.microsoft.com/office/powerpoint/2010/main" val="35664436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afterEffect">
                                  <p:stCondLst>
                                    <p:cond delay="0"/>
                                  </p:stCondLst>
                                  <p:childTnLst>
                                    <p:animMotion origin="layout" path="M -1.5471E-6 -3.41807E-6 L -0.21917 -0.43055 " pathEditMode="relative" rAng="0" ptsTypes="AA">
                                      <p:cBhvr>
                                        <p:cTn id="6" dur="1250" fill="hold"/>
                                        <p:tgtEl>
                                          <p:spTgt spid="4"/>
                                        </p:tgtEl>
                                        <p:attrNameLst>
                                          <p:attrName>ppt_x</p:attrName>
                                          <p:attrName>ppt_y</p:attrName>
                                        </p:attrNameLst>
                                      </p:cBhvr>
                                      <p:rCtr x="-10722" y="-2101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0" y="0"/>
            <a:ext cx="10180637" cy="7000957"/>
          </a:xfrm>
          <a:prstGeom prst="rect">
            <a:avLst/>
          </a:prstGeom>
        </p:spPr>
      </p:pic>
      <p:pic>
        <p:nvPicPr>
          <p:cNvPr id="9" name="Picture 8"/>
          <p:cNvPicPr>
            <a:picLocks noChangeAspect="1"/>
          </p:cNvPicPr>
          <p:nvPr/>
        </p:nvPicPr>
        <p:blipFill>
          <a:blip r:embed="rId4"/>
          <a:stretch>
            <a:fillRect/>
          </a:stretch>
        </p:blipFill>
        <p:spPr>
          <a:xfrm>
            <a:off x="10180637" y="-236537"/>
            <a:ext cx="3883247" cy="7343858"/>
          </a:xfrm>
          <a:prstGeom prst="rect">
            <a:avLst/>
          </a:prstGeom>
        </p:spPr>
      </p:pic>
      <p:pic>
        <p:nvPicPr>
          <p:cNvPr id="2" name="Picture 1"/>
          <p:cNvPicPr>
            <a:picLocks noChangeAspect="1"/>
          </p:cNvPicPr>
          <p:nvPr/>
        </p:nvPicPr>
        <p:blipFill>
          <a:blip r:embed="rId5"/>
          <a:stretch>
            <a:fillRect/>
          </a:stretch>
        </p:blipFill>
        <p:spPr>
          <a:xfrm>
            <a:off x="6142037" y="1"/>
            <a:ext cx="3009900" cy="7078662"/>
          </a:xfrm>
          <a:prstGeom prst="rect">
            <a:avLst/>
          </a:prstGeom>
        </p:spPr>
      </p:pic>
      <p:sp>
        <p:nvSpPr>
          <p:cNvPr id="6" name="MousePointer"/>
          <p:cNvSpPr/>
          <p:nvPr>
            <p:custDataLst>
              <p:custData r:id="rId1"/>
            </p:custDataLst>
          </p:nvPr>
        </p:nvSpPr>
        <p:spPr>
          <a:xfrm rot="20359169">
            <a:off x="4333268" y="4006831"/>
            <a:ext cx="76429" cy="12738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rgbClr val="FFFFFF"/>
          </a:solidFill>
          <a:ln w="3175">
            <a:solidFill>
              <a:srgbClr val="000000">
                <a:lumMod val="85000"/>
                <a:lumOff val="15000"/>
              </a:srgbClr>
            </a:solidFill>
          </a:ln>
          <a:effectLst>
            <a:glow rad="139700">
              <a:srgbClr val="F79646">
                <a:satMod val="175000"/>
                <a:alpha val="40000"/>
              </a:srgbClr>
            </a:glow>
            <a:outerShdw blurRad="25400" dist="25400" dir="2040000" algn="tl" rotWithShape="0">
              <a:prstClr val="black">
                <a:alpha val="20000"/>
              </a:prstClr>
            </a:outerShdw>
          </a:effectLst>
        </p:spPr>
        <p:style>
          <a:lnRef idx="2">
            <a:srgbClr val="4F81BD">
              <a:shade val="50000"/>
            </a:srgbClr>
          </a:lnRef>
          <a:fillRef idx="1">
            <a:srgbClr val="4F81BD"/>
          </a:fillRef>
          <a:effectRef idx="0">
            <a:srgbClr val="4F81BD"/>
          </a:effectRef>
          <a:fontRef idx="minor">
            <a:srgbClr val="000000"/>
          </a:fontRef>
        </p:style>
        <p:txBody>
          <a:bodyPr lIns="97531" tIns="48766" rIns="97531" bIns="48766" rtlCol="0" anchor="ctr"/>
          <a:lstStyle/>
          <a:p>
            <a:pPr algn="ctr"/>
            <a:endParaRPr lang="en-US" dirty="0"/>
          </a:p>
        </p:txBody>
      </p:sp>
    </p:spTree>
    <p:extLst>
      <p:ext uri="{BB962C8B-B14F-4D97-AF65-F5344CB8AC3E}">
        <p14:creationId xmlns:p14="http://schemas.microsoft.com/office/powerpoint/2010/main" val="36273997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afterEffect">
                                  <p:stCondLst>
                                    <p:cond delay="0"/>
                                  </p:stCondLst>
                                  <p:childTnLst>
                                    <p:animMotion origin="layout" path="M -4.5494E-6 -3.72674E-6 L 0.1117 -0.56128 " pathEditMode="relative" rAng="0" ptsTypes="AA">
                                      <p:cBhvr>
                                        <p:cTn id="6" dur="1250" fill="hold"/>
                                        <p:tgtEl>
                                          <p:spTgt spid="6"/>
                                        </p:tgtEl>
                                        <p:attrNameLst>
                                          <p:attrName>ppt_x</p:attrName>
                                          <p:attrName>ppt_y</p:attrName>
                                        </p:attrNameLst>
                                      </p:cBhvr>
                                      <p:rCtr x="5578" y="-280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494" y="0"/>
            <a:ext cx="5854513" cy="6994525"/>
          </a:xfrm>
          <a:prstGeom prst="rect">
            <a:avLst/>
          </a:prstGeom>
        </p:spPr>
      </p:pic>
      <p:sp>
        <p:nvSpPr>
          <p:cNvPr id="4" name="MousePointer"/>
          <p:cNvSpPr/>
          <p:nvPr>
            <p:custDataLst>
              <p:custData r:id="rId1"/>
            </p:custDataLst>
          </p:nvPr>
        </p:nvSpPr>
        <p:spPr>
          <a:xfrm rot="20359169">
            <a:off x="4257067" y="3201854"/>
            <a:ext cx="76429" cy="12738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rgbClr val="FFFFFF"/>
          </a:solidFill>
          <a:ln w="3175">
            <a:solidFill>
              <a:srgbClr val="000000">
                <a:lumMod val="85000"/>
                <a:lumOff val="15000"/>
              </a:srgbClr>
            </a:solidFill>
          </a:ln>
          <a:effectLst>
            <a:glow rad="139700">
              <a:srgbClr val="F79646">
                <a:satMod val="175000"/>
                <a:alpha val="40000"/>
              </a:srgbClr>
            </a:glow>
            <a:outerShdw blurRad="25400" dist="25400" dir="2040000" algn="tl" rotWithShape="0">
              <a:prstClr val="black">
                <a:alpha val="20000"/>
              </a:prstClr>
            </a:outerShdw>
          </a:effectLst>
        </p:spPr>
        <p:style>
          <a:lnRef idx="2">
            <a:srgbClr val="4F81BD">
              <a:shade val="50000"/>
            </a:srgbClr>
          </a:lnRef>
          <a:fillRef idx="1">
            <a:srgbClr val="4F81BD"/>
          </a:fillRef>
          <a:effectRef idx="0">
            <a:srgbClr val="4F81BD"/>
          </a:effectRef>
          <a:fontRef idx="minor">
            <a:srgbClr val="000000"/>
          </a:fontRef>
        </p:style>
        <p:txBody>
          <a:bodyPr lIns="97531" tIns="48766" rIns="97531" bIns="48766" rtlCol="0" anchor="ctr"/>
          <a:lstStyle/>
          <a:p>
            <a:pPr algn="ctr"/>
            <a:endParaRPr lang="en-US" dirty="0"/>
          </a:p>
        </p:txBody>
      </p:sp>
      <p:pic>
        <p:nvPicPr>
          <p:cNvPr id="6" name="Picture 5"/>
          <p:cNvPicPr>
            <a:picLocks noChangeAspect="1"/>
          </p:cNvPicPr>
          <p:nvPr/>
        </p:nvPicPr>
        <p:blipFill>
          <a:blip r:embed="rId4"/>
          <a:stretch>
            <a:fillRect/>
          </a:stretch>
        </p:blipFill>
        <p:spPr>
          <a:xfrm>
            <a:off x="5456237" y="-174667"/>
            <a:ext cx="6980238" cy="7343858"/>
          </a:xfrm>
          <a:prstGeom prst="rect">
            <a:avLst/>
          </a:prstGeom>
        </p:spPr>
      </p:pic>
    </p:spTree>
    <p:extLst>
      <p:ext uri="{BB962C8B-B14F-4D97-AF65-F5344CB8AC3E}">
        <p14:creationId xmlns:p14="http://schemas.microsoft.com/office/powerpoint/2010/main" val="40163098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afterEffect">
                                  <p:stCondLst>
                                    <p:cond delay="0"/>
                                  </p:stCondLst>
                                  <p:childTnLst>
                                    <p:animMotion origin="layout" path="M 2.58872E-6 -3.36813E-6 L 0.05655 0.06582 " pathEditMode="relative" rAng="0" ptsTypes="AA">
                                      <p:cBhvr>
                                        <p:cTn id="6" dur="1250" fill="hold"/>
                                        <p:tgtEl>
                                          <p:spTgt spid="4"/>
                                        </p:tgtEl>
                                        <p:attrNameLst>
                                          <p:attrName>ppt_x</p:attrName>
                                          <p:attrName>ppt_y</p:attrName>
                                        </p:attrNameLst>
                                      </p:cBhvr>
                                      <p:rCtr x="2821" y="32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494837" cy="7003583"/>
          </a:xfrm>
          <a:prstGeom prst="rect">
            <a:avLst/>
          </a:prstGeom>
        </p:spPr>
      </p:pic>
      <p:pic>
        <p:nvPicPr>
          <p:cNvPr id="3" name="Picture 2"/>
          <p:cNvPicPr>
            <a:picLocks noChangeAspect="1"/>
          </p:cNvPicPr>
          <p:nvPr/>
        </p:nvPicPr>
        <p:blipFill>
          <a:blip r:embed="rId4"/>
          <a:stretch>
            <a:fillRect/>
          </a:stretch>
        </p:blipFill>
        <p:spPr>
          <a:xfrm>
            <a:off x="9372599" y="-170138"/>
            <a:ext cx="6980238" cy="7343858"/>
          </a:xfrm>
          <a:prstGeom prst="rect">
            <a:avLst/>
          </a:prstGeom>
        </p:spPr>
      </p:pic>
      <p:sp>
        <p:nvSpPr>
          <p:cNvPr id="6" name="MousePointer"/>
          <p:cNvSpPr/>
          <p:nvPr>
            <p:custDataLst>
              <p:custData r:id="rId1"/>
            </p:custDataLst>
          </p:nvPr>
        </p:nvSpPr>
        <p:spPr>
          <a:xfrm rot="20359169">
            <a:off x="4257067" y="3201854"/>
            <a:ext cx="76429" cy="12738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rgbClr val="FFFFFF"/>
          </a:solidFill>
          <a:ln w="3175">
            <a:solidFill>
              <a:srgbClr val="000000">
                <a:lumMod val="85000"/>
                <a:lumOff val="15000"/>
              </a:srgbClr>
            </a:solidFill>
          </a:ln>
          <a:effectLst>
            <a:glow rad="139700">
              <a:srgbClr val="F79646">
                <a:satMod val="175000"/>
                <a:alpha val="40000"/>
              </a:srgbClr>
            </a:glow>
            <a:outerShdw blurRad="25400" dist="25400" dir="2040000" algn="tl" rotWithShape="0">
              <a:prstClr val="black">
                <a:alpha val="20000"/>
              </a:prstClr>
            </a:outerShdw>
          </a:effectLst>
        </p:spPr>
        <p:style>
          <a:lnRef idx="2">
            <a:srgbClr val="4F81BD">
              <a:shade val="50000"/>
            </a:srgbClr>
          </a:lnRef>
          <a:fillRef idx="1">
            <a:srgbClr val="4F81BD"/>
          </a:fillRef>
          <a:effectRef idx="0">
            <a:srgbClr val="4F81BD"/>
          </a:effectRef>
          <a:fontRef idx="minor">
            <a:srgbClr val="000000"/>
          </a:fontRef>
        </p:style>
        <p:txBody>
          <a:bodyPr lIns="97531" tIns="48766" rIns="97531" bIns="48766" rtlCol="0" anchor="ctr"/>
          <a:lstStyle/>
          <a:p>
            <a:pPr algn="ctr"/>
            <a:endParaRPr lang="en-US" dirty="0"/>
          </a:p>
        </p:txBody>
      </p:sp>
    </p:spTree>
    <p:extLst>
      <p:ext uri="{BB962C8B-B14F-4D97-AF65-F5344CB8AC3E}">
        <p14:creationId xmlns:p14="http://schemas.microsoft.com/office/powerpoint/2010/main" val="17260344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afterEffect">
                                  <p:stCondLst>
                                    <p:cond delay="0"/>
                                  </p:stCondLst>
                                  <p:childTnLst>
                                    <p:animMotion origin="layout" path="M 2.58872E-6 -3.36813E-6 L 0.17909 -0.13027 " pathEditMode="relative" rAng="0" ptsTypes="AA">
                                      <p:cBhvr>
                                        <p:cTn id="6" dur="1250" fill="hold"/>
                                        <p:tgtEl>
                                          <p:spTgt spid="6"/>
                                        </p:tgtEl>
                                        <p:attrNameLst>
                                          <p:attrName>ppt_x</p:attrName>
                                          <p:attrName>ppt_y</p:attrName>
                                        </p:attrNameLst>
                                      </p:cBhvr>
                                      <p:rCtr x="8948" y="-65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0409237" cy="7023948"/>
          </a:xfrm>
          <a:prstGeom prst="rect">
            <a:avLst/>
          </a:prstGeom>
        </p:spPr>
      </p:pic>
      <p:pic>
        <p:nvPicPr>
          <p:cNvPr id="3" name="Picture 2"/>
          <p:cNvPicPr>
            <a:picLocks noChangeAspect="1"/>
          </p:cNvPicPr>
          <p:nvPr/>
        </p:nvPicPr>
        <p:blipFill>
          <a:blip r:embed="rId4"/>
          <a:stretch>
            <a:fillRect/>
          </a:stretch>
        </p:blipFill>
        <p:spPr>
          <a:xfrm>
            <a:off x="9372599" y="-170138"/>
            <a:ext cx="6980238" cy="7343858"/>
          </a:xfrm>
          <a:prstGeom prst="rect">
            <a:avLst/>
          </a:prstGeom>
        </p:spPr>
      </p:pic>
      <p:sp>
        <p:nvSpPr>
          <p:cNvPr id="5" name="MousePointer"/>
          <p:cNvSpPr/>
          <p:nvPr>
            <p:custDataLst>
              <p:custData r:id="rId1"/>
            </p:custDataLst>
          </p:nvPr>
        </p:nvSpPr>
        <p:spPr>
          <a:xfrm rot="20359169">
            <a:off x="4257067" y="3201854"/>
            <a:ext cx="76429" cy="12738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rgbClr val="FFFFFF"/>
          </a:solidFill>
          <a:ln w="3175">
            <a:solidFill>
              <a:srgbClr val="000000">
                <a:lumMod val="85000"/>
                <a:lumOff val="15000"/>
              </a:srgbClr>
            </a:solidFill>
          </a:ln>
          <a:effectLst>
            <a:glow rad="139700">
              <a:srgbClr val="F79646">
                <a:satMod val="175000"/>
                <a:alpha val="40000"/>
              </a:srgbClr>
            </a:glow>
            <a:outerShdw blurRad="25400" dist="25400" dir="2040000" algn="tl" rotWithShape="0">
              <a:prstClr val="black">
                <a:alpha val="20000"/>
              </a:prstClr>
            </a:outerShdw>
          </a:effectLst>
        </p:spPr>
        <p:style>
          <a:lnRef idx="2">
            <a:srgbClr val="4F81BD">
              <a:shade val="50000"/>
            </a:srgbClr>
          </a:lnRef>
          <a:fillRef idx="1">
            <a:srgbClr val="4F81BD"/>
          </a:fillRef>
          <a:effectRef idx="0">
            <a:srgbClr val="4F81BD"/>
          </a:effectRef>
          <a:fontRef idx="minor">
            <a:srgbClr val="000000"/>
          </a:fontRef>
        </p:style>
        <p:txBody>
          <a:bodyPr lIns="97531" tIns="48766" rIns="97531" bIns="48766" rtlCol="0" anchor="ctr"/>
          <a:lstStyle/>
          <a:p>
            <a:pPr algn="ctr"/>
            <a:endParaRPr lang="en-US" dirty="0"/>
          </a:p>
        </p:txBody>
      </p:sp>
    </p:spTree>
    <p:extLst>
      <p:ext uri="{BB962C8B-B14F-4D97-AF65-F5344CB8AC3E}">
        <p14:creationId xmlns:p14="http://schemas.microsoft.com/office/powerpoint/2010/main" val="4392480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afterEffect">
                                  <p:stCondLst>
                                    <p:cond delay="0"/>
                                  </p:stCondLst>
                                  <p:childTnLst>
                                    <p:animMotion origin="layout" path="M 2.58872E-6 -3.36813E-6 L 0.1362 0.51249 " pathEditMode="relative" rAng="0" ptsTypes="AA">
                                      <p:cBhvr>
                                        <p:cTn id="6" dur="1250" fill="hold"/>
                                        <p:tgtEl>
                                          <p:spTgt spid="5"/>
                                        </p:tgtEl>
                                        <p:attrNameLst>
                                          <p:attrName>ppt_x</p:attrName>
                                          <p:attrName>ppt_y</p:attrName>
                                        </p:attrNameLst>
                                      </p:cBhvr>
                                      <p:rCtr x="6804" y="256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0" y="0"/>
            <a:ext cx="10180637" cy="7000957"/>
          </a:xfrm>
          <a:prstGeom prst="rect">
            <a:avLst/>
          </a:prstGeom>
        </p:spPr>
      </p:pic>
      <p:pic>
        <p:nvPicPr>
          <p:cNvPr id="9" name="Picture 8"/>
          <p:cNvPicPr>
            <a:picLocks noChangeAspect="1"/>
          </p:cNvPicPr>
          <p:nvPr/>
        </p:nvPicPr>
        <p:blipFill>
          <a:blip r:embed="rId3"/>
          <a:stretch>
            <a:fillRect/>
          </a:stretch>
        </p:blipFill>
        <p:spPr>
          <a:xfrm>
            <a:off x="10180637" y="-236537"/>
            <a:ext cx="3883247" cy="7343858"/>
          </a:xfrm>
          <a:prstGeom prst="rect">
            <a:avLst/>
          </a:prstGeom>
        </p:spPr>
      </p:pic>
    </p:spTree>
    <p:extLst>
      <p:ext uri="{BB962C8B-B14F-4D97-AF65-F5344CB8AC3E}">
        <p14:creationId xmlns:p14="http://schemas.microsoft.com/office/powerpoint/2010/main" val="50475121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3"/>
          <a:srcRect b="50068"/>
          <a:stretch/>
        </p:blipFill>
        <p:spPr>
          <a:xfrm>
            <a:off x="-811" y="2024"/>
            <a:ext cx="12438095" cy="3490476"/>
          </a:xfrm>
          <a:prstGeom prst="rect">
            <a:avLst/>
          </a:prstGeom>
        </p:spPr>
      </p:pic>
      <p:sp>
        <p:nvSpPr>
          <p:cNvPr id="5" name="Title 6"/>
          <p:cNvSpPr txBox="1">
            <a:spLocks/>
          </p:cNvSpPr>
          <p:nvPr/>
        </p:nvSpPr>
        <p:spPr>
          <a:xfrm>
            <a:off x="290129" y="3944369"/>
            <a:ext cx="5928109" cy="865757"/>
          </a:xfrm>
          <a:prstGeom prst="rect">
            <a:avLst/>
          </a:prstGeom>
        </p:spPr>
        <p:txBody>
          <a:bodyPr vert="horz" lIns="93260" tIns="46630" rIns="93260" bIns="4663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6600" dirty="0" smtClean="0">
                <a:solidFill>
                  <a:schemeClr val="tx2"/>
                </a:solidFill>
                <a:latin typeface="Segoe UI Light" panose="020B0502040204020203" pitchFamily="34" charset="0"/>
              </a:rPr>
              <a:t>The developer.</a:t>
            </a:r>
            <a:endParaRPr lang="en-US" sz="6600" dirty="0">
              <a:solidFill>
                <a:schemeClr val="tx2"/>
              </a:solidFill>
              <a:latin typeface="Segoe UI Light" panose="020B0502040204020203" pitchFamily="34" charset="0"/>
            </a:endParaRPr>
          </a:p>
        </p:txBody>
      </p:sp>
      <p:sp>
        <p:nvSpPr>
          <p:cNvPr id="6" name="Rectangle 5"/>
          <p:cNvSpPr/>
          <p:nvPr/>
        </p:nvSpPr>
        <p:spPr>
          <a:xfrm>
            <a:off x="290129" y="4874166"/>
            <a:ext cx="5780471" cy="707886"/>
          </a:xfrm>
          <a:prstGeom prst="rect">
            <a:avLst/>
          </a:prstGeom>
        </p:spPr>
        <p:txBody>
          <a:bodyPr wrap="square">
            <a:spAutoFit/>
          </a:bodyPr>
          <a:lstStyle/>
          <a:p>
            <a:pPr marL="91440" indent="-182880"/>
            <a:r>
              <a:rPr lang="en-US" sz="2000" dirty="0">
                <a:solidFill>
                  <a:schemeClr val="tx2"/>
                </a:solidFill>
                <a:latin typeface="Segoe UI Light" panose="020B0502040204020203" pitchFamily="34" charset="0"/>
              </a:rPr>
              <a:t>“Today, nearly every significant enterprise innovation </a:t>
            </a:r>
            <a:r>
              <a:rPr lang="en-US" sz="2000" dirty="0" smtClean="0">
                <a:solidFill>
                  <a:schemeClr val="tx2"/>
                </a:solidFill>
                <a:latin typeface="Segoe UI Light" panose="020B0502040204020203" pitchFamily="34" charset="0"/>
              </a:rPr>
              <a:t>requires </a:t>
            </a:r>
            <a:r>
              <a:rPr lang="en-US" sz="2000" dirty="0">
                <a:solidFill>
                  <a:schemeClr val="tx2"/>
                </a:solidFill>
                <a:latin typeface="Segoe UI Light" panose="020B0502040204020203" pitchFamily="34" charset="0"/>
              </a:rPr>
              <a:t>innovative software</a:t>
            </a:r>
            <a:r>
              <a:rPr lang="en-US" sz="2000" dirty="0" smtClean="0">
                <a:solidFill>
                  <a:schemeClr val="tx2"/>
                </a:solidFill>
                <a:latin typeface="Segoe UI Light" panose="020B0502040204020203" pitchFamily="34" charset="0"/>
              </a:rPr>
              <a:t>.” *</a:t>
            </a:r>
            <a:endParaRPr lang="en-US" sz="2000" dirty="0">
              <a:solidFill>
                <a:schemeClr val="tx2"/>
              </a:solidFill>
              <a:latin typeface="Segoe UI Light" panose="020B0502040204020203" pitchFamily="34" charset="0"/>
            </a:endParaRPr>
          </a:p>
        </p:txBody>
      </p:sp>
      <p:sp>
        <p:nvSpPr>
          <p:cNvPr id="7" name="Rectangle 6"/>
          <p:cNvSpPr/>
          <p:nvPr/>
        </p:nvSpPr>
        <p:spPr>
          <a:xfrm>
            <a:off x="287338" y="5980763"/>
            <a:ext cx="5124624" cy="468975"/>
          </a:xfrm>
          <a:prstGeom prst="rect">
            <a:avLst/>
          </a:prstGeom>
        </p:spPr>
        <p:txBody>
          <a:bodyPr wrap="square">
            <a:spAutoFit/>
          </a:bodyPr>
          <a:lstStyle/>
          <a:p>
            <a:r>
              <a:rPr lang="en-US" sz="816" b="1" dirty="0">
                <a:latin typeface="Segoe UI Light" panose="020B0502040204020203" pitchFamily="34" charset="0"/>
              </a:rPr>
              <a:t>*GARTNER</a:t>
            </a:r>
            <a:r>
              <a:rPr lang="en-US" sz="816" dirty="0">
                <a:latin typeface="Segoe UI Light" panose="020B0502040204020203" pitchFamily="34" charset="0"/>
              </a:rPr>
              <a:t> Agenda Overview for Application Development, 2014, Ian Finley, Thomas E. Murphy, Jim Duggan, Mark Driver, Gordon Van </a:t>
            </a:r>
            <a:r>
              <a:rPr lang="en-US" sz="816" dirty="0" err="1">
                <a:latin typeface="Segoe UI Light" panose="020B0502040204020203" pitchFamily="34" charset="0"/>
              </a:rPr>
              <a:t>Huizen</a:t>
            </a:r>
            <a:r>
              <a:rPr lang="en-US" sz="816" dirty="0">
                <a:latin typeface="Segoe UI Light" panose="020B0502040204020203" pitchFamily="34" charset="0"/>
              </a:rPr>
              <a:t>, Nathan Wilson, David Mitchell Smith, Matthew </a:t>
            </a:r>
            <a:r>
              <a:rPr lang="en-US" sz="816" dirty="0" err="1">
                <a:latin typeface="Segoe UI Light" panose="020B0502040204020203" pitchFamily="34" charset="0"/>
              </a:rPr>
              <a:t>Hotle</a:t>
            </a:r>
            <a:r>
              <a:rPr lang="en-US" sz="816" dirty="0">
                <a:latin typeface="Segoe UI Light" panose="020B0502040204020203" pitchFamily="34" charset="0"/>
              </a:rPr>
              <a:t>, Joe </a:t>
            </a:r>
            <a:r>
              <a:rPr lang="en-US" sz="816" dirty="0" err="1">
                <a:latin typeface="Segoe UI Light" panose="020B0502040204020203" pitchFamily="34" charset="0"/>
              </a:rPr>
              <a:t>Bugajski</a:t>
            </a:r>
            <a:r>
              <a:rPr lang="en-US" sz="816" dirty="0">
                <a:latin typeface="Segoe UI Light" panose="020B0502040204020203" pitchFamily="34" charset="0"/>
              </a:rPr>
              <a:t>, Brian Prentice, Ray Valdes, Ross Altman, Richard Marshall, Van L. Baker, David Norton, 9 January </a:t>
            </a:r>
            <a:r>
              <a:rPr lang="en-US" sz="816" dirty="0" smtClean="0">
                <a:latin typeface="Segoe UI Light" panose="020B0502040204020203" pitchFamily="34" charset="0"/>
              </a:rPr>
              <a:t>2014</a:t>
            </a:r>
            <a:endParaRPr lang="en-US" sz="816" dirty="0">
              <a:latin typeface="Segoe UI Light" panose="020B0502040204020203" pitchFamily="34" charset="0"/>
            </a:endParaRPr>
          </a:p>
        </p:txBody>
      </p:sp>
      <p:sp>
        <p:nvSpPr>
          <p:cNvPr id="10" name="Title 9"/>
          <p:cNvSpPr>
            <a:spLocks noGrp="1"/>
          </p:cNvSpPr>
          <p:nvPr>
            <p:ph type="title"/>
          </p:nvPr>
        </p:nvSpPr>
        <p:spPr>
          <a:xfrm>
            <a:off x="277773" y="889001"/>
            <a:ext cx="6021427" cy="2411394"/>
          </a:xfrm>
        </p:spPr>
        <p:txBody>
          <a:bodyPr/>
          <a:lstStyle/>
          <a:p>
            <a:r>
              <a:rPr lang="en-US" dirty="0" smtClean="0">
                <a:solidFill>
                  <a:schemeClr val="tx1"/>
                </a:solidFill>
              </a:rPr>
              <a:t>Who is more important to the enterprise than ever?</a:t>
            </a:r>
            <a:endParaRPr lang="en-US" i="1" dirty="0">
              <a:solidFill>
                <a:schemeClr val="tx1"/>
              </a:solidFill>
            </a:endParaRPr>
          </a:p>
        </p:txBody>
      </p:sp>
      <p:pic>
        <p:nvPicPr>
          <p:cNvPr id="8" name="Picture 7"/>
          <p:cNvPicPr>
            <a:picLocks noChangeAspect="1"/>
          </p:cNvPicPr>
          <p:nvPr/>
        </p:nvPicPr>
        <p:blipFill>
          <a:blip r:embed="rId4"/>
          <a:stretch>
            <a:fillRect/>
          </a:stretch>
        </p:blipFill>
        <p:spPr>
          <a:xfrm>
            <a:off x="6769533" y="3052280"/>
            <a:ext cx="4914467" cy="2928483"/>
          </a:xfrm>
          <a:prstGeom prst="rect">
            <a:avLst/>
          </a:prstGeom>
        </p:spPr>
      </p:pic>
      <p:sp>
        <p:nvSpPr>
          <p:cNvPr id="9" name="Oval 8"/>
          <p:cNvSpPr/>
          <p:nvPr/>
        </p:nvSpPr>
        <p:spPr bwMode="auto">
          <a:xfrm>
            <a:off x="7365990" y="6368303"/>
            <a:ext cx="2990850" cy="160336"/>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7284557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436475" cy="6982023"/>
          </a:xfrm>
          <a:prstGeom prst="rect">
            <a:avLst/>
          </a:prstGeom>
        </p:spPr>
      </p:pic>
    </p:spTree>
    <p:extLst>
      <p:ext uri="{BB962C8B-B14F-4D97-AF65-F5344CB8AC3E}">
        <p14:creationId xmlns:p14="http://schemas.microsoft.com/office/powerpoint/2010/main" val="255902267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630240" y="5962649"/>
            <a:ext cx="11839572" cy="1011777"/>
          </a:xfrm>
        </p:spPr>
        <p:txBody>
          <a:bodyPr/>
          <a:lstStyle/>
          <a:p>
            <a:r>
              <a:rPr lang="en-US" dirty="0" smtClean="0">
                <a:hlinkClick r:id="rId2"/>
              </a:rPr>
              <a:t>http</a:t>
            </a:r>
            <a:r>
              <a:rPr lang="en-US" dirty="0">
                <a:hlinkClick r:id="rId2"/>
              </a:rPr>
              <a:t>://</a:t>
            </a:r>
            <a:r>
              <a:rPr lang="en-US" dirty="0" smtClean="0">
                <a:hlinkClick r:id="rId2"/>
              </a:rPr>
              <a:t>azure.microsoft.com/en-us/</a:t>
            </a:r>
            <a:r>
              <a:rPr lang="en-US" dirty="0">
                <a:hlinkClick r:id="rId2"/>
              </a:rPr>
              <a:t>campaigns/devtest-lab/</a:t>
            </a:r>
            <a:endParaRPr lang="en-US" dirty="0"/>
          </a:p>
        </p:txBody>
      </p:sp>
      <p:pic>
        <p:nvPicPr>
          <p:cNvPr id="5" name="Picture 4"/>
          <p:cNvPicPr>
            <a:picLocks noChangeAspect="1"/>
          </p:cNvPicPr>
          <p:nvPr/>
        </p:nvPicPr>
        <p:blipFill>
          <a:blip r:embed="rId3"/>
          <a:stretch>
            <a:fillRect/>
          </a:stretch>
        </p:blipFill>
        <p:spPr>
          <a:xfrm>
            <a:off x="1417637" y="0"/>
            <a:ext cx="9537157" cy="5962649"/>
          </a:xfrm>
          <a:prstGeom prst="rect">
            <a:avLst/>
          </a:prstGeom>
        </p:spPr>
      </p:pic>
    </p:spTree>
    <p:extLst>
      <p:ext uri="{BB962C8B-B14F-4D97-AF65-F5344CB8AC3E}">
        <p14:creationId xmlns:p14="http://schemas.microsoft.com/office/powerpoint/2010/main" val="254279551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6ABD9"/>
        </a:solidFill>
        <a:effectLst/>
      </p:bgPr>
    </p:bg>
    <p:spTree>
      <p:nvGrpSpPr>
        <p:cNvPr id="1" name=""/>
        <p:cNvGrpSpPr/>
        <p:nvPr/>
      </p:nvGrpSpPr>
      <p:grpSpPr>
        <a:xfrm>
          <a:off x="0" y="0"/>
          <a:ext cx="0" cy="0"/>
          <a:chOff x="0" y="0"/>
          <a:chExt cx="0" cy="0"/>
        </a:xfrm>
      </p:grpSpPr>
      <p:sp>
        <p:nvSpPr>
          <p:cNvPr id="8" name="Rectangle 7"/>
          <p:cNvSpPr/>
          <p:nvPr/>
        </p:nvSpPr>
        <p:spPr bwMode="auto">
          <a:xfrm>
            <a:off x="435478" y="3766141"/>
            <a:ext cx="8652212" cy="2610400"/>
          </a:xfrm>
          <a:prstGeom prst="rect">
            <a:avLst/>
          </a:prstGeom>
          <a:solidFill>
            <a:srgbClr val="3071A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7" name="Freeform 96"/>
          <p:cNvSpPr>
            <a:spLocks/>
          </p:cNvSpPr>
          <p:nvPr/>
        </p:nvSpPr>
        <p:spPr bwMode="auto">
          <a:xfrm>
            <a:off x="4615091" y="4079795"/>
            <a:ext cx="4425322" cy="2301030"/>
          </a:xfrm>
          <a:custGeom>
            <a:avLst/>
            <a:gdLst>
              <a:gd name="connsiteX0" fmla="*/ 2504400 w 4425950"/>
              <a:gd name="connsiteY0" fmla="*/ 0 h 2301357"/>
              <a:gd name="connsiteX1" fmla="*/ 3348811 w 4425950"/>
              <a:gd name="connsiteY1" fmla="*/ 752376 h 2301357"/>
              <a:gd name="connsiteX2" fmla="*/ 3523872 w 4425950"/>
              <a:gd name="connsiteY2" fmla="*/ 735886 h 2301357"/>
              <a:gd name="connsiteX3" fmla="*/ 4425950 w 4425950"/>
              <a:gd name="connsiteY3" fmla="*/ 1638736 h 2301357"/>
              <a:gd name="connsiteX4" fmla="*/ 4161814 w 4425950"/>
              <a:gd name="connsiteY4" fmla="*/ 2277225 h 2301357"/>
              <a:gd name="connsiteX5" fmla="*/ 4132587 w 4425950"/>
              <a:gd name="connsiteY5" fmla="*/ 2301357 h 2301357"/>
              <a:gd name="connsiteX6" fmla="*/ 151057 w 4425950"/>
              <a:gd name="connsiteY6" fmla="*/ 2301357 h 2301357"/>
              <a:gd name="connsiteX7" fmla="*/ 111541 w 4425950"/>
              <a:gd name="connsiteY7" fmla="*/ 2253428 h 2301357"/>
              <a:gd name="connsiteX8" fmla="*/ 0 w 4425950"/>
              <a:gd name="connsiteY8" fmla="*/ 1888154 h 2301357"/>
              <a:gd name="connsiteX9" fmla="*/ 652874 w 4425950"/>
              <a:gd name="connsiteY9" fmla="*/ 1232660 h 2301357"/>
              <a:gd name="connsiteX10" fmla="*/ 673470 w 4425950"/>
              <a:gd name="connsiteY10" fmla="*/ 1234721 h 2301357"/>
              <a:gd name="connsiteX11" fmla="*/ 652874 w 4425950"/>
              <a:gd name="connsiteY11" fmla="*/ 1073939 h 2301357"/>
              <a:gd name="connsiteX12" fmla="*/ 1305748 w 4425950"/>
              <a:gd name="connsiteY12" fmla="*/ 418445 h 2301357"/>
              <a:gd name="connsiteX13" fmla="*/ 1705299 w 4425950"/>
              <a:gd name="connsiteY13" fmla="*/ 556552 h 2301357"/>
              <a:gd name="connsiteX14" fmla="*/ 2504400 w 4425950"/>
              <a:gd name="connsiteY14" fmla="*/ 0 h 230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25950" h="2301357">
                <a:moveTo>
                  <a:pt x="2504400" y="0"/>
                </a:moveTo>
                <a:cubicBezTo>
                  <a:pt x="2941022" y="0"/>
                  <a:pt x="3301442" y="327747"/>
                  <a:pt x="3348811" y="752376"/>
                </a:cubicBezTo>
                <a:cubicBezTo>
                  <a:pt x="3406478" y="742069"/>
                  <a:pt x="3464145" y="735886"/>
                  <a:pt x="3523872" y="735886"/>
                </a:cubicBezTo>
                <a:cubicBezTo>
                  <a:pt x="4022280" y="735886"/>
                  <a:pt x="4425950" y="1139901"/>
                  <a:pt x="4425950" y="1638736"/>
                </a:cubicBezTo>
                <a:cubicBezTo>
                  <a:pt x="4425950" y="1888154"/>
                  <a:pt x="4325033" y="2113867"/>
                  <a:pt x="4161814" y="2277225"/>
                </a:cubicBezTo>
                <a:lnTo>
                  <a:pt x="4132587" y="2301357"/>
                </a:lnTo>
                <a:lnTo>
                  <a:pt x="151057" y="2301357"/>
                </a:lnTo>
                <a:lnTo>
                  <a:pt x="111541" y="2253428"/>
                </a:lnTo>
                <a:cubicBezTo>
                  <a:pt x="41127" y="2149135"/>
                  <a:pt x="0" y="2023427"/>
                  <a:pt x="0" y="1888154"/>
                </a:cubicBezTo>
                <a:cubicBezTo>
                  <a:pt x="0" y="1525365"/>
                  <a:pt x="292455" y="1232660"/>
                  <a:pt x="652874" y="1232660"/>
                </a:cubicBezTo>
                <a:cubicBezTo>
                  <a:pt x="659053" y="1232660"/>
                  <a:pt x="665231" y="1234721"/>
                  <a:pt x="673470" y="1234721"/>
                </a:cubicBezTo>
                <a:cubicBezTo>
                  <a:pt x="659053" y="1183188"/>
                  <a:pt x="652874" y="1129594"/>
                  <a:pt x="652874" y="1073939"/>
                </a:cubicBezTo>
                <a:cubicBezTo>
                  <a:pt x="652874" y="711150"/>
                  <a:pt x="945329" y="418445"/>
                  <a:pt x="1305748" y="418445"/>
                </a:cubicBezTo>
                <a:cubicBezTo>
                  <a:pt x="1456094" y="418445"/>
                  <a:pt x="1596143" y="469977"/>
                  <a:pt x="1705299" y="556552"/>
                </a:cubicBezTo>
                <a:cubicBezTo>
                  <a:pt x="1826812" y="230866"/>
                  <a:pt x="2137802" y="0"/>
                  <a:pt x="2504400" y="0"/>
                </a:cubicBezTo>
                <a:close/>
              </a:path>
            </a:pathLst>
          </a:custGeom>
          <a:solidFill>
            <a:srgbClr val="FFFFFF"/>
          </a:solidFill>
          <a:ln>
            <a:noFill/>
          </a:ln>
        </p:spPr>
        <p:txBody>
          <a:bodyPr vert="horz" wrap="square" lIns="91427" tIns="45713" rIns="91427" bIns="45713" numCol="1" anchor="t" anchorCtr="0" compatLnSpc="1">
            <a:prstTxWarp prst="textNoShape">
              <a:avLst/>
            </a:prstTxWarp>
            <a:noAutofit/>
          </a:bodyPr>
          <a:lstStyle/>
          <a:p>
            <a:pPr defTabSz="932217"/>
            <a:endParaRPr lang="en-US" sz="1767">
              <a:solidFill>
                <a:srgbClr val="616161"/>
              </a:solidFill>
            </a:endParaRPr>
          </a:p>
        </p:txBody>
      </p:sp>
      <p:sp>
        <p:nvSpPr>
          <p:cNvPr id="114" name="Freeform 113"/>
          <p:cNvSpPr>
            <a:spLocks/>
          </p:cNvSpPr>
          <p:nvPr/>
        </p:nvSpPr>
        <p:spPr bwMode="auto">
          <a:xfrm>
            <a:off x="434209" y="3636943"/>
            <a:ext cx="5755459" cy="2743881"/>
          </a:xfrm>
          <a:custGeom>
            <a:avLst/>
            <a:gdLst>
              <a:gd name="connsiteX0" fmla="*/ 3241590 w 5756275"/>
              <a:gd name="connsiteY0" fmla="*/ 0 h 2744271"/>
              <a:gd name="connsiteX1" fmla="*/ 4347666 w 5756275"/>
              <a:gd name="connsiteY1" fmla="*/ 985682 h 2744271"/>
              <a:gd name="connsiteX2" fmla="*/ 4575047 w 5756275"/>
              <a:gd name="connsiteY2" fmla="*/ 962535 h 2744271"/>
              <a:gd name="connsiteX3" fmla="*/ 5756275 w 5756275"/>
              <a:gd name="connsiteY3" fmla="*/ 2144968 h 2744271"/>
              <a:gd name="connsiteX4" fmla="*/ 5663570 w 5756275"/>
              <a:gd name="connsiteY4" fmla="*/ 2604777 h 2744271"/>
              <a:gd name="connsiteX5" fmla="*/ 5587999 w 5756275"/>
              <a:gd name="connsiteY5" fmla="*/ 2744271 h 2744271"/>
              <a:gd name="connsiteX6" fmla="*/ 10603 w 5756275"/>
              <a:gd name="connsiteY6" fmla="*/ 2744271 h 2744271"/>
              <a:gd name="connsiteX7" fmla="*/ 0 w 5756275"/>
              <a:gd name="connsiteY7" fmla="*/ 2710120 h 2744271"/>
              <a:gd name="connsiteX8" fmla="*/ 0 w 5756275"/>
              <a:gd name="connsiteY8" fmla="*/ 2231796 h 2744271"/>
              <a:gd name="connsiteX9" fmla="*/ 29193 w 5756275"/>
              <a:gd name="connsiteY9" fmla="*/ 2137765 h 2744271"/>
              <a:gd name="connsiteX10" fmla="*/ 817471 w 5756275"/>
              <a:gd name="connsiteY10" fmla="*/ 1614513 h 2744271"/>
              <a:gd name="connsiteX11" fmla="*/ 844449 w 5756275"/>
              <a:gd name="connsiteY11" fmla="*/ 1616442 h 2744271"/>
              <a:gd name="connsiteX12" fmla="*/ 817471 w 5756275"/>
              <a:gd name="connsiteY12" fmla="*/ 1404260 h 2744271"/>
              <a:gd name="connsiteX13" fmla="*/ 1673043 w 5756275"/>
              <a:gd name="connsiteY13" fmla="*/ 549745 h 2744271"/>
              <a:gd name="connsiteX14" fmla="*/ 2197176 w 5756275"/>
              <a:gd name="connsiteY14" fmla="*/ 729135 h 2744271"/>
              <a:gd name="connsiteX15" fmla="*/ 3241590 w 5756275"/>
              <a:gd name="connsiteY15" fmla="*/ 0 h 2744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756275" h="2744271">
                <a:moveTo>
                  <a:pt x="3241590" y="0"/>
                </a:moveTo>
                <a:cubicBezTo>
                  <a:pt x="3811970" y="0"/>
                  <a:pt x="4282149" y="430151"/>
                  <a:pt x="4347666" y="985682"/>
                </a:cubicBezTo>
                <a:cubicBezTo>
                  <a:pt x="4420891" y="970251"/>
                  <a:pt x="4497969" y="962535"/>
                  <a:pt x="4575047" y="962535"/>
                </a:cubicBezTo>
                <a:cubicBezTo>
                  <a:pt x="5228288" y="962535"/>
                  <a:pt x="5756275" y="1492991"/>
                  <a:pt x="5756275" y="2144968"/>
                </a:cubicBezTo>
                <a:cubicBezTo>
                  <a:pt x="5756275" y="2307963"/>
                  <a:pt x="5723276" y="2463362"/>
                  <a:pt x="5663570" y="2604777"/>
                </a:cubicBezTo>
                <a:lnTo>
                  <a:pt x="5587999" y="2744271"/>
                </a:lnTo>
                <a:lnTo>
                  <a:pt x="10603" y="2744271"/>
                </a:lnTo>
                <a:lnTo>
                  <a:pt x="0" y="2710120"/>
                </a:lnTo>
                <a:lnTo>
                  <a:pt x="0" y="2231796"/>
                </a:lnTo>
                <a:lnTo>
                  <a:pt x="29193" y="2137765"/>
                </a:lnTo>
                <a:cubicBezTo>
                  <a:pt x="159173" y="1830433"/>
                  <a:pt x="463392" y="1614513"/>
                  <a:pt x="817471" y="1614513"/>
                </a:cubicBezTo>
                <a:cubicBezTo>
                  <a:pt x="827106" y="1614513"/>
                  <a:pt x="834814" y="1614513"/>
                  <a:pt x="844449" y="1616442"/>
                </a:cubicBezTo>
                <a:cubicBezTo>
                  <a:pt x="827106" y="1548929"/>
                  <a:pt x="817471" y="1477559"/>
                  <a:pt x="817471" y="1404260"/>
                </a:cubicBezTo>
                <a:cubicBezTo>
                  <a:pt x="817471" y="931672"/>
                  <a:pt x="1200937" y="549745"/>
                  <a:pt x="1673043" y="549745"/>
                </a:cubicBezTo>
                <a:cubicBezTo>
                  <a:pt x="1869593" y="549745"/>
                  <a:pt x="2050727" y="615328"/>
                  <a:pt x="2197176" y="729135"/>
                </a:cubicBezTo>
                <a:cubicBezTo>
                  <a:pt x="2353260" y="302842"/>
                  <a:pt x="2761776" y="0"/>
                  <a:pt x="3241590" y="0"/>
                </a:cubicBezTo>
                <a:close/>
              </a:path>
            </a:pathLst>
          </a:custGeom>
          <a:solidFill>
            <a:srgbClr val="D2F4FC"/>
          </a:solidFill>
          <a:ln>
            <a:noFill/>
          </a:ln>
        </p:spPr>
        <p:txBody>
          <a:bodyPr vert="horz" wrap="square" lIns="91427" tIns="45713" rIns="91427" bIns="45713" numCol="1" anchor="t" anchorCtr="0" compatLnSpc="1">
            <a:prstTxWarp prst="textNoShape">
              <a:avLst/>
            </a:prstTxWarp>
            <a:noAutofit/>
          </a:bodyPr>
          <a:lstStyle/>
          <a:p>
            <a:pPr defTabSz="932217"/>
            <a:endParaRPr lang="en-US" sz="1767">
              <a:solidFill>
                <a:srgbClr val="616161"/>
              </a:solidFill>
            </a:endParaRPr>
          </a:p>
        </p:txBody>
      </p:sp>
      <p:sp>
        <p:nvSpPr>
          <p:cNvPr id="65" name="Rectangle 64"/>
          <p:cNvSpPr/>
          <p:nvPr/>
        </p:nvSpPr>
        <p:spPr bwMode="auto">
          <a:xfrm>
            <a:off x="9086754" y="1791330"/>
            <a:ext cx="2906536" cy="4585210"/>
          </a:xfrm>
          <a:prstGeom prst="rect">
            <a:avLst/>
          </a:prstGeom>
          <a:solidFill>
            <a:srgbClr val="682A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2" name="Group 11"/>
          <p:cNvGrpSpPr/>
          <p:nvPr/>
        </p:nvGrpSpPr>
        <p:grpSpPr>
          <a:xfrm>
            <a:off x="435477" y="1793290"/>
            <a:ext cx="8651277" cy="1968220"/>
            <a:chOff x="434657" y="1792044"/>
            <a:chExt cx="7946136" cy="1968500"/>
          </a:xfrm>
        </p:grpSpPr>
        <p:sp>
          <p:nvSpPr>
            <p:cNvPr id="16" name="Rectangle 5"/>
            <p:cNvSpPr>
              <a:spLocks noChangeArrowheads="1"/>
            </p:cNvSpPr>
            <p:nvPr/>
          </p:nvSpPr>
          <p:spPr bwMode="auto">
            <a:xfrm>
              <a:off x="434657" y="1792044"/>
              <a:ext cx="7946136" cy="1968500"/>
            </a:xfrm>
            <a:prstGeom prst="rect">
              <a:avLst/>
            </a:prstGeom>
            <a:solidFill>
              <a:srgbClr val="73E1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grpSp>
          <p:nvGrpSpPr>
            <p:cNvPr id="60" name="Group 59"/>
            <p:cNvGrpSpPr/>
            <p:nvPr/>
          </p:nvGrpSpPr>
          <p:grpSpPr>
            <a:xfrm>
              <a:off x="639406" y="2380315"/>
              <a:ext cx="1176413" cy="700882"/>
              <a:chOff x="968375" y="2513013"/>
              <a:chExt cx="1385888" cy="825500"/>
            </a:xfrm>
          </p:grpSpPr>
          <p:sp>
            <p:nvSpPr>
              <p:cNvPr id="18" name="Rectangle 7"/>
              <p:cNvSpPr>
                <a:spLocks noChangeArrowheads="1"/>
              </p:cNvSpPr>
              <p:nvPr/>
            </p:nvSpPr>
            <p:spPr bwMode="auto">
              <a:xfrm>
                <a:off x="968375" y="2513013"/>
                <a:ext cx="1385888" cy="825500"/>
              </a:xfrm>
              <a:prstGeom prst="rect">
                <a:avLst/>
              </a:prstGeom>
              <a:solidFill>
                <a:srgbClr val="3B34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19" name="Rectangle 8"/>
              <p:cNvSpPr>
                <a:spLocks noChangeArrowheads="1"/>
              </p:cNvSpPr>
              <p:nvPr/>
            </p:nvSpPr>
            <p:spPr bwMode="auto">
              <a:xfrm>
                <a:off x="968375" y="2513013"/>
                <a:ext cx="138588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20" name="Freeform 9"/>
              <p:cNvSpPr>
                <a:spLocks/>
              </p:cNvSpPr>
              <p:nvPr/>
            </p:nvSpPr>
            <p:spPr bwMode="auto">
              <a:xfrm>
                <a:off x="993775" y="2538413"/>
                <a:ext cx="1339850" cy="774700"/>
              </a:xfrm>
              <a:custGeom>
                <a:avLst/>
                <a:gdLst>
                  <a:gd name="T0" fmla="*/ 0 w 797"/>
                  <a:gd name="T1" fmla="*/ 437 h 460"/>
                  <a:gd name="T2" fmla="*/ 0 w 797"/>
                  <a:gd name="T3" fmla="*/ 23 h 460"/>
                  <a:gd name="T4" fmla="*/ 23 w 797"/>
                  <a:gd name="T5" fmla="*/ 0 h 460"/>
                  <a:gd name="T6" fmla="*/ 774 w 797"/>
                  <a:gd name="T7" fmla="*/ 0 h 460"/>
                  <a:gd name="T8" fmla="*/ 797 w 797"/>
                  <a:gd name="T9" fmla="*/ 23 h 460"/>
                  <a:gd name="T10" fmla="*/ 797 w 797"/>
                  <a:gd name="T11" fmla="*/ 437 h 460"/>
                  <a:gd name="T12" fmla="*/ 774 w 797"/>
                  <a:gd name="T13" fmla="*/ 460 h 460"/>
                  <a:gd name="T14" fmla="*/ 23 w 797"/>
                  <a:gd name="T15" fmla="*/ 460 h 460"/>
                  <a:gd name="T16" fmla="*/ 0 w 797"/>
                  <a:gd name="T17" fmla="*/ 437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7" h="460">
                    <a:moveTo>
                      <a:pt x="0" y="437"/>
                    </a:moveTo>
                    <a:cubicBezTo>
                      <a:pt x="0" y="23"/>
                      <a:pt x="0" y="23"/>
                      <a:pt x="0" y="23"/>
                    </a:cubicBezTo>
                    <a:cubicBezTo>
                      <a:pt x="0" y="10"/>
                      <a:pt x="10" y="0"/>
                      <a:pt x="23" y="0"/>
                    </a:cubicBezTo>
                    <a:cubicBezTo>
                      <a:pt x="774" y="0"/>
                      <a:pt x="774" y="0"/>
                      <a:pt x="774" y="0"/>
                    </a:cubicBezTo>
                    <a:cubicBezTo>
                      <a:pt x="787" y="0"/>
                      <a:pt x="797" y="10"/>
                      <a:pt x="797" y="23"/>
                    </a:cubicBezTo>
                    <a:cubicBezTo>
                      <a:pt x="797" y="437"/>
                      <a:pt x="797" y="437"/>
                      <a:pt x="797" y="437"/>
                    </a:cubicBezTo>
                    <a:cubicBezTo>
                      <a:pt x="797" y="450"/>
                      <a:pt x="787" y="460"/>
                      <a:pt x="774" y="460"/>
                    </a:cubicBezTo>
                    <a:cubicBezTo>
                      <a:pt x="23" y="460"/>
                      <a:pt x="23" y="460"/>
                      <a:pt x="23" y="460"/>
                    </a:cubicBezTo>
                    <a:cubicBezTo>
                      <a:pt x="10" y="460"/>
                      <a:pt x="0" y="450"/>
                      <a:pt x="0" y="437"/>
                    </a:cubicBezTo>
                  </a:path>
                </a:pathLst>
              </a:custGeom>
              <a:solidFill>
                <a:srgbClr val="18A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21" name="Freeform 10"/>
              <p:cNvSpPr>
                <a:spLocks/>
              </p:cNvSpPr>
              <p:nvPr/>
            </p:nvSpPr>
            <p:spPr bwMode="auto">
              <a:xfrm>
                <a:off x="993775" y="2538413"/>
                <a:ext cx="606425" cy="609600"/>
              </a:xfrm>
              <a:custGeom>
                <a:avLst/>
                <a:gdLst>
                  <a:gd name="T0" fmla="*/ 361 w 361"/>
                  <a:gd name="T1" fmla="*/ 0 h 362"/>
                  <a:gd name="T2" fmla="*/ 23 w 361"/>
                  <a:gd name="T3" fmla="*/ 0 h 362"/>
                  <a:gd name="T4" fmla="*/ 0 w 361"/>
                  <a:gd name="T5" fmla="*/ 23 h 362"/>
                  <a:gd name="T6" fmla="*/ 0 w 361"/>
                  <a:gd name="T7" fmla="*/ 362 h 362"/>
                  <a:gd name="T8" fmla="*/ 361 w 361"/>
                  <a:gd name="T9" fmla="*/ 0 h 362"/>
                </a:gdLst>
                <a:ahLst/>
                <a:cxnLst>
                  <a:cxn ang="0">
                    <a:pos x="T0" y="T1"/>
                  </a:cxn>
                  <a:cxn ang="0">
                    <a:pos x="T2" y="T3"/>
                  </a:cxn>
                  <a:cxn ang="0">
                    <a:pos x="T4" y="T5"/>
                  </a:cxn>
                  <a:cxn ang="0">
                    <a:pos x="T6" y="T7"/>
                  </a:cxn>
                  <a:cxn ang="0">
                    <a:pos x="T8" y="T9"/>
                  </a:cxn>
                </a:cxnLst>
                <a:rect l="0" t="0" r="r" b="b"/>
                <a:pathLst>
                  <a:path w="361" h="362">
                    <a:moveTo>
                      <a:pt x="361" y="0"/>
                    </a:moveTo>
                    <a:cubicBezTo>
                      <a:pt x="23" y="0"/>
                      <a:pt x="23" y="0"/>
                      <a:pt x="23" y="0"/>
                    </a:cubicBezTo>
                    <a:cubicBezTo>
                      <a:pt x="10" y="0"/>
                      <a:pt x="0" y="10"/>
                      <a:pt x="0" y="23"/>
                    </a:cubicBezTo>
                    <a:cubicBezTo>
                      <a:pt x="0" y="362"/>
                      <a:pt x="0" y="362"/>
                      <a:pt x="0" y="362"/>
                    </a:cubicBezTo>
                    <a:cubicBezTo>
                      <a:pt x="361" y="0"/>
                      <a:pt x="361" y="0"/>
                      <a:pt x="361" y="0"/>
                    </a:cubicBezTo>
                  </a:path>
                </a:pathLst>
              </a:custGeom>
              <a:solidFill>
                <a:srgbClr val="52B8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22" name="Freeform 11"/>
              <p:cNvSpPr>
                <a:spLocks/>
              </p:cNvSpPr>
              <p:nvPr/>
            </p:nvSpPr>
            <p:spPr bwMode="auto">
              <a:xfrm>
                <a:off x="1627188" y="2782888"/>
                <a:ext cx="179388" cy="152400"/>
              </a:xfrm>
              <a:custGeom>
                <a:avLst/>
                <a:gdLst>
                  <a:gd name="T0" fmla="*/ 113 w 113"/>
                  <a:gd name="T1" fmla="*/ 96 h 96"/>
                  <a:gd name="T2" fmla="*/ 113 w 113"/>
                  <a:gd name="T3" fmla="*/ 0 h 96"/>
                  <a:gd name="T4" fmla="*/ 0 w 113"/>
                  <a:gd name="T5" fmla="*/ 16 h 96"/>
                  <a:gd name="T6" fmla="*/ 0 w 113"/>
                  <a:gd name="T7" fmla="*/ 96 h 96"/>
                  <a:gd name="T8" fmla="*/ 113 w 113"/>
                  <a:gd name="T9" fmla="*/ 96 h 96"/>
                </a:gdLst>
                <a:ahLst/>
                <a:cxnLst>
                  <a:cxn ang="0">
                    <a:pos x="T0" y="T1"/>
                  </a:cxn>
                  <a:cxn ang="0">
                    <a:pos x="T2" y="T3"/>
                  </a:cxn>
                  <a:cxn ang="0">
                    <a:pos x="T4" y="T5"/>
                  </a:cxn>
                  <a:cxn ang="0">
                    <a:pos x="T6" y="T7"/>
                  </a:cxn>
                  <a:cxn ang="0">
                    <a:pos x="T8" y="T9"/>
                  </a:cxn>
                </a:cxnLst>
                <a:rect l="0" t="0" r="r" b="b"/>
                <a:pathLst>
                  <a:path w="113" h="96">
                    <a:moveTo>
                      <a:pt x="113" y="96"/>
                    </a:moveTo>
                    <a:lnTo>
                      <a:pt x="113" y="0"/>
                    </a:lnTo>
                    <a:lnTo>
                      <a:pt x="0" y="16"/>
                    </a:lnTo>
                    <a:lnTo>
                      <a:pt x="0" y="96"/>
                    </a:lnTo>
                    <a:lnTo>
                      <a:pt x="113"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23" name="Freeform 12"/>
              <p:cNvSpPr>
                <a:spLocks/>
              </p:cNvSpPr>
              <p:nvPr/>
            </p:nvSpPr>
            <p:spPr bwMode="auto">
              <a:xfrm>
                <a:off x="1485900" y="2809875"/>
                <a:ext cx="130175" cy="125413"/>
              </a:xfrm>
              <a:custGeom>
                <a:avLst/>
                <a:gdLst>
                  <a:gd name="T0" fmla="*/ 82 w 82"/>
                  <a:gd name="T1" fmla="*/ 0 h 79"/>
                  <a:gd name="T2" fmla="*/ 0 w 82"/>
                  <a:gd name="T3" fmla="*/ 11 h 79"/>
                  <a:gd name="T4" fmla="*/ 0 w 82"/>
                  <a:gd name="T5" fmla="*/ 79 h 79"/>
                  <a:gd name="T6" fmla="*/ 82 w 82"/>
                  <a:gd name="T7" fmla="*/ 79 h 79"/>
                  <a:gd name="T8" fmla="*/ 82 w 82"/>
                  <a:gd name="T9" fmla="*/ 0 h 79"/>
                </a:gdLst>
                <a:ahLst/>
                <a:cxnLst>
                  <a:cxn ang="0">
                    <a:pos x="T0" y="T1"/>
                  </a:cxn>
                  <a:cxn ang="0">
                    <a:pos x="T2" y="T3"/>
                  </a:cxn>
                  <a:cxn ang="0">
                    <a:pos x="T4" y="T5"/>
                  </a:cxn>
                  <a:cxn ang="0">
                    <a:pos x="T6" y="T7"/>
                  </a:cxn>
                  <a:cxn ang="0">
                    <a:pos x="T8" y="T9"/>
                  </a:cxn>
                </a:cxnLst>
                <a:rect l="0" t="0" r="r" b="b"/>
                <a:pathLst>
                  <a:path w="82" h="79">
                    <a:moveTo>
                      <a:pt x="82" y="0"/>
                    </a:moveTo>
                    <a:lnTo>
                      <a:pt x="0" y="11"/>
                    </a:lnTo>
                    <a:lnTo>
                      <a:pt x="0" y="79"/>
                    </a:lnTo>
                    <a:lnTo>
                      <a:pt x="82" y="79"/>
                    </a:lnTo>
                    <a:lnTo>
                      <a:pt x="8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24" name="Freeform 13"/>
              <p:cNvSpPr>
                <a:spLocks/>
              </p:cNvSpPr>
              <p:nvPr/>
            </p:nvSpPr>
            <p:spPr bwMode="auto">
              <a:xfrm>
                <a:off x="1485900" y="2949575"/>
                <a:ext cx="130175" cy="128588"/>
              </a:xfrm>
              <a:custGeom>
                <a:avLst/>
                <a:gdLst>
                  <a:gd name="T0" fmla="*/ 0 w 82"/>
                  <a:gd name="T1" fmla="*/ 0 h 81"/>
                  <a:gd name="T2" fmla="*/ 0 w 82"/>
                  <a:gd name="T3" fmla="*/ 69 h 81"/>
                  <a:gd name="T4" fmla="*/ 82 w 82"/>
                  <a:gd name="T5" fmla="*/ 81 h 81"/>
                  <a:gd name="T6" fmla="*/ 82 w 82"/>
                  <a:gd name="T7" fmla="*/ 0 h 81"/>
                  <a:gd name="T8" fmla="*/ 0 w 82"/>
                  <a:gd name="T9" fmla="*/ 0 h 81"/>
                </a:gdLst>
                <a:ahLst/>
                <a:cxnLst>
                  <a:cxn ang="0">
                    <a:pos x="T0" y="T1"/>
                  </a:cxn>
                  <a:cxn ang="0">
                    <a:pos x="T2" y="T3"/>
                  </a:cxn>
                  <a:cxn ang="0">
                    <a:pos x="T4" y="T5"/>
                  </a:cxn>
                  <a:cxn ang="0">
                    <a:pos x="T6" y="T7"/>
                  </a:cxn>
                  <a:cxn ang="0">
                    <a:pos x="T8" y="T9"/>
                  </a:cxn>
                </a:cxnLst>
                <a:rect l="0" t="0" r="r" b="b"/>
                <a:pathLst>
                  <a:path w="82" h="81">
                    <a:moveTo>
                      <a:pt x="0" y="0"/>
                    </a:moveTo>
                    <a:lnTo>
                      <a:pt x="0" y="69"/>
                    </a:lnTo>
                    <a:lnTo>
                      <a:pt x="82" y="81"/>
                    </a:lnTo>
                    <a:lnTo>
                      <a:pt x="82"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25" name="Freeform 14"/>
              <p:cNvSpPr>
                <a:spLocks/>
              </p:cNvSpPr>
              <p:nvPr/>
            </p:nvSpPr>
            <p:spPr bwMode="auto">
              <a:xfrm>
                <a:off x="1627188" y="2949575"/>
                <a:ext cx="179388" cy="157163"/>
              </a:xfrm>
              <a:custGeom>
                <a:avLst/>
                <a:gdLst>
                  <a:gd name="T0" fmla="*/ 0 w 113"/>
                  <a:gd name="T1" fmla="*/ 82 h 99"/>
                  <a:gd name="T2" fmla="*/ 113 w 113"/>
                  <a:gd name="T3" fmla="*/ 99 h 99"/>
                  <a:gd name="T4" fmla="*/ 113 w 113"/>
                  <a:gd name="T5" fmla="*/ 0 h 99"/>
                  <a:gd name="T6" fmla="*/ 0 w 113"/>
                  <a:gd name="T7" fmla="*/ 0 h 99"/>
                  <a:gd name="T8" fmla="*/ 0 w 113"/>
                  <a:gd name="T9" fmla="*/ 82 h 99"/>
                </a:gdLst>
                <a:ahLst/>
                <a:cxnLst>
                  <a:cxn ang="0">
                    <a:pos x="T0" y="T1"/>
                  </a:cxn>
                  <a:cxn ang="0">
                    <a:pos x="T2" y="T3"/>
                  </a:cxn>
                  <a:cxn ang="0">
                    <a:pos x="T4" y="T5"/>
                  </a:cxn>
                  <a:cxn ang="0">
                    <a:pos x="T6" y="T7"/>
                  </a:cxn>
                  <a:cxn ang="0">
                    <a:pos x="T8" y="T9"/>
                  </a:cxn>
                </a:cxnLst>
                <a:rect l="0" t="0" r="r" b="b"/>
                <a:pathLst>
                  <a:path w="113" h="99">
                    <a:moveTo>
                      <a:pt x="0" y="82"/>
                    </a:moveTo>
                    <a:lnTo>
                      <a:pt x="113" y="99"/>
                    </a:lnTo>
                    <a:lnTo>
                      <a:pt x="113" y="0"/>
                    </a:lnTo>
                    <a:lnTo>
                      <a:pt x="0" y="0"/>
                    </a:lnTo>
                    <a:lnTo>
                      <a:pt x="0"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grpSp>
        <p:grpSp>
          <p:nvGrpSpPr>
            <p:cNvPr id="62" name="Group 61"/>
            <p:cNvGrpSpPr/>
            <p:nvPr/>
          </p:nvGrpSpPr>
          <p:grpSpPr>
            <a:xfrm>
              <a:off x="4577090" y="2345270"/>
              <a:ext cx="537673" cy="811405"/>
              <a:chOff x="6410325" y="2447925"/>
              <a:chExt cx="633413" cy="955675"/>
            </a:xfrm>
          </p:grpSpPr>
          <p:sp>
            <p:nvSpPr>
              <p:cNvPr id="26" name="Freeform 15"/>
              <p:cNvSpPr>
                <a:spLocks/>
              </p:cNvSpPr>
              <p:nvPr/>
            </p:nvSpPr>
            <p:spPr bwMode="auto">
              <a:xfrm>
                <a:off x="6410325" y="2447925"/>
                <a:ext cx="633413" cy="955675"/>
              </a:xfrm>
              <a:custGeom>
                <a:avLst/>
                <a:gdLst>
                  <a:gd name="T0" fmla="*/ 0 w 377"/>
                  <a:gd name="T1" fmla="*/ 18 h 568"/>
                  <a:gd name="T2" fmla="*/ 0 w 377"/>
                  <a:gd name="T3" fmla="*/ 550 h 568"/>
                  <a:gd name="T4" fmla="*/ 17 w 377"/>
                  <a:gd name="T5" fmla="*/ 568 h 568"/>
                  <a:gd name="T6" fmla="*/ 359 w 377"/>
                  <a:gd name="T7" fmla="*/ 568 h 568"/>
                  <a:gd name="T8" fmla="*/ 377 w 377"/>
                  <a:gd name="T9" fmla="*/ 550 h 568"/>
                  <a:gd name="T10" fmla="*/ 377 w 377"/>
                  <a:gd name="T11" fmla="*/ 18 h 568"/>
                  <a:gd name="T12" fmla="*/ 359 w 377"/>
                  <a:gd name="T13" fmla="*/ 0 h 568"/>
                  <a:gd name="T14" fmla="*/ 17 w 377"/>
                  <a:gd name="T15" fmla="*/ 0 h 568"/>
                  <a:gd name="T16" fmla="*/ 0 w 377"/>
                  <a:gd name="T17" fmla="*/ 1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568">
                    <a:moveTo>
                      <a:pt x="0" y="18"/>
                    </a:moveTo>
                    <a:cubicBezTo>
                      <a:pt x="0" y="550"/>
                      <a:pt x="0" y="550"/>
                      <a:pt x="0" y="550"/>
                    </a:cubicBezTo>
                    <a:cubicBezTo>
                      <a:pt x="0" y="560"/>
                      <a:pt x="8" y="568"/>
                      <a:pt x="17" y="568"/>
                    </a:cubicBezTo>
                    <a:cubicBezTo>
                      <a:pt x="359" y="568"/>
                      <a:pt x="359" y="568"/>
                      <a:pt x="359" y="568"/>
                    </a:cubicBezTo>
                    <a:cubicBezTo>
                      <a:pt x="369" y="568"/>
                      <a:pt x="377" y="560"/>
                      <a:pt x="377" y="550"/>
                    </a:cubicBezTo>
                    <a:cubicBezTo>
                      <a:pt x="377" y="18"/>
                      <a:pt x="377" y="18"/>
                      <a:pt x="377" y="18"/>
                    </a:cubicBezTo>
                    <a:cubicBezTo>
                      <a:pt x="377" y="8"/>
                      <a:pt x="369" y="0"/>
                      <a:pt x="359" y="0"/>
                    </a:cubicBezTo>
                    <a:cubicBezTo>
                      <a:pt x="17" y="0"/>
                      <a:pt x="17" y="0"/>
                      <a:pt x="17" y="0"/>
                    </a:cubicBezTo>
                    <a:cubicBezTo>
                      <a:pt x="8" y="0"/>
                      <a:pt x="0" y="8"/>
                      <a:pt x="0" y="18"/>
                    </a:cubicBezTo>
                  </a:path>
                </a:pathLst>
              </a:custGeom>
              <a:solidFill>
                <a:srgbClr val="3B3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27" name="Rectangle 16"/>
              <p:cNvSpPr>
                <a:spLocks noChangeArrowheads="1"/>
              </p:cNvSpPr>
              <p:nvPr/>
            </p:nvSpPr>
            <p:spPr bwMode="auto">
              <a:xfrm>
                <a:off x="6432550" y="2478088"/>
                <a:ext cx="587375" cy="884238"/>
              </a:xfrm>
              <a:prstGeom prst="rect">
                <a:avLst/>
              </a:prstGeom>
              <a:solidFill>
                <a:srgbClr val="C3ED5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28" name="Rectangle 17"/>
              <p:cNvSpPr>
                <a:spLocks noChangeArrowheads="1"/>
              </p:cNvSpPr>
              <p:nvPr/>
            </p:nvSpPr>
            <p:spPr bwMode="auto">
              <a:xfrm>
                <a:off x="6432550" y="2478088"/>
                <a:ext cx="587375"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29" name="Freeform 18"/>
              <p:cNvSpPr>
                <a:spLocks noEditPoints="1"/>
              </p:cNvSpPr>
              <p:nvPr/>
            </p:nvSpPr>
            <p:spPr bwMode="auto">
              <a:xfrm>
                <a:off x="6554788" y="2863850"/>
                <a:ext cx="342900" cy="146050"/>
              </a:xfrm>
              <a:custGeom>
                <a:avLst/>
                <a:gdLst>
                  <a:gd name="T0" fmla="*/ 190 w 204"/>
                  <a:gd name="T1" fmla="*/ 0 h 87"/>
                  <a:gd name="T2" fmla="*/ 175 w 204"/>
                  <a:gd name="T3" fmla="*/ 14 h 87"/>
                  <a:gd name="T4" fmla="*/ 175 w 204"/>
                  <a:gd name="T5" fmla="*/ 72 h 87"/>
                  <a:gd name="T6" fmla="*/ 190 w 204"/>
                  <a:gd name="T7" fmla="*/ 87 h 87"/>
                  <a:gd name="T8" fmla="*/ 204 w 204"/>
                  <a:gd name="T9" fmla="*/ 72 h 87"/>
                  <a:gd name="T10" fmla="*/ 204 w 204"/>
                  <a:gd name="T11" fmla="*/ 14 h 87"/>
                  <a:gd name="T12" fmla="*/ 190 w 204"/>
                  <a:gd name="T13" fmla="*/ 0 h 87"/>
                  <a:gd name="T14" fmla="*/ 15 w 204"/>
                  <a:gd name="T15" fmla="*/ 0 h 87"/>
                  <a:gd name="T16" fmla="*/ 0 w 204"/>
                  <a:gd name="T17" fmla="*/ 14 h 87"/>
                  <a:gd name="T18" fmla="*/ 0 w 204"/>
                  <a:gd name="T19" fmla="*/ 72 h 87"/>
                  <a:gd name="T20" fmla="*/ 15 w 204"/>
                  <a:gd name="T21" fmla="*/ 87 h 87"/>
                  <a:gd name="T22" fmla="*/ 29 w 204"/>
                  <a:gd name="T23" fmla="*/ 72 h 87"/>
                  <a:gd name="T24" fmla="*/ 29 w 204"/>
                  <a:gd name="T25" fmla="*/ 14 h 87"/>
                  <a:gd name="T26" fmla="*/ 15 w 204"/>
                  <a:gd name="T27"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4" h="87">
                    <a:moveTo>
                      <a:pt x="190" y="0"/>
                    </a:moveTo>
                    <a:cubicBezTo>
                      <a:pt x="182" y="0"/>
                      <a:pt x="175" y="6"/>
                      <a:pt x="175" y="14"/>
                    </a:cubicBezTo>
                    <a:cubicBezTo>
                      <a:pt x="175" y="72"/>
                      <a:pt x="175" y="72"/>
                      <a:pt x="175" y="72"/>
                    </a:cubicBezTo>
                    <a:cubicBezTo>
                      <a:pt x="175" y="80"/>
                      <a:pt x="182" y="87"/>
                      <a:pt x="190" y="87"/>
                    </a:cubicBezTo>
                    <a:cubicBezTo>
                      <a:pt x="198" y="87"/>
                      <a:pt x="204" y="80"/>
                      <a:pt x="204" y="72"/>
                    </a:cubicBezTo>
                    <a:cubicBezTo>
                      <a:pt x="204" y="14"/>
                      <a:pt x="204" y="14"/>
                      <a:pt x="204" y="14"/>
                    </a:cubicBezTo>
                    <a:cubicBezTo>
                      <a:pt x="204" y="6"/>
                      <a:pt x="198" y="0"/>
                      <a:pt x="190" y="0"/>
                    </a:cubicBezTo>
                    <a:moveTo>
                      <a:pt x="15" y="0"/>
                    </a:moveTo>
                    <a:cubicBezTo>
                      <a:pt x="7" y="0"/>
                      <a:pt x="0" y="6"/>
                      <a:pt x="0" y="14"/>
                    </a:cubicBezTo>
                    <a:cubicBezTo>
                      <a:pt x="0" y="72"/>
                      <a:pt x="0" y="72"/>
                      <a:pt x="0" y="72"/>
                    </a:cubicBezTo>
                    <a:cubicBezTo>
                      <a:pt x="0" y="80"/>
                      <a:pt x="7" y="87"/>
                      <a:pt x="15" y="87"/>
                    </a:cubicBezTo>
                    <a:cubicBezTo>
                      <a:pt x="23" y="87"/>
                      <a:pt x="29" y="80"/>
                      <a:pt x="29" y="72"/>
                    </a:cubicBezTo>
                    <a:cubicBezTo>
                      <a:pt x="29" y="14"/>
                      <a:pt x="29" y="14"/>
                      <a:pt x="29" y="14"/>
                    </a:cubicBezTo>
                    <a:cubicBezTo>
                      <a:pt x="29" y="6"/>
                      <a:pt x="23" y="0"/>
                      <a:pt x="15"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30" name="Freeform 19"/>
              <p:cNvSpPr>
                <a:spLocks/>
              </p:cNvSpPr>
              <p:nvPr/>
            </p:nvSpPr>
            <p:spPr bwMode="auto">
              <a:xfrm>
                <a:off x="6618288" y="2863850"/>
                <a:ext cx="217488" cy="274638"/>
              </a:xfrm>
              <a:custGeom>
                <a:avLst/>
                <a:gdLst>
                  <a:gd name="T0" fmla="*/ 0 w 129"/>
                  <a:gd name="T1" fmla="*/ 0 h 163"/>
                  <a:gd name="T2" fmla="*/ 0 w 129"/>
                  <a:gd name="T3" fmla="*/ 105 h 163"/>
                  <a:gd name="T4" fmla="*/ 11 w 129"/>
                  <a:gd name="T5" fmla="*/ 117 h 163"/>
                  <a:gd name="T6" fmla="*/ 24 w 129"/>
                  <a:gd name="T7" fmla="*/ 117 h 163"/>
                  <a:gd name="T8" fmla="*/ 24 w 129"/>
                  <a:gd name="T9" fmla="*/ 149 h 163"/>
                  <a:gd name="T10" fmla="*/ 39 w 129"/>
                  <a:gd name="T11" fmla="*/ 163 h 163"/>
                  <a:gd name="T12" fmla="*/ 53 w 129"/>
                  <a:gd name="T13" fmla="*/ 149 h 163"/>
                  <a:gd name="T14" fmla="*/ 53 w 129"/>
                  <a:gd name="T15" fmla="*/ 117 h 163"/>
                  <a:gd name="T16" fmla="*/ 76 w 129"/>
                  <a:gd name="T17" fmla="*/ 117 h 163"/>
                  <a:gd name="T18" fmla="*/ 76 w 129"/>
                  <a:gd name="T19" fmla="*/ 149 h 163"/>
                  <a:gd name="T20" fmla="*/ 90 w 129"/>
                  <a:gd name="T21" fmla="*/ 163 h 163"/>
                  <a:gd name="T22" fmla="*/ 105 w 129"/>
                  <a:gd name="T23" fmla="*/ 149 h 163"/>
                  <a:gd name="T24" fmla="*/ 105 w 129"/>
                  <a:gd name="T25" fmla="*/ 117 h 163"/>
                  <a:gd name="T26" fmla="*/ 118 w 129"/>
                  <a:gd name="T27" fmla="*/ 117 h 163"/>
                  <a:gd name="T28" fmla="*/ 129 w 129"/>
                  <a:gd name="T29" fmla="*/ 105 h 163"/>
                  <a:gd name="T30" fmla="*/ 129 w 129"/>
                  <a:gd name="T31" fmla="*/ 0 h 163"/>
                  <a:gd name="T32" fmla="*/ 0 w 129"/>
                  <a:gd name="T33"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63">
                    <a:moveTo>
                      <a:pt x="0" y="0"/>
                    </a:moveTo>
                    <a:cubicBezTo>
                      <a:pt x="0" y="105"/>
                      <a:pt x="0" y="105"/>
                      <a:pt x="0" y="105"/>
                    </a:cubicBezTo>
                    <a:cubicBezTo>
                      <a:pt x="0" y="112"/>
                      <a:pt x="5" y="117"/>
                      <a:pt x="11" y="117"/>
                    </a:cubicBezTo>
                    <a:cubicBezTo>
                      <a:pt x="24" y="117"/>
                      <a:pt x="24" y="117"/>
                      <a:pt x="24" y="117"/>
                    </a:cubicBezTo>
                    <a:cubicBezTo>
                      <a:pt x="24" y="149"/>
                      <a:pt x="24" y="149"/>
                      <a:pt x="24" y="149"/>
                    </a:cubicBezTo>
                    <a:cubicBezTo>
                      <a:pt x="24" y="157"/>
                      <a:pt x="31" y="163"/>
                      <a:pt x="39" y="163"/>
                    </a:cubicBezTo>
                    <a:cubicBezTo>
                      <a:pt x="47" y="163"/>
                      <a:pt x="53" y="157"/>
                      <a:pt x="53" y="149"/>
                    </a:cubicBezTo>
                    <a:cubicBezTo>
                      <a:pt x="53" y="117"/>
                      <a:pt x="53" y="117"/>
                      <a:pt x="53" y="117"/>
                    </a:cubicBezTo>
                    <a:cubicBezTo>
                      <a:pt x="76" y="117"/>
                      <a:pt x="76" y="117"/>
                      <a:pt x="76" y="117"/>
                    </a:cubicBezTo>
                    <a:cubicBezTo>
                      <a:pt x="76" y="149"/>
                      <a:pt x="76" y="149"/>
                      <a:pt x="76" y="149"/>
                    </a:cubicBezTo>
                    <a:cubicBezTo>
                      <a:pt x="76" y="157"/>
                      <a:pt x="82" y="163"/>
                      <a:pt x="90" y="163"/>
                    </a:cubicBezTo>
                    <a:cubicBezTo>
                      <a:pt x="98" y="163"/>
                      <a:pt x="105" y="157"/>
                      <a:pt x="105" y="149"/>
                    </a:cubicBezTo>
                    <a:cubicBezTo>
                      <a:pt x="105" y="117"/>
                      <a:pt x="105" y="117"/>
                      <a:pt x="105" y="117"/>
                    </a:cubicBezTo>
                    <a:cubicBezTo>
                      <a:pt x="118" y="117"/>
                      <a:pt x="118" y="117"/>
                      <a:pt x="118" y="117"/>
                    </a:cubicBezTo>
                    <a:cubicBezTo>
                      <a:pt x="124" y="117"/>
                      <a:pt x="129" y="112"/>
                      <a:pt x="129" y="105"/>
                    </a:cubicBezTo>
                    <a:cubicBezTo>
                      <a:pt x="129" y="0"/>
                      <a:pt x="129" y="0"/>
                      <a:pt x="129"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31" name="Freeform 20"/>
              <p:cNvSpPr>
                <a:spLocks noEditPoints="1"/>
              </p:cNvSpPr>
              <p:nvPr/>
            </p:nvSpPr>
            <p:spPr bwMode="auto">
              <a:xfrm>
                <a:off x="6618288" y="2735263"/>
                <a:ext cx="217488" cy="112713"/>
              </a:xfrm>
              <a:custGeom>
                <a:avLst/>
                <a:gdLst>
                  <a:gd name="T0" fmla="*/ 95 w 129"/>
                  <a:gd name="T1" fmla="*/ 21 h 67"/>
                  <a:gd name="T2" fmla="*/ 107 w 129"/>
                  <a:gd name="T3" fmla="*/ 4 h 67"/>
                  <a:gd name="T4" fmla="*/ 106 w 129"/>
                  <a:gd name="T5" fmla="*/ 1 h 67"/>
                  <a:gd name="T6" fmla="*/ 103 w 129"/>
                  <a:gd name="T7" fmla="*/ 2 h 67"/>
                  <a:gd name="T8" fmla="*/ 91 w 129"/>
                  <a:gd name="T9" fmla="*/ 20 h 67"/>
                  <a:gd name="T10" fmla="*/ 64 w 129"/>
                  <a:gd name="T11" fmla="*/ 15 h 67"/>
                  <a:gd name="T12" fmla="*/ 37 w 129"/>
                  <a:gd name="T13" fmla="*/ 20 h 67"/>
                  <a:gd name="T14" fmla="*/ 25 w 129"/>
                  <a:gd name="T15" fmla="*/ 2 h 67"/>
                  <a:gd name="T16" fmla="*/ 22 w 129"/>
                  <a:gd name="T17" fmla="*/ 1 h 67"/>
                  <a:gd name="T18" fmla="*/ 22 w 129"/>
                  <a:gd name="T19" fmla="*/ 4 h 67"/>
                  <a:gd name="T20" fmla="*/ 34 w 129"/>
                  <a:gd name="T21" fmla="*/ 21 h 67"/>
                  <a:gd name="T22" fmla="*/ 0 w 129"/>
                  <a:gd name="T23" fmla="*/ 67 h 67"/>
                  <a:gd name="T24" fmla="*/ 129 w 129"/>
                  <a:gd name="T25" fmla="*/ 67 h 67"/>
                  <a:gd name="T26" fmla="*/ 95 w 129"/>
                  <a:gd name="T27" fmla="*/ 21 h 67"/>
                  <a:gd name="T28" fmla="*/ 37 w 129"/>
                  <a:gd name="T29" fmla="*/ 49 h 67"/>
                  <a:gd name="T30" fmla="*/ 30 w 129"/>
                  <a:gd name="T31" fmla="*/ 42 h 67"/>
                  <a:gd name="T32" fmla="*/ 37 w 129"/>
                  <a:gd name="T33" fmla="*/ 34 h 67"/>
                  <a:gd name="T34" fmla="*/ 44 w 129"/>
                  <a:gd name="T35" fmla="*/ 42 h 67"/>
                  <a:gd name="T36" fmla="*/ 37 w 129"/>
                  <a:gd name="T37" fmla="*/ 49 h 67"/>
                  <a:gd name="T38" fmla="*/ 92 w 129"/>
                  <a:gd name="T39" fmla="*/ 49 h 67"/>
                  <a:gd name="T40" fmla="*/ 85 w 129"/>
                  <a:gd name="T41" fmla="*/ 42 h 67"/>
                  <a:gd name="T42" fmla="*/ 92 w 129"/>
                  <a:gd name="T43" fmla="*/ 34 h 67"/>
                  <a:gd name="T44" fmla="*/ 100 w 129"/>
                  <a:gd name="T45" fmla="*/ 42 h 67"/>
                  <a:gd name="T46" fmla="*/ 92 w 129"/>
                  <a:gd name="T47" fmla="*/ 4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9" h="67">
                    <a:moveTo>
                      <a:pt x="95" y="21"/>
                    </a:moveTo>
                    <a:cubicBezTo>
                      <a:pt x="107" y="4"/>
                      <a:pt x="107" y="4"/>
                      <a:pt x="107" y="4"/>
                    </a:cubicBezTo>
                    <a:cubicBezTo>
                      <a:pt x="108" y="3"/>
                      <a:pt x="107" y="2"/>
                      <a:pt x="106" y="1"/>
                    </a:cubicBezTo>
                    <a:cubicBezTo>
                      <a:pt x="106" y="0"/>
                      <a:pt x="104" y="1"/>
                      <a:pt x="103" y="2"/>
                    </a:cubicBezTo>
                    <a:cubicBezTo>
                      <a:pt x="91" y="20"/>
                      <a:pt x="91" y="20"/>
                      <a:pt x="91" y="20"/>
                    </a:cubicBezTo>
                    <a:cubicBezTo>
                      <a:pt x="83" y="17"/>
                      <a:pt x="74" y="15"/>
                      <a:pt x="64" y="15"/>
                    </a:cubicBezTo>
                    <a:cubicBezTo>
                      <a:pt x="55" y="15"/>
                      <a:pt x="46" y="17"/>
                      <a:pt x="37" y="20"/>
                    </a:cubicBezTo>
                    <a:cubicBezTo>
                      <a:pt x="25" y="2"/>
                      <a:pt x="25" y="2"/>
                      <a:pt x="25" y="2"/>
                    </a:cubicBezTo>
                    <a:cubicBezTo>
                      <a:pt x="24" y="1"/>
                      <a:pt x="23" y="0"/>
                      <a:pt x="22" y="1"/>
                    </a:cubicBezTo>
                    <a:cubicBezTo>
                      <a:pt x="21" y="2"/>
                      <a:pt x="21" y="3"/>
                      <a:pt x="22" y="4"/>
                    </a:cubicBezTo>
                    <a:cubicBezTo>
                      <a:pt x="34" y="21"/>
                      <a:pt x="34" y="21"/>
                      <a:pt x="34" y="21"/>
                    </a:cubicBezTo>
                    <a:cubicBezTo>
                      <a:pt x="15" y="30"/>
                      <a:pt x="1" y="47"/>
                      <a:pt x="0" y="67"/>
                    </a:cubicBezTo>
                    <a:cubicBezTo>
                      <a:pt x="129" y="67"/>
                      <a:pt x="129" y="67"/>
                      <a:pt x="129" y="67"/>
                    </a:cubicBezTo>
                    <a:cubicBezTo>
                      <a:pt x="127" y="47"/>
                      <a:pt x="114" y="30"/>
                      <a:pt x="95" y="21"/>
                    </a:cubicBezTo>
                    <a:moveTo>
                      <a:pt x="37" y="49"/>
                    </a:moveTo>
                    <a:cubicBezTo>
                      <a:pt x="33" y="49"/>
                      <a:pt x="30" y="46"/>
                      <a:pt x="30" y="42"/>
                    </a:cubicBezTo>
                    <a:cubicBezTo>
                      <a:pt x="30" y="38"/>
                      <a:pt x="33" y="34"/>
                      <a:pt x="37" y="34"/>
                    </a:cubicBezTo>
                    <a:cubicBezTo>
                      <a:pt x="41" y="34"/>
                      <a:pt x="44" y="38"/>
                      <a:pt x="44" y="42"/>
                    </a:cubicBezTo>
                    <a:cubicBezTo>
                      <a:pt x="44" y="46"/>
                      <a:pt x="41" y="49"/>
                      <a:pt x="37" y="49"/>
                    </a:cubicBezTo>
                    <a:moveTo>
                      <a:pt x="92" y="49"/>
                    </a:moveTo>
                    <a:cubicBezTo>
                      <a:pt x="88" y="49"/>
                      <a:pt x="85" y="46"/>
                      <a:pt x="85" y="42"/>
                    </a:cubicBezTo>
                    <a:cubicBezTo>
                      <a:pt x="85" y="38"/>
                      <a:pt x="88" y="34"/>
                      <a:pt x="92" y="34"/>
                    </a:cubicBezTo>
                    <a:cubicBezTo>
                      <a:pt x="96" y="34"/>
                      <a:pt x="100" y="38"/>
                      <a:pt x="100" y="42"/>
                    </a:cubicBezTo>
                    <a:cubicBezTo>
                      <a:pt x="100" y="46"/>
                      <a:pt x="96" y="49"/>
                      <a:pt x="92" y="49"/>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32" name="Freeform 21"/>
              <p:cNvSpPr>
                <a:spLocks/>
              </p:cNvSpPr>
              <p:nvPr/>
            </p:nvSpPr>
            <p:spPr bwMode="auto">
              <a:xfrm>
                <a:off x="6410325" y="2449513"/>
                <a:ext cx="563563" cy="561975"/>
              </a:xfrm>
              <a:custGeom>
                <a:avLst/>
                <a:gdLst>
                  <a:gd name="T0" fmla="*/ 333 w 335"/>
                  <a:gd name="T1" fmla="*/ 0 h 334"/>
                  <a:gd name="T2" fmla="*/ 17 w 335"/>
                  <a:gd name="T3" fmla="*/ 0 h 334"/>
                  <a:gd name="T4" fmla="*/ 0 w 335"/>
                  <a:gd name="T5" fmla="*/ 18 h 334"/>
                  <a:gd name="T6" fmla="*/ 0 w 335"/>
                  <a:gd name="T7" fmla="*/ 333 h 334"/>
                  <a:gd name="T8" fmla="*/ 1 w 335"/>
                  <a:gd name="T9" fmla="*/ 334 h 334"/>
                  <a:gd name="T10" fmla="*/ 2 w 335"/>
                  <a:gd name="T11" fmla="*/ 334 h 334"/>
                  <a:gd name="T12" fmla="*/ 13 w 335"/>
                  <a:gd name="T13" fmla="*/ 322 h 334"/>
                  <a:gd name="T14" fmla="*/ 13 w 335"/>
                  <a:gd name="T15" fmla="*/ 17 h 334"/>
                  <a:gd name="T16" fmla="*/ 319 w 335"/>
                  <a:gd name="T17" fmla="*/ 17 h 334"/>
                  <a:gd name="T18" fmla="*/ 334 w 335"/>
                  <a:gd name="T19" fmla="*/ 2 h 334"/>
                  <a:gd name="T20" fmla="*/ 333 w 335"/>
                  <a:gd name="T21"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5" h="334">
                    <a:moveTo>
                      <a:pt x="333" y="0"/>
                    </a:moveTo>
                    <a:cubicBezTo>
                      <a:pt x="17" y="0"/>
                      <a:pt x="17" y="0"/>
                      <a:pt x="17" y="0"/>
                    </a:cubicBezTo>
                    <a:cubicBezTo>
                      <a:pt x="8" y="0"/>
                      <a:pt x="0" y="8"/>
                      <a:pt x="0" y="18"/>
                    </a:cubicBezTo>
                    <a:cubicBezTo>
                      <a:pt x="0" y="333"/>
                      <a:pt x="0" y="333"/>
                      <a:pt x="0" y="333"/>
                    </a:cubicBezTo>
                    <a:cubicBezTo>
                      <a:pt x="0" y="334"/>
                      <a:pt x="0" y="334"/>
                      <a:pt x="1" y="334"/>
                    </a:cubicBezTo>
                    <a:cubicBezTo>
                      <a:pt x="1" y="334"/>
                      <a:pt x="1" y="334"/>
                      <a:pt x="2" y="334"/>
                    </a:cubicBezTo>
                    <a:cubicBezTo>
                      <a:pt x="13" y="322"/>
                      <a:pt x="13" y="322"/>
                      <a:pt x="13" y="322"/>
                    </a:cubicBezTo>
                    <a:cubicBezTo>
                      <a:pt x="13" y="17"/>
                      <a:pt x="13" y="17"/>
                      <a:pt x="13" y="17"/>
                    </a:cubicBezTo>
                    <a:cubicBezTo>
                      <a:pt x="319" y="17"/>
                      <a:pt x="319" y="17"/>
                      <a:pt x="319" y="17"/>
                    </a:cubicBezTo>
                    <a:cubicBezTo>
                      <a:pt x="334" y="2"/>
                      <a:pt x="334" y="2"/>
                      <a:pt x="334" y="2"/>
                    </a:cubicBezTo>
                    <a:cubicBezTo>
                      <a:pt x="335" y="1"/>
                      <a:pt x="334" y="0"/>
                      <a:pt x="333" y="0"/>
                    </a:cubicBezTo>
                  </a:path>
                </a:pathLst>
              </a:custGeom>
              <a:solidFill>
                <a:srgbClr val="9390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33" name="Freeform 22"/>
              <p:cNvSpPr>
                <a:spLocks/>
              </p:cNvSpPr>
              <p:nvPr/>
            </p:nvSpPr>
            <p:spPr bwMode="auto">
              <a:xfrm>
                <a:off x="6432550" y="2478088"/>
                <a:ext cx="514350" cy="512763"/>
              </a:xfrm>
              <a:custGeom>
                <a:avLst/>
                <a:gdLst>
                  <a:gd name="T0" fmla="*/ 306 w 306"/>
                  <a:gd name="T1" fmla="*/ 0 h 305"/>
                  <a:gd name="T2" fmla="*/ 0 w 306"/>
                  <a:gd name="T3" fmla="*/ 0 h 305"/>
                  <a:gd name="T4" fmla="*/ 0 w 306"/>
                  <a:gd name="T5" fmla="*/ 305 h 305"/>
                  <a:gd name="T6" fmla="*/ 139 w 306"/>
                  <a:gd name="T7" fmla="*/ 167 h 305"/>
                  <a:gd name="T8" fmla="*/ 133 w 306"/>
                  <a:gd name="T9" fmla="*/ 157 h 305"/>
                  <a:gd name="T10" fmla="*/ 133 w 306"/>
                  <a:gd name="T11" fmla="*/ 154 h 305"/>
                  <a:gd name="T12" fmla="*/ 134 w 306"/>
                  <a:gd name="T13" fmla="*/ 154 h 305"/>
                  <a:gd name="T14" fmla="*/ 136 w 306"/>
                  <a:gd name="T15" fmla="*/ 155 h 305"/>
                  <a:gd name="T16" fmla="*/ 142 w 306"/>
                  <a:gd name="T17" fmla="*/ 164 h 305"/>
                  <a:gd name="T18" fmla="*/ 306 w 306"/>
                  <a:gd name="T19"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306" y="0"/>
                    </a:moveTo>
                    <a:cubicBezTo>
                      <a:pt x="0" y="0"/>
                      <a:pt x="0" y="0"/>
                      <a:pt x="0" y="0"/>
                    </a:cubicBezTo>
                    <a:cubicBezTo>
                      <a:pt x="0" y="305"/>
                      <a:pt x="0" y="305"/>
                      <a:pt x="0" y="305"/>
                    </a:cubicBezTo>
                    <a:cubicBezTo>
                      <a:pt x="139" y="167"/>
                      <a:pt x="139" y="167"/>
                      <a:pt x="139" y="167"/>
                    </a:cubicBezTo>
                    <a:cubicBezTo>
                      <a:pt x="133" y="157"/>
                      <a:pt x="133" y="157"/>
                      <a:pt x="133" y="157"/>
                    </a:cubicBezTo>
                    <a:cubicBezTo>
                      <a:pt x="132" y="156"/>
                      <a:pt x="132" y="155"/>
                      <a:pt x="133" y="154"/>
                    </a:cubicBezTo>
                    <a:cubicBezTo>
                      <a:pt x="133" y="154"/>
                      <a:pt x="134" y="154"/>
                      <a:pt x="134" y="154"/>
                    </a:cubicBezTo>
                    <a:cubicBezTo>
                      <a:pt x="135" y="154"/>
                      <a:pt x="136" y="154"/>
                      <a:pt x="136" y="155"/>
                    </a:cubicBezTo>
                    <a:cubicBezTo>
                      <a:pt x="142" y="164"/>
                      <a:pt x="142" y="164"/>
                      <a:pt x="142" y="164"/>
                    </a:cubicBezTo>
                    <a:cubicBezTo>
                      <a:pt x="306" y="0"/>
                      <a:pt x="306" y="0"/>
                      <a:pt x="306" y="0"/>
                    </a:cubicBezTo>
                  </a:path>
                </a:pathLst>
              </a:custGeom>
              <a:solidFill>
                <a:srgbClr val="DEF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34" name="Freeform 23"/>
              <p:cNvSpPr>
                <a:spLocks/>
              </p:cNvSpPr>
              <p:nvPr/>
            </p:nvSpPr>
            <p:spPr bwMode="auto">
              <a:xfrm>
                <a:off x="6653213" y="2736850"/>
                <a:ext cx="17463" cy="22225"/>
              </a:xfrm>
              <a:custGeom>
                <a:avLst/>
                <a:gdLst>
                  <a:gd name="T0" fmla="*/ 2 w 10"/>
                  <a:gd name="T1" fmla="*/ 0 h 13"/>
                  <a:gd name="T2" fmla="*/ 1 w 10"/>
                  <a:gd name="T3" fmla="*/ 0 h 13"/>
                  <a:gd name="T4" fmla="*/ 1 w 10"/>
                  <a:gd name="T5" fmla="*/ 3 h 13"/>
                  <a:gd name="T6" fmla="*/ 7 w 10"/>
                  <a:gd name="T7" fmla="*/ 13 h 13"/>
                  <a:gd name="T8" fmla="*/ 10 w 10"/>
                  <a:gd name="T9" fmla="*/ 10 h 13"/>
                  <a:gd name="T10" fmla="*/ 4 w 10"/>
                  <a:gd name="T11" fmla="*/ 1 h 13"/>
                  <a:gd name="T12" fmla="*/ 2 w 1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0" h="13">
                    <a:moveTo>
                      <a:pt x="2" y="0"/>
                    </a:moveTo>
                    <a:cubicBezTo>
                      <a:pt x="2" y="0"/>
                      <a:pt x="1" y="0"/>
                      <a:pt x="1" y="0"/>
                    </a:cubicBezTo>
                    <a:cubicBezTo>
                      <a:pt x="0" y="1"/>
                      <a:pt x="0" y="2"/>
                      <a:pt x="1" y="3"/>
                    </a:cubicBezTo>
                    <a:cubicBezTo>
                      <a:pt x="7" y="13"/>
                      <a:pt x="7" y="13"/>
                      <a:pt x="7" y="13"/>
                    </a:cubicBezTo>
                    <a:cubicBezTo>
                      <a:pt x="10" y="10"/>
                      <a:pt x="10" y="10"/>
                      <a:pt x="10" y="10"/>
                    </a:cubicBezTo>
                    <a:cubicBezTo>
                      <a:pt x="4" y="1"/>
                      <a:pt x="4" y="1"/>
                      <a:pt x="4" y="1"/>
                    </a:cubicBezTo>
                    <a:cubicBezTo>
                      <a:pt x="4" y="0"/>
                      <a:pt x="3" y="0"/>
                      <a:pt x="2" y="0"/>
                    </a:cubicBezTo>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35" name="Oval 24"/>
              <p:cNvSpPr>
                <a:spLocks noChangeArrowheads="1"/>
              </p:cNvSpPr>
              <p:nvPr/>
            </p:nvSpPr>
            <p:spPr bwMode="auto">
              <a:xfrm>
                <a:off x="6727825" y="3371850"/>
                <a:ext cx="22225" cy="222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grpSp>
        <p:grpSp>
          <p:nvGrpSpPr>
            <p:cNvPr id="61" name="Group 60"/>
            <p:cNvGrpSpPr/>
            <p:nvPr/>
          </p:nvGrpSpPr>
          <p:grpSpPr>
            <a:xfrm>
              <a:off x="2460017" y="2268153"/>
              <a:ext cx="1472875" cy="1016279"/>
              <a:chOff x="3441700" y="2327275"/>
              <a:chExt cx="1735138" cy="1196975"/>
            </a:xfrm>
          </p:grpSpPr>
          <p:sp>
            <p:nvSpPr>
              <p:cNvPr id="36" name="Rectangle 25"/>
              <p:cNvSpPr>
                <a:spLocks noChangeArrowheads="1"/>
              </p:cNvSpPr>
              <p:nvPr/>
            </p:nvSpPr>
            <p:spPr bwMode="auto">
              <a:xfrm>
                <a:off x="3441700" y="2327275"/>
                <a:ext cx="1735138" cy="1108075"/>
              </a:xfrm>
              <a:prstGeom prst="rect">
                <a:avLst/>
              </a:prstGeom>
              <a:solidFill>
                <a:srgbClr val="074C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37" name="Rectangle 26"/>
              <p:cNvSpPr>
                <a:spLocks noChangeArrowheads="1"/>
              </p:cNvSpPr>
              <p:nvPr/>
            </p:nvSpPr>
            <p:spPr bwMode="auto">
              <a:xfrm>
                <a:off x="3441700" y="2327275"/>
                <a:ext cx="173513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38" name="Rectangle 27"/>
              <p:cNvSpPr>
                <a:spLocks noChangeArrowheads="1"/>
              </p:cNvSpPr>
              <p:nvPr/>
            </p:nvSpPr>
            <p:spPr bwMode="auto">
              <a:xfrm>
                <a:off x="4030663" y="3416300"/>
                <a:ext cx="555625" cy="66675"/>
              </a:xfrm>
              <a:prstGeom prst="rect">
                <a:avLst/>
              </a:prstGeom>
              <a:solidFill>
                <a:srgbClr val="074C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39" name="Rectangle 28"/>
              <p:cNvSpPr>
                <a:spLocks noChangeArrowheads="1"/>
              </p:cNvSpPr>
              <p:nvPr/>
            </p:nvSpPr>
            <p:spPr bwMode="auto">
              <a:xfrm>
                <a:off x="3708400" y="3463925"/>
                <a:ext cx="1201738" cy="60325"/>
              </a:xfrm>
              <a:prstGeom prst="rect">
                <a:avLst/>
              </a:prstGeom>
              <a:solidFill>
                <a:srgbClr val="074C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40" name="Rectangle 29"/>
              <p:cNvSpPr>
                <a:spLocks noChangeArrowheads="1"/>
              </p:cNvSpPr>
              <p:nvPr/>
            </p:nvSpPr>
            <p:spPr bwMode="auto">
              <a:xfrm>
                <a:off x="3514725" y="2374900"/>
                <a:ext cx="1585913" cy="1012825"/>
              </a:xfrm>
              <a:prstGeom prst="rect">
                <a:avLst/>
              </a:prstGeom>
              <a:solidFill>
                <a:srgbClr val="8D21F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41" name="Rectangle 30"/>
              <p:cNvSpPr>
                <a:spLocks noChangeArrowheads="1"/>
              </p:cNvSpPr>
              <p:nvPr/>
            </p:nvSpPr>
            <p:spPr bwMode="auto">
              <a:xfrm>
                <a:off x="3514725" y="2374900"/>
                <a:ext cx="1585913"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42" name="Freeform 31"/>
              <p:cNvSpPr>
                <a:spLocks/>
              </p:cNvSpPr>
              <p:nvPr/>
            </p:nvSpPr>
            <p:spPr bwMode="auto">
              <a:xfrm>
                <a:off x="3514725" y="2374900"/>
                <a:ext cx="795338" cy="806450"/>
              </a:xfrm>
              <a:custGeom>
                <a:avLst/>
                <a:gdLst>
                  <a:gd name="T0" fmla="*/ 501 w 501"/>
                  <a:gd name="T1" fmla="*/ 0 h 508"/>
                  <a:gd name="T2" fmla="*/ 0 w 501"/>
                  <a:gd name="T3" fmla="*/ 0 h 508"/>
                  <a:gd name="T4" fmla="*/ 0 w 501"/>
                  <a:gd name="T5" fmla="*/ 508 h 508"/>
                  <a:gd name="T6" fmla="*/ 501 w 501"/>
                  <a:gd name="T7" fmla="*/ 0 h 508"/>
                </a:gdLst>
                <a:ahLst/>
                <a:cxnLst>
                  <a:cxn ang="0">
                    <a:pos x="T0" y="T1"/>
                  </a:cxn>
                  <a:cxn ang="0">
                    <a:pos x="T2" y="T3"/>
                  </a:cxn>
                  <a:cxn ang="0">
                    <a:pos x="T4" y="T5"/>
                  </a:cxn>
                  <a:cxn ang="0">
                    <a:pos x="T6" y="T7"/>
                  </a:cxn>
                </a:cxnLst>
                <a:rect l="0" t="0" r="r" b="b"/>
                <a:pathLst>
                  <a:path w="501" h="508">
                    <a:moveTo>
                      <a:pt x="501" y="0"/>
                    </a:moveTo>
                    <a:lnTo>
                      <a:pt x="0" y="0"/>
                    </a:lnTo>
                    <a:lnTo>
                      <a:pt x="0" y="508"/>
                    </a:lnTo>
                    <a:lnTo>
                      <a:pt x="501" y="0"/>
                    </a:lnTo>
                    <a:close/>
                  </a:path>
                </a:pathLst>
              </a:custGeom>
              <a:solidFill>
                <a:srgbClr val="AA59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43" name="Freeform 32"/>
              <p:cNvSpPr>
                <a:spLocks/>
              </p:cNvSpPr>
              <p:nvPr/>
            </p:nvSpPr>
            <p:spPr bwMode="auto">
              <a:xfrm>
                <a:off x="3514725" y="2374900"/>
                <a:ext cx="795338" cy="806450"/>
              </a:xfrm>
              <a:custGeom>
                <a:avLst/>
                <a:gdLst>
                  <a:gd name="T0" fmla="*/ 501 w 501"/>
                  <a:gd name="T1" fmla="*/ 0 h 508"/>
                  <a:gd name="T2" fmla="*/ 0 w 501"/>
                  <a:gd name="T3" fmla="*/ 0 h 508"/>
                  <a:gd name="T4" fmla="*/ 0 w 501"/>
                  <a:gd name="T5" fmla="*/ 508 h 508"/>
                  <a:gd name="T6" fmla="*/ 501 w 501"/>
                  <a:gd name="T7" fmla="*/ 0 h 508"/>
                </a:gdLst>
                <a:ahLst/>
                <a:cxnLst>
                  <a:cxn ang="0">
                    <a:pos x="T0" y="T1"/>
                  </a:cxn>
                  <a:cxn ang="0">
                    <a:pos x="T2" y="T3"/>
                  </a:cxn>
                  <a:cxn ang="0">
                    <a:pos x="T4" y="T5"/>
                  </a:cxn>
                  <a:cxn ang="0">
                    <a:pos x="T6" y="T7"/>
                  </a:cxn>
                </a:cxnLst>
                <a:rect l="0" t="0" r="r" b="b"/>
                <a:pathLst>
                  <a:path w="501" h="508">
                    <a:moveTo>
                      <a:pt x="501" y="0"/>
                    </a:moveTo>
                    <a:lnTo>
                      <a:pt x="0" y="0"/>
                    </a:lnTo>
                    <a:lnTo>
                      <a:pt x="0" y="508"/>
                    </a:lnTo>
                    <a:lnTo>
                      <a:pt x="5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44" name="Freeform 33"/>
              <p:cNvSpPr>
                <a:spLocks/>
              </p:cNvSpPr>
              <p:nvPr/>
            </p:nvSpPr>
            <p:spPr bwMode="auto">
              <a:xfrm>
                <a:off x="4105275" y="2760663"/>
                <a:ext cx="369888" cy="320675"/>
              </a:xfrm>
              <a:custGeom>
                <a:avLst/>
                <a:gdLst>
                  <a:gd name="T0" fmla="*/ 220 w 220"/>
                  <a:gd name="T1" fmla="*/ 124 h 190"/>
                  <a:gd name="T2" fmla="*/ 204 w 220"/>
                  <a:gd name="T3" fmla="*/ 154 h 190"/>
                  <a:gd name="T4" fmla="*/ 161 w 220"/>
                  <a:gd name="T5" fmla="*/ 190 h 190"/>
                  <a:gd name="T6" fmla="*/ 118 w 220"/>
                  <a:gd name="T7" fmla="*/ 180 h 190"/>
                  <a:gd name="T8" fmla="*/ 75 w 220"/>
                  <a:gd name="T9" fmla="*/ 190 h 190"/>
                  <a:gd name="T10" fmla="*/ 32 w 220"/>
                  <a:gd name="T11" fmla="*/ 156 h 190"/>
                  <a:gd name="T12" fmla="*/ 18 w 220"/>
                  <a:gd name="T13" fmla="*/ 31 h 190"/>
                  <a:gd name="T14" fmla="*/ 70 w 220"/>
                  <a:gd name="T15" fmla="*/ 0 h 190"/>
                  <a:gd name="T16" fmla="*/ 118 w 220"/>
                  <a:gd name="T17" fmla="*/ 11 h 190"/>
                  <a:gd name="T18" fmla="*/ 165 w 220"/>
                  <a:gd name="T19" fmla="*/ 0 h 190"/>
                  <a:gd name="T20" fmla="*/ 213 w 220"/>
                  <a:gd name="T21" fmla="*/ 25 h 190"/>
                  <a:gd name="T22" fmla="*/ 220 w 220"/>
                  <a:gd name="T23" fmla="*/ 12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0" h="190">
                    <a:moveTo>
                      <a:pt x="220" y="124"/>
                    </a:moveTo>
                    <a:cubicBezTo>
                      <a:pt x="214" y="137"/>
                      <a:pt x="212" y="143"/>
                      <a:pt x="204" y="154"/>
                    </a:cubicBezTo>
                    <a:cubicBezTo>
                      <a:pt x="194" y="170"/>
                      <a:pt x="179" y="190"/>
                      <a:pt x="161" y="190"/>
                    </a:cubicBezTo>
                    <a:cubicBezTo>
                      <a:pt x="144" y="190"/>
                      <a:pt x="140" y="180"/>
                      <a:pt x="118" y="180"/>
                    </a:cubicBezTo>
                    <a:cubicBezTo>
                      <a:pt x="96" y="180"/>
                      <a:pt x="91" y="190"/>
                      <a:pt x="75" y="190"/>
                    </a:cubicBezTo>
                    <a:cubicBezTo>
                      <a:pt x="57" y="190"/>
                      <a:pt x="43" y="172"/>
                      <a:pt x="32" y="156"/>
                    </a:cubicBezTo>
                    <a:cubicBezTo>
                      <a:pt x="3" y="112"/>
                      <a:pt x="0" y="59"/>
                      <a:pt x="18" y="31"/>
                    </a:cubicBezTo>
                    <a:cubicBezTo>
                      <a:pt x="31" y="12"/>
                      <a:pt x="51" y="0"/>
                      <a:pt x="70" y="0"/>
                    </a:cubicBezTo>
                    <a:cubicBezTo>
                      <a:pt x="90" y="0"/>
                      <a:pt x="102" y="11"/>
                      <a:pt x="118" y="11"/>
                    </a:cubicBezTo>
                    <a:cubicBezTo>
                      <a:pt x="133" y="11"/>
                      <a:pt x="143" y="0"/>
                      <a:pt x="165" y="0"/>
                    </a:cubicBezTo>
                    <a:cubicBezTo>
                      <a:pt x="182" y="0"/>
                      <a:pt x="200" y="9"/>
                      <a:pt x="213" y="25"/>
                    </a:cubicBezTo>
                    <a:cubicBezTo>
                      <a:pt x="171" y="48"/>
                      <a:pt x="178" y="108"/>
                      <a:pt x="220" y="1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45" name="Freeform 34"/>
              <p:cNvSpPr>
                <a:spLocks/>
              </p:cNvSpPr>
              <p:nvPr/>
            </p:nvSpPr>
            <p:spPr bwMode="auto">
              <a:xfrm>
                <a:off x="4283075" y="2662238"/>
                <a:ext cx="96838" cy="123825"/>
              </a:xfrm>
              <a:custGeom>
                <a:avLst/>
                <a:gdLst>
                  <a:gd name="T0" fmla="*/ 42 w 57"/>
                  <a:gd name="T1" fmla="*/ 40 h 73"/>
                  <a:gd name="T2" fmla="*/ 54 w 57"/>
                  <a:gd name="T3" fmla="*/ 0 h 73"/>
                  <a:gd name="T4" fmla="*/ 16 w 57"/>
                  <a:gd name="T5" fmla="*/ 20 h 73"/>
                  <a:gd name="T6" fmla="*/ 4 w 57"/>
                  <a:gd name="T7" fmla="*/ 60 h 73"/>
                  <a:gd name="T8" fmla="*/ 42 w 57"/>
                  <a:gd name="T9" fmla="*/ 40 h 73"/>
                </a:gdLst>
                <a:ahLst/>
                <a:cxnLst>
                  <a:cxn ang="0">
                    <a:pos x="T0" y="T1"/>
                  </a:cxn>
                  <a:cxn ang="0">
                    <a:pos x="T2" y="T3"/>
                  </a:cxn>
                  <a:cxn ang="0">
                    <a:pos x="T4" y="T5"/>
                  </a:cxn>
                  <a:cxn ang="0">
                    <a:pos x="T6" y="T7"/>
                  </a:cxn>
                  <a:cxn ang="0">
                    <a:pos x="T8" y="T9"/>
                  </a:cxn>
                </a:cxnLst>
                <a:rect l="0" t="0" r="r" b="b"/>
                <a:pathLst>
                  <a:path w="57" h="73">
                    <a:moveTo>
                      <a:pt x="42" y="40"/>
                    </a:moveTo>
                    <a:cubicBezTo>
                      <a:pt x="50" y="30"/>
                      <a:pt x="57" y="15"/>
                      <a:pt x="54" y="0"/>
                    </a:cubicBezTo>
                    <a:cubicBezTo>
                      <a:pt x="41" y="1"/>
                      <a:pt x="27" y="10"/>
                      <a:pt x="16" y="20"/>
                    </a:cubicBezTo>
                    <a:cubicBezTo>
                      <a:pt x="3" y="33"/>
                      <a:pt x="0" y="46"/>
                      <a:pt x="4" y="60"/>
                    </a:cubicBezTo>
                    <a:cubicBezTo>
                      <a:pt x="8" y="73"/>
                      <a:pt x="34" y="51"/>
                      <a:pt x="42"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grpSp>
        <p:grpSp>
          <p:nvGrpSpPr>
            <p:cNvPr id="63" name="Group 62"/>
            <p:cNvGrpSpPr/>
            <p:nvPr/>
          </p:nvGrpSpPr>
          <p:grpSpPr>
            <a:xfrm>
              <a:off x="5721690" y="2439423"/>
              <a:ext cx="1051091" cy="675273"/>
              <a:chOff x="8418513" y="2527300"/>
              <a:chExt cx="1238250" cy="795338"/>
            </a:xfrm>
          </p:grpSpPr>
          <p:sp>
            <p:nvSpPr>
              <p:cNvPr id="46" name="Freeform 35"/>
              <p:cNvSpPr>
                <a:spLocks/>
              </p:cNvSpPr>
              <p:nvPr/>
            </p:nvSpPr>
            <p:spPr bwMode="auto">
              <a:xfrm>
                <a:off x="8418513" y="2527300"/>
                <a:ext cx="1238250" cy="795338"/>
              </a:xfrm>
              <a:custGeom>
                <a:avLst/>
                <a:gdLst>
                  <a:gd name="T0" fmla="*/ 736 w 736"/>
                  <a:gd name="T1" fmla="*/ 65 h 472"/>
                  <a:gd name="T2" fmla="*/ 736 w 736"/>
                  <a:gd name="T3" fmla="*/ 407 h 472"/>
                  <a:gd name="T4" fmla="*/ 675 w 736"/>
                  <a:gd name="T5" fmla="*/ 472 h 472"/>
                  <a:gd name="T6" fmla="*/ 60 w 736"/>
                  <a:gd name="T7" fmla="*/ 472 h 472"/>
                  <a:gd name="T8" fmla="*/ 0 w 736"/>
                  <a:gd name="T9" fmla="*/ 407 h 472"/>
                  <a:gd name="T10" fmla="*/ 0 w 736"/>
                  <a:gd name="T11" fmla="*/ 65 h 472"/>
                  <a:gd name="T12" fmla="*/ 60 w 736"/>
                  <a:gd name="T13" fmla="*/ 0 h 472"/>
                  <a:gd name="T14" fmla="*/ 675 w 736"/>
                  <a:gd name="T15" fmla="*/ 0 h 472"/>
                  <a:gd name="T16" fmla="*/ 736 w 736"/>
                  <a:gd name="T17" fmla="*/ 6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6" h="472">
                    <a:moveTo>
                      <a:pt x="736" y="65"/>
                    </a:moveTo>
                    <a:cubicBezTo>
                      <a:pt x="736" y="407"/>
                      <a:pt x="736" y="407"/>
                      <a:pt x="736" y="407"/>
                    </a:cubicBezTo>
                    <a:cubicBezTo>
                      <a:pt x="736" y="443"/>
                      <a:pt x="709" y="472"/>
                      <a:pt x="675" y="472"/>
                    </a:cubicBezTo>
                    <a:cubicBezTo>
                      <a:pt x="60" y="472"/>
                      <a:pt x="60" y="472"/>
                      <a:pt x="60" y="472"/>
                    </a:cubicBezTo>
                    <a:cubicBezTo>
                      <a:pt x="27" y="472"/>
                      <a:pt x="0" y="443"/>
                      <a:pt x="0" y="407"/>
                    </a:cubicBezTo>
                    <a:cubicBezTo>
                      <a:pt x="0" y="65"/>
                      <a:pt x="0" y="65"/>
                      <a:pt x="0" y="65"/>
                    </a:cubicBezTo>
                    <a:cubicBezTo>
                      <a:pt x="0" y="29"/>
                      <a:pt x="27" y="0"/>
                      <a:pt x="60" y="0"/>
                    </a:cubicBezTo>
                    <a:cubicBezTo>
                      <a:pt x="675" y="0"/>
                      <a:pt x="675" y="0"/>
                      <a:pt x="675" y="0"/>
                    </a:cubicBezTo>
                    <a:cubicBezTo>
                      <a:pt x="709" y="0"/>
                      <a:pt x="736" y="29"/>
                      <a:pt x="736" y="65"/>
                    </a:cubicBezTo>
                  </a:path>
                </a:pathLst>
              </a:custGeom>
              <a:solidFill>
                <a:srgbClr val="3B3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47" name="Freeform 36"/>
              <p:cNvSpPr>
                <a:spLocks/>
              </p:cNvSpPr>
              <p:nvPr/>
            </p:nvSpPr>
            <p:spPr bwMode="auto">
              <a:xfrm>
                <a:off x="8499475" y="2598738"/>
                <a:ext cx="1074738" cy="658813"/>
              </a:xfrm>
              <a:custGeom>
                <a:avLst/>
                <a:gdLst>
                  <a:gd name="T0" fmla="*/ 639 w 639"/>
                  <a:gd name="T1" fmla="*/ 20 h 391"/>
                  <a:gd name="T2" fmla="*/ 639 w 639"/>
                  <a:gd name="T3" fmla="*/ 372 h 391"/>
                  <a:gd name="T4" fmla="*/ 620 w 639"/>
                  <a:gd name="T5" fmla="*/ 391 h 391"/>
                  <a:gd name="T6" fmla="*/ 20 w 639"/>
                  <a:gd name="T7" fmla="*/ 391 h 391"/>
                  <a:gd name="T8" fmla="*/ 0 w 639"/>
                  <a:gd name="T9" fmla="*/ 372 h 391"/>
                  <a:gd name="T10" fmla="*/ 0 w 639"/>
                  <a:gd name="T11" fmla="*/ 20 h 391"/>
                  <a:gd name="T12" fmla="*/ 20 w 639"/>
                  <a:gd name="T13" fmla="*/ 0 h 391"/>
                  <a:gd name="T14" fmla="*/ 620 w 639"/>
                  <a:gd name="T15" fmla="*/ 0 h 391"/>
                  <a:gd name="T16" fmla="*/ 639 w 639"/>
                  <a:gd name="T17" fmla="*/ 2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9" h="391">
                    <a:moveTo>
                      <a:pt x="639" y="20"/>
                    </a:moveTo>
                    <a:cubicBezTo>
                      <a:pt x="639" y="372"/>
                      <a:pt x="639" y="372"/>
                      <a:pt x="639" y="372"/>
                    </a:cubicBezTo>
                    <a:cubicBezTo>
                      <a:pt x="639" y="383"/>
                      <a:pt x="631" y="391"/>
                      <a:pt x="620" y="391"/>
                    </a:cubicBezTo>
                    <a:cubicBezTo>
                      <a:pt x="20" y="391"/>
                      <a:pt x="20" y="391"/>
                      <a:pt x="20" y="391"/>
                    </a:cubicBezTo>
                    <a:cubicBezTo>
                      <a:pt x="9" y="391"/>
                      <a:pt x="0" y="383"/>
                      <a:pt x="0" y="372"/>
                    </a:cubicBezTo>
                    <a:cubicBezTo>
                      <a:pt x="0" y="20"/>
                      <a:pt x="0" y="20"/>
                      <a:pt x="0" y="20"/>
                    </a:cubicBezTo>
                    <a:cubicBezTo>
                      <a:pt x="0" y="9"/>
                      <a:pt x="9" y="0"/>
                      <a:pt x="20" y="0"/>
                    </a:cubicBezTo>
                    <a:cubicBezTo>
                      <a:pt x="620" y="0"/>
                      <a:pt x="620" y="0"/>
                      <a:pt x="620" y="0"/>
                    </a:cubicBezTo>
                    <a:cubicBezTo>
                      <a:pt x="631" y="0"/>
                      <a:pt x="639" y="9"/>
                      <a:pt x="639" y="20"/>
                    </a:cubicBezTo>
                  </a:path>
                </a:pathLst>
              </a:custGeom>
              <a:solidFill>
                <a:srgbClr val="69ED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48" name="Freeform 37"/>
              <p:cNvSpPr>
                <a:spLocks/>
              </p:cNvSpPr>
              <p:nvPr/>
            </p:nvSpPr>
            <p:spPr bwMode="auto">
              <a:xfrm>
                <a:off x="8499475" y="2598738"/>
                <a:ext cx="701675" cy="658813"/>
              </a:xfrm>
              <a:custGeom>
                <a:avLst/>
                <a:gdLst>
                  <a:gd name="T0" fmla="*/ 417 w 417"/>
                  <a:gd name="T1" fmla="*/ 0 h 391"/>
                  <a:gd name="T2" fmla="*/ 20 w 417"/>
                  <a:gd name="T3" fmla="*/ 0 h 391"/>
                  <a:gd name="T4" fmla="*/ 0 w 417"/>
                  <a:gd name="T5" fmla="*/ 20 h 391"/>
                  <a:gd name="T6" fmla="*/ 0 w 417"/>
                  <a:gd name="T7" fmla="*/ 372 h 391"/>
                  <a:gd name="T8" fmla="*/ 20 w 417"/>
                  <a:gd name="T9" fmla="*/ 391 h 391"/>
                  <a:gd name="T10" fmla="*/ 27 w 417"/>
                  <a:gd name="T11" fmla="*/ 391 h 391"/>
                  <a:gd name="T12" fmla="*/ 417 w 417"/>
                  <a:gd name="T13" fmla="*/ 0 h 391"/>
                </a:gdLst>
                <a:ahLst/>
                <a:cxnLst>
                  <a:cxn ang="0">
                    <a:pos x="T0" y="T1"/>
                  </a:cxn>
                  <a:cxn ang="0">
                    <a:pos x="T2" y="T3"/>
                  </a:cxn>
                  <a:cxn ang="0">
                    <a:pos x="T4" y="T5"/>
                  </a:cxn>
                  <a:cxn ang="0">
                    <a:pos x="T6" y="T7"/>
                  </a:cxn>
                  <a:cxn ang="0">
                    <a:pos x="T8" y="T9"/>
                  </a:cxn>
                  <a:cxn ang="0">
                    <a:pos x="T10" y="T11"/>
                  </a:cxn>
                  <a:cxn ang="0">
                    <a:pos x="T12" y="T13"/>
                  </a:cxn>
                </a:cxnLst>
                <a:rect l="0" t="0" r="r" b="b"/>
                <a:pathLst>
                  <a:path w="417" h="391">
                    <a:moveTo>
                      <a:pt x="417" y="0"/>
                    </a:moveTo>
                    <a:cubicBezTo>
                      <a:pt x="20" y="0"/>
                      <a:pt x="20" y="0"/>
                      <a:pt x="20" y="0"/>
                    </a:cubicBezTo>
                    <a:cubicBezTo>
                      <a:pt x="9" y="0"/>
                      <a:pt x="0" y="9"/>
                      <a:pt x="0" y="20"/>
                    </a:cubicBezTo>
                    <a:cubicBezTo>
                      <a:pt x="0" y="372"/>
                      <a:pt x="0" y="372"/>
                      <a:pt x="0" y="372"/>
                    </a:cubicBezTo>
                    <a:cubicBezTo>
                      <a:pt x="0" y="383"/>
                      <a:pt x="9" y="391"/>
                      <a:pt x="20" y="391"/>
                    </a:cubicBezTo>
                    <a:cubicBezTo>
                      <a:pt x="27" y="391"/>
                      <a:pt x="27" y="391"/>
                      <a:pt x="27" y="391"/>
                    </a:cubicBezTo>
                    <a:cubicBezTo>
                      <a:pt x="417" y="0"/>
                      <a:pt x="417" y="0"/>
                      <a:pt x="417" y="0"/>
                    </a:cubicBezTo>
                  </a:path>
                </a:pathLst>
              </a:custGeom>
              <a:solidFill>
                <a:srgbClr val="D1F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49" name="Freeform 38"/>
              <p:cNvSpPr>
                <a:spLocks/>
              </p:cNvSpPr>
              <p:nvPr/>
            </p:nvSpPr>
            <p:spPr bwMode="auto">
              <a:xfrm>
                <a:off x="8897938" y="2836863"/>
                <a:ext cx="284163" cy="246063"/>
              </a:xfrm>
              <a:custGeom>
                <a:avLst/>
                <a:gdLst>
                  <a:gd name="T0" fmla="*/ 169 w 169"/>
                  <a:gd name="T1" fmla="*/ 95 h 146"/>
                  <a:gd name="T2" fmla="*/ 156 w 169"/>
                  <a:gd name="T3" fmla="*/ 118 h 146"/>
                  <a:gd name="T4" fmla="*/ 123 w 169"/>
                  <a:gd name="T5" fmla="*/ 146 h 146"/>
                  <a:gd name="T6" fmla="*/ 91 w 169"/>
                  <a:gd name="T7" fmla="*/ 138 h 146"/>
                  <a:gd name="T8" fmla="*/ 58 w 169"/>
                  <a:gd name="T9" fmla="*/ 146 h 146"/>
                  <a:gd name="T10" fmla="*/ 25 w 169"/>
                  <a:gd name="T11" fmla="*/ 120 h 146"/>
                  <a:gd name="T12" fmla="*/ 14 w 169"/>
                  <a:gd name="T13" fmla="*/ 24 h 146"/>
                  <a:gd name="T14" fmla="*/ 54 w 169"/>
                  <a:gd name="T15" fmla="*/ 0 h 146"/>
                  <a:gd name="T16" fmla="*/ 90 w 169"/>
                  <a:gd name="T17" fmla="*/ 9 h 146"/>
                  <a:gd name="T18" fmla="*/ 127 w 169"/>
                  <a:gd name="T19" fmla="*/ 0 h 146"/>
                  <a:gd name="T20" fmla="*/ 163 w 169"/>
                  <a:gd name="T21" fmla="*/ 20 h 146"/>
                  <a:gd name="T22" fmla="*/ 169 w 169"/>
                  <a:gd name="T23" fmla="*/ 9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 h="146">
                    <a:moveTo>
                      <a:pt x="169" y="95"/>
                    </a:moveTo>
                    <a:cubicBezTo>
                      <a:pt x="164" y="105"/>
                      <a:pt x="162" y="110"/>
                      <a:pt x="156" y="118"/>
                    </a:cubicBezTo>
                    <a:cubicBezTo>
                      <a:pt x="148" y="131"/>
                      <a:pt x="137" y="146"/>
                      <a:pt x="123" y="146"/>
                    </a:cubicBezTo>
                    <a:cubicBezTo>
                      <a:pt x="111" y="146"/>
                      <a:pt x="107" y="138"/>
                      <a:pt x="91" y="138"/>
                    </a:cubicBezTo>
                    <a:cubicBezTo>
                      <a:pt x="74" y="138"/>
                      <a:pt x="70" y="146"/>
                      <a:pt x="58" y="146"/>
                    </a:cubicBezTo>
                    <a:cubicBezTo>
                      <a:pt x="44" y="146"/>
                      <a:pt x="33" y="132"/>
                      <a:pt x="25" y="120"/>
                    </a:cubicBezTo>
                    <a:cubicBezTo>
                      <a:pt x="3" y="86"/>
                      <a:pt x="0" y="46"/>
                      <a:pt x="14" y="24"/>
                    </a:cubicBezTo>
                    <a:cubicBezTo>
                      <a:pt x="24" y="9"/>
                      <a:pt x="39" y="0"/>
                      <a:pt x="54" y="0"/>
                    </a:cubicBezTo>
                    <a:cubicBezTo>
                      <a:pt x="69" y="0"/>
                      <a:pt x="78" y="9"/>
                      <a:pt x="90" y="9"/>
                    </a:cubicBezTo>
                    <a:cubicBezTo>
                      <a:pt x="102" y="9"/>
                      <a:pt x="110" y="0"/>
                      <a:pt x="127" y="0"/>
                    </a:cubicBezTo>
                    <a:cubicBezTo>
                      <a:pt x="140" y="0"/>
                      <a:pt x="153" y="7"/>
                      <a:pt x="163" y="20"/>
                    </a:cubicBezTo>
                    <a:cubicBezTo>
                      <a:pt x="131" y="37"/>
                      <a:pt x="136" y="83"/>
                      <a:pt x="169"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50" name="Freeform 39"/>
              <p:cNvSpPr>
                <a:spLocks/>
              </p:cNvSpPr>
              <p:nvPr/>
            </p:nvSpPr>
            <p:spPr bwMode="auto">
              <a:xfrm>
                <a:off x="9034463" y="2762250"/>
                <a:ext cx="73025" cy="93663"/>
              </a:xfrm>
              <a:custGeom>
                <a:avLst/>
                <a:gdLst>
                  <a:gd name="T0" fmla="*/ 33 w 44"/>
                  <a:gd name="T1" fmla="*/ 31 h 56"/>
                  <a:gd name="T2" fmla="*/ 42 w 44"/>
                  <a:gd name="T3" fmla="*/ 0 h 56"/>
                  <a:gd name="T4" fmla="*/ 13 w 44"/>
                  <a:gd name="T5" fmla="*/ 15 h 56"/>
                  <a:gd name="T6" fmla="*/ 3 w 44"/>
                  <a:gd name="T7" fmla="*/ 46 h 56"/>
                  <a:gd name="T8" fmla="*/ 33 w 44"/>
                  <a:gd name="T9" fmla="*/ 31 h 56"/>
                </a:gdLst>
                <a:ahLst/>
                <a:cxnLst>
                  <a:cxn ang="0">
                    <a:pos x="T0" y="T1"/>
                  </a:cxn>
                  <a:cxn ang="0">
                    <a:pos x="T2" y="T3"/>
                  </a:cxn>
                  <a:cxn ang="0">
                    <a:pos x="T4" y="T5"/>
                  </a:cxn>
                  <a:cxn ang="0">
                    <a:pos x="T6" y="T7"/>
                  </a:cxn>
                  <a:cxn ang="0">
                    <a:pos x="T8" y="T9"/>
                  </a:cxn>
                </a:cxnLst>
                <a:rect l="0" t="0" r="r" b="b"/>
                <a:pathLst>
                  <a:path w="44" h="56">
                    <a:moveTo>
                      <a:pt x="33" y="31"/>
                    </a:moveTo>
                    <a:cubicBezTo>
                      <a:pt x="39" y="23"/>
                      <a:pt x="44" y="11"/>
                      <a:pt x="42" y="0"/>
                    </a:cubicBezTo>
                    <a:cubicBezTo>
                      <a:pt x="32" y="1"/>
                      <a:pt x="21" y="8"/>
                      <a:pt x="13" y="15"/>
                    </a:cubicBezTo>
                    <a:cubicBezTo>
                      <a:pt x="3" y="25"/>
                      <a:pt x="0" y="35"/>
                      <a:pt x="3" y="46"/>
                    </a:cubicBezTo>
                    <a:cubicBezTo>
                      <a:pt x="7" y="56"/>
                      <a:pt x="26" y="39"/>
                      <a:pt x="33"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grpSp>
        <p:grpSp>
          <p:nvGrpSpPr>
            <p:cNvPr id="64" name="Group 63"/>
            <p:cNvGrpSpPr/>
            <p:nvPr/>
          </p:nvGrpSpPr>
          <p:grpSpPr>
            <a:xfrm>
              <a:off x="7442762" y="2302311"/>
              <a:ext cx="489162" cy="876103"/>
              <a:chOff x="10883900" y="2409825"/>
              <a:chExt cx="576263" cy="1031875"/>
            </a:xfrm>
          </p:grpSpPr>
          <p:sp>
            <p:nvSpPr>
              <p:cNvPr id="51" name="Rectangle 40"/>
              <p:cNvSpPr>
                <a:spLocks noChangeArrowheads="1"/>
              </p:cNvSpPr>
              <p:nvPr/>
            </p:nvSpPr>
            <p:spPr bwMode="auto">
              <a:xfrm>
                <a:off x="10883900" y="2409825"/>
                <a:ext cx="576263" cy="1031875"/>
              </a:xfrm>
              <a:prstGeom prst="rect">
                <a:avLst/>
              </a:prstGeom>
              <a:solidFill>
                <a:srgbClr val="3B34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52" name="Rectangle 41"/>
              <p:cNvSpPr>
                <a:spLocks noChangeArrowheads="1"/>
              </p:cNvSpPr>
              <p:nvPr/>
            </p:nvSpPr>
            <p:spPr bwMode="auto">
              <a:xfrm>
                <a:off x="10883900" y="2409825"/>
                <a:ext cx="576263"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53" name="Freeform 42"/>
              <p:cNvSpPr>
                <a:spLocks/>
              </p:cNvSpPr>
              <p:nvPr/>
            </p:nvSpPr>
            <p:spPr bwMode="auto">
              <a:xfrm>
                <a:off x="10914063" y="2430463"/>
                <a:ext cx="517525" cy="871538"/>
              </a:xfrm>
              <a:custGeom>
                <a:avLst/>
                <a:gdLst>
                  <a:gd name="T0" fmla="*/ 288 w 307"/>
                  <a:gd name="T1" fmla="*/ 517 h 517"/>
                  <a:gd name="T2" fmla="*/ 19 w 307"/>
                  <a:gd name="T3" fmla="*/ 517 h 517"/>
                  <a:gd name="T4" fmla="*/ 0 w 307"/>
                  <a:gd name="T5" fmla="*/ 497 h 517"/>
                  <a:gd name="T6" fmla="*/ 0 w 307"/>
                  <a:gd name="T7" fmla="*/ 19 h 517"/>
                  <a:gd name="T8" fmla="*/ 19 w 307"/>
                  <a:gd name="T9" fmla="*/ 0 h 517"/>
                  <a:gd name="T10" fmla="*/ 288 w 307"/>
                  <a:gd name="T11" fmla="*/ 0 h 517"/>
                  <a:gd name="T12" fmla="*/ 307 w 307"/>
                  <a:gd name="T13" fmla="*/ 19 h 517"/>
                  <a:gd name="T14" fmla="*/ 307 w 307"/>
                  <a:gd name="T15" fmla="*/ 497 h 517"/>
                  <a:gd name="T16" fmla="*/ 288 w 307"/>
                  <a:gd name="T17" fmla="*/ 517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7" h="517">
                    <a:moveTo>
                      <a:pt x="288" y="517"/>
                    </a:moveTo>
                    <a:cubicBezTo>
                      <a:pt x="19" y="517"/>
                      <a:pt x="19" y="517"/>
                      <a:pt x="19" y="517"/>
                    </a:cubicBezTo>
                    <a:cubicBezTo>
                      <a:pt x="9" y="517"/>
                      <a:pt x="0" y="508"/>
                      <a:pt x="0" y="497"/>
                    </a:cubicBezTo>
                    <a:cubicBezTo>
                      <a:pt x="0" y="19"/>
                      <a:pt x="0" y="19"/>
                      <a:pt x="0" y="19"/>
                    </a:cubicBezTo>
                    <a:cubicBezTo>
                      <a:pt x="0" y="8"/>
                      <a:pt x="9" y="0"/>
                      <a:pt x="19" y="0"/>
                    </a:cubicBezTo>
                    <a:cubicBezTo>
                      <a:pt x="288" y="0"/>
                      <a:pt x="288" y="0"/>
                      <a:pt x="288" y="0"/>
                    </a:cubicBezTo>
                    <a:cubicBezTo>
                      <a:pt x="299" y="0"/>
                      <a:pt x="307" y="8"/>
                      <a:pt x="307" y="19"/>
                    </a:cubicBezTo>
                    <a:cubicBezTo>
                      <a:pt x="307" y="497"/>
                      <a:pt x="307" y="497"/>
                      <a:pt x="307" y="497"/>
                    </a:cubicBezTo>
                    <a:cubicBezTo>
                      <a:pt x="307" y="508"/>
                      <a:pt x="299" y="517"/>
                      <a:pt x="288" y="517"/>
                    </a:cubicBezTo>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54" name="Freeform 43"/>
              <p:cNvSpPr>
                <a:spLocks/>
              </p:cNvSpPr>
              <p:nvPr/>
            </p:nvSpPr>
            <p:spPr bwMode="auto">
              <a:xfrm>
                <a:off x="10914063" y="2430463"/>
                <a:ext cx="517525" cy="733425"/>
              </a:xfrm>
              <a:custGeom>
                <a:avLst/>
                <a:gdLst>
                  <a:gd name="T0" fmla="*/ 288 w 307"/>
                  <a:gd name="T1" fmla="*/ 0 h 435"/>
                  <a:gd name="T2" fmla="*/ 19 w 307"/>
                  <a:gd name="T3" fmla="*/ 0 h 435"/>
                  <a:gd name="T4" fmla="*/ 0 w 307"/>
                  <a:gd name="T5" fmla="*/ 19 h 435"/>
                  <a:gd name="T6" fmla="*/ 0 w 307"/>
                  <a:gd name="T7" fmla="*/ 435 h 435"/>
                  <a:gd name="T8" fmla="*/ 307 w 307"/>
                  <a:gd name="T9" fmla="*/ 149 h 435"/>
                  <a:gd name="T10" fmla="*/ 307 w 307"/>
                  <a:gd name="T11" fmla="*/ 19 h 435"/>
                  <a:gd name="T12" fmla="*/ 288 w 307"/>
                  <a:gd name="T13" fmla="*/ 0 h 435"/>
                </a:gdLst>
                <a:ahLst/>
                <a:cxnLst>
                  <a:cxn ang="0">
                    <a:pos x="T0" y="T1"/>
                  </a:cxn>
                  <a:cxn ang="0">
                    <a:pos x="T2" y="T3"/>
                  </a:cxn>
                  <a:cxn ang="0">
                    <a:pos x="T4" y="T5"/>
                  </a:cxn>
                  <a:cxn ang="0">
                    <a:pos x="T6" y="T7"/>
                  </a:cxn>
                  <a:cxn ang="0">
                    <a:pos x="T8" y="T9"/>
                  </a:cxn>
                  <a:cxn ang="0">
                    <a:pos x="T10" y="T11"/>
                  </a:cxn>
                  <a:cxn ang="0">
                    <a:pos x="T12" y="T13"/>
                  </a:cxn>
                </a:cxnLst>
                <a:rect l="0" t="0" r="r" b="b"/>
                <a:pathLst>
                  <a:path w="307" h="435">
                    <a:moveTo>
                      <a:pt x="288" y="0"/>
                    </a:moveTo>
                    <a:cubicBezTo>
                      <a:pt x="19" y="0"/>
                      <a:pt x="19" y="0"/>
                      <a:pt x="19" y="0"/>
                    </a:cubicBezTo>
                    <a:cubicBezTo>
                      <a:pt x="9" y="0"/>
                      <a:pt x="0" y="8"/>
                      <a:pt x="0" y="19"/>
                    </a:cubicBezTo>
                    <a:cubicBezTo>
                      <a:pt x="0" y="435"/>
                      <a:pt x="0" y="435"/>
                      <a:pt x="0" y="435"/>
                    </a:cubicBezTo>
                    <a:cubicBezTo>
                      <a:pt x="307" y="149"/>
                      <a:pt x="307" y="149"/>
                      <a:pt x="307" y="149"/>
                    </a:cubicBezTo>
                    <a:cubicBezTo>
                      <a:pt x="307" y="19"/>
                      <a:pt x="307" y="19"/>
                      <a:pt x="307" y="19"/>
                    </a:cubicBezTo>
                    <a:cubicBezTo>
                      <a:pt x="307" y="8"/>
                      <a:pt x="299" y="0"/>
                      <a:pt x="288" y="0"/>
                    </a:cubicBezTo>
                  </a:path>
                </a:pathLst>
              </a:custGeom>
              <a:solidFill>
                <a:srgbClr val="F47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55" name="Oval 44"/>
              <p:cNvSpPr>
                <a:spLocks noChangeArrowheads="1"/>
              </p:cNvSpPr>
              <p:nvPr/>
            </p:nvSpPr>
            <p:spPr bwMode="auto">
              <a:xfrm>
                <a:off x="11153775" y="3357563"/>
                <a:ext cx="38100" cy="38100"/>
              </a:xfrm>
              <a:prstGeom prst="ellipse">
                <a:avLst/>
              </a:prstGeom>
              <a:solidFill>
                <a:srgbClr val="F3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56" name="Freeform 45"/>
              <p:cNvSpPr>
                <a:spLocks/>
              </p:cNvSpPr>
              <p:nvPr/>
            </p:nvSpPr>
            <p:spPr bwMode="auto">
              <a:xfrm>
                <a:off x="11153775" y="2689225"/>
                <a:ext cx="152400" cy="133350"/>
              </a:xfrm>
              <a:custGeom>
                <a:avLst/>
                <a:gdLst>
                  <a:gd name="T0" fmla="*/ 96 w 96"/>
                  <a:gd name="T1" fmla="*/ 84 h 84"/>
                  <a:gd name="T2" fmla="*/ 96 w 96"/>
                  <a:gd name="T3" fmla="*/ 0 h 84"/>
                  <a:gd name="T4" fmla="*/ 0 w 96"/>
                  <a:gd name="T5" fmla="*/ 14 h 84"/>
                  <a:gd name="T6" fmla="*/ 0 w 96"/>
                  <a:gd name="T7" fmla="*/ 84 h 84"/>
                  <a:gd name="T8" fmla="*/ 96 w 96"/>
                  <a:gd name="T9" fmla="*/ 84 h 84"/>
                </a:gdLst>
                <a:ahLst/>
                <a:cxnLst>
                  <a:cxn ang="0">
                    <a:pos x="T0" y="T1"/>
                  </a:cxn>
                  <a:cxn ang="0">
                    <a:pos x="T2" y="T3"/>
                  </a:cxn>
                  <a:cxn ang="0">
                    <a:pos x="T4" y="T5"/>
                  </a:cxn>
                  <a:cxn ang="0">
                    <a:pos x="T6" y="T7"/>
                  </a:cxn>
                  <a:cxn ang="0">
                    <a:pos x="T8" y="T9"/>
                  </a:cxn>
                </a:cxnLst>
                <a:rect l="0" t="0" r="r" b="b"/>
                <a:pathLst>
                  <a:path w="96" h="84">
                    <a:moveTo>
                      <a:pt x="96" y="84"/>
                    </a:moveTo>
                    <a:lnTo>
                      <a:pt x="96" y="0"/>
                    </a:lnTo>
                    <a:lnTo>
                      <a:pt x="0" y="14"/>
                    </a:lnTo>
                    <a:lnTo>
                      <a:pt x="0" y="84"/>
                    </a:lnTo>
                    <a:lnTo>
                      <a:pt x="96"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57" name="Freeform 46"/>
              <p:cNvSpPr>
                <a:spLocks/>
              </p:cNvSpPr>
              <p:nvPr/>
            </p:nvSpPr>
            <p:spPr bwMode="auto">
              <a:xfrm>
                <a:off x="11031538" y="2713038"/>
                <a:ext cx="112713" cy="109538"/>
              </a:xfrm>
              <a:custGeom>
                <a:avLst/>
                <a:gdLst>
                  <a:gd name="T0" fmla="*/ 71 w 71"/>
                  <a:gd name="T1" fmla="*/ 0 h 69"/>
                  <a:gd name="T2" fmla="*/ 0 w 71"/>
                  <a:gd name="T3" fmla="*/ 11 h 69"/>
                  <a:gd name="T4" fmla="*/ 0 w 71"/>
                  <a:gd name="T5" fmla="*/ 69 h 69"/>
                  <a:gd name="T6" fmla="*/ 71 w 71"/>
                  <a:gd name="T7" fmla="*/ 69 h 69"/>
                  <a:gd name="T8" fmla="*/ 71 w 71"/>
                  <a:gd name="T9" fmla="*/ 0 h 69"/>
                </a:gdLst>
                <a:ahLst/>
                <a:cxnLst>
                  <a:cxn ang="0">
                    <a:pos x="T0" y="T1"/>
                  </a:cxn>
                  <a:cxn ang="0">
                    <a:pos x="T2" y="T3"/>
                  </a:cxn>
                  <a:cxn ang="0">
                    <a:pos x="T4" y="T5"/>
                  </a:cxn>
                  <a:cxn ang="0">
                    <a:pos x="T6" y="T7"/>
                  </a:cxn>
                  <a:cxn ang="0">
                    <a:pos x="T8" y="T9"/>
                  </a:cxn>
                </a:cxnLst>
                <a:rect l="0" t="0" r="r" b="b"/>
                <a:pathLst>
                  <a:path w="71" h="69">
                    <a:moveTo>
                      <a:pt x="71" y="0"/>
                    </a:moveTo>
                    <a:lnTo>
                      <a:pt x="0" y="11"/>
                    </a:lnTo>
                    <a:lnTo>
                      <a:pt x="0" y="69"/>
                    </a:lnTo>
                    <a:lnTo>
                      <a:pt x="71" y="69"/>
                    </a:lnTo>
                    <a:lnTo>
                      <a:pt x="7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58" name="Freeform 47"/>
              <p:cNvSpPr>
                <a:spLocks/>
              </p:cNvSpPr>
              <p:nvPr/>
            </p:nvSpPr>
            <p:spPr bwMode="auto">
              <a:xfrm>
                <a:off x="11031538" y="2835275"/>
                <a:ext cx="112713" cy="111125"/>
              </a:xfrm>
              <a:custGeom>
                <a:avLst/>
                <a:gdLst>
                  <a:gd name="T0" fmla="*/ 0 w 71"/>
                  <a:gd name="T1" fmla="*/ 0 h 70"/>
                  <a:gd name="T2" fmla="*/ 0 w 71"/>
                  <a:gd name="T3" fmla="*/ 59 h 70"/>
                  <a:gd name="T4" fmla="*/ 71 w 71"/>
                  <a:gd name="T5" fmla="*/ 70 h 70"/>
                  <a:gd name="T6" fmla="*/ 71 w 71"/>
                  <a:gd name="T7" fmla="*/ 0 h 70"/>
                  <a:gd name="T8" fmla="*/ 0 w 71"/>
                  <a:gd name="T9" fmla="*/ 0 h 70"/>
                </a:gdLst>
                <a:ahLst/>
                <a:cxnLst>
                  <a:cxn ang="0">
                    <a:pos x="T0" y="T1"/>
                  </a:cxn>
                  <a:cxn ang="0">
                    <a:pos x="T2" y="T3"/>
                  </a:cxn>
                  <a:cxn ang="0">
                    <a:pos x="T4" y="T5"/>
                  </a:cxn>
                  <a:cxn ang="0">
                    <a:pos x="T6" y="T7"/>
                  </a:cxn>
                  <a:cxn ang="0">
                    <a:pos x="T8" y="T9"/>
                  </a:cxn>
                </a:cxnLst>
                <a:rect l="0" t="0" r="r" b="b"/>
                <a:pathLst>
                  <a:path w="71" h="70">
                    <a:moveTo>
                      <a:pt x="0" y="0"/>
                    </a:moveTo>
                    <a:lnTo>
                      <a:pt x="0" y="59"/>
                    </a:lnTo>
                    <a:lnTo>
                      <a:pt x="71" y="70"/>
                    </a:lnTo>
                    <a:lnTo>
                      <a:pt x="7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p:nvSpPr>
              <p:cNvPr id="59" name="Freeform 48"/>
              <p:cNvSpPr>
                <a:spLocks/>
              </p:cNvSpPr>
              <p:nvPr/>
            </p:nvSpPr>
            <p:spPr bwMode="auto">
              <a:xfrm>
                <a:off x="11153775" y="2835275"/>
                <a:ext cx="152400" cy="134938"/>
              </a:xfrm>
              <a:custGeom>
                <a:avLst/>
                <a:gdLst>
                  <a:gd name="T0" fmla="*/ 0 w 96"/>
                  <a:gd name="T1" fmla="*/ 71 h 85"/>
                  <a:gd name="T2" fmla="*/ 96 w 96"/>
                  <a:gd name="T3" fmla="*/ 85 h 85"/>
                  <a:gd name="T4" fmla="*/ 96 w 96"/>
                  <a:gd name="T5" fmla="*/ 0 h 85"/>
                  <a:gd name="T6" fmla="*/ 0 w 96"/>
                  <a:gd name="T7" fmla="*/ 0 h 85"/>
                  <a:gd name="T8" fmla="*/ 0 w 96"/>
                  <a:gd name="T9" fmla="*/ 71 h 85"/>
                </a:gdLst>
                <a:ahLst/>
                <a:cxnLst>
                  <a:cxn ang="0">
                    <a:pos x="T0" y="T1"/>
                  </a:cxn>
                  <a:cxn ang="0">
                    <a:pos x="T2" y="T3"/>
                  </a:cxn>
                  <a:cxn ang="0">
                    <a:pos x="T4" y="T5"/>
                  </a:cxn>
                  <a:cxn ang="0">
                    <a:pos x="T6" y="T7"/>
                  </a:cxn>
                  <a:cxn ang="0">
                    <a:pos x="T8" y="T9"/>
                  </a:cxn>
                </a:cxnLst>
                <a:rect l="0" t="0" r="r" b="b"/>
                <a:pathLst>
                  <a:path w="96" h="85">
                    <a:moveTo>
                      <a:pt x="0" y="71"/>
                    </a:moveTo>
                    <a:lnTo>
                      <a:pt x="96" y="85"/>
                    </a:lnTo>
                    <a:lnTo>
                      <a:pt x="96" y="0"/>
                    </a:lnTo>
                    <a:lnTo>
                      <a:pt x="0" y="0"/>
                    </a:lnTo>
                    <a:lnTo>
                      <a:pt x="0" y="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grpSp>
      </p:grpSp>
      <p:sp>
        <p:nvSpPr>
          <p:cNvPr id="66" name="Rectangle 65"/>
          <p:cNvSpPr/>
          <p:nvPr/>
        </p:nvSpPr>
        <p:spPr bwMode="auto">
          <a:xfrm>
            <a:off x="367544" y="498"/>
            <a:ext cx="8020774" cy="1792470"/>
          </a:xfrm>
          <a:prstGeom prst="rect">
            <a:avLst/>
          </a:prstGeom>
          <a:solidFill>
            <a:srgbClr val="36ABD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3"/>
          <a:stretch>
            <a:fillRect/>
          </a:stretch>
        </p:blipFill>
        <p:spPr>
          <a:xfrm>
            <a:off x="1587532" y="5406775"/>
            <a:ext cx="3739969" cy="455210"/>
          </a:xfrm>
          <a:prstGeom prst="rect">
            <a:avLst/>
          </a:prstGeom>
        </p:spPr>
      </p:pic>
      <p:sp>
        <p:nvSpPr>
          <p:cNvPr id="4" name="Title 3"/>
          <p:cNvSpPr>
            <a:spLocks noGrp="1"/>
          </p:cNvSpPr>
          <p:nvPr>
            <p:ph type="title"/>
          </p:nvPr>
        </p:nvSpPr>
        <p:spPr/>
        <p:txBody>
          <a:bodyPr/>
          <a:lstStyle/>
          <a:p>
            <a:r>
              <a:rPr lang="en-US" sz="4799" dirty="0" smtClean="0">
                <a:gradFill>
                  <a:gsLst>
                    <a:gs pos="11811">
                      <a:srgbClr val="FFFFFF"/>
                    </a:gs>
                    <a:gs pos="35000">
                      <a:srgbClr val="FFFFFF"/>
                    </a:gs>
                  </a:gsLst>
                  <a:lin ang="5400000" scaled="1"/>
                </a:gradFill>
              </a:rPr>
              <a:t>The Microsoft </a:t>
            </a:r>
            <a:r>
              <a:rPr lang="en-US" sz="4799" dirty="0">
                <a:gradFill>
                  <a:gsLst>
                    <a:gs pos="11811">
                      <a:srgbClr val="FFFFFF"/>
                    </a:gs>
                    <a:gs pos="35000">
                      <a:srgbClr val="FFFFFF"/>
                    </a:gs>
                  </a:gsLst>
                  <a:lin ang="5400000" scaled="1"/>
                </a:gradFill>
              </a:rPr>
              <a:t>development platform</a:t>
            </a:r>
          </a:p>
        </p:txBody>
      </p:sp>
      <p:sp>
        <p:nvSpPr>
          <p:cNvPr id="17" name="Rectangle 6"/>
          <p:cNvSpPr>
            <a:spLocks noChangeArrowheads="1"/>
          </p:cNvSpPr>
          <p:nvPr/>
        </p:nvSpPr>
        <p:spPr bwMode="auto">
          <a:xfrm>
            <a:off x="434210" y="1857449"/>
            <a:ext cx="11564884" cy="196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098"/>
            <a:endParaRPr lang="en-US" sz="1767">
              <a:solidFill>
                <a:srgbClr val="616161"/>
              </a:solidFill>
            </a:endParaRPr>
          </a:p>
        </p:txBody>
      </p:sp>
      <p:sp useBgFill="1">
        <p:nvSpPr>
          <p:cNvPr id="2" name="Rectangle 1"/>
          <p:cNvSpPr/>
          <p:nvPr/>
        </p:nvSpPr>
        <p:spPr bwMode="auto">
          <a:xfrm>
            <a:off x="-52" y="1784220"/>
            <a:ext cx="434596" cy="4650031"/>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1" name="Picture 6" descr="C:\temp\VS_Wht_rgb.png"/>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194808" y="2346362"/>
            <a:ext cx="2003937" cy="561203"/>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2" name="Picture 71"/>
          <p:cNvPicPr>
            <a:picLocks noChangeAspect="1"/>
          </p:cNvPicPr>
          <p:nvPr/>
        </p:nvPicPr>
        <p:blipFill>
          <a:blip r:embed="rId5"/>
          <a:stretch>
            <a:fillRect/>
          </a:stretch>
        </p:blipFill>
        <p:spPr>
          <a:xfrm>
            <a:off x="9210666" y="3254370"/>
            <a:ext cx="2694982" cy="549132"/>
          </a:xfrm>
          <a:prstGeom prst="rect">
            <a:avLst/>
          </a:prstGeom>
        </p:spPr>
      </p:pic>
      <p:sp>
        <p:nvSpPr>
          <p:cNvPr id="73" name="TextBox 72"/>
          <p:cNvSpPr txBox="1"/>
          <p:nvPr/>
        </p:nvSpPr>
        <p:spPr>
          <a:xfrm>
            <a:off x="9304507" y="4337090"/>
            <a:ext cx="2472063" cy="2071568"/>
          </a:xfrm>
          <a:prstGeom prst="rect">
            <a:avLst/>
          </a:prstGeom>
          <a:noFill/>
        </p:spPr>
        <p:txBody>
          <a:bodyPr wrap="square" lIns="0" tIns="0" rIns="0" bIns="0" rtlCol="0">
            <a:spAutoFit/>
          </a:bodyPr>
          <a:lstStyle/>
          <a:p>
            <a:pPr defTabSz="1242843">
              <a:lnSpc>
                <a:spcPct val="150000"/>
              </a:lnSpc>
            </a:pPr>
            <a:r>
              <a:rPr lang="en-US" sz="1599" kern="0" dirty="0">
                <a:solidFill>
                  <a:srgbClr val="682A7A">
                    <a:lumMod val="40000"/>
                    <a:lumOff val="60000"/>
                  </a:srgbClr>
                </a:solidFill>
                <a:latin typeface="Segoe UI Light"/>
                <a:ea typeface="Segoe UI" pitchFamily="34" charset="0"/>
                <a:cs typeface="Segoe UI Light"/>
              </a:rPr>
              <a:t>Runtimes + Languages</a:t>
            </a:r>
          </a:p>
          <a:p>
            <a:pPr defTabSz="1242843">
              <a:lnSpc>
                <a:spcPct val="150000"/>
              </a:lnSpc>
            </a:pPr>
            <a:r>
              <a:rPr lang="en-US" kern="0" dirty="0">
                <a:solidFill>
                  <a:srgbClr val="FFFFFF"/>
                </a:solidFill>
                <a:latin typeface="Segoe UI Light"/>
                <a:ea typeface="Segoe UI" pitchFamily="34" charset="0"/>
                <a:cs typeface="Segoe UI Light"/>
              </a:rPr>
              <a:t>.NET (C# / VB)</a:t>
            </a:r>
          </a:p>
          <a:p>
            <a:pPr defTabSz="1242843">
              <a:lnSpc>
                <a:spcPct val="150000"/>
              </a:lnSpc>
            </a:pPr>
            <a:r>
              <a:rPr lang="en-US" kern="0" dirty="0">
                <a:solidFill>
                  <a:srgbClr val="FFFFFF"/>
                </a:solidFill>
                <a:latin typeface="Segoe UI Light"/>
                <a:ea typeface="Segoe UI" pitchFamily="34" charset="0"/>
                <a:cs typeface="Segoe UI Light"/>
              </a:rPr>
              <a:t>HTML/JS</a:t>
            </a:r>
          </a:p>
          <a:p>
            <a:pPr defTabSz="1242843">
              <a:lnSpc>
                <a:spcPct val="150000"/>
              </a:lnSpc>
            </a:pPr>
            <a:r>
              <a:rPr lang="en-US" kern="0" dirty="0">
                <a:solidFill>
                  <a:srgbClr val="FFFFFF"/>
                </a:solidFill>
                <a:latin typeface="Segoe UI Light"/>
                <a:ea typeface="Segoe UI" pitchFamily="34" charset="0"/>
                <a:cs typeface="Segoe UI Light"/>
              </a:rPr>
              <a:t>C++</a:t>
            </a:r>
          </a:p>
          <a:p>
            <a:pPr defTabSz="1242843">
              <a:lnSpc>
                <a:spcPct val="150000"/>
              </a:lnSpc>
            </a:pPr>
            <a:r>
              <a:rPr lang="en-US" kern="0" dirty="0">
                <a:solidFill>
                  <a:srgbClr val="FFFFFF"/>
                </a:solidFill>
                <a:latin typeface="Segoe UI Light"/>
                <a:ea typeface="Segoe UI" pitchFamily="34" charset="0"/>
                <a:cs typeface="Segoe UI Light"/>
              </a:rPr>
              <a:t>Others</a:t>
            </a:r>
          </a:p>
        </p:txBody>
      </p:sp>
      <p:sp>
        <p:nvSpPr>
          <p:cNvPr id="74" name="TextBox 73"/>
          <p:cNvSpPr txBox="1"/>
          <p:nvPr/>
        </p:nvSpPr>
        <p:spPr>
          <a:xfrm>
            <a:off x="9304507" y="1943222"/>
            <a:ext cx="2472063" cy="376489"/>
          </a:xfrm>
          <a:prstGeom prst="rect">
            <a:avLst/>
          </a:prstGeom>
          <a:noFill/>
        </p:spPr>
        <p:txBody>
          <a:bodyPr wrap="square" lIns="0" tIns="0" rIns="0" bIns="0" rtlCol="0">
            <a:spAutoFit/>
          </a:bodyPr>
          <a:lstStyle/>
          <a:p>
            <a:pPr defTabSz="1242843">
              <a:lnSpc>
                <a:spcPct val="150000"/>
              </a:lnSpc>
            </a:pPr>
            <a:r>
              <a:rPr lang="en-US" sz="1599" kern="0" dirty="0">
                <a:solidFill>
                  <a:srgbClr val="682A7A">
                    <a:lumMod val="40000"/>
                    <a:lumOff val="60000"/>
                  </a:srgbClr>
                </a:solidFill>
                <a:latin typeface="Segoe UI Light"/>
                <a:ea typeface="Segoe UI" pitchFamily="34" charset="0"/>
                <a:cs typeface="Segoe UI Light"/>
              </a:rPr>
              <a:t>Tools</a:t>
            </a:r>
            <a:endParaRPr lang="en-US" sz="2175" b="1" kern="0" dirty="0">
              <a:solidFill>
                <a:srgbClr val="FFFFFF"/>
              </a:solidFill>
              <a:latin typeface="Segoe UI Light"/>
              <a:ea typeface="Segoe UI" pitchFamily="34" charset="0"/>
              <a:cs typeface="Segoe UI Light"/>
            </a:endParaRPr>
          </a:p>
        </p:txBody>
      </p:sp>
      <p:sp>
        <p:nvSpPr>
          <p:cNvPr id="102" name="Oval 24"/>
          <p:cNvSpPr>
            <a:spLocks noChangeArrowheads="1"/>
          </p:cNvSpPr>
          <p:nvPr/>
        </p:nvSpPr>
        <p:spPr bwMode="auto">
          <a:xfrm>
            <a:off x="4986514" y="3995667"/>
            <a:ext cx="330153" cy="331741"/>
          </a:xfrm>
          <a:prstGeom prst="ellipse">
            <a:avLst/>
          </a:prstGeom>
          <a:solidFill>
            <a:srgbClr val="73E1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03" name="Oval 25"/>
          <p:cNvSpPr>
            <a:spLocks noChangeArrowheads="1"/>
          </p:cNvSpPr>
          <p:nvPr/>
        </p:nvSpPr>
        <p:spPr bwMode="auto">
          <a:xfrm>
            <a:off x="5200795" y="3871860"/>
            <a:ext cx="376185" cy="379360"/>
          </a:xfrm>
          <a:prstGeom prst="ellipse">
            <a:avLst/>
          </a:prstGeom>
          <a:solidFill>
            <a:srgbClr val="73E1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04" name="Oval 26"/>
          <p:cNvSpPr>
            <a:spLocks noChangeArrowheads="1"/>
          </p:cNvSpPr>
          <p:nvPr/>
        </p:nvSpPr>
        <p:spPr bwMode="auto">
          <a:xfrm>
            <a:off x="5480156" y="4108364"/>
            <a:ext cx="220631" cy="219043"/>
          </a:xfrm>
          <a:prstGeom prst="ellipse">
            <a:avLst/>
          </a:prstGeom>
          <a:solidFill>
            <a:srgbClr val="73E1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05" name="Rectangle 27"/>
          <p:cNvSpPr>
            <a:spLocks noChangeArrowheads="1"/>
          </p:cNvSpPr>
          <p:nvPr/>
        </p:nvSpPr>
        <p:spPr bwMode="auto">
          <a:xfrm>
            <a:off x="5157939" y="4197251"/>
            <a:ext cx="433327" cy="130157"/>
          </a:xfrm>
          <a:prstGeom prst="rect">
            <a:avLst/>
          </a:prstGeom>
          <a:solidFill>
            <a:srgbClr val="73E1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18" name="Freeform 117"/>
          <p:cNvSpPr>
            <a:spLocks noChangeArrowheads="1"/>
          </p:cNvSpPr>
          <p:nvPr/>
        </p:nvSpPr>
        <p:spPr bwMode="auto">
          <a:xfrm>
            <a:off x="434362" y="4481371"/>
            <a:ext cx="312542" cy="563485"/>
          </a:xfrm>
          <a:custGeom>
            <a:avLst/>
            <a:gdLst>
              <a:gd name="connsiteX0" fmla="*/ 32393 w 312587"/>
              <a:gd name="connsiteY0" fmla="*/ 0 h 563564"/>
              <a:gd name="connsiteX1" fmla="*/ 312587 w 312587"/>
              <a:gd name="connsiteY1" fmla="*/ 281782 h 563564"/>
              <a:gd name="connsiteX2" fmla="*/ 32393 w 312587"/>
              <a:gd name="connsiteY2" fmla="*/ 563564 h 563564"/>
              <a:gd name="connsiteX3" fmla="*/ 0 w 312587"/>
              <a:gd name="connsiteY3" fmla="*/ 560280 h 563564"/>
              <a:gd name="connsiteX4" fmla="*/ 0 w 312587"/>
              <a:gd name="connsiteY4" fmla="*/ 3284 h 563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587" h="563564">
                <a:moveTo>
                  <a:pt x="32393" y="0"/>
                </a:moveTo>
                <a:cubicBezTo>
                  <a:pt x="187140" y="0"/>
                  <a:pt x="312587" y="126158"/>
                  <a:pt x="312587" y="281782"/>
                </a:cubicBezTo>
                <a:cubicBezTo>
                  <a:pt x="312587" y="437406"/>
                  <a:pt x="187140" y="563564"/>
                  <a:pt x="32393" y="563564"/>
                </a:cubicBezTo>
                <a:lnTo>
                  <a:pt x="0" y="560280"/>
                </a:lnTo>
                <a:lnTo>
                  <a:pt x="0" y="3284"/>
                </a:lnTo>
                <a:close/>
              </a:path>
            </a:pathLst>
          </a:custGeom>
          <a:solidFill>
            <a:srgbClr val="73E1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noAutofit/>
          </a:bodyPr>
          <a:lstStyle/>
          <a:p>
            <a:pPr defTabSz="932217"/>
            <a:endParaRPr lang="en-US" sz="1767">
              <a:solidFill>
                <a:srgbClr val="616161"/>
              </a:solidFill>
            </a:endParaRPr>
          </a:p>
        </p:txBody>
      </p:sp>
      <p:sp>
        <p:nvSpPr>
          <p:cNvPr id="108" name="Oval 30"/>
          <p:cNvSpPr>
            <a:spLocks noChangeArrowheads="1"/>
          </p:cNvSpPr>
          <p:nvPr/>
        </p:nvSpPr>
        <p:spPr bwMode="auto">
          <a:xfrm>
            <a:off x="602461" y="4833749"/>
            <a:ext cx="326978" cy="326978"/>
          </a:xfrm>
          <a:prstGeom prst="ellipse">
            <a:avLst/>
          </a:prstGeom>
          <a:solidFill>
            <a:srgbClr val="73E1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19" name="Freeform 118"/>
          <p:cNvSpPr>
            <a:spLocks noChangeArrowheads="1"/>
          </p:cNvSpPr>
          <p:nvPr/>
        </p:nvSpPr>
        <p:spPr bwMode="auto">
          <a:xfrm>
            <a:off x="433415" y="4965492"/>
            <a:ext cx="332535" cy="193648"/>
          </a:xfrm>
          <a:custGeom>
            <a:avLst/>
            <a:gdLst>
              <a:gd name="connsiteX0" fmla="*/ 0 w 332582"/>
              <a:gd name="connsiteY0" fmla="*/ 0 h 193675"/>
              <a:gd name="connsiteX1" fmla="*/ 332582 w 332582"/>
              <a:gd name="connsiteY1" fmla="*/ 0 h 193675"/>
              <a:gd name="connsiteX2" fmla="*/ 332582 w 332582"/>
              <a:gd name="connsiteY2" fmla="*/ 193675 h 193675"/>
              <a:gd name="connsiteX3" fmla="*/ 0 w 332582"/>
              <a:gd name="connsiteY3" fmla="*/ 193675 h 193675"/>
            </a:gdLst>
            <a:ahLst/>
            <a:cxnLst>
              <a:cxn ang="0">
                <a:pos x="connsiteX0" y="connsiteY0"/>
              </a:cxn>
              <a:cxn ang="0">
                <a:pos x="connsiteX1" y="connsiteY1"/>
              </a:cxn>
              <a:cxn ang="0">
                <a:pos x="connsiteX2" y="connsiteY2"/>
              </a:cxn>
              <a:cxn ang="0">
                <a:pos x="connsiteX3" y="connsiteY3"/>
              </a:cxn>
            </a:cxnLst>
            <a:rect l="l" t="t" r="r" b="b"/>
            <a:pathLst>
              <a:path w="332582" h="193675">
                <a:moveTo>
                  <a:pt x="0" y="0"/>
                </a:moveTo>
                <a:lnTo>
                  <a:pt x="332582" y="0"/>
                </a:lnTo>
                <a:lnTo>
                  <a:pt x="332582" y="193675"/>
                </a:lnTo>
                <a:lnTo>
                  <a:pt x="0" y="193675"/>
                </a:lnTo>
                <a:close/>
              </a:path>
            </a:pathLst>
          </a:custGeom>
          <a:solidFill>
            <a:srgbClr val="73E1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noAutofit/>
          </a:bodyPr>
          <a:lstStyle/>
          <a:p>
            <a:pPr defTabSz="932217"/>
            <a:endParaRPr lang="en-US" sz="1767">
              <a:solidFill>
                <a:srgbClr val="616161"/>
              </a:solidFill>
            </a:endParaRPr>
          </a:p>
        </p:txBody>
      </p:sp>
      <p:sp>
        <p:nvSpPr>
          <p:cNvPr id="123" name="Freeform 36"/>
          <p:cNvSpPr>
            <a:spLocks noEditPoints="1"/>
          </p:cNvSpPr>
          <p:nvPr/>
        </p:nvSpPr>
        <p:spPr bwMode="auto">
          <a:xfrm>
            <a:off x="5932529" y="4817876"/>
            <a:ext cx="157140" cy="65079"/>
          </a:xfrm>
          <a:custGeom>
            <a:avLst/>
            <a:gdLst>
              <a:gd name="T0" fmla="*/ 71 w 72"/>
              <a:gd name="T1" fmla="*/ 12 h 30"/>
              <a:gd name="T2" fmla="*/ 70 w 72"/>
              <a:gd name="T3" fmla="*/ 12 h 30"/>
              <a:gd name="T4" fmla="*/ 56 w 72"/>
              <a:gd name="T5" fmla="*/ 0 h 30"/>
              <a:gd name="T6" fmla="*/ 42 w 72"/>
              <a:gd name="T7" fmla="*/ 8 h 30"/>
              <a:gd name="T8" fmla="*/ 36 w 72"/>
              <a:gd name="T9" fmla="*/ 6 h 30"/>
              <a:gd name="T10" fmla="*/ 30 w 72"/>
              <a:gd name="T11" fmla="*/ 8 h 30"/>
              <a:gd name="T12" fmla="*/ 16 w 72"/>
              <a:gd name="T13" fmla="*/ 0 h 30"/>
              <a:gd name="T14" fmla="*/ 2 w 72"/>
              <a:gd name="T15" fmla="*/ 12 h 30"/>
              <a:gd name="T16" fmla="*/ 1 w 72"/>
              <a:gd name="T17" fmla="*/ 12 h 30"/>
              <a:gd name="T18" fmla="*/ 0 w 72"/>
              <a:gd name="T19" fmla="*/ 14 h 30"/>
              <a:gd name="T20" fmla="*/ 0 w 72"/>
              <a:gd name="T21" fmla="*/ 17 h 30"/>
              <a:gd name="T22" fmla="*/ 1 w 72"/>
              <a:gd name="T23" fmla="*/ 18 h 30"/>
              <a:gd name="T24" fmla="*/ 2 w 72"/>
              <a:gd name="T25" fmla="*/ 18 h 30"/>
              <a:gd name="T26" fmla="*/ 16 w 72"/>
              <a:gd name="T27" fmla="*/ 30 h 30"/>
              <a:gd name="T28" fmla="*/ 31 w 72"/>
              <a:gd name="T29" fmla="*/ 15 h 30"/>
              <a:gd name="T30" fmla="*/ 31 w 72"/>
              <a:gd name="T31" fmla="*/ 15 h 30"/>
              <a:gd name="T32" fmla="*/ 36 w 72"/>
              <a:gd name="T33" fmla="*/ 11 h 30"/>
              <a:gd name="T34" fmla="*/ 41 w 72"/>
              <a:gd name="T35" fmla="*/ 15 h 30"/>
              <a:gd name="T36" fmla="*/ 56 w 72"/>
              <a:gd name="T37" fmla="*/ 30 h 30"/>
              <a:gd name="T38" fmla="*/ 70 w 72"/>
              <a:gd name="T39" fmla="*/ 18 h 30"/>
              <a:gd name="T40" fmla="*/ 71 w 72"/>
              <a:gd name="T41" fmla="*/ 18 h 30"/>
              <a:gd name="T42" fmla="*/ 72 w 72"/>
              <a:gd name="T43" fmla="*/ 17 h 30"/>
              <a:gd name="T44" fmla="*/ 72 w 72"/>
              <a:gd name="T45" fmla="*/ 14 h 30"/>
              <a:gd name="T46" fmla="*/ 71 w 72"/>
              <a:gd name="T47" fmla="*/ 12 h 30"/>
              <a:gd name="T48" fmla="*/ 56 w 72"/>
              <a:gd name="T49" fmla="*/ 25 h 30"/>
              <a:gd name="T50" fmla="*/ 46 w 72"/>
              <a:gd name="T51" fmla="*/ 15 h 30"/>
              <a:gd name="T52" fmla="*/ 46 w 72"/>
              <a:gd name="T53" fmla="*/ 15 h 30"/>
              <a:gd name="T54" fmla="*/ 56 w 72"/>
              <a:gd name="T55" fmla="*/ 5 h 30"/>
              <a:gd name="T56" fmla="*/ 66 w 72"/>
              <a:gd name="T57" fmla="*/ 15 h 30"/>
              <a:gd name="T58" fmla="*/ 56 w 72"/>
              <a:gd name="T59" fmla="*/ 25 h 30"/>
              <a:gd name="T60" fmla="*/ 26 w 72"/>
              <a:gd name="T61" fmla="*/ 16 h 30"/>
              <a:gd name="T62" fmla="*/ 16 w 72"/>
              <a:gd name="T63" fmla="*/ 25 h 30"/>
              <a:gd name="T64" fmla="*/ 6 w 72"/>
              <a:gd name="T65" fmla="*/ 15 h 30"/>
              <a:gd name="T66" fmla="*/ 16 w 72"/>
              <a:gd name="T67" fmla="*/ 5 h 30"/>
              <a:gd name="T68" fmla="*/ 26 w 72"/>
              <a:gd name="T69" fmla="*/ 15 h 30"/>
              <a:gd name="T70" fmla="*/ 26 w 72"/>
              <a:gd name="T71" fmla="*/ 15 h 30"/>
              <a:gd name="T72" fmla="*/ 26 w 72"/>
              <a:gd name="T73"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2" h="30">
                <a:moveTo>
                  <a:pt x="71" y="12"/>
                </a:moveTo>
                <a:cubicBezTo>
                  <a:pt x="70" y="12"/>
                  <a:pt x="70" y="12"/>
                  <a:pt x="70" y="12"/>
                </a:cubicBezTo>
                <a:cubicBezTo>
                  <a:pt x="69" y="5"/>
                  <a:pt x="63" y="0"/>
                  <a:pt x="56" y="0"/>
                </a:cubicBezTo>
                <a:cubicBezTo>
                  <a:pt x="50" y="0"/>
                  <a:pt x="45" y="3"/>
                  <a:pt x="42" y="8"/>
                </a:cubicBezTo>
                <a:cubicBezTo>
                  <a:pt x="41" y="7"/>
                  <a:pt x="38" y="6"/>
                  <a:pt x="36" y="6"/>
                </a:cubicBezTo>
                <a:cubicBezTo>
                  <a:pt x="34" y="6"/>
                  <a:pt x="31" y="7"/>
                  <a:pt x="30" y="8"/>
                </a:cubicBezTo>
                <a:cubicBezTo>
                  <a:pt x="27" y="3"/>
                  <a:pt x="22" y="0"/>
                  <a:pt x="16" y="0"/>
                </a:cubicBezTo>
                <a:cubicBezTo>
                  <a:pt x="9" y="0"/>
                  <a:pt x="3" y="5"/>
                  <a:pt x="2" y="12"/>
                </a:cubicBezTo>
                <a:cubicBezTo>
                  <a:pt x="1" y="12"/>
                  <a:pt x="1" y="12"/>
                  <a:pt x="1" y="12"/>
                </a:cubicBezTo>
                <a:cubicBezTo>
                  <a:pt x="0" y="12"/>
                  <a:pt x="0" y="13"/>
                  <a:pt x="0" y="14"/>
                </a:cubicBezTo>
                <a:cubicBezTo>
                  <a:pt x="0" y="17"/>
                  <a:pt x="0" y="17"/>
                  <a:pt x="0" y="17"/>
                </a:cubicBezTo>
                <a:cubicBezTo>
                  <a:pt x="0" y="18"/>
                  <a:pt x="0" y="18"/>
                  <a:pt x="1" y="18"/>
                </a:cubicBezTo>
                <a:cubicBezTo>
                  <a:pt x="2" y="18"/>
                  <a:pt x="2" y="18"/>
                  <a:pt x="2" y="18"/>
                </a:cubicBezTo>
                <a:cubicBezTo>
                  <a:pt x="3" y="25"/>
                  <a:pt x="9" y="30"/>
                  <a:pt x="16" y="30"/>
                </a:cubicBezTo>
                <a:cubicBezTo>
                  <a:pt x="25" y="30"/>
                  <a:pt x="31" y="24"/>
                  <a:pt x="31" y="15"/>
                </a:cubicBezTo>
                <a:cubicBezTo>
                  <a:pt x="31" y="15"/>
                  <a:pt x="31" y="15"/>
                  <a:pt x="31" y="15"/>
                </a:cubicBezTo>
                <a:cubicBezTo>
                  <a:pt x="31" y="13"/>
                  <a:pt x="33" y="11"/>
                  <a:pt x="36" y="11"/>
                </a:cubicBezTo>
                <a:cubicBezTo>
                  <a:pt x="38" y="11"/>
                  <a:pt x="41" y="13"/>
                  <a:pt x="41" y="15"/>
                </a:cubicBezTo>
                <a:cubicBezTo>
                  <a:pt x="41" y="24"/>
                  <a:pt x="47" y="30"/>
                  <a:pt x="56" y="30"/>
                </a:cubicBezTo>
                <a:cubicBezTo>
                  <a:pt x="63" y="30"/>
                  <a:pt x="69" y="25"/>
                  <a:pt x="70" y="18"/>
                </a:cubicBezTo>
                <a:cubicBezTo>
                  <a:pt x="71" y="18"/>
                  <a:pt x="71" y="18"/>
                  <a:pt x="71" y="18"/>
                </a:cubicBezTo>
                <a:cubicBezTo>
                  <a:pt x="72" y="18"/>
                  <a:pt x="72" y="18"/>
                  <a:pt x="72" y="17"/>
                </a:cubicBezTo>
                <a:cubicBezTo>
                  <a:pt x="72" y="14"/>
                  <a:pt x="72" y="14"/>
                  <a:pt x="72" y="14"/>
                </a:cubicBezTo>
                <a:cubicBezTo>
                  <a:pt x="72" y="13"/>
                  <a:pt x="72" y="12"/>
                  <a:pt x="71" y="12"/>
                </a:cubicBezTo>
                <a:close/>
                <a:moveTo>
                  <a:pt x="56" y="25"/>
                </a:moveTo>
                <a:cubicBezTo>
                  <a:pt x="50" y="25"/>
                  <a:pt x="46" y="21"/>
                  <a:pt x="46" y="15"/>
                </a:cubicBezTo>
                <a:cubicBezTo>
                  <a:pt x="46" y="15"/>
                  <a:pt x="46" y="15"/>
                  <a:pt x="46" y="15"/>
                </a:cubicBezTo>
                <a:cubicBezTo>
                  <a:pt x="46" y="10"/>
                  <a:pt x="50" y="5"/>
                  <a:pt x="56" y="5"/>
                </a:cubicBezTo>
                <a:cubicBezTo>
                  <a:pt x="61" y="5"/>
                  <a:pt x="66" y="10"/>
                  <a:pt x="66" y="15"/>
                </a:cubicBezTo>
                <a:cubicBezTo>
                  <a:pt x="66" y="21"/>
                  <a:pt x="61" y="25"/>
                  <a:pt x="56" y="25"/>
                </a:cubicBezTo>
                <a:close/>
                <a:moveTo>
                  <a:pt x="26" y="16"/>
                </a:moveTo>
                <a:cubicBezTo>
                  <a:pt x="26" y="21"/>
                  <a:pt x="22" y="25"/>
                  <a:pt x="16" y="25"/>
                </a:cubicBezTo>
                <a:cubicBezTo>
                  <a:pt x="11" y="25"/>
                  <a:pt x="6" y="21"/>
                  <a:pt x="6" y="15"/>
                </a:cubicBezTo>
                <a:cubicBezTo>
                  <a:pt x="6" y="10"/>
                  <a:pt x="11" y="5"/>
                  <a:pt x="16" y="5"/>
                </a:cubicBezTo>
                <a:cubicBezTo>
                  <a:pt x="22" y="5"/>
                  <a:pt x="26" y="10"/>
                  <a:pt x="26" y="15"/>
                </a:cubicBezTo>
                <a:cubicBezTo>
                  <a:pt x="26" y="15"/>
                  <a:pt x="26" y="15"/>
                  <a:pt x="26" y="15"/>
                </a:cubicBezTo>
                <a:lnTo>
                  <a:pt x="26" y="16"/>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25" name="Freeform 38"/>
          <p:cNvSpPr>
            <a:spLocks/>
          </p:cNvSpPr>
          <p:nvPr/>
        </p:nvSpPr>
        <p:spPr bwMode="auto">
          <a:xfrm>
            <a:off x="8189631" y="6149519"/>
            <a:ext cx="120633" cy="106348"/>
          </a:xfrm>
          <a:custGeom>
            <a:avLst/>
            <a:gdLst>
              <a:gd name="T0" fmla="*/ 54 w 56"/>
              <a:gd name="T1" fmla="*/ 0 h 49"/>
              <a:gd name="T2" fmla="*/ 20 w 56"/>
              <a:gd name="T3" fmla="*/ 31 h 49"/>
              <a:gd name="T4" fmla="*/ 6 w 56"/>
              <a:gd name="T5" fmla="*/ 20 h 49"/>
              <a:gd name="T6" fmla="*/ 0 w 56"/>
              <a:gd name="T7" fmla="*/ 25 h 49"/>
              <a:gd name="T8" fmla="*/ 23 w 56"/>
              <a:gd name="T9" fmla="*/ 49 h 49"/>
              <a:gd name="T10" fmla="*/ 56 w 56"/>
              <a:gd name="T11" fmla="*/ 4 h 49"/>
              <a:gd name="T12" fmla="*/ 54 w 56"/>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56" h="49">
                <a:moveTo>
                  <a:pt x="54" y="0"/>
                </a:moveTo>
                <a:cubicBezTo>
                  <a:pt x="37" y="11"/>
                  <a:pt x="25" y="24"/>
                  <a:pt x="20" y="31"/>
                </a:cubicBezTo>
                <a:cubicBezTo>
                  <a:pt x="6" y="20"/>
                  <a:pt x="6" y="20"/>
                  <a:pt x="6" y="20"/>
                </a:cubicBezTo>
                <a:cubicBezTo>
                  <a:pt x="0" y="25"/>
                  <a:pt x="0" y="25"/>
                  <a:pt x="0" y="25"/>
                </a:cubicBezTo>
                <a:cubicBezTo>
                  <a:pt x="23" y="49"/>
                  <a:pt x="23" y="49"/>
                  <a:pt x="23" y="49"/>
                </a:cubicBezTo>
                <a:cubicBezTo>
                  <a:pt x="27" y="38"/>
                  <a:pt x="40" y="18"/>
                  <a:pt x="56" y="4"/>
                </a:cubicBezTo>
                <a:lnTo>
                  <a:pt x="54" y="0"/>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27" name="Freeform 40"/>
          <p:cNvSpPr>
            <a:spLocks noEditPoints="1"/>
          </p:cNvSpPr>
          <p:nvPr/>
        </p:nvSpPr>
        <p:spPr bwMode="auto">
          <a:xfrm>
            <a:off x="7859961" y="6207501"/>
            <a:ext cx="90474" cy="71428"/>
          </a:xfrm>
          <a:custGeom>
            <a:avLst/>
            <a:gdLst>
              <a:gd name="T0" fmla="*/ 42 w 42"/>
              <a:gd name="T1" fmla="*/ 13 h 33"/>
              <a:gd name="T2" fmla="*/ 42 w 42"/>
              <a:gd name="T3" fmla="*/ 31 h 33"/>
              <a:gd name="T4" fmla="*/ 41 w 42"/>
              <a:gd name="T5" fmla="*/ 32 h 33"/>
              <a:gd name="T6" fmla="*/ 37 w 42"/>
              <a:gd name="T7" fmla="*/ 28 h 33"/>
              <a:gd name="T8" fmla="*/ 36 w 42"/>
              <a:gd name="T9" fmla="*/ 27 h 33"/>
              <a:gd name="T10" fmla="*/ 34 w 42"/>
              <a:gd name="T11" fmla="*/ 27 h 33"/>
              <a:gd name="T12" fmla="*/ 34 w 42"/>
              <a:gd name="T13" fmla="*/ 31 h 33"/>
              <a:gd name="T14" fmla="*/ 32 w 42"/>
              <a:gd name="T15" fmla="*/ 33 h 33"/>
              <a:gd name="T16" fmla="*/ 6 w 42"/>
              <a:gd name="T17" fmla="*/ 33 h 33"/>
              <a:gd name="T18" fmla="*/ 4 w 42"/>
              <a:gd name="T19" fmla="*/ 31 h 33"/>
              <a:gd name="T20" fmla="*/ 4 w 42"/>
              <a:gd name="T21" fmla="*/ 15 h 33"/>
              <a:gd name="T22" fmla="*/ 6 w 42"/>
              <a:gd name="T23" fmla="*/ 13 h 33"/>
              <a:gd name="T24" fmla="*/ 32 w 42"/>
              <a:gd name="T25" fmla="*/ 13 h 33"/>
              <a:gd name="T26" fmla="*/ 34 w 42"/>
              <a:gd name="T27" fmla="*/ 15 h 33"/>
              <a:gd name="T28" fmla="*/ 34 w 42"/>
              <a:gd name="T29" fmla="*/ 17 h 33"/>
              <a:gd name="T30" fmla="*/ 36 w 42"/>
              <a:gd name="T31" fmla="*/ 17 h 33"/>
              <a:gd name="T32" fmla="*/ 37 w 42"/>
              <a:gd name="T33" fmla="*/ 16 h 33"/>
              <a:gd name="T34" fmla="*/ 41 w 42"/>
              <a:gd name="T35" fmla="*/ 12 h 33"/>
              <a:gd name="T36" fmla="*/ 42 w 42"/>
              <a:gd name="T37" fmla="*/ 13 h 33"/>
              <a:gd name="T38" fmla="*/ 1 w 42"/>
              <a:gd name="T39" fmla="*/ 14 h 33"/>
              <a:gd name="T40" fmla="*/ 0 w 42"/>
              <a:gd name="T41" fmla="*/ 15 h 33"/>
              <a:gd name="T42" fmla="*/ 0 w 42"/>
              <a:gd name="T43" fmla="*/ 21 h 33"/>
              <a:gd name="T44" fmla="*/ 1 w 42"/>
              <a:gd name="T45" fmla="*/ 22 h 33"/>
              <a:gd name="T46" fmla="*/ 3 w 42"/>
              <a:gd name="T47" fmla="*/ 21 h 33"/>
              <a:gd name="T48" fmla="*/ 3 w 42"/>
              <a:gd name="T49" fmla="*/ 15 h 33"/>
              <a:gd name="T50" fmla="*/ 1 w 42"/>
              <a:gd name="T51" fmla="*/ 14 h 33"/>
              <a:gd name="T52" fmla="*/ 25 w 42"/>
              <a:gd name="T53" fmla="*/ 12 h 33"/>
              <a:gd name="T54" fmla="*/ 31 w 42"/>
              <a:gd name="T55" fmla="*/ 6 h 33"/>
              <a:gd name="T56" fmla="*/ 25 w 42"/>
              <a:gd name="T57" fmla="*/ 0 h 33"/>
              <a:gd name="T58" fmla="*/ 19 w 42"/>
              <a:gd name="T59" fmla="*/ 6 h 33"/>
              <a:gd name="T60" fmla="*/ 25 w 42"/>
              <a:gd name="T61" fmla="*/ 12 h 33"/>
              <a:gd name="T62" fmla="*/ 12 w 42"/>
              <a:gd name="T63" fmla="*/ 12 h 33"/>
              <a:gd name="T64" fmla="*/ 18 w 42"/>
              <a:gd name="T65" fmla="*/ 6 h 33"/>
              <a:gd name="T66" fmla="*/ 12 w 42"/>
              <a:gd name="T67" fmla="*/ 0 h 33"/>
              <a:gd name="T68" fmla="*/ 6 w 42"/>
              <a:gd name="T69" fmla="*/ 6 h 33"/>
              <a:gd name="T70" fmla="*/ 12 w 42"/>
              <a:gd name="T71" fmla="*/ 1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 h="33">
                <a:moveTo>
                  <a:pt x="42" y="13"/>
                </a:moveTo>
                <a:cubicBezTo>
                  <a:pt x="42" y="31"/>
                  <a:pt x="42" y="31"/>
                  <a:pt x="42" y="31"/>
                </a:cubicBezTo>
                <a:cubicBezTo>
                  <a:pt x="42" y="32"/>
                  <a:pt x="42" y="33"/>
                  <a:pt x="41" y="32"/>
                </a:cubicBezTo>
                <a:cubicBezTo>
                  <a:pt x="37" y="28"/>
                  <a:pt x="37" y="28"/>
                  <a:pt x="37" y="28"/>
                </a:cubicBezTo>
                <a:cubicBezTo>
                  <a:pt x="36" y="28"/>
                  <a:pt x="36" y="28"/>
                  <a:pt x="36" y="27"/>
                </a:cubicBezTo>
                <a:cubicBezTo>
                  <a:pt x="34" y="27"/>
                  <a:pt x="34" y="27"/>
                  <a:pt x="34" y="27"/>
                </a:cubicBezTo>
                <a:cubicBezTo>
                  <a:pt x="34" y="31"/>
                  <a:pt x="34" y="31"/>
                  <a:pt x="34" y="31"/>
                </a:cubicBezTo>
                <a:cubicBezTo>
                  <a:pt x="34" y="32"/>
                  <a:pt x="33" y="33"/>
                  <a:pt x="32" y="33"/>
                </a:cubicBezTo>
                <a:cubicBezTo>
                  <a:pt x="6" y="33"/>
                  <a:pt x="6" y="33"/>
                  <a:pt x="6" y="33"/>
                </a:cubicBezTo>
                <a:cubicBezTo>
                  <a:pt x="5" y="33"/>
                  <a:pt x="4" y="32"/>
                  <a:pt x="4" y="31"/>
                </a:cubicBezTo>
                <a:cubicBezTo>
                  <a:pt x="4" y="15"/>
                  <a:pt x="4" y="15"/>
                  <a:pt x="4" y="15"/>
                </a:cubicBezTo>
                <a:cubicBezTo>
                  <a:pt x="4" y="14"/>
                  <a:pt x="5" y="13"/>
                  <a:pt x="6" y="13"/>
                </a:cubicBezTo>
                <a:cubicBezTo>
                  <a:pt x="32" y="13"/>
                  <a:pt x="32" y="13"/>
                  <a:pt x="32" y="13"/>
                </a:cubicBezTo>
                <a:cubicBezTo>
                  <a:pt x="33" y="13"/>
                  <a:pt x="34" y="14"/>
                  <a:pt x="34" y="15"/>
                </a:cubicBezTo>
                <a:cubicBezTo>
                  <a:pt x="34" y="17"/>
                  <a:pt x="34" y="17"/>
                  <a:pt x="34" y="17"/>
                </a:cubicBezTo>
                <a:cubicBezTo>
                  <a:pt x="36" y="17"/>
                  <a:pt x="36" y="17"/>
                  <a:pt x="36" y="17"/>
                </a:cubicBezTo>
                <a:cubicBezTo>
                  <a:pt x="36" y="16"/>
                  <a:pt x="36" y="16"/>
                  <a:pt x="37" y="16"/>
                </a:cubicBezTo>
                <a:cubicBezTo>
                  <a:pt x="41" y="12"/>
                  <a:pt x="41" y="12"/>
                  <a:pt x="41" y="12"/>
                </a:cubicBezTo>
                <a:cubicBezTo>
                  <a:pt x="42" y="11"/>
                  <a:pt x="42" y="12"/>
                  <a:pt x="42" y="13"/>
                </a:cubicBezTo>
                <a:moveTo>
                  <a:pt x="1" y="14"/>
                </a:moveTo>
                <a:cubicBezTo>
                  <a:pt x="0" y="14"/>
                  <a:pt x="0" y="14"/>
                  <a:pt x="0" y="15"/>
                </a:cubicBezTo>
                <a:cubicBezTo>
                  <a:pt x="0" y="21"/>
                  <a:pt x="0" y="21"/>
                  <a:pt x="0" y="21"/>
                </a:cubicBezTo>
                <a:cubicBezTo>
                  <a:pt x="0" y="22"/>
                  <a:pt x="0" y="22"/>
                  <a:pt x="1" y="22"/>
                </a:cubicBezTo>
                <a:cubicBezTo>
                  <a:pt x="2" y="22"/>
                  <a:pt x="3" y="22"/>
                  <a:pt x="3" y="21"/>
                </a:cubicBezTo>
                <a:cubicBezTo>
                  <a:pt x="3" y="15"/>
                  <a:pt x="3" y="15"/>
                  <a:pt x="3" y="15"/>
                </a:cubicBezTo>
                <a:cubicBezTo>
                  <a:pt x="3" y="14"/>
                  <a:pt x="2" y="14"/>
                  <a:pt x="1" y="14"/>
                </a:cubicBezTo>
                <a:moveTo>
                  <a:pt x="25" y="12"/>
                </a:moveTo>
                <a:cubicBezTo>
                  <a:pt x="29" y="12"/>
                  <a:pt x="31" y="9"/>
                  <a:pt x="31" y="6"/>
                </a:cubicBezTo>
                <a:cubicBezTo>
                  <a:pt x="31" y="2"/>
                  <a:pt x="29" y="0"/>
                  <a:pt x="25" y="0"/>
                </a:cubicBezTo>
                <a:cubicBezTo>
                  <a:pt x="22" y="0"/>
                  <a:pt x="19" y="2"/>
                  <a:pt x="19" y="6"/>
                </a:cubicBezTo>
                <a:cubicBezTo>
                  <a:pt x="19" y="9"/>
                  <a:pt x="22" y="12"/>
                  <a:pt x="25" y="12"/>
                </a:cubicBezTo>
                <a:moveTo>
                  <a:pt x="12" y="12"/>
                </a:moveTo>
                <a:cubicBezTo>
                  <a:pt x="15" y="12"/>
                  <a:pt x="18" y="9"/>
                  <a:pt x="18" y="6"/>
                </a:cubicBezTo>
                <a:cubicBezTo>
                  <a:pt x="18" y="2"/>
                  <a:pt x="15" y="0"/>
                  <a:pt x="12" y="0"/>
                </a:cubicBezTo>
                <a:cubicBezTo>
                  <a:pt x="9" y="0"/>
                  <a:pt x="6" y="2"/>
                  <a:pt x="6" y="6"/>
                </a:cubicBezTo>
                <a:cubicBezTo>
                  <a:pt x="6" y="9"/>
                  <a:pt x="9" y="12"/>
                  <a:pt x="12" y="12"/>
                </a:cubicBezTo>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29" name="Freeform 42"/>
          <p:cNvSpPr>
            <a:spLocks noEditPoints="1"/>
          </p:cNvSpPr>
          <p:nvPr/>
        </p:nvSpPr>
        <p:spPr bwMode="auto">
          <a:xfrm>
            <a:off x="8046780" y="5122633"/>
            <a:ext cx="61903" cy="98411"/>
          </a:xfrm>
          <a:custGeom>
            <a:avLst/>
            <a:gdLst>
              <a:gd name="T0" fmla="*/ 14 w 28"/>
              <a:gd name="T1" fmla="*/ 29 h 45"/>
              <a:gd name="T2" fmla="*/ 21 w 28"/>
              <a:gd name="T3" fmla="*/ 22 h 45"/>
              <a:gd name="T4" fmla="*/ 21 w 28"/>
              <a:gd name="T5" fmla="*/ 7 h 45"/>
              <a:gd name="T6" fmla="*/ 14 w 28"/>
              <a:gd name="T7" fmla="*/ 0 h 45"/>
              <a:gd name="T8" fmla="*/ 6 w 28"/>
              <a:gd name="T9" fmla="*/ 7 h 45"/>
              <a:gd name="T10" fmla="*/ 6 w 28"/>
              <a:gd name="T11" fmla="*/ 22 h 45"/>
              <a:gd name="T12" fmla="*/ 14 w 28"/>
              <a:gd name="T13" fmla="*/ 29 h 45"/>
              <a:gd name="T14" fmla="*/ 24 w 28"/>
              <a:gd name="T15" fmla="*/ 17 h 45"/>
              <a:gd name="T16" fmla="*/ 24 w 28"/>
              <a:gd name="T17" fmla="*/ 22 h 45"/>
              <a:gd name="T18" fmla="*/ 21 w 28"/>
              <a:gd name="T19" fmla="*/ 29 h 45"/>
              <a:gd name="T20" fmla="*/ 14 w 28"/>
              <a:gd name="T21" fmla="*/ 32 h 45"/>
              <a:gd name="T22" fmla="*/ 6 w 28"/>
              <a:gd name="T23" fmla="*/ 29 h 45"/>
              <a:gd name="T24" fmla="*/ 3 w 28"/>
              <a:gd name="T25" fmla="*/ 22 h 45"/>
              <a:gd name="T26" fmla="*/ 3 w 28"/>
              <a:gd name="T27" fmla="*/ 17 h 45"/>
              <a:gd name="T28" fmla="*/ 0 w 28"/>
              <a:gd name="T29" fmla="*/ 17 h 45"/>
              <a:gd name="T30" fmla="*/ 0 w 28"/>
              <a:gd name="T31" fmla="*/ 22 h 45"/>
              <a:gd name="T32" fmla="*/ 12 w 28"/>
              <a:gd name="T33" fmla="*/ 36 h 45"/>
              <a:gd name="T34" fmla="*/ 12 w 28"/>
              <a:gd name="T35" fmla="*/ 41 h 45"/>
              <a:gd name="T36" fmla="*/ 6 w 28"/>
              <a:gd name="T37" fmla="*/ 41 h 45"/>
              <a:gd name="T38" fmla="*/ 6 w 28"/>
              <a:gd name="T39" fmla="*/ 45 h 45"/>
              <a:gd name="T40" fmla="*/ 22 w 28"/>
              <a:gd name="T41" fmla="*/ 45 h 45"/>
              <a:gd name="T42" fmla="*/ 22 w 28"/>
              <a:gd name="T43" fmla="*/ 41 h 45"/>
              <a:gd name="T44" fmla="*/ 16 w 28"/>
              <a:gd name="T45" fmla="*/ 41 h 45"/>
              <a:gd name="T46" fmla="*/ 16 w 28"/>
              <a:gd name="T47" fmla="*/ 36 h 45"/>
              <a:gd name="T48" fmla="*/ 28 w 28"/>
              <a:gd name="T49" fmla="*/ 22 h 45"/>
              <a:gd name="T50" fmla="*/ 28 w 28"/>
              <a:gd name="T51" fmla="*/ 17 h 45"/>
              <a:gd name="T52" fmla="*/ 24 w 28"/>
              <a:gd name="T53"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45">
                <a:moveTo>
                  <a:pt x="14" y="29"/>
                </a:moveTo>
                <a:cubicBezTo>
                  <a:pt x="18" y="29"/>
                  <a:pt x="21" y="26"/>
                  <a:pt x="21" y="22"/>
                </a:cubicBezTo>
                <a:cubicBezTo>
                  <a:pt x="21" y="7"/>
                  <a:pt x="21" y="7"/>
                  <a:pt x="21" y="7"/>
                </a:cubicBezTo>
                <a:cubicBezTo>
                  <a:pt x="21" y="3"/>
                  <a:pt x="18" y="0"/>
                  <a:pt x="14" y="0"/>
                </a:cubicBezTo>
                <a:cubicBezTo>
                  <a:pt x="10" y="0"/>
                  <a:pt x="6" y="3"/>
                  <a:pt x="6" y="7"/>
                </a:cubicBezTo>
                <a:cubicBezTo>
                  <a:pt x="6" y="22"/>
                  <a:pt x="6" y="22"/>
                  <a:pt x="6" y="22"/>
                </a:cubicBezTo>
                <a:cubicBezTo>
                  <a:pt x="6" y="26"/>
                  <a:pt x="10" y="29"/>
                  <a:pt x="14" y="29"/>
                </a:cubicBezTo>
                <a:close/>
                <a:moveTo>
                  <a:pt x="24" y="17"/>
                </a:moveTo>
                <a:cubicBezTo>
                  <a:pt x="24" y="22"/>
                  <a:pt x="24" y="22"/>
                  <a:pt x="24" y="22"/>
                </a:cubicBezTo>
                <a:cubicBezTo>
                  <a:pt x="24" y="25"/>
                  <a:pt x="23" y="27"/>
                  <a:pt x="21" y="29"/>
                </a:cubicBezTo>
                <a:cubicBezTo>
                  <a:pt x="19" y="31"/>
                  <a:pt x="17" y="32"/>
                  <a:pt x="14" y="32"/>
                </a:cubicBezTo>
                <a:cubicBezTo>
                  <a:pt x="11" y="32"/>
                  <a:pt x="8" y="31"/>
                  <a:pt x="6" y="29"/>
                </a:cubicBezTo>
                <a:cubicBezTo>
                  <a:pt x="5" y="27"/>
                  <a:pt x="3" y="25"/>
                  <a:pt x="3" y="22"/>
                </a:cubicBezTo>
                <a:cubicBezTo>
                  <a:pt x="3" y="17"/>
                  <a:pt x="3" y="17"/>
                  <a:pt x="3" y="17"/>
                </a:cubicBezTo>
                <a:cubicBezTo>
                  <a:pt x="0" y="17"/>
                  <a:pt x="0" y="17"/>
                  <a:pt x="0" y="17"/>
                </a:cubicBezTo>
                <a:cubicBezTo>
                  <a:pt x="0" y="22"/>
                  <a:pt x="0" y="22"/>
                  <a:pt x="0" y="22"/>
                </a:cubicBezTo>
                <a:cubicBezTo>
                  <a:pt x="0" y="29"/>
                  <a:pt x="5" y="35"/>
                  <a:pt x="12" y="36"/>
                </a:cubicBezTo>
                <a:cubicBezTo>
                  <a:pt x="12" y="41"/>
                  <a:pt x="12" y="41"/>
                  <a:pt x="12" y="41"/>
                </a:cubicBezTo>
                <a:cubicBezTo>
                  <a:pt x="6" y="41"/>
                  <a:pt x="6" y="41"/>
                  <a:pt x="6" y="41"/>
                </a:cubicBezTo>
                <a:cubicBezTo>
                  <a:pt x="6" y="45"/>
                  <a:pt x="6" y="45"/>
                  <a:pt x="6" y="45"/>
                </a:cubicBezTo>
                <a:cubicBezTo>
                  <a:pt x="22" y="45"/>
                  <a:pt x="22" y="45"/>
                  <a:pt x="22" y="45"/>
                </a:cubicBezTo>
                <a:cubicBezTo>
                  <a:pt x="22" y="41"/>
                  <a:pt x="22" y="41"/>
                  <a:pt x="22" y="41"/>
                </a:cubicBezTo>
                <a:cubicBezTo>
                  <a:pt x="16" y="41"/>
                  <a:pt x="16" y="41"/>
                  <a:pt x="16" y="41"/>
                </a:cubicBezTo>
                <a:cubicBezTo>
                  <a:pt x="16" y="36"/>
                  <a:pt x="16" y="36"/>
                  <a:pt x="16" y="36"/>
                </a:cubicBezTo>
                <a:cubicBezTo>
                  <a:pt x="22" y="35"/>
                  <a:pt x="28" y="29"/>
                  <a:pt x="28" y="22"/>
                </a:cubicBezTo>
                <a:cubicBezTo>
                  <a:pt x="28" y="17"/>
                  <a:pt x="28" y="17"/>
                  <a:pt x="28" y="17"/>
                </a:cubicBezTo>
                <a:lnTo>
                  <a:pt x="24" y="17"/>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31" name="Freeform 44"/>
          <p:cNvSpPr>
            <a:spLocks noEditPoints="1"/>
          </p:cNvSpPr>
          <p:nvPr/>
        </p:nvSpPr>
        <p:spPr bwMode="auto">
          <a:xfrm>
            <a:off x="6318236" y="5728971"/>
            <a:ext cx="84125" cy="84126"/>
          </a:xfrm>
          <a:custGeom>
            <a:avLst/>
            <a:gdLst>
              <a:gd name="T0" fmla="*/ 17 w 39"/>
              <a:gd name="T1" fmla="*/ 0 h 39"/>
              <a:gd name="T2" fmla="*/ 0 w 39"/>
              <a:gd name="T3" fmla="*/ 17 h 39"/>
              <a:gd name="T4" fmla="*/ 17 w 39"/>
              <a:gd name="T5" fmla="*/ 34 h 39"/>
              <a:gd name="T6" fmla="*/ 17 w 39"/>
              <a:gd name="T7" fmla="*/ 17 h 39"/>
              <a:gd name="T8" fmla="*/ 34 w 39"/>
              <a:gd name="T9" fmla="*/ 17 h 39"/>
              <a:gd name="T10" fmla="*/ 17 w 39"/>
              <a:gd name="T11" fmla="*/ 0 h 39"/>
              <a:gd name="T12" fmla="*/ 22 w 39"/>
              <a:gd name="T13" fmla="*/ 22 h 39"/>
              <a:gd name="T14" fmla="*/ 22 w 39"/>
              <a:gd name="T15" fmla="*/ 39 h 39"/>
              <a:gd name="T16" fmla="*/ 39 w 39"/>
              <a:gd name="T17" fmla="*/ 22 h 39"/>
              <a:gd name="T18" fmla="*/ 22 w 39"/>
              <a:gd name="T19"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7" y="0"/>
                </a:moveTo>
                <a:cubicBezTo>
                  <a:pt x="8" y="0"/>
                  <a:pt x="0" y="8"/>
                  <a:pt x="0" y="17"/>
                </a:cubicBezTo>
                <a:cubicBezTo>
                  <a:pt x="0" y="26"/>
                  <a:pt x="8" y="34"/>
                  <a:pt x="17" y="34"/>
                </a:cubicBezTo>
                <a:cubicBezTo>
                  <a:pt x="17" y="17"/>
                  <a:pt x="17" y="17"/>
                  <a:pt x="17" y="17"/>
                </a:cubicBezTo>
                <a:cubicBezTo>
                  <a:pt x="34" y="17"/>
                  <a:pt x="34" y="17"/>
                  <a:pt x="34" y="17"/>
                </a:cubicBezTo>
                <a:cubicBezTo>
                  <a:pt x="34" y="8"/>
                  <a:pt x="26" y="0"/>
                  <a:pt x="17" y="0"/>
                </a:cubicBezTo>
                <a:close/>
                <a:moveTo>
                  <a:pt x="22" y="22"/>
                </a:moveTo>
                <a:cubicBezTo>
                  <a:pt x="22" y="39"/>
                  <a:pt x="22" y="39"/>
                  <a:pt x="22" y="39"/>
                </a:cubicBezTo>
                <a:cubicBezTo>
                  <a:pt x="31" y="39"/>
                  <a:pt x="39" y="31"/>
                  <a:pt x="39" y="22"/>
                </a:cubicBezTo>
                <a:lnTo>
                  <a:pt x="22" y="22"/>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34" name="Freeform 47"/>
          <p:cNvSpPr>
            <a:spLocks noEditPoints="1"/>
          </p:cNvSpPr>
          <p:nvPr/>
        </p:nvSpPr>
        <p:spPr bwMode="auto">
          <a:xfrm>
            <a:off x="8051540" y="5936905"/>
            <a:ext cx="101586" cy="69840"/>
          </a:xfrm>
          <a:custGeom>
            <a:avLst/>
            <a:gdLst>
              <a:gd name="T0" fmla="*/ 23 w 47"/>
              <a:gd name="T1" fmla="*/ 21 h 33"/>
              <a:gd name="T2" fmla="*/ 14 w 47"/>
              <a:gd name="T3" fmla="*/ 11 h 33"/>
              <a:gd name="T4" fmla="*/ 7 w 47"/>
              <a:gd name="T5" fmla="*/ 23 h 33"/>
              <a:gd name="T6" fmla="*/ 7 w 47"/>
              <a:gd name="T7" fmla="*/ 26 h 33"/>
              <a:gd name="T8" fmla="*/ 38 w 47"/>
              <a:gd name="T9" fmla="*/ 26 h 33"/>
              <a:gd name="T10" fmla="*/ 26 w 47"/>
              <a:gd name="T11" fmla="*/ 15 h 33"/>
              <a:gd name="T12" fmla="*/ 23 w 47"/>
              <a:gd name="T13" fmla="*/ 21 h 33"/>
              <a:gd name="T14" fmla="*/ 34 w 47"/>
              <a:gd name="T15" fmla="*/ 14 h 33"/>
              <a:gd name="T16" fmla="*/ 37 w 47"/>
              <a:gd name="T17" fmla="*/ 11 h 33"/>
              <a:gd name="T18" fmla="*/ 34 w 47"/>
              <a:gd name="T19" fmla="*/ 8 h 33"/>
              <a:gd name="T20" fmla="*/ 30 w 47"/>
              <a:gd name="T21" fmla="*/ 11 h 33"/>
              <a:gd name="T22" fmla="*/ 34 w 47"/>
              <a:gd name="T23" fmla="*/ 14 h 33"/>
              <a:gd name="T24" fmla="*/ 0 w 47"/>
              <a:gd name="T25" fmla="*/ 0 h 33"/>
              <a:gd name="T26" fmla="*/ 0 w 47"/>
              <a:gd name="T27" fmla="*/ 33 h 33"/>
              <a:gd name="T28" fmla="*/ 47 w 47"/>
              <a:gd name="T29" fmla="*/ 33 h 33"/>
              <a:gd name="T30" fmla="*/ 47 w 47"/>
              <a:gd name="T31" fmla="*/ 0 h 33"/>
              <a:gd name="T32" fmla="*/ 0 w 47"/>
              <a:gd name="T33" fmla="*/ 0 h 33"/>
              <a:gd name="T34" fmla="*/ 43 w 47"/>
              <a:gd name="T35" fmla="*/ 29 h 33"/>
              <a:gd name="T36" fmla="*/ 5 w 47"/>
              <a:gd name="T37" fmla="*/ 29 h 33"/>
              <a:gd name="T38" fmla="*/ 5 w 47"/>
              <a:gd name="T39" fmla="*/ 4 h 33"/>
              <a:gd name="T40" fmla="*/ 43 w 47"/>
              <a:gd name="T41" fmla="*/ 4 h 33"/>
              <a:gd name="T42" fmla="*/ 43 w 47"/>
              <a:gd name="T43" fmla="*/ 4 h 33"/>
              <a:gd name="T44" fmla="*/ 43 w 47"/>
              <a:gd name="T4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33">
                <a:moveTo>
                  <a:pt x="23" y="21"/>
                </a:moveTo>
                <a:cubicBezTo>
                  <a:pt x="14" y="11"/>
                  <a:pt x="14" y="11"/>
                  <a:pt x="14" y="11"/>
                </a:cubicBezTo>
                <a:cubicBezTo>
                  <a:pt x="7" y="23"/>
                  <a:pt x="7" y="23"/>
                  <a:pt x="7" y="23"/>
                </a:cubicBezTo>
                <a:cubicBezTo>
                  <a:pt x="7" y="26"/>
                  <a:pt x="7" y="26"/>
                  <a:pt x="7" y="26"/>
                </a:cubicBezTo>
                <a:cubicBezTo>
                  <a:pt x="38" y="26"/>
                  <a:pt x="38" y="26"/>
                  <a:pt x="38" y="26"/>
                </a:cubicBezTo>
                <a:cubicBezTo>
                  <a:pt x="34" y="23"/>
                  <a:pt x="26" y="15"/>
                  <a:pt x="26" y="15"/>
                </a:cubicBezTo>
                <a:lnTo>
                  <a:pt x="23" y="21"/>
                </a:lnTo>
                <a:close/>
                <a:moveTo>
                  <a:pt x="34" y="14"/>
                </a:moveTo>
                <a:cubicBezTo>
                  <a:pt x="35" y="14"/>
                  <a:pt x="37" y="12"/>
                  <a:pt x="37" y="11"/>
                </a:cubicBezTo>
                <a:cubicBezTo>
                  <a:pt x="37" y="9"/>
                  <a:pt x="35" y="8"/>
                  <a:pt x="34" y="8"/>
                </a:cubicBezTo>
                <a:cubicBezTo>
                  <a:pt x="32" y="8"/>
                  <a:pt x="30" y="9"/>
                  <a:pt x="30" y="11"/>
                </a:cubicBezTo>
                <a:cubicBezTo>
                  <a:pt x="30" y="12"/>
                  <a:pt x="32" y="14"/>
                  <a:pt x="34" y="14"/>
                </a:cubicBezTo>
                <a:close/>
                <a:moveTo>
                  <a:pt x="0" y="0"/>
                </a:moveTo>
                <a:cubicBezTo>
                  <a:pt x="0" y="33"/>
                  <a:pt x="0" y="33"/>
                  <a:pt x="0" y="33"/>
                </a:cubicBezTo>
                <a:cubicBezTo>
                  <a:pt x="47" y="33"/>
                  <a:pt x="47" y="33"/>
                  <a:pt x="47" y="33"/>
                </a:cubicBezTo>
                <a:cubicBezTo>
                  <a:pt x="47" y="0"/>
                  <a:pt x="47" y="0"/>
                  <a:pt x="47" y="0"/>
                </a:cubicBezTo>
                <a:lnTo>
                  <a:pt x="0" y="0"/>
                </a:lnTo>
                <a:close/>
                <a:moveTo>
                  <a:pt x="43" y="29"/>
                </a:moveTo>
                <a:cubicBezTo>
                  <a:pt x="5" y="29"/>
                  <a:pt x="5" y="29"/>
                  <a:pt x="5" y="29"/>
                </a:cubicBezTo>
                <a:cubicBezTo>
                  <a:pt x="5" y="4"/>
                  <a:pt x="5" y="4"/>
                  <a:pt x="5" y="4"/>
                </a:cubicBezTo>
                <a:cubicBezTo>
                  <a:pt x="43" y="4"/>
                  <a:pt x="43" y="4"/>
                  <a:pt x="43" y="4"/>
                </a:cubicBezTo>
                <a:cubicBezTo>
                  <a:pt x="43" y="4"/>
                  <a:pt x="43" y="4"/>
                  <a:pt x="43" y="4"/>
                </a:cubicBezTo>
                <a:lnTo>
                  <a:pt x="43" y="29"/>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36" name="Freeform 49"/>
          <p:cNvSpPr>
            <a:spLocks noEditPoints="1"/>
          </p:cNvSpPr>
          <p:nvPr/>
        </p:nvSpPr>
        <p:spPr bwMode="auto">
          <a:xfrm>
            <a:off x="7637262" y="4513119"/>
            <a:ext cx="79364" cy="76189"/>
          </a:xfrm>
          <a:custGeom>
            <a:avLst/>
            <a:gdLst>
              <a:gd name="T0" fmla="*/ 0 w 36"/>
              <a:gd name="T1" fmla="*/ 2 h 35"/>
              <a:gd name="T2" fmla="*/ 0 w 36"/>
              <a:gd name="T3" fmla="*/ 33 h 35"/>
              <a:gd name="T4" fmla="*/ 3 w 36"/>
              <a:gd name="T5" fmla="*/ 35 h 35"/>
              <a:gd name="T6" fmla="*/ 5 w 36"/>
              <a:gd name="T7" fmla="*/ 35 h 35"/>
              <a:gd name="T8" fmla="*/ 5 w 36"/>
              <a:gd name="T9" fmla="*/ 0 h 35"/>
              <a:gd name="T10" fmla="*/ 3 w 36"/>
              <a:gd name="T11" fmla="*/ 0 h 35"/>
              <a:gd name="T12" fmla="*/ 0 w 36"/>
              <a:gd name="T13" fmla="*/ 2 h 35"/>
              <a:gd name="T14" fmla="*/ 8 w 36"/>
              <a:gd name="T15" fmla="*/ 35 h 35"/>
              <a:gd name="T16" fmla="*/ 31 w 36"/>
              <a:gd name="T17" fmla="*/ 35 h 35"/>
              <a:gd name="T18" fmla="*/ 31 w 36"/>
              <a:gd name="T19" fmla="*/ 0 h 35"/>
              <a:gd name="T20" fmla="*/ 8 w 36"/>
              <a:gd name="T21" fmla="*/ 0 h 35"/>
              <a:gd name="T22" fmla="*/ 8 w 36"/>
              <a:gd name="T23" fmla="*/ 35 h 35"/>
              <a:gd name="T24" fmla="*/ 10 w 36"/>
              <a:gd name="T25" fmla="*/ 23 h 35"/>
              <a:gd name="T26" fmla="*/ 13 w 36"/>
              <a:gd name="T27" fmla="*/ 22 h 35"/>
              <a:gd name="T28" fmla="*/ 15 w 36"/>
              <a:gd name="T29" fmla="*/ 21 h 35"/>
              <a:gd name="T30" fmla="*/ 16 w 36"/>
              <a:gd name="T31" fmla="*/ 21 h 35"/>
              <a:gd name="T32" fmla="*/ 17 w 36"/>
              <a:gd name="T33" fmla="*/ 19 h 35"/>
              <a:gd name="T34" fmla="*/ 17 w 36"/>
              <a:gd name="T35" fmla="*/ 19 h 35"/>
              <a:gd name="T36" fmla="*/ 17 w 36"/>
              <a:gd name="T37" fmla="*/ 18 h 35"/>
              <a:gd name="T38" fmla="*/ 17 w 36"/>
              <a:gd name="T39" fmla="*/ 17 h 35"/>
              <a:gd name="T40" fmla="*/ 16 w 36"/>
              <a:gd name="T41" fmla="*/ 17 h 35"/>
              <a:gd name="T42" fmla="*/ 16 w 36"/>
              <a:gd name="T43" fmla="*/ 15 h 35"/>
              <a:gd name="T44" fmla="*/ 16 w 36"/>
              <a:gd name="T45" fmla="*/ 14 h 35"/>
              <a:gd name="T46" fmla="*/ 17 w 36"/>
              <a:gd name="T47" fmla="*/ 10 h 35"/>
              <a:gd name="T48" fmla="*/ 21 w 36"/>
              <a:gd name="T49" fmla="*/ 10 h 35"/>
              <a:gd name="T50" fmla="*/ 22 w 36"/>
              <a:gd name="T51" fmla="*/ 10 h 35"/>
              <a:gd name="T52" fmla="*/ 22 w 36"/>
              <a:gd name="T53" fmla="*/ 10 h 35"/>
              <a:gd name="T54" fmla="*/ 23 w 36"/>
              <a:gd name="T55" fmla="*/ 11 h 35"/>
              <a:gd name="T56" fmla="*/ 23 w 36"/>
              <a:gd name="T57" fmla="*/ 12 h 35"/>
              <a:gd name="T58" fmla="*/ 23 w 36"/>
              <a:gd name="T59" fmla="*/ 14 h 35"/>
              <a:gd name="T60" fmla="*/ 23 w 36"/>
              <a:gd name="T61" fmla="*/ 15 h 35"/>
              <a:gd name="T62" fmla="*/ 23 w 36"/>
              <a:gd name="T63" fmla="*/ 16 h 35"/>
              <a:gd name="T64" fmla="*/ 23 w 36"/>
              <a:gd name="T65" fmla="*/ 17 h 35"/>
              <a:gd name="T66" fmla="*/ 22 w 36"/>
              <a:gd name="T67" fmla="*/ 17 h 35"/>
              <a:gd name="T68" fmla="*/ 22 w 36"/>
              <a:gd name="T69" fmla="*/ 18 h 35"/>
              <a:gd name="T70" fmla="*/ 21 w 36"/>
              <a:gd name="T71" fmla="*/ 19 h 35"/>
              <a:gd name="T72" fmla="*/ 22 w 36"/>
              <a:gd name="T73" fmla="*/ 19 h 35"/>
              <a:gd name="T74" fmla="*/ 23 w 36"/>
              <a:gd name="T75" fmla="*/ 21 h 35"/>
              <a:gd name="T76" fmla="*/ 23 w 36"/>
              <a:gd name="T77" fmla="*/ 21 h 35"/>
              <a:gd name="T78" fmla="*/ 26 w 36"/>
              <a:gd name="T79" fmla="*/ 22 h 35"/>
              <a:gd name="T80" fmla="*/ 28 w 36"/>
              <a:gd name="T81" fmla="*/ 23 h 35"/>
              <a:gd name="T82" fmla="*/ 28 w 36"/>
              <a:gd name="T83" fmla="*/ 26 h 35"/>
              <a:gd name="T84" fmla="*/ 10 w 36"/>
              <a:gd name="T85" fmla="*/ 26 h 35"/>
              <a:gd name="T86" fmla="*/ 10 w 36"/>
              <a:gd name="T87" fmla="*/ 23 h 35"/>
              <a:gd name="T88" fmla="*/ 33 w 36"/>
              <a:gd name="T89" fmla="*/ 0 h 35"/>
              <a:gd name="T90" fmla="*/ 33 w 36"/>
              <a:gd name="T91" fmla="*/ 8 h 35"/>
              <a:gd name="T92" fmla="*/ 36 w 36"/>
              <a:gd name="T93" fmla="*/ 8 h 35"/>
              <a:gd name="T94" fmla="*/ 36 w 36"/>
              <a:gd name="T95" fmla="*/ 0 h 35"/>
              <a:gd name="T96" fmla="*/ 33 w 36"/>
              <a:gd name="T97" fmla="*/ 0 h 35"/>
              <a:gd name="T98" fmla="*/ 33 w 36"/>
              <a:gd name="T99" fmla="*/ 18 h 35"/>
              <a:gd name="T100" fmla="*/ 36 w 36"/>
              <a:gd name="T101" fmla="*/ 18 h 35"/>
              <a:gd name="T102" fmla="*/ 36 w 36"/>
              <a:gd name="T103" fmla="*/ 10 h 35"/>
              <a:gd name="T104" fmla="*/ 33 w 36"/>
              <a:gd name="T105" fmla="*/ 10 h 35"/>
              <a:gd name="T106" fmla="*/ 33 w 36"/>
              <a:gd name="T107" fmla="*/ 18 h 35"/>
              <a:gd name="T108" fmla="*/ 33 w 36"/>
              <a:gd name="T109" fmla="*/ 29 h 35"/>
              <a:gd name="T110" fmla="*/ 36 w 36"/>
              <a:gd name="T111" fmla="*/ 29 h 35"/>
              <a:gd name="T112" fmla="*/ 36 w 36"/>
              <a:gd name="T113" fmla="*/ 21 h 35"/>
              <a:gd name="T114" fmla="*/ 33 w 36"/>
              <a:gd name="T115" fmla="*/ 21 h 35"/>
              <a:gd name="T116" fmla="*/ 33 w 36"/>
              <a:gd name="T117"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 h="35">
                <a:moveTo>
                  <a:pt x="0" y="2"/>
                </a:moveTo>
                <a:cubicBezTo>
                  <a:pt x="0" y="33"/>
                  <a:pt x="0" y="33"/>
                  <a:pt x="0" y="33"/>
                </a:cubicBezTo>
                <a:cubicBezTo>
                  <a:pt x="0" y="34"/>
                  <a:pt x="1" y="35"/>
                  <a:pt x="3" y="35"/>
                </a:cubicBezTo>
                <a:cubicBezTo>
                  <a:pt x="5" y="35"/>
                  <a:pt x="5" y="35"/>
                  <a:pt x="5" y="35"/>
                </a:cubicBezTo>
                <a:cubicBezTo>
                  <a:pt x="5" y="0"/>
                  <a:pt x="5" y="0"/>
                  <a:pt x="5" y="0"/>
                </a:cubicBezTo>
                <a:cubicBezTo>
                  <a:pt x="3" y="0"/>
                  <a:pt x="3" y="0"/>
                  <a:pt x="3" y="0"/>
                </a:cubicBezTo>
                <a:cubicBezTo>
                  <a:pt x="1" y="0"/>
                  <a:pt x="0" y="1"/>
                  <a:pt x="0" y="2"/>
                </a:cubicBezTo>
                <a:close/>
                <a:moveTo>
                  <a:pt x="8" y="35"/>
                </a:moveTo>
                <a:cubicBezTo>
                  <a:pt x="31" y="35"/>
                  <a:pt x="31" y="35"/>
                  <a:pt x="31" y="35"/>
                </a:cubicBezTo>
                <a:cubicBezTo>
                  <a:pt x="31" y="0"/>
                  <a:pt x="31" y="0"/>
                  <a:pt x="31" y="0"/>
                </a:cubicBezTo>
                <a:cubicBezTo>
                  <a:pt x="8" y="0"/>
                  <a:pt x="8" y="0"/>
                  <a:pt x="8" y="0"/>
                </a:cubicBezTo>
                <a:lnTo>
                  <a:pt x="8" y="35"/>
                </a:lnTo>
                <a:close/>
                <a:moveTo>
                  <a:pt x="10" y="23"/>
                </a:moveTo>
                <a:cubicBezTo>
                  <a:pt x="11" y="23"/>
                  <a:pt x="12" y="22"/>
                  <a:pt x="13" y="22"/>
                </a:cubicBezTo>
                <a:cubicBezTo>
                  <a:pt x="13" y="22"/>
                  <a:pt x="14" y="21"/>
                  <a:pt x="15" y="21"/>
                </a:cubicBezTo>
                <a:cubicBezTo>
                  <a:pt x="16" y="21"/>
                  <a:pt x="16" y="21"/>
                  <a:pt x="16" y="21"/>
                </a:cubicBezTo>
                <a:cubicBezTo>
                  <a:pt x="17" y="19"/>
                  <a:pt x="17" y="19"/>
                  <a:pt x="17" y="19"/>
                </a:cubicBezTo>
                <a:cubicBezTo>
                  <a:pt x="17" y="19"/>
                  <a:pt x="17" y="19"/>
                  <a:pt x="17" y="19"/>
                </a:cubicBezTo>
                <a:cubicBezTo>
                  <a:pt x="17" y="19"/>
                  <a:pt x="17" y="19"/>
                  <a:pt x="17" y="18"/>
                </a:cubicBezTo>
                <a:cubicBezTo>
                  <a:pt x="17" y="18"/>
                  <a:pt x="17" y="17"/>
                  <a:pt x="17" y="17"/>
                </a:cubicBezTo>
                <a:cubicBezTo>
                  <a:pt x="16" y="17"/>
                  <a:pt x="16" y="17"/>
                  <a:pt x="16" y="17"/>
                </a:cubicBezTo>
                <a:cubicBezTo>
                  <a:pt x="16" y="17"/>
                  <a:pt x="16" y="15"/>
                  <a:pt x="16" y="15"/>
                </a:cubicBezTo>
                <a:cubicBezTo>
                  <a:pt x="16" y="15"/>
                  <a:pt x="16" y="14"/>
                  <a:pt x="16" y="14"/>
                </a:cubicBezTo>
                <a:cubicBezTo>
                  <a:pt x="15" y="12"/>
                  <a:pt x="16" y="10"/>
                  <a:pt x="17" y="10"/>
                </a:cubicBezTo>
                <a:cubicBezTo>
                  <a:pt x="18" y="10"/>
                  <a:pt x="20" y="9"/>
                  <a:pt x="21" y="10"/>
                </a:cubicBezTo>
                <a:cubicBezTo>
                  <a:pt x="22" y="10"/>
                  <a:pt x="22" y="10"/>
                  <a:pt x="22" y="10"/>
                </a:cubicBezTo>
                <a:cubicBezTo>
                  <a:pt x="22" y="10"/>
                  <a:pt x="22" y="10"/>
                  <a:pt x="22" y="10"/>
                </a:cubicBezTo>
                <a:cubicBezTo>
                  <a:pt x="23" y="11"/>
                  <a:pt x="23" y="11"/>
                  <a:pt x="23" y="11"/>
                </a:cubicBezTo>
                <a:cubicBezTo>
                  <a:pt x="23" y="12"/>
                  <a:pt x="23" y="12"/>
                  <a:pt x="23" y="12"/>
                </a:cubicBezTo>
                <a:cubicBezTo>
                  <a:pt x="23" y="14"/>
                  <a:pt x="23" y="14"/>
                  <a:pt x="23" y="14"/>
                </a:cubicBezTo>
                <a:cubicBezTo>
                  <a:pt x="23" y="15"/>
                  <a:pt x="23" y="15"/>
                  <a:pt x="23" y="15"/>
                </a:cubicBezTo>
                <a:cubicBezTo>
                  <a:pt x="23" y="15"/>
                  <a:pt x="23" y="16"/>
                  <a:pt x="23" y="16"/>
                </a:cubicBezTo>
                <a:cubicBezTo>
                  <a:pt x="23" y="17"/>
                  <a:pt x="23" y="17"/>
                  <a:pt x="23" y="17"/>
                </a:cubicBezTo>
                <a:cubicBezTo>
                  <a:pt x="22" y="17"/>
                  <a:pt x="22" y="17"/>
                  <a:pt x="22" y="17"/>
                </a:cubicBezTo>
                <a:cubicBezTo>
                  <a:pt x="22" y="17"/>
                  <a:pt x="22" y="18"/>
                  <a:pt x="22" y="18"/>
                </a:cubicBezTo>
                <a:cubicBezTo>
                  <a:pt x="22" y="19"/>
                  <a:pt x="21" y="19"/>
                  <a:pt x="21" y="19"/>
                </a:cubicBezTo>
                <a:cubicBezTo>
                  <a:pt x="22" y="19"/>
                  <a:pt x="22" y="19"/>
                  <a:pt x="22" y="19"/>
                </a:cubicBezTo>
                <a:cubicBezTo>
                  <a:pt x="23" y="21"/>
                  <a:pt x="23" y="21"/>
                  <a:pt x="23" y="21"/>
                </a:cubicBezTo>
                <a:cubicBezTo>
                  <a:pt x="23" y="21"/>
                  <a:pt x="23" y="21"/>
                  <a:pt x="23" y="21"/>
                </a:cubicBezTo>
                <a:cubicBezTo>
                  <a:pt x="24" y="21"/>
                  <a:pt x="25" y="22"/>
                  <a:pt x="26" y="22"/>
                </a:cubicBezTo>
                <a:cubicBezTo>
                  <a:pt x="27" y="22"/>
                  <a:pt x="28" y="23"/>
                  <a:pt x="28" y="23"/>
                </a:cubicBezTo>
                <a:cubicBezTo>
                  <a:pt x="28" y="24"/>
                  <a:pt x="28" y="25"/>
                  <a:pt x="28" y="26"/>
                </a:cubicBezTo>
                <a:cubicBezTo>
                  <a:pt x="10" y="26"/>
                  <a:pt x="10" y="26"/>
                  <a:pt x="10" y="26"/>
                </a:cubicBezTo>
                <a:cubicBezTo>
                  <a:pt x="10" y="25"/>
                  <a:pt x="10" y="24"/>
                  <a:pt x="10" y="23"/>
                </a:cubicBezTo>
                <a:close/>
                <a:moveTo>
                  <a:pt x="33" y="0"/>
                </a:moveTo>
                <a:cubicBezTo>
                  <a:pt x="33" y="8"/>
                  <a:pt x="33" y="8"/>
                  <a:pt x="33" y="8"/>
                </a:cubicBezTo>
                <a:cubicBezTo>
                  <a:pt x="36" y="8"/>
                  <a:pt x="36" y="8"/>
                  <a:pt x="36" y="8"/>
                </a:cubicBezTo>
                <a:cubicBezTo>
                  <a:pt x="36" y="0"/>
                  <a:pt x="36" y="0"/>
                  <a:pt x="36" y="0"/>
                </a:cubicBezTo>
                <a:lnTo>
                  <a:pt x="33" y="0"/>
                </a:lnTo>
                <a:close/>
                <a:moveTo>
                  <a:pt x="33" y="18"/>
                </a:moveTo>
                <a:cubicBezTo>
                  <a:pt x="36" y="18"/>
                  <a:pt x="36" y="18"/>
                  <a:pt x="36" y="18"/>
                </a:cubicBezTo>
                <a:cubicBezTo>
                  <a:pt x="36" y="10"/>
                  <a:pt x="36" y="10"/>
                  <a:pt x="36" y="10"/>
                </a:cubicBezTo>
                <a:cubicBezTo>
                  <a:pt x="33" y="10"/>
                  <a:pt x="33" y="10"/>
                  <a:pt x="33" y="10"/>
                </a:cubicBezTo>
                <a:lnTo>
                  <a:pt x="33" y="18"/>
                </a:lnTo>
                <a:close/>
                <a:moveTo>
                  <a:pt x="33" y="29"/>
                </a:moveTo>
                <a:cubicBezTo>
                  <a:pt x="36" y="29"/>
                  <a:pt x="36" y="29"/>
                  <a:pt x="36" y="29"/>
                </a:cubicBezTo>
                <a:cubicBezTo>
                  <a:pt x="36" y="21"/>
                  <a:pt x="36" y="21"/>
                  <a:pt x="36" y="21"/>
                </a:cubicBezTo>
                <a:cubicBezTo>
                  <a:pt x="33" y="21"/>
                  <a:pt x="33" y="21"/>
                  <a:pt x="33" y="21"/>
                </a:cubicBezTo>
                <a:lnTo>
                  <a:pt x="33" y="29"/>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38" name="Freeform 51"/>
          <p:cNvSpPr>
            <a:spLocks/>
          </p:cNvSpPr>
          <p:nvPr/>
        </p:nvSpPr>
        <p:spPr bwMode="auto">
          <a:xfrm>
            <a:off x="7726630" y="4829148"/>
            <a:ext cx="92062" cy="85713"/>
          </a:xfrm>
          <a:custGeom>
            <a:avLst/>
            <a:gdLst>
              <a:gd name="T0" fmla="*/ 39 w 43"/>
              <a:gd name="T1" fmla="*/ 12 h 40"/>
              <a:gd name="T2" fmla="*/ 40 w 43"/>
              <a:gd name="T3" fmla="*/ 11 h 40"/>
              <a:gd name="T4" fmla="*/ 32 w 43"/>
              <a:gd name="T5" fmla="*/ 4 h 40"/>
              <a:gd name="T6" fmla="*/ 29 w 43"/>
              <a:gd name="T7" fmla="*/ 4 h 40"/>
              <a:gd name="T8" fmla="*/ 22 w 43"/>
              <a:gd name="T9" fmla="*/ 0 h 40"/>
              <a:gd name="T10" fmla="*/ 14 w 43"/>
              <a:gd name="T11" fmla="*/ 8 h 40"/>
              <a:gd name="T12" fmla="*/ 13 w 43"/>
              <a:gd name="T13" fmla="*/ 8 h 40"/>
              <a:gd name="T14" fmla="*/ 8 w 43"/>
              <a:gd name="T15" fmla="*/ 10 h 40"/>
              <a:gd name="T16" fmla="*/ 7 w 43"/>
              <a:gd name="T17" fmla="*/ 10 h 40"/>
              <a:gd name="T18" fmla="*/ 0 w 43"/>
              <a:gd name="T19" fmla="*/ 17 h 40"/>
              <a:gd name="T20" fmla="*/ 7 w 43"/>
              <a:gd name="T21" fmla="*/ 24 h 40"/>
              <a:gd name="T22" fmla="*/ 8 w 43"/>
              <a:gd name="T23" fmla="*/ 24 h 40"/>
              <a:gd name="T24" fmla="*/ 21 w 43"/>
              <a:gd name="T25" fmla="*/ 24 h 40"/>
              <a:gd name="T26" fmla="*/ 18 w 43"/>
              <a:gd name="T27" fmla="*/ 31 h 40"/>
              <a:gd name="T28" fmla="*/ 19 w 43"/>
              <a:gd name="T29" fmla="*/ 31 h 40"/>
              <a:gd name="T30" fmla="*/ 22 w 43"/>
              <a:gd name="T31" fmla="*/ 31 h 40"/>
              <a:gd name="T32" fmla="*/ 22 w 43"/>
              <a:gd name="T33" fmla="*/ 32 h 40"/>
              <a:gd name="T34" fmla="*/ 19 w 43"/>
              <a:gd name="T35" fmla="*/ 40 h 40"/>
              <a:gd name="T36" fmla="*/ 19 w 43"/>
              <a:gd name="T37" fmla="*/ 40 h 40"/>
              <a:gd name="T38" fmla="*/ 30 w 43"/>
              <a:gd name="T39" fmla="*/ 28 h 40"/>
              <a:gd name="T40" fmla="*/ 30 w 43"/>
              <a:gd name="T41" fmla="*/ 28 h 40"/>
              <a:gd name="T42" fmla="*/ 26 w 43"/>
              <a:gd name="T43" fmla="*/ 28 h 40"/>
              <a:gd name="T44" fmla="*/ 25 w 43"/>
              <a:gd name="T45" fmla="*/ 27 h 40"/>
              <a:gd name="T46" fmla="*/ 27 w 43"/>
              <a:gd name="T47" fmla="*/ 24 h 40"/>
              <a:gd name="T48" fmla="*/ 37 w 43"/>
              <a:gd name="T49" fmla="*/ 24 h 40"/>
              <a:gd name="T50" fmla="*/ 37 w 43"/>
              <a:gd name="T51" fmla="*/ 24 h 40"/>
              <a:gd name="T52" fmla="*/ 37 w 43"/>
              <a:gd name="T53" fmla="*/ 24 h 40"/>
              <a:gd name="T54" fmla="*/ 43 w 43"/>
              <a:gd name="T55" fmla="*/ 18 h 40"/>
              <a:gd name="T56" fmla="*/ 39 w 43"/>
              <a:gd name="T5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40">
                <a:moveTo>
                  <a:pt x="39" y="12"/>
                </a:moveTo>
                <a:cubicBezTo>
                  <a:pt x="40" y="11"/>
                  <a:pt x="40" y="11"/>
                  <a:pt x="40" y="11"/>
                </a:cubicBezTo>
                <a:cubicBezTo>
                  <a:pt x="40" y="7"/>
                  <a:pt x="36" y="4"/>
                  <a:pt x="32" y="4"/>
                </a:cubicBezTo>
                <a:cubicBezTo>
                  <a:pt x="31" y="4"/>
                  <a:pt x="30" y="4"/>
                  <a:pt x="29" y="4"/>
                </a:cubicBezTo>
                <a:cubicBezTo>
                  <a:pt x="27" y="2"/>
                  <a:pt x="25" y="0"/>
                  <a:pt x="22" y="0"/>
                </a:cubicBezTo>
                <a:cubicBezTo>
                  <a:pt x="18" y="0"/>
                  <a:pt x="14" y="4"/>
                  <a:pt x="14" y="8"/>
                </a:cubicBezTo>
                <a:cubicBezTo>
                  <a:pt x="13" y="8"/>
                  <a:pt x="13" y="8"/>
                  <a:pt x="13" y="8"/>
                </a:cubicBezTo>
                <a:cubicBezTo>
                  <a:pt x="11" y="8"/>
                  <a:pt x="9" y="9"/>
                  <a:pt x="8" y="10"/>
                </a:cubicBezTo>
                <a:cubicBezTo>
                  <a:pt x="7" y="10"/>
                  <a:pt x="7" y="10"/>
                  <a:pt x="7" y="10"/>
                </a:cubicBezTo>
                <a:cubicBezTo>
                  <a:pt x="3" y="10"/>
                  <a:pt x="0" y="13"/>
                  <a:pt x="0" y="17"/>
                </a:cubicBezTo>
                <a:cubicBezTo>
                  <a:pt x="0" y="21"/>
                  <a:pt x="3" y="24"/>
                  <a:pt x="7" y="24"/>
                </a:cubicBezTo>
                <a:cubicBezTo>
                  <a:pt x="8" y="24"/>
                  <a:pt x="8" y="24"/>
                  <a:pt x="8" y="24"/>
                </a:cubicBezTo>
                <a:cubicBezTo>
                  <a:pt x="21" y="24"/>
                  <a:pt x="21" y="24"/>
                  <a:pt x="21" y="24"/>
                </a:cubicBezTo>
                <a:cubicBezTo>
                  <a:pt x="18" y="31"/>
                  <a:pt x="18" y="31"/>
                  <a:pt x="18" y="31"/>
                </a:cubicBezTo>
                <a:cubicBezTo>
                  <a:pt x="19" y="31"/>
                  <a:pt x="19" y="31"/>
                  <a:pt x="19" y="31"/>
                </a:cubicBezTo>
                <a:cubicBezTo>
                  <a:pt x="22" y="31"/>
                  <a:pt x="22" y="31"/>
                  <a:pt x="22" y="31"/>
                </a:cubicBezTo>
                <a:cubicBezTo>
                  <a:pt x="22" y="32"/>
                  <a:pt x="22" y="32"/>
                  <a:pt x="22" y="32"/>
                </a:cubicBezTo>
                <a:cubicBezTo>
                  <a:pt x="19" y="40"/>
                  <a:pt x="19" y="40"/>
                  <a:pt x="19" y="40"/>
                </a:cubicBezTo>
                <a:cubicBezTo>
                  <a:pt x="19" y="40"/>
                  <a:pt x="19" y="40"/>
                  <a:pt x="19" y="40"/>
                </a:cubicBezTo>
                <a:cubicBezTo>
                  <a:pt x="30" y="28"/>
                  <a:pt x="30" y="28"/>
                  <a:pt x="30" y="28"/>
                </a:cubicBezTo>
                <a:cubicBezTo>
                  <a:pt x="30" y="28"/>
                  <a:pt x="30" y="28"/>
                  <a:pt x="30" y="28"/>
                </a:cubicBezTo>
                <a:cubicBezTo>
                  <a:pt x="26" y="28"/>
                  <a:pt x="26" y="28"/>
                  <a:pt x="26" y="28"/>
                </a:cubicBezTo>
                <a:cubicBezTo>
                  <a:pt x="25" y="27"/>
                  <a:pt x="25" y="27"/>
                  <a:pt x="25" y="27"/>
                </a:cubicBezTo>
                <a:cubicBezTo>
                  <a:pt x="27" y="24"/>
                  <a:pt x="27" y="24"/>
                  <a:pt x="27" y="24"/>
                </a:cubicBezTo>
                <a:cubicBezTo>
                  <a:pt x="37" y="24"/>
                  <a:pt x="37" y="24"/>
                  <a:pt x="37" y="24"/>
                </a:cubicBezTo>
                <a:cubicBezTo>
                  <a:pt x="37" y="24"/>
                  <a:pt x="37" y="24"/>
                  <a:pt x="37" y="24"/>
                </a:cubicBezTo>
                <a:cubicBezTo>
                  <a:pt x="37" y="24"/>
                  <a:pt x="37" y="24"/>
                  <a:pt x="37" y="24"/>
                </a:cubicBezTo>
                <a:cubicBezTo>
                  <a:pt x="41" y="23"/>
                  <a:pt x="43" y="21"/>
                  <a:pt x="43" y="18"/>
                </a:cubicBezTo>
                <a:cubicBezTo>
                  <a:pt x="43" y="15"/>
                  <a:pt x="42" y="13"/>
                  <a:pt x="39" y="12"/>
                </a:cubicBez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40" name="Freeform 53"/>
          <p:cNvSpPr>
            <a:spLocks noEditPoints="1"/>
          </p:cNvSpPr>
          <p:nvPr/>
        </p:nvSpPr>
        <p:spPr bwMode="auto">
          <a:xfrm>
            <a:off x="6624580" y="4613116"/>
            <a:ext cx="65078" cy="63491"/>
          </a:xfrm>
          <a:custGeom>
            <a:avLst/>
            <a:gdLst>
              <a:gd name="T0" fmla="*/ 8 w 41"/>
              <a:gd name="T1" fmla="*/ 16 h 40"/>
              <a:gd name="T2" fmla="*/ 0 w 41"/>
              <a:gd name="T3" fmla="*/ 23 h 40"/>
              <a:gd name="T4" fmla="*/ 0 w 41"/>
              <a:gd name="T5" fmla="*/ 40 h 40"/>
              <a:gd name="T6" fmla="*/ 41 w 41"/>
              <a:gd name="T7" fmla="*/ 40 h 40"/>
              <a:gd name="T8" fmla="*/ 41 w 41"/>
              <a:gd name="T9" fmla="*/ 16 h 40"/>
              <a:gd name="T10" fmla="*/ 8 w 41"/>
              <a:gd name="T11" fmla="*/ 16 h 40"/>
              <a:gd name="T12" fmla="*/ 31 w 41"/>
              <a:gd name="T13" fmla="*/ 33 h 40"/>
              <a:gd name="T14" fmla="*/ 9 w 41"/>
              <a:gd name="T15" fmla="*/ 33 h 40"/>
              <a:gd name="T16" fmla="*/ 9 w 41"/>
              <a:gd name="T17" fmla="*/ 30 h 40"/>
              <a:gd name="T18" fmla="*/ 31 w 41"/>
              <a:gd name="T19" fmla="*/ 30 h 40"/>
              <a:gd name="T20" fmla="*/ 31 w 41"/>
              <a:gd name="T21" fmla="*/ 33 h 40"/>
              <a:gd name="T22" fmla="*/ 31 w 41"/>
              <a:gd name="T23" fmla="*/ 26 h 40"/>
              <a:gd name="T24" fmla="*/ 9 w 41"/>
              <a:gd name="T25" fmla="*/ 26 h 40"/>
              <a:gd name="T26" fmla="*/ 9 w 41"/>
              <a:gd name="T27" fmla="*/ 23 h 40"/>
              <a:gd name="T28" fmla="*/ 31 w 41"/>
              <a:gd name="T29" fmla="*/ 23 h 40"/>
              <a:gd name="T30" fmla="*/ 31 w 41"/>
              <a:gd name="T31" fmla="*/ 26 h 40"/>
              <a:gd name="T32" fmla="*/ 41 w 41"/>
              <a:gd name="T33" fmla="*/ 8 h 40"/>
              <a:gd name="T34" fmla="*/ 39 w 41"/>
              <a:gd name="T35" fmla="*/ 0 h 40"/>
              <a:gd name="T36" fmla="*/ 1 w 41"/>
              <a:gd name="T37" fmla="*/ 7 h 40"/>
              <a:gd name="T38" fmla="*/ 8 w 41"/>
              <a:gd name="T39" fmla="*/ 15 h 40"/>
              <a:gd name="T40" fmla="*/ 41 w 41"/>
              <a:gd name="T41" fmla="*/ 8 h 40"/>
              <a:gd name="T42" fmla="*/ 37 w 41"/>
              <a:gd name="T43" fmla="*/ 3 h 40"/>
              <a:gd name="T44" fmla="*/ 38 w 41"/>
              <a:gd name="T45" fmla="*/ 7 h 40"/>
              <a:gd name="T46" fmla="*/ 39 w 41"/>
              <a:gd name="T47" fmla="*/ 8 h 40"/>
              <a:gd name="T48" fmla="*/ 34 w 41"/>
              <a:gd name="T49" fmla="*/ 8 h 40"/>
              <a:gd name="T50" fmla="*/ 31 w 41"/>
              <a:gd name="T51" fmla="*/ 3 h 40"/>
              <a:gd name="T52" fmla="*/ 37 w 41"/>
              <a:gd name="T53" fmla="*/ 3 h 40"/>
              <a:gd name="T54" fmla="*/ 26 w 41"/>
              <a:gd name="T55" fmla="*/ 4 h 40"/>
              <a:gd name="T56" fmla="*/ 28 w 41"/>
              <a:gd name="T57" fmla="*/ 10 h 40"/>
              <a:gd name="T58" fmla="*/ 23 w 41"/>
              <a:gd name="T59" fmla="*/ 11 h 40"/>
              <a:gd name="T60" fmla="*/ 20 w 41"/>
              <a:gd name="T61" fmla="*/ 6 h 40"/>
              <a:gd name="T62" fmla="*/ 26 w 41"/>
              <a:gd name="T63" fmla="*/ 4 h 40"/>
              <a:gd name="T64" fmla="*/ 15 w 41"/>
              <a:gd name="T65" fmla="*/ 7 h 40"/>
              <a:gd name="T66" fmla="*/ 17 w 41"/>
              <a:gd name="T67" fmla="*/ 11 h 40"/>
              <a:gd name="T68" fmla="*/ 13 w 41"/>
              <a:gd name="T69" fmla="*/ 12 h 40"/>
              <a:gd name="T70" fmla="*/ 11 w 41"/>
              <a:gd name="T71" fmla="*/ 7 h 40"/>
              <a:gd name="T72" fmla="*/ 15 w 41"/>
              <a:gd name="T73"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40">
                <a:moveTo>
                  <a:pt x="8" y="16"/>
                </a:moveTo>
                <a:lnTo>
                  <a:pt x="0" y="23"/>
                </a:lnTo>
                <a:lnTo>
                  <a:pt x="0" y="40"/>
                </a:lnTo>
                <a:lnTo>
                  <a:pt x="41" y="40"/>
                </a:lnTo>
                <a:lnTo>
                  <a:pt x="41" y="16"/>
                </a:lnTo>
                <a:lnTo>
                  <a:pt x="8" y="16"/>
                </a:lnTo>
                <a:close/>
                <a:moveTo>
                  <a:pt x="31" y="33"/>
                </a:moveTo>
                <a:lnTo>
                  <a:pt x="9" y="33"/>
                </a:lnTo>
                <a:lnTo>
                  <a:pt x="9" y="30"/>
                </a:lnTo>
                <a:lnTo>
                  <a:pt x="31" y="30"/>
                </a:lnTo>
                <a:lnTo>
                  <a:pt x="31" y="33"/>
                </a:lnTo>
                <a:close/>
                <a:moveTo>
                  <a:pt x="31" y="26"/>
                </a:moveTo>
                <a:lnTo>
                  <a:pt x="9" y="26"/>
                </a:lnTo>
                <a:lnTo>
                  <a:pt x="9" y="23"/>
                </a:lnTo>
                <a:lnTo>
                  <a:pt x="31" y="23"/>
                </a:lnTo>
                <a:lnTo>
                  <a:pt x="31" y="26"/>
                </a:lnTo>
                <a:close/>
                <a:moveTo>
                  <a:pt x="41" y="8"/>
                </a:moveTo>
                <a:lnTo>
                  <a:pt x="39" y="0"/>
                </a:lnTo>
                <a:lnTo>
                  <a:pt x="1" y="7"/>
                </a:lnTo>
                <a:lnTo>
                  <a:pt x="8" y="15"/>
                </a:lnTo>
                <a:lnTo>
                  <a:pt x="41" y="8"/>
                </a:lnTo>
                <a:close/>
                <a:moveTo>
                  <a:pt x="37" y="3"/>
                </a:moveTo>
                <a:lnTo>
                  <a:pt x="38" y="7"/>
                </a:lnTo>
                <a:lnTo>
                  <a:pt x="39" y="8"/>
                </a:lnTo>
                <a:lnTo>
                  <a:pt x="34" y="8"/>
                </a:lnTo>
                <a:lnTo>
                  <a:pt x="31" y="3"/>
                </a:lnTo>
                <a:lnTo>
                  <a:pt x="37" y="3"/>
                </a:lnTo>
                <a:close/>
                <a:moveTo>
                  <a:pt x="26" y="4"/>
                </a:moveTo>
                <a:lnTo>
                  <a:pt x="28" y="10"/>
                </a:lnTo>
                <a:lnTo>
                  <a:pt x="23" y="11"/>
                </a:lnTo>
                <a:lnTo>
                  <a:pt x="20" y="6"/>
                </a:lnTo>
                <a:lnTo>
                  <a:pt x="26" y="4"/>
                </a:lnTo>
                <a:close/>
                <a:moveTo>
                  <a:pt x="15" y="7"/>
                </a:moveTo>
                <a:lnTo>
                  <a:pt x="17" y="11"/>
                </a:lnTo>
                <a:lnTo>
                  <a:pt x="13" y="12"/>
                </a:lnTo>
                <a:lnTo>
                  <a:pt x="11" y="7"/>
                </a:lnTo>
                <a:lnTo>
                  <a:pt x="15" y="7"/>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41" name="Freeform 54"/>
          <p:cNvSpPr>
            <a:spLocks/>
          </p:cNvSpPr>
          <p:nvPr/>
        </p:nvSpPr>
        <p:spPr bwMode="auto">
          <a:xfrm>
            <a:off x="6624581" y="4628990"/>
            <a:ext cx="7936" cy="17461"/>
          </a:xfrm>
          <a:custGeom>
            <a:avLst/>
            <a:gdLst>
              <a:gd name="T0" fmla="*/ 0 w 5"/>
              <a:gd name="T1" fmla="*/ 0 h 11"/>
              <a:gd name="T2" fmla="*/ 0 w 5"/>
              <a:gd name="T3" fmla="*/ 11 h 11"/>
              <a:gd name="T4" fmla="*/ 5 w 5"/>
              <a:gd name="T5" fmla="*/ 5 h 11"/>
              <a:gd name="T6" fmla="*/ 0 w 5"/>
              <a:gd name="T7" fmla="*/ 0 h 11"/>
            </a:gdLst>
            <a:ahLst/>
            <a:cxnLst>
              <a:cxn ang="0">
                <a:pos x="T0" y="T1"/>
              </a:cxn>
              <a:cxn ang="0">
                <a:pos x="T2" y="T3"/>
              </a:cxn>
              <a:cxn ang="0">
                <a:pos x="T4" y="T5"/>
              </a:cxn>
              <a:cxn ang="0">
                <a:pos x="T6" y="T7"/>
              </a:cxn>
            </a:cxnLst>
            <a:rect l="0" t="0" r="r" b="b"/>
            <a:pathLst>
              <a:path w="5" h="11">
                <a:moveTo>
                  <a:pt x="0" y="0"/>
                </a:moveTo>
                <a:lnTo>
                  <a:pt x="0" y="11"/>
                </a:lnTo>
                <a:lnTo>
                  <a:pt x="5" y="5"/>
                </a:lnTo>
                <a:lnTo>
                  <a:pt x="0" y="0"/>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42" name="Rectangle 55"/>
          <p:cNvSpPr>
            <a:spLocks noChangeArrowheads="1"/>
          </p:cNvSpPr>
          <p:nvPr/>
        </p:nvSpPr>
        <p:spPr bwMode="auto">
          <a:xfrm>
            <a:off x="8240426" y="5436913"/>
            <a:ext cx="69840" cy="6984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43" name="Freeform 56"/>
          <p:cNvSpPr>
            <a:spLocks/>
          </p:cNvSpPr>
          <p:nvPr/>
        </p:nvSpPr>
        <p:spPr bwMode="auto">
          <a:xfrm>
            <a:off x="8162650" y="5275011"/>
            <a:ext cx="252376" cy="255552"/>
          </a:xfrm>
          <a:custGeom>
            <a:avLst/>
            <a:gdLst>
              <a:gd name="T0" fmla="*/ 108 w 117"/>
              <a:gd name="T1" fmla="*/ 118 h 118"/>
              <a:gd name="T2" fmla="*/ 9 w 117"/>
              <a:gd name="T3" fmla="*/ 118 h 118"/>
              <a:gd name="T4" fmla="*/ 0 w 117"/>
              <a:gd name="T5" fmla="*/ 108 h 118"/>
              <a:gd name="T6" fmla="*/ 0 w 117"/>
              <a:gd name="T7" fmla="*/ 10 h 118"/>
              <a:gd name="T8" fmla="*/ 9 w 117"/>
              <a:gd name="T9" fmla="*/ 0 h 118"/>
              <a:gd name="T10" fmla="*/ 108 w 117"/>
              <a:gd name="T11" fmla="*/ 0 h 118"/>
              <a:gd name="T12" fmla="*/ 117 w 117"/>
              <a:gd name="T13" fmla="*/ 10 h 118"/>
              <a:gd name="T14" fmla="*/ 117 w 117"/>
              <a:gd name="T15" fmla="*/ 108 h 118"/>
              <a:gd name="T16" fmla="*/ 108 w 117"/>
              <a:gd name="T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8">
                <a:moveTo>
                  <a:pt x="108" y="118"/>
                </a:moveTo>
                <a:cubicBezTo>
                  <a:pt x="9" y="118"/>
                  <a:pt x="9" y="118"/>
                  <a:pt x="9" y="118"/>
                </a:cubicBezTo>
                <a:cubicBezTo>
                  <a:pt x="4" y="118"/>
                  <a:pt x="0" y="113"/>
                  <a:pt x="0" y="108"/>
                </a:cubicBezTo>
                <a:cubicBezTo>
                  <a:pt x="0" y="10"/>
                  <a:pt x="0" y="10"/>
                  <a:pt x="0" y="10"/>
                </a:cubicBezTo>
                <a:cubicBezTo>
                  <a:pt x="0" y="4"/>
                  <a:pt x="4" y="0"/>
                  <a:pt x="9" y="0"/>
                </a:cubicBezTo>
                <a:cubicBezTo>
                  <a:pt x="108" y="0"/>
                  <a:pt x="108" y="0"/>
                  <a:pt x="108" y="0"/>
                </a:cubicBezTo>
                <a:cubicBezTo>
                  <a:pt x="113" y="0"/>
                  <a:pt x="117" y="4"/>
                  <a:pt x="117" y="10"/>
                </a:cubicBezTo>
                <a:cubicBezTo>
                  <a:pt x="117" y="108"/>
                  <a:pt x="117" y="108"/>
                  <a:pt x="117" y="108"/>
                </a:cubicBezTo>
                <a:cubicBezTo>
                  <a:pt x="117" y="113"/>
                  <a:pt x="113" y="118"/>
                  <a:pt x="108"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44" name="Freeform 57"/>
          <p:cNvSpPr>
            <a:spLocks noEditPoints="1"/>
          </p:cNvSpPr>
          <p:nvPr/>
        </p:nvSpPr>
        <p:spPr bwMode="auto">
          <a:xfrm>
            <a:off x="8224554" y="5328979"/>
            <a:ext cx="128569" cy="125396"/>
          </a:xfrm>
          <a:custGeom>
            <a:avLst/>
            <a:gdLst>
              <a:gd name="T0" fmla="*/ 35 w 59"/>
              <a:gd name="T1" fmla="*/ 42 h 58"/>
              <a:gd name="T2" fmla="*/ 41 w 59"/>
              <a:gd name="T3" fmla="*/ 48 h 58"/>
              <a:gd name="T4" fmla="*/ 33 w 59"/>
              <a:gd name="T5" fmla="*/ 26 h 58"/>
              <a:gd name="T6" fmla="*/ 26 w 59"/>
              <a:gd name="T7" fmla="*/ 32 h 58"/>
              <a:gd name="T8" fmla="*/ 33 w 59"/>
              <a:gd name="T9" fmla="*/ 26 h 58"/>
              <a:gd name="T10" fmla="*/ 35 w 59"/>
              <a:gd name="T11" fmla="*/ 34 h 58"/>
              <a:gd name="T12" fmla="*/ 41 w 59"/>
              <a:gd name="T13" fmla="*/ 40 h 58"/>
              <a:gd name="T14" fmla="*/ 50 w 59"/>
              <a:gd name="T15" fmla="*/ 26 h 58"/>
              <a:gd name="T16" fmla="*/ 44 w 59"/>
              <a:gd name="T17" fmla="*/ 32 h 58"/>
              <a:gd name="T18" fmla="*/ 50 w 59"/>
              <a:gd name="T19" fmla="*/ 26 h 58"/>
              <a:gd name="T20" fmla="*/ 26 w 59"/>
              <a:gd name="T21" fmla="*/ 34 h 58"/>
              <a:gd name="T22" fmla="*/ 33 w 59"/>
              <a:gd name="T23" fmla="*/ 40 h 58"/>
              <a:gd name="T24" fmla="*/ 41 w 59"/>
              <a:gd name="T25" fmla="*/ 26 h 58"/>
              <a:gd name="T26" fmla="*/ 35 w 59"/>
              <a:gd name="T27" fmla="*/ 32 h 58"/>
              <a:gd name="T28" fmla="*/ 41 w 59"/>
              <a:gd name="T29" fmla="*/ 26 h 58"/>
              <a:gd name="T30" fmla="*/ 44 w 59"/>
              <a:gd name="T31" fmla="*/ 34 h 58"/>
              <a:gd name="T32" fmla="*/ 50 w 59"/>
              <a:gd name="T33" fmla="*/ 40 h 58"/>
              <a:gd name="T34" fmla="*/ 15 w 59"/>
              <a:gd name="T35" fmla="*/ 42 h 58"/>
              <a:gd name="T36" fmla="*/ 9 w 59"/>
              <a:gd name="T37" fmla="*/ 48 h 58"/>
              <a:gd name="T38" fmla="*/ 15 w 59"/>
              <a:gd name="T39" fmla="*/ 42 h 58"/>
              <a:gd name="T40" fmla="*/ 9 w 59"/>
              <a:gd name="T41" fmla="*/ 34 h 58"/>
              <a:gd name="T42" fmla="*/ 15 w 59"/>
              <a:gd name="T43" fmla="*/ 40 h 58"/>
              <a:gd name="T44" fmla="*/ 48 w 59"/>
              <a:gd name="T45" fmla="*/ 4 h 58"/>
              <a:gd name="T46" fmla="*/ 50 w 59"/>
              <a:gd name="T47" fmla="*/ 11 h 58"/>
              <a:gd name="T48" fmla="*/ 40 w 59"/>
              <a:gd name="T49" fmla="*/ 11 h 58"/>
              <a:gd name="T50" fmla="*/ 41 w 59"/>
              <a:gd name="T51" fmla="*/ 4 h 58"/>
              <a:gd name="T52" fmla="*/ 18 w 59"/>
              <a:gd name="T53" fmla="*/ 7 h 58"/>
              <a:gd name="T54" fmla="*/ 14 w 59"/>
              <a:gd name="T55" fmla="*/ 16 h 58"/>
              <a:gd name="T56" fmla="*/ 11 w 59"/>
              <a:gd name="T57" fmla="*/ 7 h 58"/>
              <a:gd name="T58" fmla="*/ 0 w 59"/>
              <a:gd name="T59" fmla="*/ 4 h 58"/>
              <a:gd name="T60" fmla="*/ 59 w 59"/>
              <a:gd name="T61" fmla="*/ 58 h 58"/>
              <a:gd name="T62" fmla="*/ 48 w 59"/>
              <a:gd name="T63" fmla="*/ 4 h 58"/>
              <a:gd name="T64" fmla="*/ 5 w 59"/>
              <a:gd name="T65" fmla="*/ 53 h 58"/>
              <a:gd name="T66" fmla="*/ 54 w 59"/>
              <a:gd name="T67" fmla="*/ 19 h 58"/>
              <a:gd name="T68" fmla="*/ 24 w 59"/>
              <a:gd name="T69" fmla="*/ 26 h 58"/>
              <a:gd name="T70" fmla="*/ 18 w 59"/>
              <a:gd name="T71" fmla="*/ 32 h 58"/>
              <a:gd name="T72" fmla="*/ 24 w 59"/>
              <a:gd name="T73" fmla="*/ 26 h 58"/>
              <a:gd name="T74" fmla="*/ 18 w 59"/>
              <a:gd name="T75" fmla="*/ 42 h 58"/>
              <a:gd name="T76" fmla="*/ 24 w 59"/>
              <a:gd name="T77" fmla="*/ 48 h 58"/>
              <a:gd name="T78" fmla="*/ 33 w 59"/>
              <a:gd name="T79" fmla="*/ 42 h 58"/>
              <a:gd name="T80" fmla="*/ 26 w 59"/>
              <a:gd name="T81" fmla="*/ 48 h 58"/>
              <a:gd name="T82" fmla="*/ 33 w 59"/>
              <a:gd name="T83" fmla="*/ 42 h 58"/>
              <a:gd name="T84" fmla="*/ 18 w 59"/>
              <a:gd name="T85" fmla="*/ 34 h 58"/>
              <a:gd name="T86" fmla="*/ 24 w 59"/>
              <a:gd name="T87" fmla="*/ 40 h 58"/>
              <a:gd name="T88" fmla="*/ 14 w 59"/>
              <a:gd name="T89" fmla="*/ 14 h 58"/>
              <a:gd name="T90" fmla="*/ 17 w 59"/>
              <a:gd name="T91" fmla="*/ 2 h 58"/>
              <a:gd name="T92" fmla="*/ 12 w 59"/>
              <a:gd name="T93" fmla="*/ 2 h 58"/>
              <a:gd name="T94" fmla="*/ 14 w 59"/>
              <a:gd name="T95" fmla="*/ 14 h 58"/>
              <a:gd name="T96" fmla="*/ 47 w 59"/>
              <a:gd name="T97" fmla="*/ 11 h 58"/>
              <a:gd name="T98" fmla="*/ 45 w 59"/>
              <a:gd name="T99" fmla="*/ 0 h 58"/>
              <a:gd name="T100" fmla="*/ 42 w 59"/>
              <a:gd name="T101" fmla="*/ 1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9" h="58">
                <a:moveTo>
                  <a:pt x="41" y="42"/>
                </a:moveTo>
                <a:cubicBezTo>
                  <a:pt x="35" y="42"/>
                  <a:pt x="35" y="42"/>
                  <a:pt x="35" y="42"/>
                </a:cubicBezTo>
                <a:cubicBezTo>
                  <a:pt x="35" y="48"/>
                  <a:pt x="35" y="48"/>
                  <a:pt x="35" y="48"/>
                </a:cubicBezTo>
                <a:cubicBezTo>
                  <a:pt x="41" y="48"/>
                  <a:pt x="41" y="48"/>
                  <a:pt x="41" y="48"/>
                </a:cubicBezTo>
                <a:lnTo>
                  <a:pt x="41" y="42"/>
                </a:lnTo>
                <a:close/>
                <a:moveTo>
                  <a:pt x="33" y="26"/>
                </a:moveTo>
                <a:cubicBezTo>
                  <a:pt x="26" y="26"/>
                  <a:pt x="26" y="26"/>
                  <a:pt x="26" y="26"/>
                </a:cubicBezTo>
                <a:cubicBezTo>
                  <a:pt x="26" y="32"/>
                  <a:pt x="26" y="32"/>
                  <a:pt x="26" y="32"/>
                </a:cubicBezTo>
                <a:cubicBezTo>
                  <a:pt x="33" y="32"/>
                  <a:pt x="33" y="32"/>
                  <a:pt x="33" y="32"/>
                </a:cubicBezTo>
                <a:lnTo>
                  <a:pt x="33" y="26"/>
                </a:lnTo>
                <a:close/>
                <a:moveTo>
                  <a:pt x="41" y="34"/>
                </a:moveTo>
                <a:cubicBezTo>
                  <a:pt x="35" y="34"/>
                  <a:pt x="35" y="34"/>
                  <a:pt x="35" y="34"/>
                </a:cubicBezTo>
                <a:cubicBezTo>
                  <a:pt x="35" y="40"/>
                  <a:pt x="35" y="40"/>
                  <a:pt x="35" y="40"/>
                </a:cubicBezTo>
                <a:cubicBezTo>
                  <a:pt x="41" y="40"/>
                  <a:pt x="41" y="40"/>
                  <a:pt x="41" y="40"/>
                </a:cubicBezTo>
                <a:lnTo>
                  <a:pt x="41" y="34"/>
                </a:lnTo>
                <a:close/>
                <a:moveTo>
                  <a:pt x="50" y="26"/>
                </a:moveTo>
                <a:cubicBezTo>
                  <a:pt x="44" y="26"/>
                  <a:pt x="44" y="26"/>
                  <a:pt x="44" y="26"/>
                </a:cubicBezTo>
                <a:cubicBezTo>
                  <a:pt x="44" y="32"/>
                  <a:pt x="44" y="32"/>
                  <a:pt x="44" y="32"/>
                </a:cubicBezTo>
                <a:cubicBezTo>
                  <a:pt x="50" y="32"/>
                  <a:pt x="50" y="32"/>
                  <a:pt x="50" y="32"/>
                </a:cubicBezTo>
                <a:lnTo>
                  <a:pt x="50" y="26"/>
                </a:lnTo>
                <a:close/>
                <a:moveTo>
                  <a:pt x="33" y="34"/>
                </a:moveTo>
                <a:cubicBezTo>
                  <a:pt x="26" y="34"/>
                  <a:pt x="26" y="34"/>
                  <a:pt x="26" y="34"/>
                </a:cubicBezTo>
                <a:cubicBezTo>
                  <a:pt x="26" y="40"/>
                  <a:pt x="26" y="40"/>
                  <a:pt x="26" y="40"/>
                </a:cubicBezTo>
                <a:cubicBezTo>
                  <a:pt x="33" y="40"/>
                  <a:pt x="33" y="40"/>
                  <a:pt x="33" y="40"/>
                </a:cubicBezTo>
                <a:lnTo>
                  <a:pt x="33" y="34"/>
                </a:lnTo>
                <a:close/>
                <a:moveTo>
                  <a:pt x="41" y="26"/>
                </a:moveTo>
                <a:cubicBezTo>
                  <a:pt x="35" y="26"/>
                  <a:pt x="35" y="26"/>
                  <a:pt x="35" y="26"/>
                </a:cubicBezTo>
                <a:cubicBezTo>
                  <a:pt x="35" y="32"/>
                  <a:pt x="35" y="32"/>
                  <a:pt x="35" y="32"/>
                </a:cubicBezTo>
                <a:cubicBezTo>
                  <a:pt x="41" y="32"/>
                  <a:pt x="41" y="32"/>
                  <a:pt x="41" y="32"/>
                </a:cubicBezTo>
                <a:lnTo>
                  <a:pt x="41" y="26"/>
                </a:lnTo>
                <a:close/>
                <a:moveTo>
                  <a:pt x="50" y="34"/>
                </a:moveTo>
                <a:cubicBezTo>
                  <a:pt x="44" y="34"/>
                  <a:pt x="44" y="34"/>
                  <a:pt x="44" y="34"/>
                </a:cubicBezTo>
                <a:cubicBezTo>
                  <a:pt x="44" y="40"/>
                  <a:pt x="44" y="40"/>
                  <a:pt x="44" y="40"/>
                </a:cubicBezTo>
                <a:cubicBezTo>
                  <a:pt x="50" y="40"/>
                  <a:pt x="50" y="40"/>
                  <a:pt x="50" y="40"/>
                </a:cubicBezTo>
                <a:lnTo>
                  <a:pt x="50" y="34"/>
                </a:lnTo>
                <a:close/>
                <a:moveTo>
                  <a:pt x="15" y="42"/>
                </a:moveTo>
                <a:cubicBezTo>
                  <a:pt x="9" y="42"/>
                  <a:pt x="9" y="42"/>
                  <a:pt x="9" y="42"/>
                </a:cubicBezTo>
                <a:cubicBezTo>
                  <a:pt x="9" y="48"/>
                  <a:pt x="9" y="48"/>
                  <a:pt x="9" y="48"/>
                </a:cubicBezTo>
                <a:cubicBezTo>
                  <a:pt x="15" y="48"/>
                  <a:pt x="15" y="48"/>
                  <a:pt x="15" y="48"/>
                </a:cubicBezTo>
                <a:lnTo>
                  <a:pt x="15" y="42"/>
                </a:lnTo>
                <a:close/>
                <a:moveTo>
                  <a:pt x="15" y="34"/>
                </a:moveTo>
                <a:cubicBezTo>
                  <a:pt x="9" y="34"/>
                  <a:pt x="9" y="34"/>
                  <a:pt x="9" y="34"/>
                </a:cubicBezTo>
                <a:cubicBezTo>
                  <a:pt x="9" y="40"/>
                  <a:pt x="9" y="40"/>
                  <a:pt x="9" y="40"/>
                </a:cubicBezTo>
                <a:cubicBezTo>
                  <a:pt x="15" y="40"/>
                  <a:pt x="15" y="40"/>
                  <a:pt x="15" y="40"/>
                </a:cubicBezTo>
                <a:lnTo>
                  <a:pt x="15" y="34"/>
                </a:lnTo>
                <a:close/>
                <a:moveTo>
                  <a:pt x="48" y="4"/>
                </a:moveTo>
                <a:cubicBezTo>
                  <a:pt x="48" y="7"/>
                  <a:pt x="48" y="7"/>
                  <a:pt x="48" y="7"/>
                </a:cubicBezTo>
                <a:cubicBezTo>
                  <a:pt x="49" y="8"/>
                  <a:pt x="50" y="9"/>
                  <a:pt x="50" y="11"/>
                </a:cubicBezTo>
                <a:cubicBezTo>
                  <a:pt x="50" y="14"/>
                  <a:pt x="48" y="16"/>
                  <a:pt x="45" y="16"/>
                </a:cubicBezTo>
                <a:cubicBezTo>
                  <a:pt x="42" y="16"/>
                  <a:pt x="40" y="14"/>
                  <a:pt x="40" y="11"/>
                </a:cubicBezTo>
                <a:cubicBezTo>
                  <a:pt x="40" y="9"/>
                  <a:pt x="40" y="8"/>
                  <a:pt x="41" y="7"/>
                </a:cubicBezTo>
                <a:cubicBezTo>
                  <a:pt x="41" y="4"/>
                  <a:pt x="41" y="4"/>
                  <a:pt x="41" y="4"/>
                </a:cubicBezTo>
                <a:cubicBezTo>
                  <a:pt x="18" y="4"/>
                  <a:pt x="18" y="4"/>
                  <a:pt x="18" y="4"/>
                </a:cubicBezTo>
                <a:cubicBezTo>
                  <a:pt x="18" y="7"/>
                  <a:pt x="18" y="7"/>
                  <a:pt x="18" y="7"/>
                </a:cubicBezTo>
                <a:cubicBezTo>
                  <a:pt x="19" y="8"/>
                  <a:pt x="19" y="9"/>
                  <a:pt x="19" y="11"/>
                </a:cubicBezTo>
                <a:cubicBezTo>
                  <a:pt x="19" y="14"/>
                  <a:pt x="17" y="16"/>
                  <a:pt x="14" y="16"/>
                </a:cubicBezTo>
                <a:cubicBezTo>
                  <a:pt x="12" y="16"/>
                  <a:pt x="9" y="14"/>
                  <a:pt x="9" y="11"/>
                </a:cubicBezTo>
                <a:cubicBezTo>
                  <a:pt x="9" y="9"/>
                  <a:pt x="10" y="8"/>
                  <a:pt x="11" y="7"/>
                </a:cubicBezTo>
                <a:cubicBezTo>
                  <a:pt x="11" y="4"/>
                  <a:pt x="11" y="4"/>
                  <a:pt x="11" y="4"/>
                </a:cubicBezTo>
                <a:cubicBezTo>
                  <a:pt x="0" y="4"/>
                  <a:pt x="0" y="4"/>
                  <a:pt x="0" y="4"/>
                </a:cubicBezTo>
                <a:cubicBezTo>
                  <a:pt x="0" y="58"/>
                  <a:pt x="0" y="58"/>
                  <a:pt x="0" y="58"/>
                </a:cubicBezTo>
                <a:cubicBezTo>
                  <a:pt x="59" y="58"/>
                  <a:pt x="59" y="58"/>
                  <a:pt x="59" y="58"/>
                </a:cubicBezTo>
                <a:cubicBezTo>
                  <a:pt x="59" y="4"/>
                  <a:pt x="59" y="4"/>
                  <a:pt x="59" y="4"/>
                </a:cubicBezTo>
                <a:lnTo>
                  <a:pt x="48" y="4"/>
                </a:lnTo>
                <a:close/>
                <a:moveTo>
                  <a:pt x="54" y="53"/>
                </a:moveTo>
                <a:cubicBezTo>
                  <a:pt x="5" y="53"/>
                  <a:pt x="5" y="53"/>
                  <a:pt x="5" y="53"/>
                </a:cubicBezTo>
                <a:cubicBezTo>
                  <a:pt x="5" y="19"/>
                  <a:pt x="5" y="19"/>
                  <a:pt x="5" y="19"/>
                </a:cubicBezTo>
                <a:cubicBezTo>
                  <a:pt x="54" y="19"/>
                  <a:pt x="54" y="19"/>
                  <a:pt x="54" y="19"/>
                </a:cubicBezTo>
                <a:lnTo>
                  <a:pt x="54" y="53"/>
                </a:lnTo>
                <a:close/>
                <a:moveTo>
                  <a:pt x="24" y="26"/>
                </a:moveTo>
                <a:cubicBezTo>
                  <a:pt x="18" y="26"/>
                  <a:pt x="18" y="26"/>
                  <a:pt x="18" y="26"/>
                </a:cubicBezTo>
                <a:cubicBezTo>
                  <a:pt x="18" y="32"/>
                  <a:pt x="18" y="32"/>
                  <a:pt x="18" y="32"/>
                </a:cubicBezTo>
                <a:cubicBezTo>
                  <a:pt x="24" y="32"/>
                  <a:pt x="24" y="32"/>
                  <a:pt x="24" y="32"/>
                </a:cubicBezTo>
                <a:lnTo>
                  <a:pt x="24" y="26"/>
                </a:lnTo>
                <a:close/>
                <a:moveTo>
                  <a:pt x="24" y="42"/>
                </a:moveTo>
                <a:cubicBezTo>
                  <a:pt x="18" y="42"/>
                  <a:pt x="18" y="42"/>
                  <a:pt x="18" y="42"/>
                </a:cubicBezTo>
                <a:cubicBezTo>
                  <a:pt x="18" y="48"/>
                  <a:pt x="18" y="48"/>
                  <a:pt x="18" y="48"/>
                </a:cubicBezTo>
                <a:cubicBezTo>
                  <a:pt x="24" y="48"/>
                  <a:pt x="24" y="48"/>
                  <a:pt x="24" y="48"/>
                </a:cubicBezTo>
                <a:lnTo>
                  <a:pt x="24" y="42"/>
                </a:lnTo>
                <a:close/>
                <a:moveTo>
                  <a:pt x="33" y="42"/>
                </a:moveTo>
                <a:cubicBezTo>
                  <a:pt x="26" y="42"/>
                  <a:pt x="26" y="42"/>
                  <a:pt x="26" y="42"/>
                </a:cubicBezTo>
                <a:cubicBezTo>
                  <a:pt x="26" y="48"/>
                  <a:pt x="26" y="48"/>
                  <a:pt x="26" y="48"/>
                </a:cubicBezTo>
                <a:cubicBezTo>
                  <a:pt x="33" y="48"/>
                  <a:pt x="33" y="48"/>
                  <a:pt x="33" y="48"/>
                </a:cubicBezTo>
                <a:lnTo>
                  <a:pt x="33" y="42"/>
                </a:lnTo>
                <a:close/>
                <a:moveTo>
                  <a:pt x="24" y="34"/>
                </a:moveTo>
                <a:cubicBezTo>
                  <a:pt x="18" y="34"/>
                  <a:pt x="18" y="34"/>
                  <a:pt x="18" y="34"/>
                </a:cubicBezTo>
                <a:cubicBezTo>
                  <a:pt x="18" y="40"/>
                  <a:pt x="18" y="40"/>
                  <a:pt x="18" y="40"/>
                </a:cubicBezTo>
                <a:cubicBezTo>
                  <a:pt x="24" y="40"/>
                  <a:pt x="24" y="40"/>
                  <a:pt x="24" y="40"/>
                </a:cubicBezTo>
                <a:lnTo>
                  <a:pt x="24" y="34"/>
                </a:lnTo>
                <a:close/>
                <a:moveTo>
                  <a:pt x="14" y="14"/>
                </a:moveTo>
                <a:cubicBezTo>
                  <a:pt x="16" y="14"/>
                  <a:pt x="17" y="13"/>
                  <a:pt x="17" y="11"/>
                </a:cubicBezTo>
                <a:cubicBezTo>
                  <a:pt x="17" y="2"/>
                  <a:pt x="17" y="2"/>
                  <a:pt x="17" y="2"/>
                </a:cubicBezTo>
                <a:cubicBezTo>
                  <a:pt x="17" y="1"/>
                  <a:pt x="16" y="0"/>
                  <a:pt x="14" y="0"/>
                </a:cubicBezTo>
                <a:cubicBezTo>
                  <a:pt x="13" y="0"/>
                  <a:pt x="12" y="1"/>
                  <a:pt x="12" y="2"/>
                </a:cubicBezTo>
                <a:cubicBezTo>
                  <a:pt x="12" y="11"/>
                  <a:pt x="12" y="11"/>
                  <a:pt x="12" y="11"/>
                </a:cubicBezTo>
                <a:cubicBezTo>
                  <a:pt x="12" y="13"/>
                  <a:pt x="13" y="14"/>
                  <a:pt x="14" y="14"/>
                </a:cubicBezTo>
                <a:close/>
                <a:moveTo>
                  <a:pt x="45" y="14"/>
                </a:moveTo>
                <a:cubicBezTo>
                  <a:pt x="46" y="14"/>
                  <a:pt x="47" y="13"/>
                  <a:pt x="47" y="11"/>
                </a:cubicBezTo>
                <a:cubicBezTo>
                  <a:pt x="47" y="2"/>
                  <a:pt x="47" y="2"/>
                  <a:pt x="47" y="2"/>
                </a:cubicBezTo>
                <a:cubicBezTo>
                  <a:pt x="47" y="1"/>
                  <a:pt x="46" y="0"/>
                  <a:pt x="45" y="0"/>
                </a:cubicBezTo>
                <a:cubicBezTo>
                  <a:pt x="43" y="0"/>
                  <a:pt x="42" y="1"/>
                  <a:pt x="42" y="2"/>
                </a:cubicBezTo>
                <a:cubicBezTo>
                  <a:pt x="42" y="11"/>
                  <a:pt x="42" y="11"/>
                  <a:pt x="42" y="11"/>
                </a:cubicBezTo>
                <a:cubicBezTo>
                  <a:pt x="42" y="13"/>
                  <a:pt x="43" y="14"/>
                  <a:pt x="45" y="14"/>
                </a:cubicBez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46" name="Freeform 59"/>
          <p:cNvSpPr>
            <a:spLocks noEditPoints="1"/>
          </p:cNvSpPr>
          <p:nvPr/>
        </p:nvSpPr>
        <p:spPr bwMode="auto">
          <a:xfrm>
            <a:off x="7557899" y="5013110"/>
            <a:ext cx="161902" cy="125396"/>
          </a:xfrm>
          <a:custGeom>
            <a:avLst/>
            <a:gdLst>
              <a:gd name="T0" fmla="*/ 71 w 75"/>
              <a:gd name="T1" fmla="*/ 0 h 58"/>
              <a:gd name="T2" fmla="*/ 4 w 75"/>
              <a:gd name="T3" fmla="*/ 0 h 58"/>
              <a:gd name="T4" fmla="*/ 0 w 75"/>
              <a:gd name="T5" fmla="*/ 4 h 58"/>
              <a:gd name="T6" fmla="*/ 0 w 75"/>
              <a:gd name="T7" fmla="*/ 54 h 58"/>
              <a:gd name="T8" fmla="*/ 4 w 75"/>
              <a:gd name="T9" fmla="*/ 58 h 58"/>
              <a:gd name="T10" fmla="*/ 71 w 75"/>
              <a:gd name="T11" fmla="*/ 58 h 58"/>
              <a:gd name="T12" fmla="*/ 75 w 75"/>
              <a:gd name="T13" fmla="*/ 54 h 58"/>
              <a:gd name="T14" fmla="*/ 75 w 75"/>
              <a:gd name="T15" fmla="*/ 4 h 58"/>
              <a:gd name="T16" fmla="*/ 71 w 75"/>
              <a:gd name="T17" fmla="*/ 0 h 58"/>
              <a:gd name="T18" fmla="*/ 65 w 75"/>
              <a:gd name="T19" fmla="*/ 8 h 58"/>
              <a:gd name="T20" fmla="*/ 37 w 75"/>
              <a:gd name="T21" fmla="*/ 30 h 58"/>
              <a:gd name="T22" fmla="*/ 8 w 75"/>
              <a:gd name="T23" fmla="*/ 8 h 58"/>
              <a:gd name="T24" fmla="*/ 65 w 75"/>
              <a:gd name="T25" fmla="*/ 8 h 58"/>
              <a:gd name="T26" fmla="*/ 8 w 75"/>
              <a:gd name="T27" fmla="*/ 50 h 58"/>
              <a:gd name="T28" fmla="*/ 8 w 75"/>
              <a:gd name="T29" fmla="*/ 17 h 58"/>
              <a:gd name="T30" fmla="*/ 34 w 75"/>
              <a:gd name="T31" fmla="*/ 38 h 58"/>
              <a:gd name="T32" fmla="*/ 37 w 75"/>
              <a:gd name="T33" fmla="*/ 39 h 58"/>
              <a:gd name="T34" fmla="*/ 39 w 75"/>
              <a:gd name="T35" fmla="*/ 38 h 58"/>
              <a:gd name="T36" fmla="*/ 67 w 75"/>
              <a:gd name="T37" fmla="*/ 16 h 58"/>
              <a:gd name="T38" fmla="*/ 67 w 75"/>
              <a:gd name="T39" fmla="*/ 50 h 58"/>
              <a:gd name="T40" fmla="*/ 8 w 75"/>
              <a:gd name="T41"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58">
                <a:moveTo>
                  <a:pt x="71" y="0"/>
                </a:moveTo>
                <a:cubicBezTo>
                  <a:pt x="4" y="0"/>
                  <a:pt x="4" y="0"/>
                  <a:pt x="4" y="0"/>
                </a:cubicBezTo>
                <a:cubicBezTo>
                  <a:pt x="2" y="0"/>
                  <a:pt x="0" y="2"/>
                  <a:pt x="0" y="4"/>
                </a:cubicBezTo>
                <a:cubicBezTo>
                  <a:pt x="0" y="54"/>
                  <a:pt x="0" y="54"/>
                  <a:pt x="0" y="54"/>
                </a:cubicBezTo>
                <a:cubicBezTo>
                  <a:pt x="0" y="56"/>
                  <a:pt x="2" y="58"/>
                  <a:pt x="4" y="58"/>
                </a:cubicBezTo>
                <a:cubicBezTo>
                  <a:pt x="71" y="58"/>
                  <a:pt x="71" y="58"/>
                  <a:pt x="71" y="58"/>
                </a:cubicBezTo>
                <a:cubicBezTo>
                  <a:pt x="73" y="58"/>
                  <a:pt x="75" y="56"/>
                  <a:pt x="75" y="54"/>
                </a:cubicBezTo>
                <a:cubicBezTo>
                  <a:pt x="75" y="4"/>
                  <a:pt x="75" y="4"/>
                  <a:pt x="75" y="4"/>
                </a:cubicBezTo>
                <a:cubicBezTo>
                  <a:pt x="75" y="2"/>
                  <a:pt x="73" y="0"/>
                  <a:pt x="71" y="0"/>
                </a:cubicBezTo>
                <a:close/>
                <a:moveTo>
                  <a:pt x="65" y="8"/>
                </a:moveTo>
                <a:cubicBezTo>
                  <a:pt x="37" y="30"/>
                  <a:pt x="37" y="30"/>
                  <a:pt x="37" y="30"/>
                </a:cubicBezTo>
                <a:cubicBezTo>
                  <a:pt x="8" y="8"/>
                  <a:pt x="8" y="8"/>
                  <a:pt x="8" y="8"/>
                </a:cubicBezTo>
                <a:lnTo>
                  <a:pt x="65" y="8"/>
                </a:lnTo>
                <a:close/>
                <a:moveTo>
                  <a:pt x="8" y="50"/>
                </a:moveTo>
                <a:cubicBezTo>
                  <a:pt x="8" y="17"/>
                  <a:pt x="8" y="17"/>
                  <a:pt x="8" y="17"/>
                </a:cubicBezTo>
                <a:cubicBezTo>
                  <a:pt x="34" y="38"/>
                  <a:pt x="34" y="38"/>
                  <a:pt x="34" y="38"/>
                </a:cubicBezTo>
                <a:cubicBezTo>
                  <a:pt x="35" y="38"/>
                  <a:pt x="36" y="39"/>
                  <a:pt x="37" y="39"/>
                </a:cubicBezTo>
                <a:cubicBezTo>
                  <a:pt x="38" y="39"/>
                  <a:pt x="38" y="38"/>
                  <a:pt x="39" y="38"/>
                </a:cubicBezTo>
                <a:cubicBezTo>
                  <a:pt x="67" y="16"/>
                  <a:pt x="67" y="16"/>
                  <a:pt x="67" y="16"/>
                </a:cubicBezTo>
                <a:cubicBezTo>
                  <a:pt x="67" y="50"/>
                  <a:pt x="67" y="50"/>
                  <a:pt x="67" y="50"/>
                </a:cubicBezTo>
                <a:lnTo>
                  <a:pt x="8" y="50"/>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48" name="Freeform 61"/>
          <p:cNvSpPr>
            <a:spLocks/>
          </p:cNvSpPr>
          <p:nvPr/>
        </p:nvSpPr>
        <p:spPr bwMode="auto">
          <a:xfrm>
            <a:off x="6240619" y="5405680"/>
            <a:ext cx="139680" cy="128570"/>
          </a:xfrm>
          <a:custGeom>
            <a:avLst/>
            <a:gdLst>
              <a:gd name="T0" fmla="*/ 18 w 65"/>
              <a:gd name="T1" fmla="*/ 59 h 60"/>
              <a:gd name="T2" fmla="*/ 24 w 65"/>
              <a:gd name="T3" fmla="*/ 60 h 60"/>
              <a:gd name="T4" fmla="*/ 41 w 65"/>
              <a:gd name="T5" fmla="*/ 34 h 60"/>
              <a:gd name="T6" fmla="*/ 61 w 65"/>
              <a:gd name="T7" fmla="*/ 34 h 60"/>
              <a:gd name="T8" fmla="*/ 65 w 65"/>
              <a:gd name="T9" fmla="*/ 30 h 60"/>
              <a:gd name="T10" fmla="*/ 61 w 65"/>
              <a:gd name="T11" fmla="*/ 26 h 60"/>
              <a:gd name="T12" fmla="*/ 41 w 65"/>
              <a:gd name="T13" fmla="*/ 26 h 60"/>
              <a:gd name="T14" fmla="*/ 24 w 65"/>
              <a:gd name="T15" fmla="*/ 0 h 60"/>
              <a:gd name="T16" fmla="*/ 18 w 65"/>
              <a:gd name="T17" fmla="*/ 1 h 60"/>
              <a:gd name="T18" fmla="*/ 26 w 65"/>
              <a:gd name="T19" fmla="*/ 26 h 60"/>
              <a:gd name="T20" fmla="*/ 11 w 65"/>
              <a:gd name="T21" fmla="*/ 26 h 60"/>
              <a:gd name="T22" fmla="*/ 6 w 65"/>
              <a:gd name="T23" fmla="*/ 21 h 60"/>
              <a:gd name="T24" fmla="*/ 0 w 65"/>
              <a:gd name="T25" fmla="*/ 21 h 60"/>
              <a:gd name="T26" fmla="*/ 4 w 65"/>
              <a:gd name="T27" fmla="*/ 30 h 60"/>
              <a:gd name="T28" fmla="*/ 0 w 65"/>
              <a:gd name="T29" fmla="*/ 39 h 60"/>
              <a:gd name="T30" fmla="*/ 6 w 65"/>
              <a:gd name="T31" fmla="*/ 39 h 60"/>
              <a:gd name="T32" fmla="*/ 11 w 65"/>
              <a:gd name="T33" fmla="*/ 34 h 60"/>
              <a:gd name="T34" fmla="*/ 26 w 65"/>
              <a:gd name="T35" fmla="*/ 34 h 60"/>
              <a:gd name="T36" fmla="*/ 18 w 65"/>
              <a:gd name="T37"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 h="60">
                <a:moveTo>
                  <a:pt x="18" y="59"/>
                </a:moveTo>
                <a:cubicBezTo>
                  <a:pt x="24" y="60"/>
                  <a:pt x="24" y="60"/>
                  <a:pt x="24" y="60"/>
                </a:cubicBezTo>
                <a:cubicBezTo>
                  <a:pt x="41" y="34"/>
                  <a:pt x="41" y="34"/>
                  <a:pt x="41" y="34"/>
                </a:cubicBezTo>
                <a:cubicBezTo>
                  <a:pt x="61" y="34"/>
                  <a:pt x="61" y="34"/>
                  <a:pt x="61" y="34"/>
                </a:cubicBezTo>
                <a:cubicBezTo>
                  <a:pt x="63" y="34"/>
                  <a:pt x="65" y="32"/>
                  <a:pt x="65" y="30"/>
                </a:cubicBezTo>
                <a:cubicBezTo>
                  <a:pt x="65" y="28"/>
                  <a:pt x="63" y="26"/>
                  <a:pt x="61" y="26"/>
                </a:cubicBezTo>
                <a:cubicBezTo>
                  <a:pt x="41" y="26"/>
                  <a:pt x="41" y="26"/>
                  <a:pt x="41" y="26"/>
                </a:cubicBezTo>
                <a:cubicBezTo>
                  <a:pt x="24" y="0"/>
                  <a:pt x="24" y="0"/>
                  <a:pt x="24" y="0"/>
                </a:cubicBezTo>
                <a:cubicBezTo>
                  <a:pt x="18" y="1"/>
                  <a:pt x="18" y="1"/>
                  <a:pt x="18" y="1"/>
                </a:cubicBezTo>
                <a:cubicBezTo>
                  <a:pt x="26" y="26"/>
                  <a:pt x="26" y="26"/>
                  <a:pt x="26" y="26"/>
                </a:cubicBezTo>
                <a:cubicBezTo>
                  <a:pt x="11" y="26"/>
                  <a:pt x="11" y="26"/>
                  <a:pt x="11" y="26"/>
                </a:cubicBezTo>
                <a:cubicBezTo>
                  <a:pt x="6" y="21"/>
                  <a:pt x="6" y="21"/>
                  <a:pt x="6" y="21"/>
                </a:cubicBezTo>
                <a:cubicBezTo>
                  <a:pt x="0" y="21"/>
                  <a:pt x="0" y="21"/>
                  <a:pt x="0" y="21"/>
                </a:cubicBezTo>
                <a:cubicBezTo>
                  <a:pt x="4" y="30"/>
                  <a:pt x="4" y="30"/>
                  <a:pt x="4" y="30"/>
                </a:cubicBezTo>
                <a:cubicBezTo>
                  <a:pt x="0" y="39"/>
                  <a:pt x="0" y="39"/>
                  <a:pt x="0" y="39"/>
                </a:cubicBezTo>
                <a:cubicBezTo>
                  <a:pt x="6" y="39"/>
                  <a:pt x="6" y="39"/>
                  <a:pt x="6" y="39"/>
                </a:cubicBezTo>
                <a:cubicBezTo>
                  <a:pt x="11" y="34"/>
                  <a:pt x="11" y="34"/>
                  <a:pt x="11" y="34"/>
                </a:cubicBezTo>
                <a:cubicBezTo>
                  <a:pt x="26" y="34"/>
                  <a:pt x="26" y="34"/>
                  <a:pt x="26" y="34"/>
                </a:cubicBezTo>
                <a:lnTo>
                  <a:pt x="18" y="59"/>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49" name="Freeform 62"/>
          <p:cNvSpPr>
            <a:spLocks/>
          </p:cNvSpPr>
          <p:nvPr/>
        </p:nvSpPr>
        <p:spPr bwMode="auto">
          <a:xfrm>
            <a:off x="7022986" y="5868653"/>
            <a:ext cx="226979" cy="226980"/>
          </a:xfrm>
          <a:custGeom>
            <a:avLst/>
            <a:gdLst>
              <a:gd name="T0" fmla="*/ 97 w 105"/>
              <a:gd name="T1" fmla="*/ 105 h 105"/>
              <a:gd name="T2" fmla="*/ 7 w 105"/>
              <a:gd name="T3" fmla="*/ 105 h 105"/>
              <a:gd name="T4" fmla="*/ 0 w 105"/>
              <a:gd name="T5" fmla="*/ 98 h 105"/>
              <a:gd name="T6" fmla="*/ 0 w 105"/>
              <a:gd name="T7" fmla="*/ 8 h 105"/>
              <a:gd name="T8" fmla="*/ 7 w 105"/>
              <a:gd name="T9" fmla="*/ 0 h 105"/>
              <a:gd name="T10" fmla="*/ 97 w 105"/>
              <a:gd name="T11" fmla="*/ 0 h 105"/>
              <a:gd name="T12" fmla="*/ 105 w 105"/>
              <a:gd name="T13" fmla="*/ 8 h 105"/>
              <a:gd name="T14" fmla="*/ 105 w 105"/>
              <a:gd name="T15" fmla="*/ 98 h 105"/>
              <a:gd name="T16" fmla="*/ 97 w 105"/>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05">
                <a:moveTo>
                  <a:pt x="97" y="105"/>
                </a:moveTo>
                <a:cubicBezTo>
                  <a:pt x="7" y="105"/>
                  <a:pt x="7" y="105"/>
                  <a:pt x="7" y="105"/>
                </a:cubicBezTo>
                <a:cubicBezTo>
                  <a:pt x="3" y="105"/>
                  <a:pt x="0" y="102"/>
                  <a:pt x="0" y="98"/>
                </a:cubicBezTo>
                <a:cubicBezTo>
                  <a:pt x="0" y="8"/>
                  <a:pt x="0" y="8"/>
                  <a:pt x="0" y="8"/>
                </a:cubicBezTo>
                <a:cubicBezTo>
                  <a:pt x="0" y="4"/>
                  <a:pt x="3" y="0"/>
                  <a:pt x="7" y="0"/>
                </a:cubicBezTo>
                <a:cubicBezTo>
                  <a:pt x="97" y="0"/>
                  <a:pt x="97" y="0"/>
                  <a:pt x="97" y="0"/>
                </a:cubicBezTo>
                <a:cubicBezTo>
                  <a:pt x="101" y="0"/>
                  <a:pt x="105" y="4"/>
                  <a:pt x="105" y="8"/>
                </a:cubicBezTo>
                <a:cubicBezTo>
                  <a:pt x="105" y="98"/>
                  <a:pt x="105" y="98"/>
                  <a:pt x="105" y="98"/>
                </a:cubicBezTo>
                <a:cubicBezTo>
                  <a:pt x="105" y="102"/>
                  <a:pt x="101" y="105"/>
                  <a:pt x="97" y="10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50" name="Freeform 63"/>
          <p:cNvSpPr>
            <a:spLocks/>
          </p:cNvSpPr>
          <p:nvPr/>
        </p:nvSpPr>
        <p:spPr bwMode="auto">
          <a:xfrm>
            <a:off x="7108699" y="5927381"/>
            <a:ext cx="55554" cy="58729"/>
          </a:xfrm>
          <a:custGeom>
            <a:avLst/>
            <a:gdLst>
              <a:gd name="T0" fmla="*/ 0 w 25"/>
              <a:gd name="T1" fmla="*/ 13 h 27"/>
              <a:gd name="T2" fmla="*/ 13 w 25"/>
              <a:gd name="T3" fmla="*/ 0 h 27"/>
              <a:gd name="T4" fmla="*/ 25 w 25"/>
              <a:gd name="T5" fmla="*/ 13 h 27"/>
              <a:gd name="T6" fmla="*/ 13 w 25"/>
              <a:gd name="T7" fmla="*/ 27 h 27"/>
              <a:gd name="T8" fmla="*/ 0 w 25"/>
              <a:gd name="T9" fmla="*/ 13 h 27"/>
            </a:gdLst>
            <a:ahLst/>
            <a:cxnLst>
              <a:cxn ang="0">
                <a:pos x="T0" y="T1"/>
              </a:cxn>
              <a:cxn ang="0">
                <a:pos x="T2" y="T3"/>
              </a:cxn>
              <a:cxn ang="0">
                <a:pos x="T4" y="T5"/>
              </a:cxn>
              <a:cxn ang="0">
                <a:pos x="T6" y="T7"/>
              </a:cxn>
              <a:cxn ang="0">
                <a:pos x="T8" y="T9"/>
              </a:cxn>
            </a:cxnLst>
            <a:rect l="0" t="0" r="r" b="b"/>
            <a:pathLst>
              <a:path w="25" h="27">
                <a:moveTo>
                  <a:pt x="0" y="13"/>
                </a:moveTo>
                <a:cubicBezTo>
                  <a:pt x="0" y="6"/>
                  <a:pt x="5" y="0"/>
                  <a:pt x="13" y="0"/>
                </a:cubicBezTo>
                <a:cubicBezTo>
                  <a:pt x="20" y="0"/>
                  <a:pt x="25" y="6"/>
                  <a:pt x="25" y="13"/>
                </a:cubicBezTo>
                <a:cubicBezTo>
                  <a:pt x="25" y="21"/>
                  <a:pt x="20" y="26"/>
                  <a:pt x="13" y="27"/>
                </a:cubicBezTo>
                <a:cubicBezTo>
                  <a:pt x="6" y="27"/>
                  <a:pt x="0" y="21"/>
                  <a:pt x="0" y="13"/>
                </a:cubicBez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51" name="Freeform 64"/>
          <p:cNvSpPr>
            <a:spLocks/>
          </p:cNvSpPr>
          <p:nvPr/>
        </p:nvSpPr>
        <p:spPr bwMode="auto">
          <a:xfrm>
            <a:off x="7083302" y="5986111"/>
            <a:ext cx="111110" cy="58729"/>
          </a:xfrm>
          <a:custGeom>
            <a:avLst/>
            <a:gdLst>
              <a:gd name="T0" fmla="*/ 0 w 51"/>
              <a:gd name="T1" fmla="*/ 27 h 27"/>
              <a:gd name="T2" fmla="*/ 3 w 51"/>
              <a:gd name="T3" fmla="*/ 6 h 27"/>
              <a:gd name="T4" fmla="*/ 13 w 51"/>
              <a:gd name="T5" fmla="*/ 0 h 27"/>
              <a:gd name="T6" fmla="*/ 25 w 51"/>
              <a:gd name="T7" fmla="*/ 5 h 27"/>
              <a:gd name="T8" fmla="*/ 36 w 51"/>
              <a:gd name="T9" fmla="*/ 0 h 27"/>
              <a:gd name="T10" fmla="*/ 47 w 51"/>
              <a:gd name="T11" fmla="*/ 5 h 27"/>
              <a:gd name="T12" fmla="*/ 51 w 51"/>
              <a:gd name="T13" fmla="*/ 27 h 27"/>
              <a:gd name="T14" fmla="*/ 0 w 51"/>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7">
                <a:moveTo>
                  <a:pt x="0" y="27"/>
                </a:moveTo>
                <a:cubicBezTo>
                  <a:pt x="0" y="27"/>
                  <a:pt x="1" y="10"/>
                  <a:pt x="3" y="6"/>
                </a:cubicBezTo>
                <a:cubicBezTo>
                  <a:pt x="4" y="2"/>
                  <a:pt x="9" y="0"/>
                  <a:pt x="13" y="0"/>
                </a:cubicBezTo>
                <a:cubicBezTo>
                  <a:pt x="17" y="1"/>
                  <a:pt x="18" y="5"/>
                  <a:pt x="25" y="5"/>
                </a:cubicBezTo>
                <a:cubicBezTo>
                  <a:pt x="31" y="4"/>
                  <a:pt x="35" y="0"/>
                  <a:pt x="36" y="0"/>
                </a:cubicBezTo>
                <a:cubicBezTo>
                  <a:pt x="41" y="0"/>
                  <a:pt x="45" y="2"/>
                  <a:pt x="47" y="5"/>
                </a:cubicBezTo>
                <a:cubicBezTo>
                  <a:pt x="49" y="8"/>
                  <a:pt x="51" y="27"/>
                  <a:pt x="51" y="27"/>
                </a:cubicBezTo>
                <a:lnTo>
                  <a:pt x="0" y="27"/>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53" name="Freeform 66"/>
          <p:cNvSpPr>
            <a:spLocks noEditPoints="1"/>
          </p:cNvSpPr>
          <p:nvPr/>
        </p:nvSpPr>
        <p:spPr bwMode="auto">
          <a:xfrm>
            <a:off x="7446196" y="5887700"/>
            <a:ext cx="109522" cy="111110"/>
          </a:xfrm>
          <a:custGeom>
            <a:avLst/>
            <a:gdLst>
              <a:gd name="T0" fmla="*/ 26 w 51"/>
              <a:gd name="T1" fmla="*/ 5 h 51"/>
              <a:gd name="T2" fmla="*/ 26 w 51"/>
              <a:gd name="T3" fmla="*/ 0 h 51"/>
              <a:gd name="T4" fmla="*/ 24 w 51"/>
              <a:gd name="T5" fmla="*/ 0 h 51"/>
              <a:gd name="T6" fmla="*/ 24 w 51"/>
              <a:gd name="T7" fmla="*/ 5 h 51"/>
              <a:gd name="T8" fmla="*/ 0 w 51"/>
              <a:gd name="T9" fmla="*/ 5 h 51"/>
              <a:gd name="T10" fmla="*/ 0 w 51"/>
              <a:gd name="T11" fmla="*/ 12 h 51"/>
              <a:gd name="T12" fmla="*/ 3 w 51"/>
              <a:gd name="T13" fmla="*/ 12 h 51"/>
              <a:gd name="T14" fmla="*/ 3 w 51"/>
              <a:gd name="T15" fmla="*/ 40 h 51"/>
              <a:gd name="T16" fmla="*/ 21 w 51"/>
              <a:gd name="T17" fmla="*/ 40 h 51"/>
              <a:gd name="T18" fmla="*/ 10 w 51"/>
              <a:gd name="T19" fmla="*/ 49 h 51"/>
              <a:gd name="T20" fmla="*/ 12 w 51"/>
              <a:gd name="T21" fmla="*/ 51 h 51"/>
              <a:gd name="T22" fmla="*/ 25 w 51"/>
              <a:gd name="T23" fmla="*/ 40 h 51"/>
              <a:gd name="T24" fmla="*/ 25 w 51"/>
              <a:gd name="T25" fmla="*/ 40 h 51"/>
              <a:gd name="T26" fmla="*/ 39 w 51"/>
              <a:gd name="T27" fmla="*/ 51 h 51"/>
              <a:gd name="T28" fmla="*/ 41 w 51"/>
              <a:gd name="T29" fmla="*/ 49 h 51"/>
              <a:gd name="T30" fmla="*/ 30 w 51"/>
              <a:gd name="T31" fmla="*/ 40 h 51"/>
              <a:gd name="T32" fmla="*/ 47 w 51"/>
              <a:gd name="T33" fmla="*/ 40 h 51"/>
              <a:gd name="T34" fmla="*/ 47 w 51"/>
              <a:gd name="T35" fmla="*/ 12 h 51"/>
              <a:gd name="T36" fmla="*/ 51 w 51"/>
              <a:gd name="T37" fmla="*/ 12 h 51"/>
              <a:gd name="T38" fmla="*/ 51 w 51"/>
              <a:gd name="T39" fmla="*/ 5 h 51"/>
              <a:gd name="T40" fmla="*/ 26 w 51"/>
              <a:gd name="T41" fmla="*/ 5 h 51"/>
              <a:gd name="T42" fmla="*/ 45 w 51"/>
              <a:gd name="T43" fmla="*/ 37 h 51"/>
              <a:gd name="T44" fmla="*/ 6 w 51"/>
              <a:gd name="T45" fmla="*/ 37 h 51"/>
              <a:gd name="T46" fmla="*/ 6 w 51"/>
              <a:gd name="T47" fmla="*/ 12 h 51"/>
              <a:gd name="T48" fmla="*/ 45 w 51"/>
              <a:gd name="T49" fmla="*/ 12 h 51"/>
              <a:gd name="T50" fmla="*/ 45 w 51"/>
              <a:gd name="T51" fmla="*/ 37 h 51"/>
              <a:gd name="T52" fmla="*/ 15 w 51"/>
              <a:gd name="T53" fmla="*/ 31 h 51"/>
              <a:gd name="T54" fmla="*/ 15 w 51"/>
              <a:gd name="T55" fmla="*/ 23 h 51"/>
              <a:gd name="T56" fmla="*/ 23 w 51"/>
              <a:gd name="T57" fmla="*/ 23 h 51"/>
              <a:gd name="T58" fmla="*/ 15 w 51"/>
              <a:gd name="T59" fmla="*/ 16 h 51"/>
              <a:gd name="T60" fmla="*/ 8 w 51"/>
              <a:gd name="T61" fmla="*/ 23 h 51"/>
              <a:gd name="T62" fmla="*/ 15 w 51"/>
              <a:gd name="T63" fmla="*/ 31 h 51"/>
              <a:gd name="T64" fmla="*/ 17 w 51"/>
              <a:gd name="T65" fmla="*/ 33 h 51"/>
              <a:gd name="T66" fmla="*/ 25 w 51"/>
              <a:gd name="T67" fmla="*/ 25 h 51"/>
              <a:gd name="T68" fmla="*/ 17 w 51"/>
              <a:gd name="T69" fmla="*/ 25 h 51"/>
              <a:gd name="T70" fmla="*/ 17 w 51"/>
              <a:gd name="T71" fmla="*/ 33 h 51"/>
              <a:gd name="T72" fmla="*/ 40 w 51"/>
              <a:gd name="T73" fmla="*/ 17 h 51"/>
              <a:gd name="T74" fmla="*/ 31 w 51"/>
              <a:gd name="T75" fmla="*/ 17 h 51"/>
              <a:gd name="T76" fmla="*/ 31 w 51"/>
              <a:gd name="T77" fmla="*/ 20 h 51"/>
              <a:gd name="T78" fmla="*/ 40 w 51"/>
              <a:gd name="T79" fmla="*/ 20 h 51"/>
              <a:gd name="T80" fmla="*/ 40 w 51"/>
              <a:gd name="T81" fmla="*/ 17 h 51"/>
              <a:gd name="T82" fmla="*/ 40 w 51"/>
              <a:gd name="T83" fmla="*/ 23 h 51"/>
              <a:gd name="T84" fmla="*/ 31 w 51"/>
              <a:gd name="T85" fmla="*/ 23 h 51"/>
              <a:gd name="T86" fmla="*/ 31 w 51"/>
              <a:gd name="T87" fmla="*/ 26 h 51"/>
              <a:gd name="T88" fmla="*/ 40 w 51"/>
              <a:gd name="T89" fmla="*/ 26 h 51"/>
              <a:gd name="T90" fmla="*/ 40 w 51"/>
              <a:gd name="T91" fmla="*/ 23 h 51"/>
              <a:gd name="T92" fmla="*/ 40 w 51"/>
              <a:gd name="T93" fmla="*/ 28 h 51"/>
              <a:gd name="T94" fmla="*/ 31 w 51"/>
              <a:gd name="T95" fmla="*/ 28 h 51"/>
              <a:gd name="T96" fmla="*/ 31 w 51"/>
              <a:gd name="T97" fmla="*/ 31 h 51"/>
              <a:gd name="T98" fmla="*/ 40 w 51"/>
              <a:gd name="T99" fmla="*/ 31 h 51"/>
              <a:gd name="T100" fmla="*/ 40 w 51"/>
              <a:gd name="T101" fmla="*/ 2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 h="51">
                <a:moveTo>
                  <a:pt x="26" y="5"/>
                </a:moveTo>
                <a:cubicBezTo>
                  <a:pt x="26" y="0"/>
                  <a:pt x="26" y="0"/>
                  <a:pt x="26" y="0"/>
                </a:cubicBezTo>
                <a:cubicBezTo>
                  <a:pt x="24" y="0"/>
                  <a:pt x="24" y="0"/>
                  <a:pt x="24" y="0"/>
                </a:cubicBezTo>
                <a:cubicBezTo>
                  <a:pt x="24" y="5"/>
                  <a:pt x="24" y="5"/>
                  <a:pt x="24" y="5"/>
                </a:cubicBezTo>
                <a:cubicBezTo>
                  <a:pt x="0" y="5"/>
                  <a:pt x="0" y="5"/>
                  <a:pt x="0" y="5"/>
                </a:cubicBezTo>
                <a:cubicBezTo>
                  <a:pt x="0" y="12"/>
                  <a:pt x="0" y="12"/>
                  <a:pt x="0" y="12"/>
                </a:cubicBezTo>
                <a:cubicBezTo>
                  <a:pt x="3" y="12"/>
                  <a:pt x="3" y="12"/>
                  <a:pt x="3" y="12"/>
                </a:cubicBezTo>
                <a:cubicBezTo>
                  <a:pt x="3" y="40"/>
                  <a:pt x="3" y="40"/>
                  <a:pt x="3" y="40"/>
                </a:cubicBezTo>
                <a:cubicBezTo>
                  <a:pt x="21" y="40"/>
                  <a:pt x="21" y="40"/>
                  <a:pt x="21" y="40"/>
                </a:cubicBezTo>
                <a:cubicBezTo>
                  <a:pt x="10" y="49"/>
                  <a:pt x="10" y="49"/>
                  <a:pt x="10" y="49"/>
                </a:cubicBezTo>
                <a:cubicBezTo>
                  <a:pt x="12" y="51"/>
                  <a:pt x="12" y="51"/>
                  <a:pt x="12" y="51"/>
                </a:cubicBezTo>
                <a:cubicBezTo>
                  <a:pt x="25" y="40"/>
                  <a:pt x="25" y="40"/>
                  <a:pt x="25" y="40"/>
                </a:cubicBezTo>
                <a:cubicBezTo>
                  <a:pt x="25" y="40"/>
                  <a:pt x="25" y="40"/>
                  <a:pt x="25" y="40"/>
                </a:cubicBezTo>
                <a:cubicBezTo>
                  <a:pt x="39" y="51"/>
                  <a:pt x="39" y="51"/>
                  <a:pt x="39" y="51"/>
                </a:cubicBezTo>
                <a:cubicBezTo>
                  <a:pt x="41" y="49"/>
                  <a:pt x="41" y="49"/>
                  <a:pt x="41" y="49"/>
                </a:cubicBezTo>
                <a:cubicBezTo>
                  <a:pt x="30" y="40"/>
                  <a:pt x="30" y="40"/>
                  <a:pt x="30" y="40"/>
                </a:cubicBezTo>
                <a:cubicBezTo>
                  <a:pt x="47" y="40"/>
                  <a:pt x="47" y="40"/>
                  <a:pt x="47" y="40"/>
                </a:cubicBezTo>
                <a:cubicBezTo>
                  <a:pt x="47" y="12"/>
                  <a:pt x="47" y="12"/>
                  <a:pt x="47" y="12"/>
                </a:cubicBezTo>
                <a:cubicBezTo>
                  <a:pt x="51" y="12"/>
                  <a:pt x="51" y="12"/>
                  <a:pt x="51" y="12"/>
                </a:cubicBezTo>
                <a:cubicBezTo>
                  <a:pt x="51" y="5"/>
                  <a:pt x="51" y="5"/>
                  <a:pt x="51" y="5"/>
                </a:cubicBezTo>
                <a:lnTo>
                  <a:pt x="26" y="5"/>
                </a:lnTo>
                <a:close/>
                <a:moveTo>
                  <a:pt x="45" y="37"/>
                </a:moveTo>
                <a:cubicBezTo>
                  <a:pt x="6" y="37"/>
                  <a:pt x="6" y="37"/>
                  <a:pt x="6" y="37"/>
                </a:cubicBezTo>
                <a:cubicBezTo>
                  <a:pt x="6" y="12"/>
                  <a:pt x="6" y="12"/>
                  <a:pt x="6" y="12"/>
                </a:cubicBezTo>
                <a:cubicBezTo>
                  <a:pt x="45" y="12"/>
                  <a:pt x="45" y="12"/>
                  <a:pt x="45" y="12"/>
                </a:cubicBezTo>
                <a:lnTo>
                  <a:pt x="45" y="37"/>
                </a:lnTo>
                <a:close/>
                <a:moveTo>
                  <a:pt x="15" y="31"/>
                </a:moveTo>
                <a:cubicBezTo>
                  <a:pt x="15" y="23"/>
                  <a:pt x="15" y="23"/>
                  <a:pt x="15" y="23"/>
                </a:cubicBezTo>
                <a:cubicBezTo>
                  <a:pt x="23" y="23"/>
                  <a:pt x="23" y="23"/>
                  <a:pt x="23" y="23"/>
                </a:cubicBezTo>
                <a:cubicBezTo>
                  <a:pt x="23" y="19"/>
                  <a:pt x="19" y="16"/>
                  <a:pt x="15" y="16"/>
                </a:cubicBezTo>
                <a:cubicBezTo>
                  <a:pt x="11" y="16"/>
                  <a:pt x="8" y="19"/>
                  <a:pt x="8" y="23"/>
                </a:cubicBezTo>
                <a:cubicBezTo>
                  <a:pt x="8" y="27"/>
                  <a:pt x="11" y="31"/>
                  <a:pt x="15" y="31"/>
                </a:cubicBezTo>
                <a:close/>
                <a:moveTo>
                  <a:pt x="17" y="33"/>
                </a:moveTo>
                <a:cubicBezTo>
                  <a:pt x="21" y="33"/>
                  <a:pt x="25" y="29"/>
                  <a:pt x="25" y="25"/>
                </a:cubicBezTo>
                <a:cubicBezTo>
                  <a:pt x="17" y="25"/>
                  <a:pt x="17" y="25"/>
                  <a:pt x="17" y="25"/>
                </a:cubicBezTo>
                <a:lnTo>
                  <a:pt x="17" y="33"/>
                </a:lnTo>
                <a:close/>
                <a:moveTo>
                  <a:pt x="40" y="17"/>
                </a:moveTo>
                <a:cubicBezTo>
                  <a:pt x="31" y="17"/>
                  <a:pt x="31" y="17"/>
                  <a:pt x="31" y="17"/>
                </a:cubicBezTo>
                <a:cubicBezTo>
                  <a:pt x="31" y="20"/>
                  <a:pt x="31" y="20"/>
                  <a:pt x="31" y="20"/>
                </a:cubicBezTo>
                <a:cubicBezTo>
                  <a:pt x="40" y="20"/>
                  <a:pt x="40" y="20"/>
                  <a:pt x="40" y="20"/>
                </a:cubicBezTo>
                <a:lnTo>
                  <a:pt x="40" y="17"/>
                </a:lnTo>
                <a:close/>
                <a:moveTo>
                  <a:pt x="40" y="23"/>
                </a:moveTo>
                <a:cubicBezTo>
                  <a:pt x="31" y="23"/>
                  <a:pt x="31" y="23"/>
                  <a:pt x="31" y="23"/>
                </a:cubicBezTo>
                <a:cubicBezTo>
                  <a:pt x="31" y="26"/>
                  <a:pt x="31" y="26"/>
                  <a:pt x="31" y="26"/>
                </a:cubicBezTo>
                <a:cubicBezTo>
                  <a:pt x="40" y="26"/>
                  <a:pt x="40" y="26"/>
                  <a:pt x="40" y="26"/>
                </a:cubicBezTo>
                <a:lnTo>
                  <a:pt x="40" y="23"/>
                </a:lnTo>
                <a:close/>
                <a:moveTo>
                  <a:pt x="40" y="28"/>
                </a:moveTo>
                <a:cubicBezTo>
                  <a:pt x="31" y="28"/>
                  <a:pt x="31" y="28"/>
                  <a:pt x="31" y="28"/>
                </a:cubicBezTo>
                <a:cubicBezTo>
                  <a:pt x="31" y="31"/>
                  <a:pt x="31" y="31"/>
                  <a:pt x="31" y="31"/>
                </a:cubicBezTo>
                <a:cubicBezTo>
                  <a:pt x="40" y="31"/>
                  <a:pt x="40" y="31"/>
                  <a:pt x="40" y="31"/>
                </a:cubicBezTo>
                <a:lnTo>
                  <a:pt x="40" y="28"/>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54" name="Freeform 67"/>
          <p:cNvSpPr>
            <a:spLocks/>
          </p:cNvSpPr>
          <p:nvPr/>
        </p:nvSpPr>
        <p:spPr bwMode="auto">
          <a:xfrm>
            <a:off x="6864852" y="6070195"/>
            <a:ext cx="307931" cy="306344"/>
          </a:xfrm>
          <a:custGeom>
            <a:avLst/>
            <a:gdLst>
              <a:gd name="T0" fmla="*/ 133 w 142"/>
              <a:gd name="T1" fmla="*/ 142 h 142"/>
              <a:gd name="T2" fmla="*/ 10 w 142"/>
              <a:gd name="T3" fmla="*/ 142 h 142"/>
              <a:gd name="T4" fmla="*/ 0 w 142"/>
              <a:gd name="T5" fmla="*/ 132 h 142"/>
              <a:gd name="T6" fmla="*/ 0 w 142"/>
              <a:gd name="T7" fmla="*/ 10 h 142"/>
              <a:gd name="T8" fmla="*/ 10 w 142"/>
              <a:gd name="T9" fmla="*/ 0 h 142"/>
              <a:gd name="T10" fmla="*/ 133 w 142"/>
              <a:gd name="T11" fmla="*/ 0 h 142"/>
              <a:gd name="T12" fmla="*/ 142 w 142"/>
              <a:gd name="T13" fmla="*/ 10 h 142"/>
              <a:gd name="T14" fmla="*/ 142 w 142"/>
              <a:gd name="T15" fmla="*/ 132 h 142"/>
              <a:gd name="T16" fmla="*/ 133 w 142"/>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133" y="142"/>
                </a:moveTo>
                <a:cubicBezTo>
                  <a:pt x="10" y="142"/>
                  <a:pt x="10" y="142"/>
                  <a:pt x="10" y="142"/>
                </a:cubicBezTo>
                <a:cubicBezTo>
                  <a:pt x="5" y="142"/>
                  <a:pt x="0" y="138"/>
                  <a:pt x="0" y="132"/>
                </a:cubicBezTo>
                <a:cubicBezTo>
                  <a:pt x="0" y="10"/>
                  <a:pt x="0" y="10"/>
                  <a:pt x="0" y="10"/>
                </a:cubicBezTo>
                <a:cubicBezTo>
                  <a:pt x="0" y="5"/>
                  <a:pt x="5" y="0"/>
                  <a:pt x="10" y="0"/>
                </a:cubicBezTo>
                <a:cubicBezTo>
                  <a:pt x="133" y="0"/>
                  <a:pt x="133" y="0"/>
                  <a:pt x="133" y="0"/>
                </a:cubicBezTo>
                <a:cubicBezTo>
                  <a:pt x="138" y="0"/>
                  <a:pt x="142" y="5"/>
                  <a:pt x="142" y="10"/>
                </a:cubicBezTo>
                <a:cubicBezTo>
                  <a:pt x="142" y="132"/>
                  <a:pt x="142" y="132"/>
                  <a:pt x="142" y="132"/>
                </a:cubicBezTo>
                <a:cubicBezTo>
                  <a:pt x="142" y="138"/>
                  <a:pt x="138" y="142"/>
                  <a:pt x="133"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55" name="Freeform 68"/>
          <p:cNvSpPr>
            <a:spLocks noEditPoints="1"/>
          </p:cNvSpPr>
          <p:nvPr/>
        </p:nvSpPr>
        <p:spPr bwMode="auto">
          <a:xfrm>
            <a:off x="6956912" y="6154321"/>
            <a:ext cx="126982" cy="123808"/>
          </a:xfrm>
          <a:custGeom>
            <a:avLst/>
            <a:gdLst>
              <a:gd name="T0" fmla="*/ 29 w 58"/>
              <a:gd name="T1" fmla="*/ 25 h 57"/>
              <a:gd name="T2" fmla="*/ 11 w 58"/>
              <a:gd name="T3" fmla="*/ 57 h 57"/>
              <a:gd name="T4" fmla="*/ 18 w 58"/>
              <a:gd name="T5" fmla="*/ 54 h 57"/>
              <a:gd name="T6" fmla="*/ 39 w 58"/>
              <a:gd name="T7" fmla="*/ 54 h 57"/>
              <a:gd name="T8" fmla="*/ 47 w 58"/>
              <a:gd name="T9" fmla="*/ 57 h 57"/>
              <a:gd name="T10" fmla="*/ 29 w 58"/>
              <a:gd name="T11" fmla="*/ 25 h 57"/>
              <a:gd name="T12" fmla="*/ 31 w 58"/>
              <a:gd name="T13" fmla="*/ 31 h 57"/>
              <a:gd name="T14" fmla="*/ 29 w 58"/>
              <a:gd name="T15" fmla="*/ 26 h 57"/>
              <a:gd name="T16" fmla="*/ 32 w 58"/>
              <a:gd name="T17" fmla="*/ 35 h 57"/>
              <a:gd name="T18" fmla="*/ 29 w 58"/>
              <a:gd name="T19" fmla="*/ 39 h 57"/>
              <a:gd name="T20" fmla="*/ 26 w 58"/>
              <a:gd name="T21" fmla="*/ 35 h 57"/>
              <a:gd name="T22" fmla="*/ 26 w 58"/>
              <a:gd name="T23" fmla="*/ 41 h 57"/>
              <a:gd name="T24" fmla="*/ 24 w 58"/>
              <a:gd name="T25" fmla="*/ 39 h 57"/>
              <a:gd name="T26" fmla="*/ 29 w 58"/>
              <a:gd name="T27" fmla="*/ 47 h 57"/>
              <a:gd name="T28" fmla="*/ 19 w 58"/>
              <a:gd name="T29" fmla="*/ 50 h 57"/>
              <a:gd name="T30" fmla="*/ 29 w 58"/>
              <a:gd name="T31" fmla="*/ 43 h 57"/>
              <a:gd name="T32" fmla="*/ 38 w 58"/>
              <a:gd name="T33" fmla="*/ 50 h 57"/>
              <a:gd name="T34" fmla="*/ 32 w 58"/>
              <a:gd name="T35" fmla="*/ 41 h 57"/>
              <a:gd name="T36" fmla="*/ 35 w 58"/>
              <a:gd name="T37" fmla="*/ 43 h 57"/>
              <a:gd name="T38" fmla="*/ 16 w 58"/>
              <a:gd name="T39" fmla="*/ 22 h 57"/>
              <a:gd name="T40" fmla="*/ 14 w 58"/>
              <a:gd name="T41" fmla="*/ 14 h 57"/>
              <a:gd name="T42" fmla="*/ 16 w 58"/>
              <a:gd name="T43" fmla="*/ 6 h 57"/>
              <a:gd name="T44" fmla="*/ 9 w 58"/>
              <a:gd name="T45" fmla="*/ 14 h 57"/>
              <a:gd name="T46" fmla="*/ 14 w 58"/>
              <a:gd name="T47" fmla="*/ 22 h 57"/>
              <a:gd name="T48" fmla="*/ 41 w 58"/>
              <a:gd name="T49" fmla="*/ 10 h 57"/>
              <a:gd name="T50" fmla="*/ 41 w 58"/>
              <a:gd name="T51" fmla="*/ 18 h 57"/>
              <a:gd name="T52" fmla="*/ 43 w 58"/>
              <a:gd name="T53" fmla="*/ 22 h 57"/>
              <a:gd name="T54" fmla="*/ 48 w 58"/>
              <a:gd name="T55" fmla="*/ 14 h 57"/>
              <a:gd name="T56" fmla="*/ 41 w 58"/>
              <a:gd name="T57" fmla="*/ 6 h 57"/>
              <a:gd name="T58" fmla="*/ 5 w 58"/>
              <a:gd name="T59" fmla="*/ 14 h 57"/>
              <a:gd name="T60" fmla="*/ 8 w 58"/>
              <a:gd name="T61" fmla="*/ 1 h 57"/>
              <a:gd name="T62" fmla="*/ 0 w 58"/>
              <a:gd name="T63" fmla="*/ 14 h 57"/>
              <a:gd name="T64" fmla="*/ 7 w 58"/>
              <a:gd name="T65" fmla="*/ 27 h 57"/>
              <a:gd name="T66" fmla="*/ 8 w 58"/>
              <a:gd name="T67" fmla="*/ 23 h 57"/>
              <a:gd name="T68" fmla="*/ 49 w 58"/>
              <a:gd name="T69" fmla="*/ 1 h 57"/>
              <a:gd name="T70" fmla="*/ 53 w 58"/>
              <a:gd name="T71" fmla="*/ 14 h 57"/>
              <a:gd name="T72" fmla="*/ 49 w 58"/>
              <a:gd name="T73" fmla="*/ 26 h 57"/>
              <a:gd name="T74" fmla="*/ 52 w 58"/>
              <a:gd name="T75" fmla="*/ 26 h 57"/>
              <a:gd name="T76" fmla="*/ 52 w 58"/>
              <a:gd name="T77" fmla="*/ 1 h 57"/>
              <a:gd name="T78" fmla="*/ 36 w 58"/>
              <a:gd name="T79" fmla="*/ 14 h 57"/>
              <a:gd name="T80" fmla="*/ 22 w 58"/>
              <a:gd name="T81"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8" h="57">
                <a:moveTo>
                  <a:pt x="29" y="25"/>
                </a:moveTo>
                <a:cubicBezTo>
                  <a:pt x="29" y="25"/>
                  <a:pt x="29" y="25"/>
                  <a:pt x="29" y="25"/>
                </a:cubicBezTo>
                <a:cubicBezTo>
                  <a:pt x="27" y="25"/>
                  <a:pt x="25" y="24"/>
                  <a:pt x="24" y="23"/>
                </a:cubicBezTo>
                <a:cubicBezTo>
                  <a:pt x="11" y="57"/>
                  <a:pt x="11" y="57"/>
                  <a:pt x="11" y="57"/>
                </a:cubicBezTo>
                <a:cubicBezTo>
                  <a:pt x="17" y="57"/>
                  <a:pt x="17" y="57"/>
                  <a:pt x="17" y="57"/>
                </a:cubicBezTo>
                <a:cubicBezTo>
                  <a:pt x="18" y="54"/>
                  <a:pt x="18" y="54"/>
                  <a:pt x="18" y="54"/>
                </a:cubicBezTo>
                <a:cubicBezTo>
                  <a:pt x="29" y="50"/>
                  <a:pt x="29" y="50"/>
                  <a:pt x="29" y="50"/>
                </a:cubicBezTo>
                <a:cubicBezTo>
                  <a:pt x="39" y="54"/>
                  <a:pt x="39" y="54"/>
                  <a:pt x="39" y="54"/>
                </a:cubicBezTo>
                <a:cubicBezTo>
                  <a:pt x="40" y="57"/>
                  <a:pt x="40" y="57"/>
                  <a:pt x="40" y="57"/>
                </a:cubicBezTo>
                <a:cubicBezTo>
                  <a:pt x="47" y="57"/>
                  <a:pt x="47" y="57"/>
                  <a:pt x="47" y="57"/>
                </a:cubicBezTo>
                <a:cubicBezTo>
                  <a:pt x="34" y="23"/>
                  <a:pt x="34" y="23"/>
                  <a:pt x="34" y="23"/>
                </a:cubicBezTo>
                <a:cubicBezTo>
                  <a:pt x="32" y="24"/>
                  <a:pt x="30" y="25"/>
                  <a:pt x="29" y="25"/>
                </a:cubicBezTo>
                <a:close/>
                <a:moveTo>
                  <a:pt x="29" y="26"/>
                </a:moveTo>
                <a:cubicBezTo>
                  <a:pt x="31" y="31"/>
                  <a:pt x="31" y="31"/>
                  <a:pt x="31" y="31"/>
                </a:cubicBezTo>
                <a:cubicBezTo>
                  <a:pt x="27" y="31"/>
                  <a:pt x="27" y="31"/>
                  <a:pt x="27" y="31"/>
                </a:cubicBezTo>
                <a:lnTo>
                  <a:pt x="29" y="26"/>
                </a:lnTo>
                <a:close/>
                <a:moveTo>
                  <a:pt x="26" y="35"/>
                </a:moveTo>
                <a:cubicBezTo>
                  <a:pt x="32" y="35"/>
                  <a:pt x="32" y="35"/>
                  <a:pt x="32" y="35"/>
                </a:cubicBezTo>
                <a:cubicBezTo>
                  <a:pt x="33" y="37"/>
                  <a:pt x="33" y="37"/>
                  <a:pt x="33" y="37"/>
                </a:cubicBezTo>
                <a:cubicBezTo>
                  <a:pt x="29" y="39"/>
                  <a:pt x="29" y="39"/>
                  <a:pt x="29" y="39"/>
                </a:cubicBezTo>
                <a:cubicBezTo>
                  <a:pt x="25" y="36"/>
                  <a:pt x="25" y="36"/>
                  <a:pt x="25" y="36"/>
                </a:cubicBezTo>
                <a:lnTo>
                  <a:pt x="26" y="35"/>
                </a:lnTo>
                <a:close/>
                <a:moveTo>
                  <a:pt x="24" y="39"/>
                </a:moveTo>
                <a:cubicBezTo>
                  <a:pt x="26" y="41"/>
                  <a:pt x="26" y="41"/>
                  <a:pt x="26" y="41"/>
                </a:cubicBezTo>
                <a:cubicBezTo>
                  <a:pt x="23" y="42"/>
                  <a:pt x="23" y="42"/>
                  <a:pt x="23" y="42"/>
                </a:cubicBezTo>
                <a:lnTo>
                  <a:pt x="24" y="39"/>
                </a:lnTo>
                <a:close/>
                <a:moveTo>
                  <a:pt x="38" y="50"/>
                </a:moveTo>
                <a:cubicBezTo>
                  <a:pt x="29" y="47"/>
                  <a:pt x="29" y="47"/>
                  <a:pt x="29" y="47"/>
                </a:cubicBezTo>
                <a:cubicBezTo>
                  <a:pt x="28" y="47"/>
                  <a:pt x="28" y="47"/>
                  <a:pt x="28" y="47"/>
                </a:cubicBezTo>
                <a:cubicBezTo>
                  <a:pt x="19" y="50"/>
                  <a:pt x="19" y="50"/>
                  <a:pt x="19" y="50"/>
                </a:cubicBezTo>
                <a:cubicBezTo>
                  <a:pt x="21" y="47"/>
                  <a:pt x="21" y="47"/>
                  <a:pt x="21" y="47"/>
                </a:cubicBezTo>
                <a:cubicBezTo>
                  <a:pt x="29" y="43"/>
                  <a:pt x="29" y="43"/>
                  <a:pt x="29" y="43"/>
                </a:cubicBezTo>
                <a:cubicBezTo>
                  <a:pt x="37" y="47"/>
                  <a:pt x="37" y="47"/>
                  <a:pt x="37" y="47"/>
                </a:cubicBezTo>
                <a:lnTo>
                  <a:pt x="38" y="50"/>
                </a:lnTo>
                <a:close/>
                <a:moveTo>
                  <a:pt x="35" y="43"/>
                </a:moveTo>
                <a:cubicBezTo>
                  <a:pt x="32" y="41"/>
                  <a:pt x="32" y="41"/>
                  <a:pt x="32" y="41"/>
                </a:cubicBezTo>
                <a:cubicBezTo>
                  <a:pt x="34" y="40"/>
                  <a:pt x="34" y="40"/>
                  <a:pt x="34" y="40"/>
                </a:cubicBezTo>
                <a:lnTo>
                  <a:pt x="35" y="43"/>
                </a:lnTo>
                <a:close/>
                <a:moveTo>
                  <a:pt x="14" y="22"/>
                </a:moveTo>
                <a:cubicBezTo>
                  <a:pt x="15" y="22"/>
                  <a:pt x="16" y="22"/>
                  <a:pt x="16" y="22"/>
                </a:cubicBezTo>
                <a:cubicBezTo>
                  <a:pt x="17" y="21"/>
                  <a:pt x="17" y="19"/>
                  <a:pt x="16" y="18"/>
                </a:cubicBezTo>
                <a:cubicBezTo>
                  <a:pt x="15" y="17"/>
                  <a:pt x="14" y="16"/>
                  <a:pt x="14" y="14"/>
                </a:cubicBezTo>
                <a:cubicBezTo>
                  <a:pt x="14" y="12"/>
                  <a:pt x="15" y="11"/>
                  <a:pt x="16" y="10"/>
                </a:cubicBezTo>
                <a:cubicBezTo>
                  <a:pt x="17" y="9"/>
                  <a:pt x="17" y="7"/>
                  <a:pt x="16" y="6"/>
                </a:cubicBezTo>
                <a:cubicBezTo>
                  <a:pt x="15" y="5"/>
                  <a:pt x="14" y="5"/>
                  <a:pt x="13" y="6"/>
                </a:cubicBezTo>
                <a:cubicBezTo>
                  <a:pt x="10" y="8"/>
                  <a:pt x="9" y="11"/>
                  <a:pt x="9" y="14"/>
                </a:cubicBezTo>
                <a:cubicBezTo>
                  <a:pt x="9" y="17"/>
                  <a:pt x="10" y="20"/>
                  <a:pt x="13" y="22"/>
                </a:cubicBezTo>
                <a:cubicBezTo>
                  <a:pt x="13" y="22"/>
                  <a:pt x="14" y="22"/>
                  <a:pt x="14" y="22"/>
                </a:cubicBezTo>
                <a:close/>
                <a:moveTo>
                  <a:pt x="41" y="6"/>
                </a:moveTo>
                <a:cubicBezTo>
                  <a:pt x="40" y="7"/>
                  <a:pt x="40" y="9"/>
                  <a:pt x="41" y="10"/>
                </a:cubicBezTo>
                <a:cubicBezTo>
                  <a:pt x="43" y="11"/>
                  <a:pt x="43" y="12"/>
                  <a:pt x="43" y="14"/>
                </a:cubicBezTo>
                <a:cubicBezTo>
                  <a:pt x="43" y="16"/>
                  <a:pt x="43" y="17"/>
                  <a:pt x="41" y="18"/>
                </a:cubicBezTo>
                <a:cubicBezTo>
                  <a:pt x="40" y="19"/>
                  <a:pt x="40" y="21"/>
                  <a:pt x="41" y="22"/>
                </a:cubicBezTo>
                <a:cubicBezTo>
                  <a:pt x="42" y="22"/>
                  <a:pt x="42" y="22"/>
                  <a:pt x="43" y="22"/>
                </a:cubicBezTo>
                <a:cubicBezTo>
                  <a:pt x="44" y="22"/>
                  <a:pt x="44" y="22"/>
                  <a:pt x="45" y="22"/>
                </a:cubicBezTo>
                <a:cubicBezTo>
                  <a:pt x="47" y="20"/>
                  <a:pt x="48" y="17"/>
                  <a:pt x="48" y="14"/>
                </a:cubicBezTo>
                <a:cubicBezTo>
                  <a:pt x="48" y="11"/>
                  <a:pt x="47" y="8"/>
                  <a:pt x="45" y="6"/>
                </a:cubicBezTo>
                <a:cubicBezTo>
                  <a:pt x="44" y="5"/>
                  <a:pt x="42" y="5"/>
                  <a:pt x="41" y="6"/>
                </a:cubicBezTo>
                <a:close/>
                <a:moveTo>
                  <a:pt x="8" y="23"/>
                </a:moveTo>
                <a:cubicBezTo>
                  <a:pt x="6" y="21"/>
                  <a:pt x="5" y="17"/>
                  <a:pt x="5" y="14"/>
                </a:cubicBezTo>
                <a:cubicBezTo>
                  <a:pt x="5" y="11"/>
                  <a:pt x="6" y="7"/>
                  <a:pt x="8" y="5"/>
                </a:cubicBezTo>
                <a:cubicBezTo>
                  <a:pt x="9" y="4"/>
                  <a:pt x="9" y="2"/>
                  <a:pt x="8" y="1"/>
                </a:cubicBezTo>
                <a:cubicBezTo>
                  <a:pt x="7" y="0"/>
                  <a:pt x="6" y="0"/>
                  <a:pt x="5" y="1"/>
                </a:cubicBezTo>
                <a:cubicBezTo>
                  <a:pt x="1" y="5"/>
                  <a:pt x="0" y="9"/>
                  <a:pt x="0" y="14"/>
                </a:cubicBezTo>
                <a:cubicBezTo>
                  <a:pt x="0" y="18"/>
                  <a:pt x="1" y="23"/>
                  <a:pt x="5" y="26"/>
                </a:cubicBezTo>
                <a:cubicBezTo>
                  <a:pt x="5" y="27"/>
                  <a:pt x="6" y="27"/>
                  <a:pt x="7" y="27"/>
                </a:cubicBezTo>
                <a:cubicBezTo>
                  <a:pt x="7" y="27"/>
                  <a:pt x="8" y="27"/>
                  <a:pt x="8" y="26"/>
                </a:cubicBezTo>
                <a:cubicBezTo>
                  <a:pt x="9" y="26"/>
                  <a:pt x="9" y="24"/>
                  <a:pt x="8" y="23"/>
                </a:cubicBezTo>
                <a:close/>
                <a:moveTo>
                  <a:pt x="52" y="1"/>
                </a:moveTo>
                <a:cubicBezTo>
                  <a:pt x="52" y="0"/>
                  <a:pt x="50" y="0"/>
                  <a:pt x="49" y="1"/>
                </a:cubicBezTo>
                <a:cubicBezTo>
                  <a:pt x="48" y="2"/>
                  <a:pt x="48" y="4"/>
                  <a:pt x="49" y="5"/>
                </a:cubicBezTo>
                <a:cubicBezTo>
                  <a:pt x="52" y="7"/>
                  <a:pt x="53" y="11"/>
                  <a:pt x="53" y="14"/>
                </a:cubicBezTo>
                <a:cubicBezTo>
                  <a:pt x="53" y="17"/>
                  <a:pt x="52" y="21"/>
                  <a:pt x="49" y="23"/>
                </a:cubicBezTo>
                <a:cubicBezTo>
                  <a:pt x="48" y="24"/>
                  <a:pt x="48" y="26"/>
                  <a:pt x="49" y="26"/>
                </a:cubicBezTo>
                <a:cubicBezTo>
                  <a:pt x="50" y="27"/>
                  <a:pt x="50" y="27"/>
                  <a:pt x="51" y="27"/>
                </a:cubicBezTo>
                <a:cubicBezTo>
                  <a:pt x="51" y="27"/>
                  <a:pt x="52" y="27"/>
                  <a:pt x="52" y="26"/>
                </a:cubicBezTo>
                <a:cubicBezTo>
                  <a:pt x="56" y="23"/>
                  <a:pt x="58" y="18"/>
                  <a:pt x="58" y="14"/>
                </a:cubicBezTo>
                <a:cubicBezTo>
                  <a:pt x="58" y="9"/>
                  <a:pt x="56" y="5"/>
                  <a:pt x="52" y="1"/>
                </a:cubicBezTo>
                <a:close/>
                <a:moveTo>
                  <a:pt x="29" y="21"/>
                </a:moveTo>
                <a:cubicBezTo>
                  <a:pt x="33" y="21"/>
                  <a:pt x="36" y="18"/>
                  <a:pt x="36" y="14"/>
                </a:cubicBezTo>
                <a:cubicBezTo>
                  <a:pt x="36" y="10"/>
                  <a:pt x="33" y="7"/>
                  <a:pt x="29" y="7"/>
                </a:cubicBezTo>
                <a:cubicBezTo>
                  <a:pt x="25" y="7"/>
                  <a:pt x="22" y="10"/>
                  <a:pt x="22" y="14"/>
                </a:cubicBezTo>
                <a:cubicBezTo>
                  <a:pt x="22" y="18"/>
                  <a:pt x="25" y="21"/>
                  <a:pt x="29" y="21"/>
                </a:cubicBez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57" name="Rectangle 70"/>
          <p:cNvSpPr>
            <a:spLocks noChangeArrowheads="1"/>
          </p:cNvSpPr>
          <p:nvPr/>
        </p:nvSpPr>
        <p:spPr bwMode="auto">
          <a:xfrm>
            <a:off x="6986481" y="6573403"/>
            <a:ext cx="73014" cy="74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60" name="Freeform 74"/>
          <p:cNvSpPr>
            <a:spLocks/>
          </p:cNvSpPr>
          <p:nvPr/>
        </p:nvSpPr>
        <p:spPr bwMode="auto">
          <a:xfrm>
            <a:off x="8305503" y="5792463"/>
            <a:ext cx="292059" cy="288884"/>
          </a:xfrm>
          <a:custGeom>
            <a:avLst/>
            <a:gdLst>
              <a:gd name="T0" fmla="*/ 125 w 135"/>
              <a:gd name="T1" fmla="*/ 134 h 134"/>
              <a:gd name="T2" fmla="*/ 10 w 135"/>
              <a:gd name="T3" fmla="*/ 134 h 134"/>
              <a:gd name="T4" fmla="*/ 0 w 135"/>
              <a:gd name="T5" fmla="*/ 125 h 134"/>
              <a:gd name="T6" fmla="*/ 0 w 135"/>
              <a:gd name="T7" fmla="*/ 10 h 134"/>
              <a:gd name="T8" fmla="*/ 10 w 135"/>
              <a:gd name="T9" fmla="*/ 0 h 134"/>
              <a:gd name="T10" fmla="*/ 125 w 135"/>
              <a:gd name="T11" fmla="*/ 0 h 134"/>
              <a:gd name="T12" fmla="*/ 135 w 135"/>
              <a:gd name="T13" fmla="*/ 10 h 134"/>
              <a:gd name="T14" fmla="*/ 135 w 135"/>
              <a:gd name="T15" fmla="*/ 125 h 134"/>
              <a:gd name="T16" fmla="*/ 125 w 135"/>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4">
                <a:moveTo>
                  <a:pt x="125" y="134"/>
                </a:moveTo>
                <a:cubicBezTo>
                  <a:pt x="10" y="134"/>
                  <a:pt x="10" y="134"/>
                  <a:pt x="10" y="134"/>
                </a:cubicBezTo>
                <a:cubicBezTo>
                  <a:pt x="5" y="134"/>
                  <a:pt x="0" y="130"/>
                  <a:pt x="0" y="125"/>
                </a:cubicBezTo>
                <a:cubicBezTo>
                  <a:pt x="0" y="10"/>
                  <a:pt x="0" y="10"/>
                  <a:pt x="0" y="10"/>
                </a:cubicBezTo>
                <a:cubicBezTo>
                  <a:pt x="0" y="4"/>
                  <a:pt x="5" y="0"/>
                  <a:pt x="10" y="0"/>
                </a:cubicBezTo>
                <a:cubicBezTo>
                  <a:pt x="125" y="0"/>
                  <a:pt x="125" y="0"/>
                  <a:pt x="125" y="0"/>
                </a:cubicBezTo>
                <a:cubicBezTo>
                  <a:pt x="130" y="0"/>
                  <a:pt x="135" y="4"/>
                  <a:pt x="135" y="10"/>
                </a:cubicBezTo>
                <a:cubicBezTo>
                  <a:pt x="135" y="125"/>
                  <a:pt x="135" y="125"/>
                  <a:pt x="135" y="125"/>
                </a:cubicBezTo>
                <a:cubicBezTo>
                  <a:pt x="135" y="130"/>
                  <a:pt x="130" y="134"/>
                  <a:pt x="125" y="1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61" name="Freeform 75"/>
          <p:cNvSpPr>
            <a:spLocks noEditPoints="1"/>
          </p:cNvSpPr>
          <p:nvPr/>
        </p:nvSpPr>
        <p:spPr bwMode="auto">
          <a:xfrm>
            <a:off x="8407089" y="5890875"/>
            <a:ext cx="99998" cy="80951"/>
          </a:xfrm>
          <a:custGeom>
            <a:avLst/>
            <a:gdLst>
              <a:gd name="T0" fmla="*/ 43 w 46"/>
              <a:gd name="T1" fmla="*/ 13 h 37"/>
              <a:gd name="T2" fmla="*/ 43 w 46"/>
              <a:gd name="T3" fmla="*/ 13 h 37"/>
              <a:gd name="T4" fmla="*/ 38 w 46"/>
              <a:gd name="T5" fmla="*/ 1 h 37"/>
              <a:gd name="T6" fmla="*/ 36 w 46"/>
              <a:gd name="T7" fmla="*/ 0 h 37"/>
              <a:gd name="T8" fmla="*/ 10 w 46"/>
              <a:gd name="T9" fmla="*/ 0 h 37"/>
              <a:gd name="T10" fmla="*/ 8 w 46"/>
              <a:gd name="T11" fmla="*/ 1 h 37"/>
              <a:gd name="T12" fmla="*/ 2 w 46"/>
              <a:gd name="T13" fmla="*/ 13 h 37"/>
              <a:gd name="T14" fmla="*/ 0 w 46"/>
              <a:gd name="T15" fmla="*/ 17 h 37"/>
              <a:gd name="T16" fmla="*/ 0 w 46"/>
              <a:gd name="T17" fmla="*/ 27 h 37"/>
              <a:gd name="T18" fmla="*/ 3 w 46"/>
              <a:gd name="T19" fmla="*/ 30 h 37"/>
              <a:gd name="T20" fmla="*/ 6 w 46"/>
              <a:gd name="T21" fmla="*/ 30 h 37"/>
              <a:gd name="T22" fmla="*/ 6 w 46"/>
              <a:gd name="T23" fmla="*/ 34 h 37"/>
              <a:gd name="T24" fmla="*/ 9 w 46"/>
              <a:gd name="T25" fmla="*/ 37 h 37"/>
              <a:gd name="T26" fmla="*/ 12 w 46"/>
              <a:gd name="T27" fmla="*/ 34 h 37"/>
              <a:gd name="T28" fmla="*/ 12 w 46"/>
              <a:gd name="T29" fmla="*/ 30 h 37"/>
              <a:gd name="T30" fmla="*/ 34 w 46"/>
              <a:gd name="T31" fmla="*/ 30 h 37"/>
              <a:gd name="T32" fmla="*/ 34 w 46"/>
              <a:gd name="T33" fmla="*/ 34 h 37"/>
              <a:gd name="T34" fmla="*/ 37 w 46"/>
              <a:gd name="T35" fmla="*/ 37 h 37"/>
              <a:gd name="T36" fmla="*/ 40 w 46"/>
              <a:gd name="T37" fmla="*/ 34 h 37"/>
              <a:gd name="T38" fmla="*/ 40 w 46"/>
              <a:gd name="T39" fmla="*/ 30 h 37"/>
              <a:gd name="T40" fmla="*/ 42 w 46"/>
              <a:gd name="T41" fmla="*/ 30 h 37"/>
              <a:gd name="T42" fmla="*/ 46 w 46"/>
              <a:gd name="T43" fmla="*/ 27 h 37"/>
              <a:gd name="T44" fmla="*/ 46 w 46"/>
              <a:gd name="T45" fmla="*/ 17 h 37"/>
              <a:gd name="T46" fmla="*/ 43 w 46"/>
              <a:gd name="T47" fmla="*/ 13 h 37"/>
              <a:gd name="T48" fmla="*/ 11 w 46"/>
              <a:gd name="T49" fmla="*/ 4 h 37"/>
              <a:gd name="T50" fmla="*/ 34 w 46"/>
              <a:gd name="T51" fmla="*/ 4 h 37"/>
              <a:gd name="T52" fmla="*/ 38 w 46"/>
              <a:gd name="T53" fmla="*/ 12 h 37"/>
              <a:gd name="T54" fmla="*/ 8 w 46"/>
              <a:gd name="T55" fmla="*/ 12 h 37"/>
              <a:gd name="T56" fmla="*/ 11 w 46"/>
              <a:gd name="T57" fmla="*/ 4 h 37"/>
              <a:gd name="T58" fmla="*/ 9 w 46"/>
              <a:gd name="T59" fmla="*/ 23 h 37"/>
              <a:gd name="T60" fmla="*/ 5 w 46"/>
              <a:gd name="T61" fmla="*/ 20 h 37"/>
              <a:gd name="T62" fmla="*/ 9 w 46"/>
              <a:gd name="T63" fmla="*/ 17 h 37"/>
              <a:gd name="T64" fmla="*/ 12 w 46"/>
              <a:gd name="T65" fmla="*/ 20 h 37"/>
              <a:gd name="T66" fmla="*/ 9 w 46"/>
              <a:gd name="T67" fmla="*/ 23 h 37"/>
              <a:gd name="T68" fmla="*/ 37 w 46"/>
              <a:gd name="T69" fmla="*/ 23 h 37"/>
              <a:gd name="T70" fmla="*/ 34 w 46"/>
              <a:gd name="T71" fmla="*/ 20 h 37"/>
              <a:gd name="T72" fmla="*/ 37 w 46"/>
              <a:gd name="T73" fmla="*/ 17 h 37"/>
              <a:gd name="T74" fmla="*/ 40 w 46"/>
              <a:gd name="T75" fmla="*/ 20 h 37"/>
              <a:gd name="T76" fmla="*/ 37 w 46"/>
              <a:gd name="T77"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 h="37">
                <a:moveTo>
                  <a:pt x="43" y="13"/>
                </a:moveTo>
                <a:cubicBezTo>
                  <a:pt x="43" y="13"/>
                  <a:pt x="43" y="13"/>
                  <a:pt x="43" y="13"/>
                </a:cubicBezTo>
                <a:cubicBezTo>
                  <a:pt x="38" y="1"/>
                  <a:pt x="38" y="1"/>
                  <a:pt x="38" y="1"/>
                </a:cubicBezTo>
                <a:cubicBezTo>
                  <a:pt x="38" y="0"/>
                  <a:pt x="37" y="0"/>
                  <a:pt x="36" y="0"/>
                </a:cubicBezTo>
                <a:cubicBezTo>
                  <a:pt x="10" y="0"/>
                  <a:pt x="10" y="0"/>
                  <a:pt x="10" y="0"/>
                </a:cubicBezTo>
                <a:cubicBezTo>
                  <a:pt x="9" y="0"/>
                  <a:pt x="8" y="0"/>
                  <a:pt x="8" y="1"/>
                </a:cubicBezTo>
                <a:cubicBezTo>
                  <a:pt x="2" y="13"/>
                  <a:pt x="2" y="13"/>
                  <a:pt x="2" y="13"/>
                </a:cubicBezTo>
                <a:cubicBezTo>
                  <a:pt x="1" y="14"/>
                  <a:pt x="0" y="15"/>
                  <a:pt x="0" y="17"/>
                </a:cubicBezTo>
                <a:cubicBezTo>
                  <a:pt x="0" y="27"/>
                  <a:pt x="0" y="27"/>
                  <a:pt x="0" y="27"/>
                </a:cubicBezTo>
                <a:cubicBezTo>
                  <a:pt x="0" y="29"/>
                  <a:pt x="1" y="30"/>
                  <a:pt x="3" y="30"/>
                </a:cubicBezTo>
                <a:cubicBezTo>
                  <a:pt x="6" y="30"/>
                  <a:pt x="6" y="30"/>
                  <a:pt x="6" y="30"/>
                </a:cubicBezTo>
                <a:cubicBezTo>
                  <a:pt x="6" y="34"/>
                  <a:pt x="6" y="34"/>
                  <a:pt x="6" y="34"/>
                </a:cubicBezTo>
                <a:cubicBezTo>
                  <a:pt x="6" y="35"/>
                  <a:pt x="7" y="37"/>
                  <a:pt x="9" y="37"/>
                </a:cubicBezTo>
                <a:cubicBezTo>
                  <a:pt x="10" y="37"/>
                  <a:pt x="12" y="35"/>
                  <a:pt x="12" y="34"/>
                </a:cubicBezTo>
                <a:cubicBezTo>
                  <a:pt x="12" y="30"/>
                  <a:pt x="12" y="30"/>
                  <a:pt x="12" y="30"/>
                </a:cubicBezTo>
                <a:cubicBezTo>
                  <a:pt x="34" y="30"/>
                  <a:pt x="34" y="30"/>
                  <a:pt x="34" y="30"/>
                </a:cubicBezTo>
                <a:cubicBezTo>
                  <a:pt x="34" y="34"/>
                  <a:pt x="34" y="34"/>
                  <a:pt x="34" y="34"/>
                </a:cubicBezTo>
                <a:cubicBezTo>
                  <a:pt x="34" y="35"/>
                  <a:pt x="35" y="37"/>
                  <a:pt x="37" y="37"/>
                </a:cubicBezTo>
                <a:cubicBezTo>
                  <a:pt x="39" y="37"/>
                  <a:pt x="40" y="35"/>
                  <a:pt x="40" y="34"/>
                </a:cubicBezTo>
                <a:cubicBezTo>
                  <a:pt x="40" y="30"/>
                  <a:pt x="40" y="30"/>
                  <a:pt x="40" y="30"/>
                </a:cubicBezTo>
                <a:cubicBezTo>
                  <a:pt x="42" y="30"/>
                  <a:pt x="42" y="30"/>
                  <a:pt x="42" y="30"/>
                </a:cubicBezTo>
                <a:cubicBezTo>
                  <a:pt x="44" y="30"/>
                  <a:pt x="46" y="29"/>
                  <a:pt x="46" y="27"/>
                </a:cubicBezTo>
                <a:cubicBezTo>
                  <a:pt x="46" y="17"/>
                  <a:pt x="46" y="17"/>
                  <a:pt x="46" y="17"/>
                </a:cubicBezTo>
                <a:cubicBezTo>
                  <a:pt x="46" y="15"/>
                  <a:pt x="45" y="14"/>
                  <a:pt x="43" y="13"/>
                </a:cubicBezTo>
                <a:close/>
                <a:moveTo>
                  <a:pt x="11" y="4"/>
                </a:moveTo>
                <a:cubicBezTo>
                  <a:pt x="34" y="4"/>
                  <a:pt x="34" y="4"/>
                  <a:pt x="34" y="4"/>
                </a:cubicBezTo>
                <a:cubicBezTo>
                  <a:pt x="38" y="12"/>
                  <a:pt x="38" y="12"/>
                  <a:pt x="38" y="12"/>
                </a:cubicBezTo>
                <a:cubicBezTo>
                  <a:pt x="8" y="12"/>
                  <a:pt x="8" y="12"/>
                  <a:pt x="8" y="12"/>
                </a:cubicBezTo>
                <a:lnTo>
                  <a:pt x="11" y="4"/>
                </a:lnTo>
                <a:close/>
                <a:moveTo>
                  <a:pt x="9" y="23"/>
                </a:moveTo>
                <a:cubicBezTo>
                  <a:pt x="7" y="23"/>
                  <a:pt x="5" y="22"/>
                  <a:pt x="5" y="20"/>
                </a:cubicBezTo>
                <a:cubicBezTo>
                  <a:pt x="5" y="18"/>
                  <a:pt x="7" y="17"/>
                  <a:pt x="9" y="17"/>
                </a:cubicBezTo>
                <a:cubicBezTo>
                  <a:pt x="10" y="17"/>
                  <a:pt x="12" y="18"/>
                  <a:pt x="12" y="20"/>
                </a:cubicBezTo>
                <a:cubicBezTo>
                  <a:pt x="12" y="22"/>
                  <a:pt x="10" y="23"/>
                  <a:pt x="9" y="23"/>
                </a:cubicBezTo>
                <a:close/>
                <a:moveTo>
                  <a:pt x="37" y="23"/>
                </a:moveTo>
                <a:cubicBezTo>
                  <a:pt x="35" y="23"/>
                  <a:pt x="34" y="22"/>
                  <a:pt x="34" y="20"/>
                </a:cubicBezTo>
                <a:cubicBezTo>
                  <a:pt x="34" y="18"/>
                  <a:pt x="35" y="17"/>
                  <a:pt x="37" y="17"/>
                </a:cubicBezTo>
                <a:cubicBezTo>
                  <a:pt x="39" y="17"/>
                  <a:pt x="40" y="18"/>
                  <a:pt x="40" y="20"/>
                </a:cubicBezTo>
                <a:cubicBezTo>
                  <a:pt x="40" y="22"/>
                  <a:pt x="39" y="23"/>
                  <a:pt x="37" y="23"/>
                </a:cubicBez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63" name="Freeform 77"/>
          <p:cNvSpPr>
            <a:spLocks/>
          </p:cNvSpPr>
          <p:nvPr/>
        </p:nvSpPr>
        <p:spPr bwMode="auto">
          <a:xfrm>
            <a:off x="8229314" y="4308361"/>
            <a:ext cx="20634" cy="7937"/>
          </a:xfrm>
          <a:custGeom>
            <a:avLst/>
            <a:gdLst>
              <a:gd name="T0" fmla="*/ 0 w 9"/>
              <a:gd name="T1" fmla="*/ 0 h 4"/>
              <a:gd name="T2" fmla="*/ 5 w 9"/>
              <a:gd name="T3" fmla="*/ 4 h 4"/>
              <a:gd name="T4" fmla="*/ 9 w 9"/>
              <a:gd name="T5" fmla="*/ 0 h 4"/>
              <a:gd name="T6" fmla="*/ 0 w 9"/>
              <a:gd name="T7" fmla="*/ 0 h 4"/>
            </a:gdLst>
            <a:ahLst/>
            <a:cxnLst>
              <a:cxn ang="0">
                <a:pos x="T0" y="T1"/>
              </a:cxn>
              <a:cxn ang="0">
                <a:pos x="T2" y="T3"/>
              </a:cxn>
              <a:cxn ang="0">
                <a:pos x="T4" y="T5"/>
              </a:cxn>
              <a:cxn ang="0">
                <a:pos x="T6" y="T7"/>
              </a:cxn>
            </a:cxnLst>
            <a:rect l="0" t="0" r="r" b="b"/>
            <a:pathLst>
              <a:path w="9" h="4">
                <a:moveTo>
                  <a:pt x="0" y="0"/>
                </a:moveTo>
                <a:cubicBezTo>
                  <a:pt x="0" y="2"/>
                  <a:pt x="2" y="4"/>
                  <a:pt x="5" y="4"/>
                </a:cubicBezTo>
                <a:cubicBezTo>
                  <a:pt x="7" y="4"/>
                  <a:pt x="9" y="2"/>
                  <a:pt x="9" y="0"/>
                </a:cubicBezTo>
                <a:lnTo>
                  <a:pt x="0" y="0"/>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64" name="Freeform 78"/>
          <p:cNvSpPr>
            <a:spLocks/>
          </p:cNvSpPr>
          <p:nvPr/>
        </p:nvSpPr>
        <p:spPr bwMode="auto">
          <a:xfrm>
            <a:off x="7480916" y="4760735"/>
            <a:ext cx="58728" cy="53967"/>
          </a:xfrm>
          <a:custGeom>
            <a:avLst/>
            <a:gdLst>
              <a:gd name="T0" fmla="*/ 25 w 27"/>
              <a:gd name="T1" fmla="*/ 25 h 25"/>
              <a:gd name="T2" fmla="*/ 2 w 27"/>
              <a:gd name="T3" fmla="*/ 25 h 25"/>
              <a:gd name="T4" fmla="*/ 0 w 27"/>
              <a:gd name="T5" fmla="*/ 24 h 25"/>
              <a:gd name="T6" fmla="*/ 2 w 27"/>
              <a:gd name="T7" fmla="*/ 21 h 25"/>
              <a:gd name="T8" fmla="*/ 4 w 27"/>
              <a:gd name="T9" fmla="*/ 16 h 25"/>
              <a:gd name="T10" fmla="*/ 5 w 27"/>
              <a:gd name="T11" fmla="*/ 12 h 25"/>
              <a:gd name="T12" fmla="*/ 14 w 27"/>
              <a:gd name="T13" fmla="*/ 0 h 25"/>
              <a:gd name="T14" fmla="*/ 23 w 27"/>
              <a:gd name="T15" fmla="*/ 12 h 25"/>
              <a:gd name="T16" fmla="*/ 23 w 27"/>
              <a:gd name="T17" fmla="*/ 16 h 25"/>
              <a:gd name="T18" fmla="*/ 26 w 27"/>
              <a:gd name="T19" fmla="*/ 21 h 25"/>
              <a:gd name="T20" fmla="*/ 27 w 27"/>
              <a:gd name="T21" fmla="*/ 24 h 25"/>
              <a:gd name="T22" fmla="*/ 25 w 27"/>
              <a:gd name="T23"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5">
                <a:moveTo>
                  <a:pt x="25" y="25"/>
                </a:moveTo>
                <a:cubicBezTo>
                  <a:pt x="2" y="25"/>
                  <a:pt x="2" y="25"/>
                  <a:pt x="2" y="25"/>
                </a:cubicBezTo>
                <a:cubicBezTo>
                  <a:pt x="1" y="25"/>
                  <a:pt x="1" y="25"/>
                  <a:pt x="0" y="24"/>
                </a:cubicBezTo>
                <a:cubicBezTo>
                  <a:pt x="0" y="24"/>
                  <a:pt x="0" y="22"/>
                  <a:pt x="2" y="21"/>
                </a:cubicBezTo>
                <a:cubicBezTo>
                  <a:pt x="2" y="21"/>
                  <a:pt x="3" y="19"/>
                  <a:pt x="4" y="16"/>
                </a:cubicBezTo>
                <a:cubicBezTo>
                  <a:pt x="5" y="14"/>
                  <a:pt x="5" y="12"/>
                  <a:pt x="5" y="12"/>
                </a:cubicBezTo>
                <a:cubicBezTo>
                  <a:pt x="5" y="7"/>
                  <a:pt x="6" y="0"/>
                  <a:pt x="14" y="0"/>
                </a:cubicBezTo>
                <a:cubicBezTo>
                  <a:pt x="21" y="0"/>
                  <a:pt x="22" y="7"/>
                  <a:pt x="23" y="12"/>
                </a:cubicBezTo>
                <a:cubicBezTo>
                  <a:pt x="23" y="12"/>
                  <a:pt x="23" y="14"/>
                  <a:pt x="23" y="16"/>
                </a:cubicBezTo>
                <a:cubicBezTo>
                  <a:pt x="24" y="19"/>
                  <a:pt x="26" y="21"/>
                  <a:pt x="26" y="21"/>
                </a:cubicBezTo>
                <a:cubicBezTo>
                  <a:pt x="27" y="22"/>
                  <a:pt x="27" y="24"/>
                  <a:pt x="27" y="24"/>
                </a:cubicBezTo>
                <a:cubicBezTo>
                  <a:pt x="27" y="25"/>
                  <a:pt x="26" y="25"/>
                  <a:pt x="25" y="25"/>
                </a:cubicBezTo>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66" name="Freeform 80"/>
          <p:cNvSpPr>
            <a:spLocks noEditPoints="1"/>
          </p:cNvSpPr>
          <p:nvPr/>
        </p:nvSpPr>
        <p:spPr bwMode="auto">
          <a:xfrm>
            <a:off x="6903940" y="4549627"/>
            <a:ext cx="120633" cy="95237"/>
          </a:xfrm>
          <a:custGeom>
            <a:avLst/>
            <a:gdLst>
              <a:gd name="T0" fmla="*/ 16 w 56"/>
              <a:gd name="T1" fmla="*/ 32 h 44"/>
              <a:gd name="T2" fmla="*/ 20 w 56"/>
              <a:gd name="T3" fmla="*/ 36 h 44"/>
              <a:gd name="T4" fmla="*/ 28 w 56"/>
              <a:gd name="T5" fmla="*/ 32 h 44"/>
              <a:gd name="T6" fmla="*/ 36 w 56"/>
              <a:gd name="T7" fmla="*/ 36 h 44"/>
              <a:gd name="T8" fmla="*/ 40 w 56"/>
              <a:gd name="T9" fmla="*/ 32 h 44"/>
              <a:gd name="T10" fmla="*/ 28 w 56"/>
              <a:gd name="T11" fmla="*/ 27 h 44"/>
              <a:gd name="T12" fmla="*/ 16 w 56"/>
              <a:gd name="T13" fmla="*/ 32 h 44"/>
              <a:gd name="T14" fmla="*/ 28 w 56"/>
              <a:gd name="T15" fmla="*/ 38 h 44"/>
              <a:gd name="T16" fmla="*/ 24 w 56"/>
              <a:gd name="T17" fmla="*/ 40 h 44"/>
              <a:gd name="T18" fmla="*/ 28 w 56"/>
              <a:gd name="T19" fmla="*/ 44 h 44"/>
              <a:gd name="T20" fmla="*/ 32 w 56"/>
              <a:gd name="T21" fmla="*/ 40 h 44"/>
              <a:gd name="T22" fmla="*/ 28 w 56"/>
              <a:gd name="T23" fmla="*/ 38 h 44"/>
              <a:gd name="T24" fmla="*/ 56 w 56"/>
              <a:gd name="T25" fmla="*/ 16 h 44"/>
              <a:gd name="T26" fmla="*/ 0 w 56"/>
              <a:gd name="T27" fmla="*/ 16 h 44"/>
              <a:gd name="T28" fmla="*/ 0 w 56"/>
              <a:gd name="T29" fmla="*/ 16 h 44"/>
              <a:gd name="T30" fmla="*/ 4 w 56"/>
              <a:gd name="T31" fmla="*/ 20 h 44"/>
              <a:gd name="T32" fmla="*/ 28 w 56"/>
              <a:gd name="T33" fmla="*/ 9 h 44"/>
              <a:gd name="T34" fmla="*/ 52 w 56"/>
              <a:gd name="T35" fmla="*/ 20 h 44"/>
              <a:gd name="T36" fmla="*/ 56 w 56"/>
              <a:gd name="T37" fmla="*/ 16 h 44"/>
              <a:gd name="T38" fmla="*/ 56 w 56"/>
              <a:gd name="T39" fmla="*/ 16 h 44"/>
              <a:gd name="T40" fmla="*/ 28 w 56"/>
              <a:gd name="T41" fmla="*/ 15 h 44"/>
              <a:gd name="T42" fmla="*/ 8 w 56"/>
              <a:gd name="T43" fmla="*/ 24 h 44"/>
              <a:gd name="T44" fmla="*/ 8 w 56"/>
              <a:gd name="T45" fmla="*/ 24 h 44"/>
              <a:gd name="T46" fmla="*/ 12 w 56"/>
              <a:gd name="T47" fmla="*/ 28 h 44"/>
              <a:gd name="T48" fmla="*/ 28 w 56"/>
              <a:gd name="T49" fmla="*/ 21 h 44"/>
              <a:gd name="T50" fmla="*/ 44 w 56"/>
              <a:gd name="T51" fmla="*/ 28 h 44"/>
              <a:gd name="T52" fmla="*/ 48 w 56"/>
              <a:gd name="T53" fmla="*/ 24 h 44"/>
              <a:gd name="T54" fmla="*/ 48 w 56"/>
              <a:gd name="T55" fmla="*/ 24 h 44"/>
              <a:gd name="T56" fmla="*/ 28 w 56"/>
              <a:gd name="T57"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44">
                <a:moveTo>
                  <a:pt x="16" y="32"/>
                </a:moveTo>
                <a:cubicBezTo>
                  <a:pt x="20" y="36"/>
                  <a:pt x="20" y="36"/>
                  <a:pt x="20" y="36"/>
                </a:cubicBezTo>
                <a:cubicBezTo>
                  <a:pt x="22" y="34"/>
                  <a:pt x="25" y="32"/>
                  <a:pt x="28" y="32"/>
                </a:cubicBezTo>
                <a:cubicBezTo>
                  <a:pt x="31" y="32"/>
                  <a:pt x="34" y="34"/>
                  <a:pt x="36" y="36"/>
                </a:cubicBezTo>
                <a:cubicBezTo>
                  <a:pt x="40" y="32"/>
                  <a:pt x="40" y="32"/>
                  <a:pt x="40" y="32"/>
                </a:cubicBezTo>
                <a:cubicBezTo>
                  <a:pt x="37" y="29"/>
                  <a:pt x="33" y="27"/>
                  <a:pt x="28" y="27"/>
                </a:cubicBezTo>
                <a:cubicBezTo>
                  <a:pt x="23" y="27"/>
                  <a:pt x="19" y="29"/>
                  <a:pt x="16" y="32"/>
                </a:cubicBezTo>
                <a:close/>
                <a:moveTo>
                  <a:pt x="28" y="38"/>
                </a:moveTo>
                <a:cubicBezTo>
                  <a:pt x="26" y="38"/>
                  <a:pt x="25" y="39"/>
                  <a:pt x="24" y="40"/>
                </a:cubicBezTo>
                <a:cubicBezTo>
                  <a:pt x="28" y="44"/>
                  <a:pt x="28" y="44"/>
                  <a:pt x="28" y="44"/>
                </a:cubicBezTo>
                <a:cubicBezTo>
                  <a:pt x="32" y="40"/>
                  <a:pt x="32" y="40"/>
                  <a:pt x="32" y="40"/>
                </a:cubicBezTo>
                <a:cubicBezTo>
                  <a:pt x="31" y="39"/>
                  <a:pt x="30" y="38"/>
                  <a:pt x="28" y="38"/>
                </a:cubicBezTo>
                <a:close/>
                <a:moveTo>
                  <a:pt x="56" y="16"/>
                </a:moveTo>
                <a:cubicBezTo>
                  <a:pt x="41" y="0"/>
                  <a:pt x="16" y="0"/>
                  <a:pt x="0" y="16"/>
                </a:cubicBezTo>
                <a:cubicBezTo>
                  <a:pt x="0" y="16"/>
                  <a:pt x="0" y="16"/>
                  <a:pt x="0" y="16"/>
                </a:cubicBezTo>
                <a:cubicBezTo>
                  <a:pt x="4" y="20"/>
                  <a:pt x="4" y="20"/>
                  <a:pt x="4" y="20"/>
                </a:cubicBezTo>
                <a:cubicBezTo>
                  <a:pt x="10" y="13"/>
                  <a:pt x="19" y="9"/>
                  <a:pt x="28" y="9"/>
                </a:cubicBezTo>
                <a:cubicBezTo>
                  <a:pt x="38" y="9"/>
                  <a:pt x="46" y="13"/>
                  <a:pt x="52" y="20"/>
                </a:cubicBezTo>
                <a:cubicBezTo>
                  <a:pt x="56" y="16"/>
                  <a:pt x="56" y="16"/>
                  <a:pt x="56" y="16"/>
                </a:cubicBezTo>
                <a:cubicBezTo>
                  <a:pt x="56" y="16"/>
                  <a:pt x="56" y="16"/>
                  <a:pt x="56" y="16"/>
                </a:cubicBezTo>
                <a:close/>
                <a:moveTo>
                  <a:pt x="28" y="15"/>
                </a:moveTo>
                <a:cubicBezTo>
                  <a:pt x="21" y="15"/>
                  <a:pt x="13" y="18"/>
                  <a:pt x="8" y="24"/>
                </a:cubicBezTo>
                <a:cubicBezTo>
                  <a:pt x="8" y="24"/>
                  <a:pt x="8" y="24"/>
                  <a:pt x="8" y="24"/>
                </a:cubicBezTo>
                <a:cubicBezTo>
                  <a:pt x="12" y="28"/>
                  <a:pt x="12" y="28"/>
                  <a:pt x="12" y="28"/>
                </a:cubicBezTo>
                <a:cubicBezTo>
                  <a:pt x="16" y="24"/>
                  <a:pt x="22" y="21"/>
                  <a:pt x="28" y="21"/>
                </a:cubicBezTo>
                <a:cubicBezTo>
                  <a:pt x="34" y="21"/>
                  <a:pt x="40" y="24"/>
                  <a:pt x="44" y="28"/>
                </a:cubicBezTo>
                <a:cubicBezTo>
                  <a:pt x="48" y="24"/>
                  <a:pt x="48" y="24"/>
                  <a:pt x="48" y="24"/>
                </a:cubicBezTo>
                <a:cubicBezTo>
                  <a:pt x="48" y="24"/>
                  <a:pt x="48" y="24"/>
                  <a:pt x="48" y="24"/>
                </a:cubicBezTo>
                <a:cubicBezTo>
                  <a:pt x="43" y="18"/>
                  <a:pt x="36" y="15"/>
                  <a:pt x="28" y="15"/>
                </a:cubicBez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68" name="Freeform 82"/>
          <p:cNvSpPr>
            <a:spLocks noEditPoints="1"/>
          </p:cNvSpPr>
          <p:nvPr/>
        </p:nvSpPr>
        <p:spPr bwMode="auto">
          <a:xfrm>
            <a:off x="8668353" y="5946911"/>
            <a:ext cx="106347" cy="103174"/>
          </a:xfrm>
          <a:custGeom>
            <a:avLst/>
            <a:gdLst>
              <a:gd name="T0" fmla="*/ 46 w 49"/>
              <a:gd name="T1" fmla="*/ 8 h 48"/>
              <a:gd name="T2" fmla="*/ 35 w 49"/>
              <a:gd name="T3" fmla="*/ 0 h 48"/>
              <a:gd name="T4" fmla="*/ 31 w 49"/>
              <a:gd name="T5" fmla="*/ 0 h 48"/>
              <a:gd name="T6" fmla="*/ 13 w 49"/>
              <a:gd name="T7" fmla="*/ 13 h 48"/>
              <a:gd name="T8" fmla="*/ 15 w 49"/>
              <a:gd name="T9" fmla="*/ 26 h 48"/>
              <a:gd name="T10" fmla="*/ 1 w 49"/>
              <a:gd name="T11" fmla="*/ 40 h 48"/>
              <a:gd name="T12" fmla="*/ 1 w 49"/>
              <a:gd name="T13" fmla="*/ 47 h 48"/>
              <a:gd name="T14" fmla="*/ 5 w 49"/>
              <a:gd name="T15" fmla="*/ 48 h 48"/>
              <a:gd name="T16" fmla="*/ 8 w 49"/>
              <a:gd name="T17" fmla="*/ 47 h 48"/>
              <a:gd name="T18" fmla="*/ 21 w 49"/>
              <a:gd name="T19" fmla="*/ 33 h 48"/>
              <a:gd name="T20" fmla="*/ 26 w 49"/>
              <a:gd name="T21" fmla="*/ 35 h 48"/>
              <a:gd name="T22" fmla="*/ 31 w 49"/>
              <a:gd name="T23" fmla="*/ 36 h 48"/>
              <a:gd name="T24" fmla="*/ 48 w 49"/>
              <a:gd name="T25" fmla="*/ 22 h 48"/>
              <a:gd name="T26" fmla="*/ 46 w 49"/>
              <a:gd name="T27" fmla="*/ 8 h 48"/>
              <a:gd name="T28" fmla="*/ 43 w 49"/>
              <a:gd name="T29" fmla="*/ 21 h 48"/>
              <a:gd name="T30" fmla="*/ 31 w 49"/>
              <a:gd name="T31" fmla="*/ 30 h 48"/>
              <a:gd name="T32" fmla="*/ 28 w 49"/>
              <a:gd name="T33" fmla="*/ 30 h 48"/>
              <a:gd name="T34" fmla="*/ 23 w 49"/>
              <a:gd name="T35" fmla="*/ 28 h 48"/>
              <a:gd name="T36" fmla="*/ 20 w 49"/>
              <a:gd name="T37" fmla="*/ 25 h 48"/>
              <a:gd name="T38" fmla="*/ 19 w 49"/>
              <a:gd name="T39" fmla="*/ 15 h 48"/>
              <a:gd name="T40" fmla="*/ 31 w 49"/>
              <a:gd name="T41" fmla="*/ 5 h 48"/>
              <a:gd name="T42" fmla="*/ 34 w 49"/>
              <a:gd name="T43" fmla="*/ 5 h 48"/>
              <a:gd name="T44" fmla="*/ 41 w 49"/>
              <a:gd name="T45" fmla="*/ 11 h 48"/>
              <a:gd name="T46" fmla="*/ 43 w 49"/>
              <a:gd name="T47"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46" y="8"/>
                </a:moveTo>
                <a:cubicBezTo>
                  <a:pt x="44" y="4"/>
                  <a:pt x="40" y="1"/>
                  <a:pt x="35" y="0"/>
                </a:cubicBezTo>
                <a:cubicBezTo>
                  <a:pt x="34" y="0"/>
                  <a:pt x="32" y="0"/>
                  <a:pt x="31" y="0"/>
                </a:cubicBezTo>
                <a:cubicBezTo>
                  <a:pt x="22" y="0"/>
                  <a:pt x="15" y="5"/>
                  <a:pt x="13" y="13"/>
                </a:cubicBezTo>
                <a:cubicBezTo>
                  <a:pt x="12" y="18"/>
                  <a:pt x="13" y="23"/>
                  <a:pt x="15" y="26"/>
                </a:cubicBezTo>
                <a:cubicBezTo>
                  <a:pt x="1" y="40"/>
                  <a:pt x="1" y="40"/>
                  <a:pt x="1" y="40"/>
                </a:cubicBezTo>
                <a:cubicBezTo>
                  <a:pt x="0" y="42"/>
                  <a:pt x="0" y="45"/>
                  <a:pt x="1" y="47"/>
                </a:cubicBezTo>
                <a:cubicBezTo>
                  <a:pt x="2" y="47"/>
                  <a:pt x="4" y="48"/>
                  <a:pt x="5" y="48"/>
                </a:cubicBezTo>
                <a:cubicBezTo>
                  <a:pt x="6" y="48"/>
                  <a:pt x="7" y="47"/>
                  <a:pt x="8" y="47"/>
                </a:cubicBezTo>
                <a:cubicBezTo>
                  <a:pt x="21" y="33"/>
                  <a:pt x="21" y="33"/>
                  <a:pt x="21" y="33"/>
                </a:cubicBezTo>
                <a:cubicBezTo>
                  <a:pt x="23" y="34"/>
                  <a:pt x="25" y="35"/>
                  <a:pt x="26" y="35"/>
                </a:cubicBezTo>
                <a:cubicBezTo>
                  <a:pt x="28" y="35"/>
                  <a:pt x="29" y="36"/>
                  <a:pt x="31" y="36"/>
                </a:cubicBezTo>
                <a:cubicBezTo>
                  <a:pt x="39" y="36"/>
                  <a:pt x="46" y="30"/>
                  <a:pt x="48" y="22"/>
                </a:cubicBezTo>
                <a:cubicBezTo>
                  <a:pt x="49" y="17"/>
                  <a:pt x="49" y="12"/>
                  <a:pt x="46" y="8"/>
                </a:cubicBezTo>
                <a:close/>
                <a:moveTo>
                  <a:pt x="43" y="21"/>
                </a:moveTo>
                <a:cubicBezTo>
                  <a:pt x="41" y="26"/>
                  <a:pt x="36" y="30"/>
                  <a:pt x="31" y="30"/>
                </a:cubicBezTo>
                <a:cubicBezTo>
                  <a:pt x="30" y="30"/>
                  <a:pt x="29" y="30"/>
                  <a:pt x="28" y="30"/>
                </a:cubicBezTo>
                <a:cubicBezTo>
                  <a:pt x="26" y="29"/>
                  <a:pt x="25" y="29"/>
                  <a:pt x="23" y="28"/>
                </a:cubicBezTo>
                <a:cubicBezTo>
                  <a:pt x="22" y="27"/>
                  <a:pt x="21" y="26"/>
                  <a:pt x="20" y="25"/>
                </a:cubicBezTo>
                <a:cubicBezTo>
                  <a:pt x="18" y="22"/>
                  <a:pt x="18" y="18"/>
                  <a:pt x="19" y="15"/>
                </a:cubicBezTo>
                <a:cubicBezTo>
                  <a:pt x="20" y="9"/>
                  <a:pt x="25" y="5"/>
                  <a:pt x="31" y="5"/>
                </a:cubicBezTo>
                <a:cubicBezTo>
                  <a:pt x="32" y="5"/>
                  <a:pt x="33" y="5"/>
                  <a:pt x="34" y="5"/>
                </a:cubicBezTo>
                <a:cubicBezTo>
                  <a:pt x="37" y="6"/>
                  <a:pt x="40" y="8"/>
                  <a:pt x="41" y="11"/>
                </a:cubicBezTo>
                <a:cubicBezTo>
                  <a:pt x="43" y="14"/>
                  <a:pt x="44" y="17"/>
                  <a:pt x="43" y="21"/>
                </a:cubicBez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72" name="Freeform 86"/>
          <p:cNvSpPr>
            <a:spLocks noEditPoints="1"/>
          </p:cNvSpPr>
          <p:nvPr/>
        </p:nvSpPr>
        <p:spPr bwMode="auto">
          <a:xfrm>
            <a:off x="6246978" y="6189202"/>
            <a:ext cx="65078" cy="66665"/>
          </a:xfrm>
          <a:custGeom>
            <a:avLst/>
            <a:gdLst>
              <a:gd name="T0" fmla="*/ 26 w 30"/>
              <a:gd name="T1" fmla="*/ 26 h 31"/>
              <a:gd name="T2" fmla="*/ 24 w 30"/>
              <a:gd name="T3" fmla="*/ 28 h 31"/>
              <a:gd name="T4" fmla="*/ 26 w 30"/>
              <a:gd name="T5" fmla="*/ 31 h 31"/>
              <a:gd name="T6" fmla="*/ 29 w 30"/>
              <a:gd name="T7" fmla="*/ 28 h 31"/>
              <a:gd name="T8" fmla="*/ 26 w 30"/>
              <a:gd name="T9" fmla="*/ 26 h 31"/>
              <a:gd name="T10" fmla="*/ 8 w 30"/>
              <a:gd name="T11" fmla="*/ 26 h 31"/>
              <a:gd name="T12" fmla="*/ 5 w 30"/>
              <a:gd name="T13" fmla="*/ 28 h 31"/>
              <a:gd name="T14" fmla="*/ 8 w 30"/>
              <a:gd name="T15" fmla="*/ 31 h 31"/>
              <a:gd name="T16" fmla="*/ 10 w 30"/>
              <a:gd name="T17" fmla="*/ 28 h 31"/>
              <a:gd name="T18" fmla="*/ 8 w 30"/>
              <a:gd name="T19" fmla="*/ 26 h 31"/>
              <a:gd name="T20" fmla="*/ 25 w 30"/>
              <a:gd name="T21" fmla="*/ 17 h 31"/>
              <a:gd name="T22" fmla="*/ 30 w 30"/>
              <a:gd name="T23" fmla="*/ 11 h 31"/>
              <a:gd name="T24" fmla="*/ 30 w 30"/>
              <a:gd name="T25" fmla="*/ 4 h 31"/>
              <a:gd name="T26" fmla="*/ 7 w 30"/>
              <a:gd name="T27" fmla="*/ 4 h 31"/>
              <a:gd name="T28" fmla="*/ 5 w 30"/>
              <a:gd name="T29" fmla="*/ 0 h 31"/>
              <a:gd name="T30" fmla="*/ 2 w 30"/>
              <a:gd name="T31" fmla="*/ 0 h 31"/>
              <a:gd name="T32" fmla="*/ 0 w 30"/>
              <a:gd name="T33" fmla="*/ 2 h 31"/>
              <a:gd name="T34" fmla="*/ 2 w 30"/>
              <a:gd name="T35" fmla="*/ 4 h 31"/>
              <a:gd name="T36" fmla="*/ 3 w 30"/>
              <a:gd name="T37" fmla="*/ 4 h 31"/>
              <a:gd name="T38" fmla="*/ 8 w 30"/>
              <a:gd name="T39" fmla="*/ 17 h 31"/>
              <a:gd name="T40" fmla="*/ 5 w 30"/>
              <a:gd name="T41" fmla="*/ 24 h 31"/>
              <a:gd name="T42" fmla="*/ 28 w 30"/>
              <a:gd name="T43" fmla="*/ 24 h 31"/>
              <a:gd name="T44" fmla="*/ 30 w 30"/>
              <a:gd name="T45" fmla="*/ 23 h 31"/>
              <a:gd name="T46" fmla="*/ 28 w 30"/>
              <a:gd name="T47" fmla="*/ 21 h 31"/>
              <a:gd name="T48" fmla="*/ 10 w 30"/>
              <a:gd name="T49" fmla="*/ 21 h 31"/>
              <a:gd name="T50" fmla="*/ 11 w 30"/>
              <a:gd name="T51" fmla="*/ 17 h 31"/>
              <a:gd name="T52" fmla="*/ 25 w 30"/>
              <a:gd name="T53"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0" h="31">
                <a:moveTo>
                  <a:pt x="26" y="26"/>
                </a:moveTo>
                <a:cubicBezTo>
                  <a:pt x="25" y="26"/>
                  <a:pt x="24" y="27"/>
                  <a:pt x="24" y="28"/>
                </a:cubicBezTo>
                <a:cubicBezTo>
                  <a:pt x="24" y="30"/>
                  <a:pt x="25" y="31"/>
                  <a:pt x="26" y="31"/>
                </a:cubicBezTo>
                <a:cubicBezTo>
                  <a:pt x="28" y="31"/>
                  <a:pt x="29" y="30"/>
                  <a:pt x="29" y="28"/>
                </a:cubicBezTo>
                <a:cubicBezTo>
                  <a:pt x="29" y="27"/>
                  <a:pt x="28" y="26"/>
                  <a:pt x="26" y="26"/>
                </a:cubicBezTo>
                <a:close/>
                <a:moveTo>
                  <a:pt x="8" y="26"/>
                </a:moveTo>
                <a:cubicBezTo>
                  <a:pt x="6" y="26"/>
                  <a:pt x="5" y="27"/>
                  <a:pt x="5" y="28"/>
                </a:cubicBezTo>
                <a:cubicBezTo>
                  <a:pt x="5" y="30"/>
                  <a:pt x="6" y="31"/>
                  <a:pt x="8" y="31"/>
                </a:cubicBezTo>
                <a:cubicBezTo>
                  <a:pt x="9" y="31"/>
                  <a:pt x="10" y="30"/>
                  <a:pt x="10" y="28"/>
                </a:cubicBezTo>
                <a:cubicBezTo>
                  <a:pt x="10" y="27"/>
                  <a:pt x="9" y="26"/>
                  <a:pt x="8" y="26"/>
                </a:cubicBezTo>
                <a:close/>
                <a:moveTo>
                  <a:pt x="25" y="17"/>
                </a:moveTo>
                <a:cubicBezTo>
                  <a:pt x="30" y="11"/>
                  <a:pt x="30" y="11"/>
                  <a:pt x="30" y="11"/>
                </a:cubicBezTo>
                <a:cubicBezTo>
                  <a:pt x="30" y="4"/>
                  <a:pt x="30" y="4"/>
                  <a:pt x="30" y="4"/>
                </a:cubicBezTo>
                <a:cubicBezTo>
                  <a:pt x="7" y="4"/>
                  <a:pt x="7" y="4"/>
                  <a:pt x="7" y="4"/>
                </a:cubicBezTo>
                <a:cubicBezTo>
                  <a:pt x="5" y="0"/>
                  <a:pt x="5" y="0"/>
                  <a:pt x="5" y="0"/>
                </a:cubicBezTo>
                <a:cubicBezTo>
                  <a:pt x="2" y="0"/>
                  <a:pt x="2" y="0"/>
                  <a:pt x="2" y="0"/>
                </a:cubicBezTo>
                <a:cubicBezTo>
                  <a:pt x="1" y="0"/>
                  <a:pt x="0" y="1"/>
                  <a:pt x="0" y="2"/>
                </a:cubicBezTo>
                <a:cubicBezTo>
                  <a:pt x="0" y="3"/>
                  <a:pt x="1" y="4"/>
                  <a:pt x="2" y="4"/>
                </a:cubicBezTo>
                <a:cubicBezTo>
                  <a:pt x="3" y="4"/>
                  <a:pt x="3" y="4"/>
                  <a:pt x="3" y="4"/>
                </a:cubicBezTo>
                <a:cubicBezTo>
                  <a:pt x="8" y="17"/>
                  <a:pt x="8" y="17"/>
                  <a:pt x="8" y="17"/>
                </a:cubicBezTo>
                <a:cubicBezTo>
                  <a:pt x="5" y="24"/>
                  <a:pt x="5" y="24"/>
                  <a:pt x="5" y="24"/>
                </a:cubicBezTo>
                <a:cubicBezTo>
                  <a:pt x="28" y="24"/>
                  <a:pt x="28" y="24"/>
                  <a:pt x="28" y="24"/>
                </a:cubicBezTo>
                <a:cubicBezTo>
                  <a:pt x="29" y="24"/>
                  <a:pt x="30" y="23"/>
                  <a:pt x="30" y="23"/>
                </a:cubicBezTo>
                <a:cubicBezTo>
                  <a:pt x="30" y="22"/>
                  <a:pt x="29" y="21"/>
                  <a:pt x="28" y="21"/>
                </a:cubicBezTo>
                <a:cubicBezTo>
                  <a:pt x="10" y="21"/>
                  <a:pt x="10" y="21"/>
                  <a:pt x="10" y="21"/>
                </a:cubicBezTo>
                <a:cubicBezTo>
                  <a:pt x="11" y="17"/>
                  <a:pt x="11" y="17"/>
                  <a:pt x="11" y="17"/>
                </a:cubicBezTo>
                <a:lnTo>
                  <a:pt x="25" y="17"/>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73" name="Freeform 87"/>
          <p:cNvSpPr>
            <a:spLocks/>
          </p:cNvSpPr>
          <p:nvPr/>
        </p:nvSpPr>
        <p:spPr bwMode="auto">
          <a:xfrm>
            <a:off x="7994396" y="5865478"/>
            <a:ext cx="207933" cy="207934"/>
          </a:xfrm>
          <a:custGeom>
            <a:avLst/>
            <a:gdLst>
              <a:gd name="T0" fmla="*/ 88 w 96"/>
              <a:gd name="T1" fmla="*/ 96 h 96"/>
              <a:gd name="T2" fmla="*/ 7 w 96"/>
              <a:gd name="T3" fmla="*/ 96 h 96"/>
              <a:gd name="T4" fmla="*/ 0 w 96"/>
              <a:gd name="T5" fmla="*/ 88 h 96"/>
              <a:gd name="T6" fmla="*/ 0 w 96"/>
              <a:gd name="T7" fmla="*/ 7 h 96"/>
              <a:gd name="T8" fmla="*/ 7 w 96"/>
              <a:gd name="T9" fmla="*/ 0 h 96"/>
              <a:gd name="T10" fmla="*/ 88 w 96"/>
              <a:gd name="T11" fmla="*/ 0 h 96"/>
              <a:gd name="T12" fmla="*/ 96 w 96"/>
              <a:gd name="T13" fmla="*/ 7 h 96"/>
              <a:gd name="T14" fmla="*/ 96 w 96"/>
              <a:gd name="T15" fmla="*/ 88 h 96"/>
              <a:gd name="T16" fmla="*/ 88 w 96"/>
              <a:gd name="T1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96">
                <a:moveTo>
                  <a:pt x="88" y="96"/>
                </a:moveTo>
                <a:cubicBezTo>
                  <a:pt x="7" y="96"/>
                  <a:pt x="7" y="96"/>
                  <a:pt x="7" y="96"/>
                </a:cubicBezTo>
                <a:cubicBezTo>
                  <a:pt x="3" y="96"/>
                  <a:pt x="0" y="92"/>
                  <a:pt x="0" y="88"/>
                </a:cubicBezTo>
                <a:cubicBezTo>
                  <a:pt x="0" y="7"/>
                  <a:pt x="0" y="7"/>
                  <a:pt x="0" y="7"/>
                </a:cubicBezTo>
                <a:cubicBezTo>
                  <a:pt x="0" y="3"/>
                  <a:pt x="3" y="0"/>
                  <a:pt x="7" y="0"/>
                </a:cubicBezTo>
                <a:cubicBezTo>
                  <a:pt x="88" y="0"/>
                  <a:pt x="88" y="0"/>
                  <a:pt x="88" y="0"/>
                </a:cubicBezTo>
                <a:cubicBezTo>
                  <a:pt x="92" y="0"/>
                  <a:pt x="96" y="3"/>
                  <a:pt x="96" y="7"/>
                </a:cubicBezTo>
                <a:cubicBezTo>
                  <a:pt x="96" y="88"/>
                  <a:pt x="96" y="88"/>
                  <a:pt x="96" y="88"/>
                </a:cubicBezTo>
                <a:cubicBezTo>
                  <a:pt x="96" y="92"/>
                  <a:pt x="92" y="96"/>
                  <a:pt x="88" y="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74" name="Freeform 88"/>
          <p:cNvSpPr>
            <a:spLocks/>
          </p:cNvSpPr>
          <p:nvPr/>
        </p:nvSpPr>
        <p:spPr bwMode="auto">
          <a:xfrm>
            <a:off x="8667715" y="5582367"/>
            <a:ext cx="292059" cy="292059"/>
          </a:xfrm>
          <a:custGeom>
            <a:avLst/>
            <a:gdLst>
              <a:gd name="T0" fmla="*/ 125 w 135"/>
              <a:gd name="T1" fmla="*/ 135 h 135"/>
              <a:gd name="T2" fmla="*/ 11 w 135"/>
              <a:gd name="T3" fmla="*/ 135 h 135"/>
              <a:gd name="T4" fmla="*/ 0 w 135"/>
              <a:gd name="T5" fmla="*/ 125 h 135"/>
              <a:gd name="T6" fmla="*/ 0 w 135"/>
              <a:gd name="T7" fmla="*/ 11 h 135"/>
              <a:gd name="T8" fmla="*/ 11 w 135"/>
              <a:gd name="T9" fmla="*/ 0 h 135"/>
              <a:gd name="T10" fmla="*/ 125 w 135"/>
              <a:gd name="T11" fmla="*/ 0 h 135"/>
              <a:gd name="T12" fmla="*/ 135 w 135"/>
              <a:gd name="T13" fmla="*/ 11 h 135"/>
              <a:gd name="T14" fmla="*/ 135 w 135"/>
              <a:gd name="T15" fmla="*/ 125 h 135"/>
              <a:gd name="T16" fmla="*/ 125 w 135"/>
              <a:gd name="T17" fmla="*/ 13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25" y="135"/>
                </a:moveTo>
                <a:cubicBezTo>
                  <a:pt x="11" y="135"/>
                  <a:pt x="11" y="135"/>
                  <a:pt x="11" y="135"/>
                </a:cubicBezTo>
                <a:cubicBezTo>
                  <a:pt x="5" y="135"/>
                  <a:pt x="0" y="131"/>
                  <a:pt x="0" y="125"/>
                </a:cubicBezTo>
                <a:cubicBezTo>
                  <a:pt x="0" y="11"/>
                  <a:pt x="0" y="11"/>
                  <a:pt x="0" y="11"/>
                </a:cubicBezTo>
                <a:cubicBezTo>
                  <a:pt x="0" y="5"/>
                  <a:pt x="5" y="0"/>
                  <a:pt x="11" y="0"/>
                </a:cubicBezTo>
                <a:cubicBezTo>
                  <a:pt x="125" y="0"/>
                  <a:pt x="125" y="0"/>
                  <a:pt x="125" y="0"/>
                </a:cubicBezTo>
                <a:cubicBezTo>
                  <a:pt x="131" y="0"/>
                  <a:pt x="135" y="5"/>
                  <a:pt x="135" y="11"/>
                </a:cubicBezTo>
                <a:cubicBezTo>
                  <a:pt x="135" y="125"/>
                  <a:pt x="135" y="125"/>
                  <a:pt x="135" y="125"/>
                </a:cubicBezTo>
                <a:cubicBezTo>
                  <a:pt x="135" y="131"/>
                  <a:pt x="131" y="135"/>
                  <a:pt x="125"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75" name="Freeform 89"/>
          <p:cNvSpPr>
            <a:spLocks noEditPoints="1"/>
          </p:cNvSpPr>
          <p:nvPr/>
        </p:nvSpPr>
        <p:spPr bwMode="auto">
          <a:xfrm>
            <a:off x="8761365" y="5668081"/>
            <a:ext cx="103173" cy="104760"/>
          </a:xfrm>
          <a:custGeom>
            <a:avLst/>
            <a:gdLst>
              <a:gd name="T0" fmla="*/ 4 w 48"/>
              <a:gd name="T1" fmla="*/ 48 h 48"/>
              <a:gd name="T2" fmla="*/ 23 w 48"/>
              <a:gd name="T3" fmla="*/ 48 h 48"/>
              <a:gd name="T4" fmla="*/ 23 w 48"/>
              <a:gd name="T5" fmla="*/ 28 h 48"/>
              <a:gd name="T6" fmla="*/ 4 w 48"/>
              <a:gd name="T7" fmla="*/ 28 h 48"/>
              <a:gd name="T8" fmla="*/ 4 w 48"/>
              <a:gd name="T9" fmla="*/ 48 h 48"/>
              <a:gd name="T10" fmla="*/ 46 w 48"/>
              <a:gd name="T11" fmla="*/ 13 h 48"/>
              <a:gd name="T12" fmla="*/ 35 w 48"/>
              <a:gd name="T13" fmla="*/ 13 h 48"/>
              <a:gd name="T14" fmla="*/ 37 w 48"/>
              <a:gd name="T15" fmla="*/ 12 h 48"/>
              <a:gd name="T16" fmla="*/ 41 w 48"/>
              <a:gd name="T17" fmla="*/ 6 h 48"/>
              <a:gd name="T18" fmla="*/ 39 w 48"/>
              <a:gd name="T19" fmla="*/ 2 h 48"/>
              <a:gd name="T20" fmla="*/ 34 w 48"/>
              <a:gd name="T21" fmla="*/ 0 h 48"/>
              <a:gd name="T22" fmla="*/ 29 w 48"/>
              <a:gd name="T23" fmla="*/ 2 h 48"/>
              <a:gd name="T24" fmla="*/ 24 w 48"/>
              <a:gd name="T25" fmla="*/ 8 h 48"/>
              <a:gd name="T26" fmla="*/ 24 w 48"/>
              <a:gd name="T27" fmla="*/ 8 h 48"/>
              <a:gd name="T28" fmla="*/ 23 w 48"/>
              <a:gd name="T29" fmla="*/ 5 h 48"/>
              <a:gd name="T30" fmla="*/ 19 w 48"/>
              <a:gd name="T31" fmla="*/ 2 h 48"/>
              <a:gd name="T32" fmla="*/ 14 w 48"/>
              <a:gd name="T33" fmla="*/ 0 h 48"/>
              <a:gd name="T34" fmla="*/ 9 w 48"/>
              <a:gd name="T35" fmla="*/ 2 h 48"/>
              <a:gd name="T36" fmla="*/ 7 w 48"/>
              <a:gd name="T37" fmla="*/ 7 h 48"/>
              <a:gd name="T38" fmla="*/ 8 w 48"/>
              <a:gd name="T39" fmla="*/ 10 h 48"/>
              <a:gd name="T40" fmla="*/ 12 w 48"/>
              <a:gd name="T41" fmla="*/ 13 h 48"/>
              <a:gd name="T42" fmla="*/ 2 w 48"/>
              <a:gd name="T43" fmla="*/ 13 h 48"/>
              <a:gd name="T44" fmla="*/ 0 w 48"/>
              <a:gd name="T45" fmla="*/ 16 h 48"/>
              <a:gd name="T46" fmla="*/ 0 w 48"/>
              <a:gd name="T47" fmla="*/ 24 h 48"/>
              <a:gd name="T48" fmla="*/ 23 w 48"/>
              <a:gd name="T49" fmla="*/ 24 h 48"/>
              <a:gd name="T50" fmla="*/ 23 w 48"/>
              <a:gd name="T51" fmla="*/ 13 h 48"/>
              <a:gd name="T52" fmla="*/ 26 w 48"/>
              <a:gd name="T53" fmla="*/ 13 h 48"/>
              <a:gd name="T54" fmla="*/ 26 w 48"/>
              <a:gd name="T55" fmla="*/ 24 h 48"/>
              <a:gd name="T56" fmla="*/ 48 w 48"/>
              <a:gd name="T57" fmla="*/ 24 h 48"/>
              <a:gd name="T58" fmla="*/ 48 w 48"/>
              <a:gd name="T59" fmla="*/ 16 h 48"/>
              <a:gd name="T60" fmla="*/ 46 w 48"/>
              <a:gd name="T61" fmla="*/ 13 h 48"/>
              <a:gd name="T62" fmla="*/ 13 w 48"/>
              <a:gd name="T63" fmla="*/ 10 h 48"/>
              <a:gd name="T64" fmla="*/ 11 w 48"/>
              <a:gd name="T65" fmla="*/ 8 h 48"/>
              <a:gd name="T66" fmla="*/ 11 w 48"/>
              <a:gd name="T67" fmla="*/ 7 h 48"/>
              <a:gd name="T68" fmla="*/ 12 w 48"/>
              <a:gd name="T69" fmla="*/ 5 h 48"/>
              <a:gd name="T70" fmla="*/ 14 w 48"/>
              <a:gd name="T71" fmla="*/ 4 h 48"/>
              <a:gd name="T72" fmla="*/ 14 w 48"/>
              <a:gd name="T73" fmla="*/ 4 h 48"/>
              <a:gd name="T74" fmla="*/ 17 w 48"/>
              <a:gd name="T75" fmla="*/ 5 h 48"/>
              <a:gd name="T76" fmla="*/ 21 w 48"/>
              <a:gd name="T77" fmla="*/ 9 h 48"/>
              <a:gd name="T78" fmla="*/ 22 w 48"/>
              <a:gd name="T79" fmla="*/ 12 h 48"/>
              <a:gd name="T80" fmla="*/ 13 w 48"/>
              <a:gd name="T81" fmla="*/ 10 h 48"/>
              <a:gd name="T82" fmla="*/ 29 w 48"/>
              <a:gd name="T83" fmla="*/ 7 h 48"/>
              <a:gd name="T84" fmla="*/ 31 w 48"/>
              <a:gd name="T85" fmla="*/ 5 h 48"/>
              <a:gd name="T86" fmla="*/ 34 w 48"/>
              <a:gd name="T87" fmla="*/ 4 h 48"/>
              <a:gd name="T88" fmla="*/ 34 w 48"/>
              <a:gd name="T89" fmla="*/ 4 h 48"/>
              <a:gd name="T90" fmla="*/ 37 w 48"/>
              <a:gd name="T91" fmla="*/ 4 h 48"/>
              <a:gd name="T92" fmla="*/ 37 w 48"/>
              <a:gd name="T93" fmla="*/ 6 h 48"/>
              <a:gd name="T94" fmla="*/ 35 w 48"/>
              <a:gd name="T95" fmla="*/ 9 h 48"/>
              <a:gd name="T96" fmla="*/ 26 w 48"/>
              <a:gd name="T97" fmla="*/ 13 h 48"/>
              <a:gd name="T98" fmla="*/ 29 w 48"/>
              <a:gd name="T99" fmla="*/ 7 h 48"/>
              <a:gd name="T100" fmla="*/ 26 w 48"/>
              <a:gd name="T101" fmla="*/ 48 h 48"/>
              <a:gd name="T102" fmla="*/ 44 w 48"/>
              <a:gd name="T103" fmla="*/ 48 h 48"/>
              <a:gd name="T104" fmla="*/ 44 w 48"/>
              <a:gd name="T105" fmla="*/ 28 h 48"/>
              <a:gd name="T106" fmla="*/ 26 w 48"/>
              <a:gd name="T107" fmla="*/ 28 h 48"/>
              <a:gd name="T108" fmla="*/ 26 w 48"/>
              <a:gd name="T10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 h="48">
                <a:moveTo>
                  <a:pt x="4" y="48"/>
                </a:moveTo>
                <a:cubicBezTo>
                  <a:pt x="23" y="48"/>
                  <a:pt x="23" y="48"/>
                  <a:pt x="23" y="48"/>
                </a:cubicBezTo>
                <a:cubicBezTo>
                  <a:pt x="23" y="28"/>
                  <a:pt x="23" y="28"/>
                  <a:pt x="23" y="28"/>
                </a:cubicBezTo>
                <a:cubicBezTo>
                  <a:pt x="4" y="28"/>
                  <a:pt x="4" y="28"/>
                  <a:pt x="4" y="28"/>
                </a:cubicBezTo>
                <a:lnTo>
                  <a:pt x="4" y="48"/>
                </a:lnTo>
                <a:close/>
                <a:moveTo>
                  <a:pt x="46" y="13"/>
                </a:moveTo>
                <a:cubicBezTo>
                  <a:pt x="35" y="13"/>
                  <a:pt x="35" y="13"/>
                  <a:pt x="35" y="13"/>
                </a:cubicBezTo>
                <a:cubicBezTo>
                  <a:pt x="36" y="13"/>
                  <a:pt x="37" y="12"/>
                  <a:pt x="37" y="12"/>
                </a:cubicBezTo>
                <a:cubicBezTo>
                  <a:pt x="40" y="10"/>
                  <a:pt x="41" y="8"/>
                  <a:pt x="41" y="6"/>
                </a:cubicBezTo>
                <a:cubicBezTo>
                  <a:pt x="41" y="4"/>
                  <a:pt x="40" y="3"/>
                  <a:pt x="39" y="2"/>
                </a:cubicBezTo>
                <a:cubicBezTo>
                  <a:pt x="38" y="1"/>
                  <a:pt x="36" y="0"/>
                  <a:pt x="34" y="0"/>
                </a:cubicBezTo>
                <a:cubicBezTo>
                  <a:pt x="33" y="0"/>
                  <a:pt x="31" y="1"/>
                  <a:pt x="29" y="2"/>
                </a:cubicBezTo>
                <a:cubicBezTo>
                  <a:pt x="27" y="3"/>
                  <a:pt x="26" y="5"/>
                  <a:pt x="24" y="8"/>
                </a:cubicBezTo>
                <a:cubicBezTo>
                  <a:pt x="24" y="8"/>
                  <a:pt x="24" y="8"/>
                  <a:pt x="24" y="8"/>
                </a:cubicBezTo>
                <a:cubicBezTo>
                  <a:pt x="24" y="7"/>
                  <a:pt x="23" y="6"/>
                  <a:pt x="23" y="5"/>
                </a:cubicBezTo>
                <a:cubicBezTo>
                  <a:pt x="22" y="4"/>
                  <a:pt x="20" y="3"/>
                  <a:pt x="19" y="2"/>
                </a:cubicBezTo>
                <a:cubicBezTo>
                  <a:pt x="18" y="1"/>
                  <a:pt x="16" y="0"/>
                  <a:pt x="14" y="0"/>
                </a:cubicBezTo>
                <a:cubicBezTo>
                  <a:pt x="12" y="0"/>
                  <a:pt x="11" y="1"/>
                  <a:pt x="9" y="2"/>
                </a:cubicBezTo>
                <a:cubicBezTo>
                  <a:pt x="8" y="3"/>
                  <a:pt x="7" y="5"/>
                  <a:pt x="7" y="7"/>
                </a:cubicBezTo>
                <a:cubicBezTo>
                  <a:pt x="7" y="8"/>
                  <a:pt x="8" y="9"/>
                  <a:pt x="8" y="10"/>
                </a:cubicBezTo>
                <a:cubicBezTo>
                  <a:pt x="9" y="11"/>
                  <a:pt x="10" y="12"/>
                  <a:pt x="12" y="13"/>
                </a:cubicBezTo>
                <a:cubicBezTo>
                  <a:pt x="2" y="13"/>
                  <a:pt x="2" y="13"/>
                  <a:pt x="2" y="13"/>
                </a:cubicBezTo>
                <a:cubicBezTo>
                  <a:pt x="1" y="13"/>
                  <a:pt x="0" y="14"/>
                  <a:pt x="0" y="16"/>
                </a:cubicBezTo>
                <a:cubicBezTo>
                  <a:pt x="0" y="24"/>
                  <a:pt x="0" y="24"/>
                  <a:pt x="0" y="24"/>
                </a:cubicBezTo>
                <a:cubicBezTo>
                  <a:pt x="23" y="24"/>
                  <a:pt x="23" y="24"/>
                  <a:pt x="23" y="24"/>
                </a:cubicBezTo>
                <a:cubicBezTo>
                  <a:pt x="23" y="13"/>
                  <a:pt x="23" y="13"/>
                  <a:pt x="23" y="13"/>
                </a:cubicBezTo>
                <a:cubicBezTo>
                  <a:pt x="26" y="13"/>
                  <a:pt x="26" y="13"/>
                  <a:pt x="26" y="13"/>
                </a:cubicBezTo>
                <a:cubicBezTo>
                  <a:pt x="26" y="24"/>
                  <a:pt x="26" y="24"/>
                  <a:pt x="26" y="24"/>
                </a:cubicBezTo>
                <a:cubicBezTo>
                  <a:pt x="48" y="24"/>
                  <a:pt x="48" y="24"/>
                  <a:pt x="48" y="24"/>
                </a:cubicBezTo>
                <a:cubicBezTo>
                  <a:pt x="48" y="16"/>
                  <a:pt x="48" y="16"/>
                  <a:pt x="48" y="16"/>
                </a:cubicBezTo>
                <a:cubicBezTo>
                  <a:pt x="48" y="14"/>
                  <a:pt x="47" y="13"/>
                  <a:pt x="46" y="13"/>
                </a:cubicBezTo>
                <a:close/>
                <a:moveTo>
                  <a:pt x="13" y="10"/>
                </a:moveTo>
                <a:cubicBezTo>
                  <a:pt x="12" y="9"/>
                  <a:pt x="11" y="9"/>
                  <a:pt x="11" y="8"/>
                </a:cubicBezTo>
                <a:cubicBezTo>
                  <a:pt x="11" y="8"/>
                  <a:pt x="11" y="7"/>
                  <a:pt x="11" y="7"/>
                </a:cubicBezTo>
                <a:cubicBezTo>
                  <a:pt x="11" y="6"/>
                  <a:pt x="11" y="5"/>
                  <a:pt x="12" y="5"/>
                </a:cubicBezTo>
                <a:cubicBezTo>
                  <a:pt x="12" y="4"/>
                  <a:pt x="13" y="4"/>
                  <a:pt x="14" y="4"/>
                </a:cubicBezTo>
                <a:cubicBezTo>
                  <a:pt x="14" y="4"/>
                  <a:pt x="14" y="4"/>
                  <a:pt x="14" y="4"/>
                </a:cubicBezTo>
                <a:cubicBezTo>
                  <a:pt x="15" y="4"/>
                  <a:pt x="16" y="4"/>
                  <a:pt x="17" y="5"/>
                </a:cubicBezTo>
                <a:cubicBezTo>
                  <a:pt x="19" y="5"/>
                  <a:pt x="20" y="7"/>
                  <a:pt x="21" y="9"/>
                </a:cubicBezTo>
                <a:cubicBezTo>
                  <a:pt x="21" y="10"/>
                  <a:pt x="22" y="11"/>
                  <a:pt x="22" y="12"/>
                </a:cubicBezTo>
                <a:cubicBezTo>
                  <a:pt x="18" y="12"/>
                  <a:pt x="15" y="11"/>
                  <a:pt x="13" y="10"/>
                </a:cubicBezTo>
                <a:close/>
                <a:moveTo>
                  <a:pt x="29" y="7"/>
                </a:moveTo>
                <a:cubicBezTo>
                  <a:pt x="29" y="6"/>
                  <a:pt x="30" y="5"/>
                  <a:pt x="31" y="5"/>
                </a:cubicBezTo>
                <a:cubicBezTo>
                  <a:pt x="32" y="4"/>
                  <a:pt x="33" y="4"/>
                  <a:pt x="34" y="4"/>
                </a:cubicBezTo>
                <a:cubicBezTo>
                  <a:pt x="34" y="4"/>
                  <a:pt x="34" y="4"/>
                  <a:pt x="34" y="4"/>
                </a:cubicBezTo>
                <a:cubicBezTo>
                  <a:pt x="35" y="4"/>
                  <a:pt x="36" y="4"/>
                  <a:pt x="37" y="4"/>
                </a:cubicBezTo>
                <a:cubicBezTo>
                  <a:pt x="37" y="5"/>
                  <a:pt x="37" y="5"/>
                  <a:pt x="37" y="6"/>
                </a:cubicBezTo>
                <a:cubicBezTo>
                  <a:pt x="37" y="7"/>
                  <a:pt x="37" y="8"/>
                  <a:pt x="35" y="9"/>
                </a:cubicBezTo>
                <a:cubicBezTo>
                  <a:pt x="34" y="10"/>
                  <a:pt x="31" y="12"/>
                  <a:pt x="26" y="13"/>
                </a:cubicBezTo>
                <a:cubicBezTo>
                  <a:pt x="27" y="11"/>
                  <a:pt x="27" y="9"/>
                  <a:pt x="29" y="7"/>
                </a:cubicBezTo>
                <a:close/>
                <a:moveTo>
                  <a:pt x="26" y="48"/>
                </a:moveTo>
                <a:cubicBezTo>
                  <a:pt x="44" y="48"/>
                  <a:pt x="44" y="48"/>
                  <a:pt x="44" y="48"/>
                </a:cubicBezTo>
                <a:cubicBezTo>
                  <a:pt x="44" y="28"/>
                  <a:pt x="44" y="28"/>
                  <a:pt x="44" y="28"/>
                </a:cubicBezTo>
                <a:cubicBezTo>
                  <a:pt x="26" y="28"/>
                  <a:pt x="26" y="28"/>
                  <a:pt x="26" y="28"/>
                </a:cubicBezTo>
                <a:lnTo>
                  <a:pt x="26" y="48"/>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77" name="Freeform 92"/>
          <p:cNvSpPr>
            <a:spLocks/>
          </p:cNvSpPr>
          <p:nvPr/>
        </p:nvSpPr>
        <p:spPr bwMode="auto">
          <a:xfrm>
            <a:off x="6591247" y="5863890"/>
            <a:ext cx="361899" cy="361899"/>
          </a:xfrm>
          <a:custGeom>
            <a:avLst/>
            <a:gdLst>
              <a:gd name="T0" fmla="*/ 153 w 168"/>
              <a:gd name="T1" fmla="*/ 168 h 168"/>
              <a:gd name="T2" fmla="*/ 15 w 168"/>
              <a:gd name="T3" fmla="*/ 168 h 168"/>
              <a:gd name="T4" fmla="*/ 0 w 168"/>
              <a:gd name="T5" fmla="*/ 153 h 168"/>
              <a:gd name="T6" fmla="*/ 0 w 168"/>
              <a:gd name="T7" fmla="*/ 15 h 168"/>
              <a:gd name="T8" fmla="*/ 15 w 168"/>
              <a:gd name="T9" fmla="*/ 0 h 168"/>
              <a:gd name="T10" fmla="*/ 153 w 168"/>
              <a:gd name="T11" fmla="*/ 0 h 168"/>
              <a:gd name="T12" fmla="*/ 168 w 168"/>
              <a:gd name="T13" fmla="*/ 15 h 168"/>
              <a:gd name="T14" fmla="*/ 168 w 168"/>
              <a:gd name="T15" fmla="*/ 153 h 168"/>
              <a:gd name="T16" fmla="*/ 153 w 168"/>
              <a:gd name="T17"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168">
                <a:moveTo>
                  <a:pt x="153" y="168"/>
                </a:moveTo>
                <a:cubicBezTo>
                  <a:pt x="15" y="168"/>
                  <a:pt x="15" y="168"/>
                  <a:pt x="15" y="168"/>
                </a:cubicBezTo>
                <a:cubicBezTo>
                  <a:pt x="7" y="168"/>
                  <a:pt x="0" y="161"/>
                  <a:pt x="0" y="153"/>
                </a:cubicBezTo>
                <a:cubicBezTo>
                  <a:pt x="0" y="15"/>
                  <a:pt x="0" y="15"/>
                  <a:pt x="0" y="15"/>
                </a:cubicBezTo>
                <a:cubicBezTo>
                  <a:pt x="0" y="7"/>
                  <a:pt x="7" y="0"/>
                  <a:pt x="15" y="0"/>
                </a:cubicBezTo>
                <a:cubicBezTo>
                  <a:pt x="153" y="0"/>
                  <a:pt x="153" y="0"/>
                  <a:pt x="153" y="0"/>
                </a:cubicBezTo>
                <a:cubicBezTo>
                  <a:pt x="161" y="0"/>
                  <a:pt x="168" y="7"/>
                  <a:pt x="168" y="15"/>
                </a:cubicBezTo>
                <a:cubicBezTo>
                  <a:pt x="168" y="153"/>
                  <a:pt x="168" y="153"/>
                  <a:pt x="168" y="153"/>
                </a:cubicBezTo>
                <a:cubicBezTo>
                  <a:pt x="168" y="161"/>
                  <a:pt x="161" y="168"/>
                  <a:pt x="153" y="1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78" name="Freeform 93"/>
          <p:cNvSpPr>
            <a:spLocks noEditPoints="1"/>
          </p:cNvSpPr>
          <p:nvPr/>
        </p:nvSpPr>
        <p:spPr bwMode="auto">
          <a:xfrm>
            <a:off x="6699182" y="5954365"/>
            <a:ext cx="133331" cy="174600"/>
          </a:xfrm>
          <a:custGeom>
            <a:avLst/>
            <a:gdLst>
              <a:gd name="T0" fmla="*/ 31 w 62"/>
              <a:gd name="T1" fmla="*/ 0 h 81"/>
              <a:gd name="T2" fmla="*/ 0 w 62"/>
              <a:gd name="T3" fmla="*/ 12 h 81"/>
              <a:gd name="T4" fmla="*/ 0 w 62"/>
              <a:gd name="T5" fmla="*/ 68 h 81"/>
              <a:gd name="T6" fmla="*/ 31 w 62"/>
              <a:gd name="T7" fmla="*/ 81 h 81"/>
              <a:gd name="T8" fmla="*/ 62 w 62"/>
              <a:gd name="T9" fmla="*/ 69 h 81"/>
              <a:gd name="T10" fmla="*/ 62 w 62"/>
              <a:gd name="T11" fmla="*/ 12 h 81"/>
              <a:gd name="T12" fmla="*/ 31 w 62"/>
              <a:gd name="T13" fmla="*/ 0 h 81"/>
              <a:gd name="T14" fmla="*/ 31 w 62"/>
              <a:gd name="T15" fmla="*/ 20 h 81"/>
              <a:gd name="T16" fmla="*/ 7 w 62"/>
              <a:gd name="T17" fmla="*/ 12 h 81"/>
              <a:gd name="T18" fmla="*/ 31 w 62"/>
              <a:gd name="T19" fmla="*/ 5 h 81"/>
              <a:gd name="T20" fmla="*/ 55 w 62"/>
              <a:gd name="T21" fmla="*/ 12 h 81"/>
              <a:gd name="T22" fmla="*/ 31 w 62"/>
              <a:gd name="T23" fmla="*/ 2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81">
                <a:moveTo>
                  <a:pt x="31" y="0"/>
                </a:moveTo>
                <a:cubicBezTo>
                  <a:pt x="14" y="0"/>
                  <a:pt x="0" y="5"/>
                  <a:pt x="0" y="12"/>
                </a:cubicBezTo>
                <a:cubicBezTo>
                  <a:pt x="0" y="12"/>
                  <a:pt x="0" y="68"/>
                  <a:pt x="0" y="68"/>
                </a:cubicBezTo>
                <a:cubicBezTo>
                  <a:pt x="0" y="75"/>
                  <a:pt x="14" y="81"/>
                  <a:pt x="31" y="81"/>
                </a:cubicBezTo>
                <a:cubicBezTo>
                  <a:pt x="48" y="81"/>
                  <a:pt x="62" y="75"/>
                  <a:pt x="62" y="69"/>
                </a:cubicBezTo>
                <a:cubicBezTo>
                  <a:pt x="62" y="68"/>
                  <a:pt x="62" y="12"/>
                  <a:pt x="62" y="12"/>
                </a:cubicBezTo>
                <a:cubicBezTo>
                  <a:pt x="62" y="6"/>
                  <a:pt x="48" y="0"/>
                  <a:pt x="31" y="0"/>
                </a:cubicBezTo>
                <a:close/>
                <a:moveTo>
                  <a:pt x="31" y="20"/>
                </a:moveTo>
                <a:cubicBezTo>
                  <a:pt x="18" y="20"/>
                  <a:pt x="7" y="16"/>
                  <a:pt x="7" y="12"/>
                </a:cubicBezTo>
                <a:cubicBezTo>
                  <a:pt x="7" y="8"/>
                  <a:pt x="18" y="5"/>
                  <a:pt x="31" y="5"/>
                </a:cubicBezTo>
                <a:cubicBezTo>
                  <a:pt x="44" y="5"/>
                  <a:pt x="55" y="8"/>
                  <a:pt x="55" y="12"/>
                </a:cubicBezTo>
                <a:cubicBezTo>
                  <a:pt x="55" y="16"/>
                  <a:pt x="44" y="20"/>
                  <a:pt x="31" y="20"/>
                </a:cubicBez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79" name="Freeform 94"/>
          <p:cNvSpPr>
            <a:spLocks/>
          </p:cNvSpPr>
          <p:nvPr/>
        </p:nvSpPr>
        <p:spPr bwMode="auto">
          <a:xfrm>
            <a:off x="6878545" y="4722640"/>
            <a:ext cx="503165" cy="503166"/>
          </a:xfrm>
          <a:custGeom>
            <a:avLst/>
            <a:gdLst>
              <a:gd name="T0" fmla="*/ 218 w 233"/>
              <a:gd name="T1" fmla="*/ 233 h 233"/>
              <a:gd name="T2" fmla="*/ 14 w 233"/>
              <a:gd name="T3" fmla="*/ 233 h 233"/>
              <a:gd name="T4" fmla="*/ 0 w 233"/>
              <a:gd name="T5" fmla="*/ 219 h 233"/>
              <a:gd name="T6" fmla="*/ 0 w 233"/>
              <a:gd name="T7" fmla="*/ 15 h 233"/>
              <a:gd name="T8" fmla="*/ 14 w 233"/>
              <a:gd name="T9" fmla="*/ 0 h 233"/>
              <a:gd name="T10" fmla="*/ 218 w 233"/>
              <a:gd name="T11" fmla="*/ 0 h 233"/>
              <a:gd name="T12" fmla="*/ 233 w 233"/>
              <a:gd name="T13" fmla="*/ 15 h 233"/>
              <a:gd name="T14" fmla="*/ 233 w 233"/>
              <a:gd name="T15" fmla="*/ 219 h 233"/>
              <a:gd name="T16" fmla="*/ 218 w 233"/>
              <a:gd name="T17" fmla="*/ 23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233">
                <a:moveTo>
                  <a:pt x="218" y="233"/>
                </a:moveTo>
                <a:cubicBezTo>
                  <a:pt x="14" y="233"/>
                  <a:pt x="14" y="233"/>
                  <a:pt x="14" y="233"/>
                </a:cubicBezTo>
                <a:cubicBezTo>
                  <a:pt x="6" y="233"/>
                  <a:pt x="0" y="227"/>
                  <a:pt x="0" y="219"/>
                </a:cubicBezTo>
                <a:cubicBezTo>
                  <a:pt x="0" y="15"/>
                  <a:pt x="0" y="15"/>
                  <a:pt x="0" y="15"/>
                </a:cubicBezTo>
                <a:cubicBezTo>
                  <a:pt x="0" y="6"/>
                  <a:pt x="6" y="0"/>
                  <a:pt x="14" y="0"/>
                </a:cubicBezTo>
                <a:cubicBezTo>
                  <a:pt x="218" y="0"/>
                  <a:pt x="218" y="0"/>
                  <a:pt x="218" y="0"/>
                </a:cubicBezTo>
                <a:cubicBezTo>
                  <a:pt x="227" y="0"/>
                  <a:pt x="233" y="6"/>
                  <a:pt x="233" y="15"/>
                </a:cubicBezTo>
                <a:cubicBezTo>
                  <a:pt x="233" y="219"/>
                  <a:pt x="233" y="219"/>
                  <a:pt x="233" y="219"/>
                </a:cubicBezTo>
                <a:cubicBezTo>
                  <a:pt x="233" y="227"/>
                  <a:pt x="227" y="233"/>
                  <a:pt x="218" y="2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80" name="Freeform 95"/>
          <p:cNvSpPr>
            <a:spLocks/>
          </p:cNvSpPr>
          <p:nvPr/>
        </p:nvSpPr>
        <p:spPr bwMode="auto">
          <a:xfrm>
            <a:off x="6991240" y="4887716"/>
            <a:ext cx="209521" cy="195236"/>
          </a:xfrm>
          <a:custGeom>
            <a:avLst/>
            <a:gdLst>
              <a:gd name="T0" fmla="*/ 95 w 97"/>
              <a:gd name="T1" fmla="*/ 0 h 91"/>
              <a:gd name="T2" fmla="*/ 95 w 97"/>
              <a:gd name="T3" fmla="*/ 0 h 91"/>
              <a:gd name="T4" fmla="*/ 65 w 97"/>
              <a:gd name="T5" fmla="*/ 43 h 91"/>
              <a:gd name="T6" fmla="*/ 65 w 97"/>
              <a:gd name="T7" fmla="*/ 70 h 91"/>
              <a:gd name="T8" fmla="*/ 64 w 97"/>
              <a:gd name="T9" fmla="*/ 70 h 91"/>
              <a:gd name="T10" fmla="*/ 62 w 97"/>
              <a:gd name="T11" fmla="*/ 70 h 91"/>
              <a:gd name="T12" fmla="*/ 0 w 97"/>
              <a:gd name="T13" fmla="*/ 91 h 91"/>
              <a:gd name="T14" fmla="*/ 93 w 97"/>
              <a:gd name="T15" fmla="*/ 78 h 91"/>
              <a:gd name="T16" fmla="*/ 97 w 97"/>
              <a:gd name="T17" fmla="*/ 77 h 91"/>
              <a:gd name="T18" fmla="*/ 97 w 97"/>
              <a:gd name="T19" fmla="*/ 1 h 91"/>
              <a:gd name="T20" fmla="*/ 95 w 97"/>
              <a:gd name="T21"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91">
                <a:moveTo>
                  <a:pt x="95" y="0"/>
                </a:moveTo>
                <a:cubicBezTo>
                  <a:pt x="95" y="0"/>
                  <a:pt x="95" y="0"/>
                  <a:pt x="95" y="0"/>
                </a:cubicBezTo>
                <a:cubicBezTo>
                  <a:pt x="87" y="17"/>
                  <a:pt x="76" y="32"/>
                  <a:pt x="65" y="43"/>
                </a:cubicBezTo>
                <a:cubicBezTo>
                  <a:pt x="65" y="70"/>
                  <a:pt x="65" y="70"/>
                  <a:pt x="65" y="70"/>
                </a:cubicBezTo>
                <a:cubicBezTo>
                  <a:pt x="64" y="70"/>
                  <a:pt x="64" y="70"/>
                  <a:pt x="64" y="70"/>
                </a:cubicBezTo>
                <a:cubicBezTo>
                  <a:pt x="62" y="70"/>
                  <a:pt x="62" y="70"/>
                  <a:pt x="62" y="70"/>
                </a:cubicBezTo>
                <a:cubicBezTo>
                  <a:pt x="23" y="73"/>
                  <a:pt x="0" y="91"/>
                  <a:pt x="0" y="91"/>
                </a:cubicBezTo>
                <a:cubicBezTo>
                  <a:pt x="44" y="66"/>
                  <a:pt x="93" y="78"/>
                  <a:pt x="93" y="78"/>
                </a:cubicBezTo>
                <a:cubicBezTo>
                  <a:pt x="97" y="77"/>
                  <a:pt x="97" y="77"/>
                  <a:pt x="97" y="77"/>
                </a:cubicBezTo>
                <a:cubicBezTo>
                  <a:pt x="97" y="1"/>
                  <a:pt x="97" y="1"/>
                  <a:pt x="97" y="1"/>
                </a:cubicBezTo>
                <a:lnTo>
                  <a:pt x="95" y="0"/>
                </a:ln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81" name="Freeform 96"/>
          <p:cNvSpPr>
            <a:spLocks/>
          </p:cNvSpPr>
          <p:nvPr/>
        </p:nvSpPr>
        <p:spPr bwMode="auto">
          <a:xfrm>
            <a:off x="6991240" y="4925811"/>
            <a:ext cx="271424" cy="160315"/>
          </a:xfrm>
          <a:custGeom>
            <a:avLst/>
            <a:gdLst>
              <a:gd name="T0" fmla="*/ 124 w 126"/>
              <a:gd name="T1" fmla="*/ 0 h 74"/>
              <a:gd name="T2" fmla="*/ 124 w 126"/>
              <a:gd name="T3" fmla="*/ 0 h 74"/>
              <a:gd name="T4" fmla="*/ 107 w 126"/>
              <a:gd name="T5" fmla="*/ 16 h 74"/>
              <a:gd name="T6" fmla="*/ 100 w 126"/>
              <a:gd name="T7" fmla="*/ 22 h 74"/>
              <a:gd name="T8" fmla="*/ 100 w 126"/>
              <a:gd name="T9" fmla="*/ 61 h 74"/>
              <a:gd name="T10" fmla="*/ 97 w 126"/>
              <a:gd name="T11" fmla="*/ 62 h 74"/>
              <a:gd name="T12" fmla="*/ 67 w 126"/>
              <a:gd name="T13" fmla="*/ 58 h 74"/>
              <a:gd name="T14" fmla="*/ 0 w 126"/>
              <a:gd name="T15" fmla="*/ 73 h 74"/>
              <a:gd name="T16" fmla="*/ 1 w 126"/>
              <a:gd name="T17" fmla="*/ 73 h 74"/>
              <a:gd name="T18" fmla="*/ 123 w 126"/>
              <a:gd name="T19" fmla="*/ 74 h 74"/>
              <a:gd name="T20" fmla="*/ 123 w 126"/>
              <a:gd name="T21" fmla="*/ 74 h 74"/>
              <a:gd name="T22" fmla="*/ 126 w 126"/>
              <a:gd name="T23" fmla="*/ 73 h 74"/>
              <a:gd name="T24" fmla="*/ 126 w 126"/>
              <a:gd name="T25" fmla="*/ 1 h 74"/>
              <a:gd name="T26" fmla="*/ 124 w 126"/>
              <a:gd name="T2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6" h="74">
                <a:moveTo>
                  <a:pt x="124" y="0"/>
                </a:moveTo>
                <a:cubicBezTo>
                  <a:pt x="124" y="0"/>
                  <a:pt x="124" y="0"/>
                  <a:pt x="124" y="0"/>
                </a:cubicBezTo>
                <a:cubicBezTo>
                  <a:pt x="124" y="0"/>
                  <a:pt x="120" y="5"/>
                  <a:pt x="107" y="16"/>
                </a:cubicBezTo>
                <a:cubicBezTo>
                  <a:pt x="104" y="18"/>
                  <a:pt x="102" y="20"/>
                  <a:pt x="100" y="22"/>
                </a:cubicBezTo>
                <a:cubicBezTo>
                  <a:pt x="100" y="61"/>
                  <a:pt x="100" y="61"/>
                  <a:pt x="100" y="61"/>
                </a:cubicBezTo>
                <a:cubicBezTo>
                  <a:pt x="97" y="62"/>
                  <a:pt x="97" y="62"/>
                  <a:pt x="97" y="62"/>
                </a:cubicBezTo>
                <a:cubicBezTo>
                  <a:pt x="97" y="62"/>
                  <a:pt x="86" y="59"/>
                  <a:pt x="67" y="58"/>
                </a:cubicBezTo>
                <a:cubicBezTo>
                  <a:pt x="49" y="58"/>
                  <a:pt x="21" y="63"/>
                  <a:pt x="0" y="73"/>
                </a:cubicBezTo>
                <a:cubicBezTo>
                  <a:pt x="1" y="73"/>
                  <a:pt x="1" y="73"/>
                  <a:pt x="1" y="73"/>
                </a:cubicBezTo>
                <a:cubicBezTo>
                  <a:pt x="1" y="73"/>
                  <a:pt x="58" y="52"/>
                  <a:pt x="123" y="74"/>
                </a:cubicBezTo>
                <a:cubicBezTo>
                  <a:pt x="123" y="74"/>
                  <a:pt x="123" y="74"/>
                  <a:pt x="123" y="74"/>
                </a:cubicBezTo>
                <a:cubicBezTo>
                  <a:pt x="126" y="73"/>
                  <a:pt x="126" y="73"/>
                  <a:pt x="126" y="73"/>
                </a:cubicBezTo>
                <a:cubicBezTo>
                  <a:pt x="126" y="1"/>
                  <a:pt x="126" y="1"/>
                  <a:pt x="126" y="1"/>
                </a:cubicBezTo>
                <a:lnTo>
                  <a:pt x="124" y="0"/>
                </a:ln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82" name="Freeform 97"/>
          <p:cNvSpPr>
            <a:spLocks/>
          </p:cNvSpPr>
          <p:nvPr/>
        </p:nvSpPr>
        <p:spPr bwMode="auto">
          <a:xfrm>
            <a:off x="6991241" y="4843273"/>
            <a:ext cx="134917" cy="239679"/>
          </a:xfrm>
          <a:custGeom>
            <a:avLst/>
            <a:gdLst>
              <a:gd name="T0" fmla="*/ 63 w 63"/>
              <a:gd name="T1" fmla="*/ 1 h 111"/>
              <a:gd name="T2" fmla="*/ 59 w 63"/>
              <a:gd name="T3" fmla="*/ 0 h 111"/>
              <a:gd name="T4" fmla="*/ 59 w 63"/>
              <a:gd name="T5" fmla="*/ 0 h 111"/>
              <a:gd name="T6" fmla="*/ 59 w 63"/>
              <a:gd name="T7" fmla="*/ 0 h 111"/>
              <a:gd name="T8" fmla="*/ 59 w 63"/>
              <a:gd name="T9" fmla="*/ 0 h 111"/>
              <a:gd name="T10" fmla="*/ 59 w 63"/>
              <a:gd name="T11" fmla="*/ 1 h 111"/>
              <a:gd name="T12" fmla="*/ 42 w 63"/>
              <a:gd name="T13" fmla="*/ 48 h 111"/>
              <a:gd name="T14" fmla="*/ 0 w 63"/>
              <a:gd name="T15" fmla="*/ 102 h 111"/>
              <a:gd name="T16" fmla="*/ 0 w 63"/>
              <a:gd name="T17" fmla="*/ 111 h 111"/>
              <a:gd name="T18" fmla="*/ 59 w 63"/>
              <a:gd name="T19" fmla="*/ 89 h 111"/>
              <a:gd name="T20" fmla="*/ 60 w 63"/>
              <a:gd name="T21" fmla="*/ 89 h 111"/>
              <a:gd name="T22" fmla="*/ 63 w 63"/>
              <a:gd name="T23" fmla="*/ 88 h 111"/>
              <a:gd name="T24" fmla="*/ 63 w 63"/>
              <a:gd name="T25" fmla="*/ 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111">
                <a:moveTo>
                  <a:pt x="63" y="1"/>
                </a:moveTo>
                <a:cubicBezTo>
                  <a:pt x="59" y="0"/>
                  <a:pt x="59" y="0"/>
                  <a:pt x="59" y="0"/>
                </a:cubicBezTo>
                <a:cubicBezTo>
                  <a:pt x="59" y="0"/>
                  <a:pt x="59" y="0"/>
                  <a:pt x="59" y="0"/>
                </a:cubicBezTo>
                <a:cubicBezTo>
                  <a:pt x="59" y="0"/>
                  <a:pt x="59" y="0"/>
                  <a:pt x="59" y="0"/>
                </a:cubicBezTo>
                <a:cubicBezTo>
                  <a:pt x="59" y="0"/>
                  <a:pt x="59" y="0"/>
                  <a:pt x="59" y="0"/>
                </a:cubicBezTo>
                <a:cubicBezTo>
                  <a:pt x="59" y="1"/>
                  <a:pt x="59" y="1"/>
                  <a:pt x="59" y="1"/>
                </a:cubicBezTo>
                <a:cubicBezTo>
                  <a:pt x="59" y="3"/>
                  <a:pt x="56" y="22"/>
                  <a:pt x="42" y="48"/>
                </a:cubicBezTo>
                <a:cubicBezTo>
                  <a:pt x="33" y="64"/>
                  <a:pt x="20" y="83"/>
                  <a:pt x="0" y="102"/>
                </a:cubicBezTo>
                <a:cubicBezTo>
                  <a:pt x="0" y="111"/>
                  <a:pt x="0" y="111"/>
                  <a:pt x="0" y="111"/>
                </a:cubicBezTo>
                <a:cubicBezTo>
                  <a:pt x="0" y="111"/>
                  <a:pt x="21" y="92"/>
                  <a:pt x="59" y="89"/>
                </a:cubicBezTo>
                <a:cubicBezTo>
                  <a:pt x="60" y="89"/>
                  <a:pt x="60" y="89"/>
                  <a:pt x="60" y="89"/>
                </a:cubicBezTo>
                <a:cubicBezTo>
                  <a:pt x="63" y="88"/>
                  <a:pt x="63" y="88"/>
                  <a:pt x="63" y="88"/>
                </a:cubicBezTo>
                <a:lnTo>
                  <a:pt x="63" y="1"/>
                </a:ln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84" name="Freeform 99"/>
          <p:cNvSpPr>
            <a:spLocks noEditPoints="1"/>
          </p:cNvSpPr>
          <p:nvPr/>
        </p:nvSpPr>
        <p:spPr bwMode="auto">
          <a:xfrm>
            <a:off x="7038858" y="4207471"/>
            <a:ext cx="103173" cy="103174"/>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3 w 48"/>
              <a:gd name="T11" fmla="*/ 4 h 48"/>
              <a:gd name="T12" fmla="*/ 26 w 48"/>
              <a:gd name="T13" fmla="*/ 4 h 48"/>
              <a:gd name="T14" fmla="*/ 26 w 48"/>
              <a:gd name="T15" fmla="*/ 10 h 48"/>
              <a:gd name="T16" fmla="*/ 23 w 48"/>
              <a:gd name="T17" fmla="*/ 10 h 48"/>
              <a:gd name="T18" fmla="*/ 23 w 48"/>
              <a:gd name="T19" fmla="*/ 4 h 48"/>
              <a:gd name="T20" fmla="*/ 14 w 48"/>
              <a:gd name="T21" fmla="*/ 15 h 48"/>
              <a:gd name="T22" fmla="*/ 9 w 48"/>
              <a:gd name="T23" fmla="*/ 11 h 48"/>
              <a:gd name="T24" fmla="*/ 11 w 48"/>
              <a:gd name="T25" fmla="*/ 9 h 48"/>
              <a:gd name="T26" fmla="*/ 16 w 48"/>
              <a:gd name="T27" fmla="*/ 13 h 48"/>
              <a:gd name="T28" fmla="*/ 14 w 48"/>
              <a:gd name="T29" fmla="*/ 15 h 48"/>
              <a:gd name="T30" fmla="*/ 15 w 48"/>
              <a:gd name="T31" fmla="*/ 6 h 48"/>
              <a:gd name="T32" fmla="*/ 18 w 48"/>
              <a:gd name="T33" fmla="*/ 5 h 48"/>
              <a:gd name="T34" fmla="*/ 20 w 48"/>
              <a:gd name="T35" fmla="*/ 10 h 48"/>
              <a:gd name="T36" fmla="*/ 18 w 48"/>
              <a:gd name="T37" fmla="*/ 12 h 48"/>
              <a:gd name="T38" fmla="*/ 15 w 48"/>
              <a:gd name="T39" fmla="*/ 6 h 48"/>
              <a:gd name="T40" fmla="*/ 24 w 48"/>
              <a:gd name="T41" fmla="*/ 41 h 48"/>
              <a:gd name="T42" fmla="*/ 19 w 48"/>
              <a:gd name="T43" fmla="*/ 36 h 48"/>
              <a:gd name="T44" fmla="*/ 23 w 48"/>
              <a:gd name="T45" fmla="*/ 32 h 48"/>
              <a:gd name="T46" fmla="*/ 23 w 48"/>
              <a:gd name="T47" fmla="*/ 18 h 48"/>
              <a:gd name="T48" fmla="*/ 26 w 48"/>
              <a:gd name="T49" fmla="*/ 18 h 48"/>
              <a:gd name="T50" fmla="*/ 26 w 48"/>
              <a:gd name="T51" fmla="*/ 32 h 48"/>
              <a:gd name="T52" fmla="*/ 29 w 48"/>
              <a:gd name="T53" fmla="*/ 36 h 48"/>
              <a:gd name="T54" fmla="*/ 24 w 48"/>
              <a:gd name="T55" fmla="*/ 41 h 48"/>
              <a:gd name="T56" fmla="*/ 28 w 48"/>
              <a:gd name="T57" fmla="*/ 10 h 48"/>
              <a:gd name="T58" fmla="*/ 30 w 48"/>
              <a:gd name="T59" fmla="*/ 5 h 48"/>
              <a:gd name="T60" fmla="*/ 33 w 48"/>
              <a:gd name="T61" fmla="*/ 6 h 48"/>
              <a:gd name="T62" fmla="*/ 31 w 48"/>
              <a:gd name="T63" fmla="*/ 12 h 48"/>
              <a:gd name="T64" fmla="*/ 28 w 48"/>
              <a:gd name="T65" fmla="*/ 10 h 48"/>
              <a:gd name="T66" fmla="*/ 34 w 48"/>
              <a:gd name="T67" fmla="*/ 15 h 48"/>
              <a:gd name="T68" fmla="*/ 32 w 48"/>
              <a:gd name="T69" fmla="*/ 13 h 48"/>
              <a:gd name="T70" fmla="*/ 37 w 48"/>
              <a:gd name="T71" fmla="*/ 9 h 48"/>
              <a:gd name="T72" fmla="*/ 39 w 48"/>
              <a:gd name="T73" fmla="*/ 11 h 48"/>
              <a:gd name="T74" fmla="*/ 34 w 48"/>
              <a:gd name="T75"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8">
                <a:moveTo>
                  <a:pt x="24" y="0"/>
                </a:moveTo>
                <a:cubicBezTo>
                  <a:pt x="11" y="0"/>
                  <a:pt x="0" y="10"/>
                  <a:pt x="0" y="24"/>
                </a:cubicBezTo>
                <a:cubicBezTo>
                  <a:pt x="0" y="37"/>
                  <a:pt x="11" y="48"/>
                  <a:pt x="24" y="48"/>
                </a:cubicBezTo>
                <a:cubicBezTo>
                  <a:pt x="37" y="48"/>
                  <a:pt x="48" y="37"/>
                  <a:pt x="48" y="24"/>
                </a:cubicBezTo>
                <a:cubicBezTo>
                  <a:pt x="48" y="10"/>
                  <a:pt x="37" y="0"/>
                  <a:pt x="24" y="0"/>
                </a:cubicBezTo>
                <a:close/>
                <a:moveTo>
                  <a:pt x="23" y="4"/>
                </a:moveTo>
                <a:cubicBezTo>
                  <a:pt x="26" y="4"/>
                  <a:pt x="26" y="4"/>
                  <a:pt x="26" y="4"/>
                </a:cubicBezTo>
                <a:cubicBezTo>
                  <a:pt x="26" y="10"/>
                  <a:pt x="26" y="10"/>
                  <a:pt x="26" y="10"/>
                </a:cubicBezTo>
                <a:cubicBezTo>
                  <a:pt x="23" y="10"/>
                  <a:pt x="23" y="10"/>
                  <a:pt x="23" y="10"/>
                </a:cubicBezTo>
                <a:lnTo>
                  <a:pt x="23" y="4"/>
                </a:lnTo>
                <a:close/>
                <a:moveTo>
                  <a:pt x="14" y="15"/>
                </a:moveTo>
                <a:cubicBezTo>
                  <a:pt x="9" y="11"/>
                  <a:pt x="9" y="11"/>
                  <a:pt x="9" y="11"/>
                </a:cubicBezTo>
                <a:cubicBezTo>
                  <a:pt x="11" y="9"/>
                  <a:pt x="11" y="9"/>
                  <a:pt x="11" y="9"/>
                </a:cubicBezTo>
                <a:cubicBezTo>
                  <a:pt x="16" y="13"/>
                  <a:pt x="16" y="13"/>
                  <a:pt x="16" y="13"/>
                </a:cubicBezTo>
                <a:lnTo>
                  <a:pt x="14" y="15"/>
                </a:lnTo>
                <a:close/>
                <a:moveTo>
                  <a:pt x="15" y="6"/>
                </a:moveTo>
                <a:cubicBezTo>
                  <a:pt x="18" y="5"/>
                  <a:pt x="18" y="5"/>
                  <a:pt x="18" y="5"/>
                </a:cubicBezTo>
                <a:cubicBezTo>
                  <a:pt x="20" y="10"/>
                  <a:pt x="20" y="10"/>
                  <a:pt x="20" y="10"/>
                </a:cubicBezTo>
                <a:cubicBezTo>
                  <a:pt x="18" y="12"/>
                  <a:pt x="18" y="12"/>
                  <a:pt x="18" y="12"/>
                </a:cubicBezTo>
                <a:lnTo>
                  <a:pt x="15" y="6"/>
                </a:lnTo>
                <a:close/>
                <a:moveTo>
                  <a:pt x="24" y="41"/>
                </a:moveTo>
                <a:cubicBezTo>
                  <a:pt x="22" y="41"/>
                  <a:pt x="19" y="39"/>
                  <a:pt x="19" y="36"/>
                </a:cubicBezTo>
                <a:cubicBezTo>
                  <a:pt x="19" y="34"/>
                  <a:pt x="21" y="32"/>
                  <a:pt x="23" y="32"/>
                </a:cubicBezTo>
                <a:cubicBezTo>
                  <a:pt x="23" y="18"/>
                  <a:pt x="23" y="18"/>
                  <a:pt x="23" y="18"/>
                </a:cubicBezTo>
                <a:cubicBezTo>
                  <a:pt x="26" y="18"/>
                  <a:pt x="26" y="18"/>
                  <a:pt x="26" y="18"/>
                </a:cubicBezTo>
                <a:cubicBezTo>
                  <a:pt x="26" y="32"/>
                  <a:pt x="26" y="32"/>
                  <a:pt x="26" y="32"/>
                </a:cubicBezTo>
                <a:cubicBezTo>
                  <a:pt x="28" y="32"/>
                  <a:pt x="29" y="34"/>
                  <a:pt x="29" y="36"/>
                </a:cubicBezTo>
                <a:cubicBezTo>
                  <a:pt x="29" y="39"/>
                  <a:pt x="27" y="41"/>
                  <a:pt x="24" y="41"/>
                </a:cubicBezTo>
                <a:close/>
                <a:moveTo>
                  <a:pt x="28" y="10"/>
                </a:moveTo>
                <a:cubicBezTo>
                  <a:pt x="30" y="5"/>
                  <a:pt x="30" y="5"/>
                  <a:pt x="30" y="5"/>
                </a:cubicBezTo>
                <a:cubicBezTo>
                  <a:pt x="33" y="6"/>
                  <a:pt x="33" y="6"/>
                  <a:pt x="33" y="6"/>
                </a:cubicBezTo>
                <a:cubicBezTo>
                  <a:pt x="31" y="12"/>
                  <a:pt x="31" y="12"/>
                  <a:pt x="31" y="12"/>
                </a:cubicBezTo>
                <a:lnTo>
                  <a:pt x="28" y="10"/>
                </a:lnTo>
                <a:close/>
                <a:moveTo>
                  <a:pt x="34" y="15"/>
                </a:moveTo>
                <a:cubicBezTo>
                  <a:pt x="32" y="13"/>
                  <a:pt x="32" y="13"/>
                  <a:pt x="32" y="13"/>
                </a:cubicBezTo>
                <a:cubicBezTo>
                  <a:pt x="37" y="9"/>
                  <a:pt x="37" y="9"/>
                  <a:pt x="37" y="9"/>
                </a:cubicBezTo>
                <a:cubicBezTo>
                  <a:pt x="39" y="11"/>
                  <a:pt x="39" y="11"/>
                  <a:pt x="39" y="11"/>
                </a:cubicBezTo>
                <a:lnTo>
                  <a:pt x="34" y="15"/>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85" name="Freeform 100"/>
          <p:cNvSpPr>
            <a:spLocks/>
          </p:cNvSpPr>
          <p:nvPr/>
        </p:nvSpPr>
        <p:spPr bwMode="auto">
          <a:xfrm>
            <a:off x="7591230" y="5292472"/>
            <a:ext cx="506340" cy="503166"/>
          </a:xfrm>
          <a:custGeom>
            <a:avLst/>
            <a:gdLst>
              <a:gd name="T0" fmla="*/ 219 w 234"/>
              <a:gd name="T1" fmla="*/ 233 h 233"/>
              <a:gd name="T2" fmla="*/ 15 w 234"/>
              <a:gd name="T3" fmla="*/ 233 h 233"/>
              <a:gd name="T4" fmla="*/ 0 w 234"/>
              <a:gd name="T5" fmla="*/ 219 h 233"/>
              <a:gd name="T6" fmla="*/ 0 w 234"/>
              <a:gd name="T7" fmla="*/ 14 h 233"/>
              <a:gd name="T8" fmla="*/ 15 w 234"/>
              <a:gd name="T9" fmla="*/ 0 h 233"/>
              <a:gd name="T10" fmla="*/ 219 w 234"/>
              <a:gd name="T11" fmla="*/ 0 h 233"/>
              <a:gd name="T12" fmla="*/ 234 w 234"/>
              <a:gd name="T13" fmla="*/ 14 h 233"/>
              <a:gd name="T14" fmla="*/ 234 w 234"/>
              <a:gd name="T15" fmla="*/ 219 h 233"/>
              <a:gd name="T16" fmla="*/ 219 w 234"/>
              <a:gd name="T17" fmla="*/ 23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233">
                <a:moveTo>
                  <a:pt x="219" y="233"/>
                </a:moveTo>
                <a:cubicBezTo>
                  <a:pt x="15" y="233"/>
                  <a:pt x="15" y="233"/>
                  <a:pt x="15" y="233"/>
                </a:cubicBezTo>
                <a:cubicBezTo>
                  <a:pt x="7" y="233"/>
                  <a:pt x="0" y="227"/>
                  <a:pt x="0" y="219"/>
                </a:cubicBezTo>
                <a:cubicBezTo>
                  <a:pt x="0" y="14"/>
                  <a:pt x="0" y="14"/>
                  <a:pt x="0" y="14"/>
                </a:cubicBezTo>
                <a:cubicBezTo>
                  <a:pt x="0" y="6"/>
                  <a:pt x="7" y="0"/>
                  <a:pt x="15" y="0"/>
                </a:cubicBezTo>
                <a:cubicBezTo>
                  <a:pt x="219" y="0"/>
                  <a:pt x="219" y="0"/>
                  <a:pt x="219" y="0"/>
                </a:cubicBezTo>
                <a:cubicBezTo>
                  <a:pt x="227" y="0"/>
                  <a:pt x="234" y="6"/>
                  <a:pt x="234" y="14"/>
                </a:cubicBezTo>
                <a:cubicBezTo>
                  <a:pt x="234" y="219"/>
                  <a:pt x="234" y="219"/>
                  <a:pt x="234" y="219"/>
                </a:cubicBezTo>
                <a:cubicBezTo>
                  <a:pt x="234" y="227"/>
                  <a:pt x="227" y="233"/>
                  <a:pt x="219" y="2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86" name="Freeform 101"/>
          <p:cNvSpPr>
            <a:spLocks noEditPoints="1"/>
          </p:cNvSpPr>
          <p:nvPr/>
        </p:nvSpPr>
        <p:spPr bwMode="auto">
          <a:xfrm>
            <a:off x="7669006" y="5430564"/>
            <a:ext cx="265074" cy="199997"/>
          </a:xfrm>
          <a:custGeom>
            <a:avLst/>
            <a:gdLst>
              <a:gd name="T0" fmla="*/ 90 w 122"/>
              <a:gd name="T1" fmla="*/ 27 h 92"/>
              <a:gd name="T2" fmla="*/ 61 w 122"/>
              <a:gd name="T3" fmla="*/ 45 h 92"/>
              <a:gd name="T4" fmla="*/ 32 w 122"/>
              <a:gd name="T5" fmla="*/ 27 h 92"/>
              <a:gd name="T6" fmla="*/ 13 w 122"/>
              <a:gd name="T7" fmla="*/ 34 h 92"/>
              <a:gd name="T8" fmla="*/ 13 w 122"/>
              <a:gd name="T9" fmla="*/ 6 h 92"/>
              <a:gd name="T10" fmla="*/ 13 w 122"/>
              <a:gd name="T11" fmla="*/ 6 h 92"/>
              <a:gd name="T12" fmla="*/ 6 w 122"/>
              <a:gd name="T13" fmla="*/ 0 h 92"/>
              <a:gd name="T14" fmla="*/ 0 w 122"/>
              <a:gd name="T15" fmla="*/ 6 h 92"/>
              <a:gd name="T16" fmla="*/ 0 w 122"/>
              <a:gd name="T17" fmla="*/ 6 h 92"/>
              <a:gd name="T18" fmla="*/ 0 w 122"/>
              <a:gd name="T19" fmla="*/ 60 h 92"/>
              <a:gd name="T20" fmla="*/ 0 w 122"/>
              <a:gd name="T21" fmla="*/ 60 h 92"/>
              <a:gd name="T22" fmla="*/ 32 w 122"/>
              <a:gd name="T23" fmla="*/ 92 h 92"/>
              <a:gd name="T24" fmla="*/ 61 w 122"/>
              <a:gd name="T25" fmla="*/ 75 h 92"/>
              <a:gd name="T26" fmla="*/ 90 w 122"/>
              <a:gd name="T27" fmla="*/ 92 h 92"/>
              <a:gd name="T28" fmla="*/ 122 w 122"/>
              <a:gd name="T29" fmla="*/ 60 h 92"/>
              <a:gd name="T30" fmla="*/ 90 w 122"/>
              <a:gd name="T31" fmla="*/ 27 h 92"/>
              <a:gd name="T32" fmla="*/ 32 w 122"/>
              <a:gd name="T33" fmla="*/ 79 h 92"/>
              <a:gd name="T34" fmla="*/ 13 w 122"/>
              <a:gd name="T35" fmla="*/ 60 h 92"/>
              <a:gd name="T36" fmla="*/ 32 w 122"/>
              <a:gd name="T37" fmla="*/ 40 h 92"/>
              <a:gd name="T38" fmla="*/ 52 w 122"/>
              <a:gd name="T39" fmla="*/ 60 h 92"/>
              <a:gd name="T40" fmla="*/ 32 w 122"/>
              <a:gd name="T41" fmla="*/ 79 h 92"/>
              <a:gd name="T42" fmla="*/ 90 w 122"/>
              <a:gd name="T43" fmla="*/ 79 h 92"/>
              <a:gd name="T44" fmla="*/ 70 w 122"/>
              <a:gd name="T45" fmla="*/ 60 h 92"/>
              <a:gd name="T46" fmla="*/ 90 w 122"/>
              <a:gd name="T47" fmla="*/ 40 h 92"/>
              <a:gd name="T48" fmla="*/ 109 w 122"/>
              <a:gd name="T49" fmla="*/ 60 h 92"/>
              <a:gd name="T50" fmla="*/ 90 w 122"/>
              <a:gd name="T51" fmla="*/ 7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2" h="92">
                <a:moveTo>
                  <a:pt x="90" y="27"/>
                </a:moveTo>
                <a:cubicBezTo>
                  <a:pt x="77" y="27"/>
                  <a:pt x="67" y="34"/>
                  <a:pt x="61" y="45"/>
                </a:cubicBezTo>
                <a:cubicBezTo>
                  <a:pt x="56" y="34"/>
                  <a:pt x="45" y="27"/>
                  <a:pt x="32" y="27"/>
                </a:cubicBezTo>
                <a:cubicBezTo>
                  <a:pt x="25" y="27"/>
                  <a:pt x="18" y="30"/>
                  <a:pt x="13" y="34"/>
                </a:cubicBezTo>
                <a:cubicBezTo>
                  <a:pt x="13" y="6"/>
                  <a:pt x="13" y="6"/>
                  <a:pt x="13" y="6"/>
                </a:cubicBezTo>
                <a:cubicBezTo>
                  <a:pt x="13" y="6"/>
                  <a:pt x="13" y="6"/>
                  <a:pt x="13" y="6"/>
                </a:cubicBezTo>
                <a:cubicBezTo>
                  <a:pt x="13" y="3"/>
                  <a:pt x="10" y="0"/>
                  <a:pt x="6" y="0"/>
                </a:cubicBezTo>
                <a:cubicBezTo>
                  <a:pt x="3" y="0"/>
                  <a:pt x="0" y="3"/>
                  <a:pt x="0" y="6"/>
                </a:cubicBezTo>
                <a:cubicBezTo>
                  <a:pt x="0" y="6"/>
                  <a:pt x="0" y="6"/>
                  <a:pt x="0" y="6"/>
                </a:cubicBezTo>
                <a:cubicBezTo>
                  <a:pt x="0" y="60"/>
                  <a:pt x="0" y="60"/>
                  <a:pt x="0" y="60"/>
                </a:cubicBezTo>
                <a:cubicBezTo>
                  <a:pt x="0" y="60"/>
                  <a:pt x="0" y="60"/>
                  <a:pt x="0" y="60"/>
                </a:cubicBezTo>
                <a:cubicBezTo>
                  <a:pt x="0" y="78"/>
                  <a:pt x="14" y="92"/>
                  <a:pt x="32" y="92"/>
                </a:cubicBezTo>
                <a:cubicBezTo>
                  <a:pt x="45" y="92"/>
                  <a:pt x="56" y="85"/>
                  <a:pt x="61" y="75"/>
                </a:cubicBezTo>
                <a:cubicBezTo>
                  <a:pt x="67" y="85"/>
                  <a:pt x="77" y="92"/>
                  <a:pt x="90" y="92"/>
                </a:cubicBezTo>
                <a:cubicBezTo>
                  <a:pt x="108" y="92"/>
                  <a:pt x="122" y="78"/>
                  <a:pt x="122" y="60"/>
                </a:cubicBezTo>
                <a:cubicBezTo>
                  <a:pt x="122" y="42"/>
                  <a:pt x="108" y="27"/>
                  <a:pt x="90" y="27"/>
                </a:cubicBezTo>
                <a:close/>
                <a:moveTo>
                  <a:pt x="32" y="79"/>
                </a:moveTo>
                <a:cubicBezTo>
                  <a:pt x="21" y="79"/>
                  <a:pt x="13" y="71"/>
                  <a:pt x="13" y="60"/>
                </a:cubicBezTo>
                <a:cubicBezTo>
                  <a:pt x="13" y="49"/>
                  <a:pt x="21" y="40"/>
                  <a:pt x="32" y="40"/>
                </a:cubicBezTo>
                <a:cubicBezTo>
                  <a:pt x="43" y="40"/>
                  <a:pt x="52" y="49"/>
                  <a:pt x="52" y="60"/>
                </a:cubicBezTo>
                <a:cubicBezTo>
                  <a:pt x="52" y="71"/>
                  <a:pt x="43" y="79"/>
                  <a:pt x="32" y="79"/>
                </a:cubicBezTo>
                <a:close/>
                <a:moveTo>
                  <a:pt x="90" y="79"/>
                </a:moveTo>
                <a:cubicBezTo>
                  <a:pt x="79" y="79"/>
                  <a:pt x="70" y="71"/>
                  <a:pt x="70" y="60"/>
                </a:cubicBezTo>
                <a:cubicBezTo>
                  <a:pt x="70" y="49"/>
                  <a:pt x="79" y="40"/>
                  <a:pt x="90" y="40"/>
                </a:cubicBezTo>
                <a:cubicBezTo>
                  <a:pt x="101" y="40"/>
                  <a:pt x="109" y="49"/>
                  <a:pt x="109" y="60"/>
                </a:cubicBezTo>
                <a:cubicBezTo>
                  <a:pt x="109" y="71"/>
                  <a:pt x="101" y="79"/>
                  <a:pt x="90" y="79"/>
                </a:cubicBez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87" name="Freeform 102"/>
          <p:cNvSpPr>
            <a:spLocks/>
          </p:cNvSpPr>
          <p:nvPr/>
        </p:nvSpPr>
        <p:spPr bwMode="auto">
          <a:xfrm>
            <a:off x="7918208" y="5487707"/>
            <a:ext cx="114284" cy="144442"/>
          </a:xfrm>
          <a:custGeom>
            <a:avLst/>
            <a:gdLst>
              <a:gd name="T0" fmla="*/ 51 w 53"/>
              <a:gd name="T1" fmla="*/ 56 h 67"/>
              <a:gd name="T2" fmla="*/ 35 w 53"/>
              <a:gd name="T3" fmla="*/ 34 h 67"/>
              <a:gd name="T4" fmla="*/ 51 w 53"/>
              <a:gd name="T5" fmla="*/ 12 h 67"/>
              <a:gd name="T6" fmla="*/ 51 w 53"/>
              <a:gd name="T7" fmla="*/ 12 h 67"/>
              <a:gd name="T8" fmla="*/ 50 w 53"/>
              <a:gd name="T9" fmla="*/ 2 h 67"/>
              <a:gd name="T10" fmla="*/ 41 w 53"/>
              <a:gd name="T11" fmla="*/ 4 h 67"/>
              <a:gd name="T12" fmla="*/ 41 w 53"/>
              <a:gd name="T13" fmla="*/ 4 h 67"/>
              <a:gd name="T14" fmla="*/ 26 w 53"/>
              <a:gd name="T15" fmla="*/ 23 h 67"/>
              <a:gd name="T16" fmla="*/ 12 w 53"/>
              <a:gd name="T17" fmla="*/ 4 h 67"/>
              <a:gd name="T18" fmla="*/ 12 w 53"/>
              <a:gd name="T19" fmla="*/ 4 h 67"/>
              <a:gd name="T20" fmla="*/ 3 w 53"/>
              <a:gd name="T21" fmla="*/ 2 h 67"/>
              <a:gd name="T22" fmla="*/ 2 w 53"/>
              <a:gd name="T23" fmla="*/ 12 h 67"/>
              <a:gd name="T24" fmla="*/ 2 w 53"/>
              <a:gd name="T25" fmla="*/ 12 h 67"/>
              <a:gd name="T26" fmla="*/ 18 w 53"/>
              <a:gd name="T27" fmla="*/ 34 h 67"/>
              <a:gd name="T28" fmla="*/ 2 w 53"/>
              <a:gd name="T29" fmla="*/ 56 h 67"/>
              <a:gd name="T30" fmla="*/ 2 w 53"/>
              <a:gd name="T31" fmla="*/ 56 h 67"/>
              <a:gd name="T32" fmla="*/ 3 w 53"/>
              <a:gd name="T33" fmla="*/ 65 h 67"/>
              <a:gd name="T34" fmla="*/ 12 w 53"/>
              <a:gd name="T35" fmla="*/ 64 h 67"/>
              <a:gd name="T36" fmla="*/ 12 w 53"/>
              <a:gd name="T37" fmla="*/ 64 h 67"/>
              <a:gd name="T38" fmla="*/ 26 w 53"/>
              <a:gd name="T39" fmla="*/ 45 h 67"/>
              <a:gd name="T40" fmla="*/ 41 w 53"/>
              <a:gd name="T41" fmla="*/ 64 h 67"/>
              <a:gd name="T42" fmla="*/ 41 w 53"/>
              <a:gd name="T43" fmla="*/ 64 h 67"/>
              <a:gd name="T44" fmla="*/ 50 w 53"/>
              <a:gd name="T45" fmla="*/ 65 h 67"/>
              <a:gd name="T46" fmla="*/ 51 w 53"/>
              <a:gd name="T47" fmla="*/ 5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3" h="67">
                <a:moveTo>
                  <a:pt x="51" y="56"/>
                </a:moveTo>
                <a:cubicBezTo>
                  <a:pt x="35" y="34"/>
                  <a:pt x="35" y="34"/>
                  <a:pt x="35" y="34"/>
                </a:cubicBezTo>
                <a:cubicBezTo>
                  <a:pt x="51" y="12"/>
                  <a:pt x="51" y="12"/>
                  <a:pt x="51" y="12"/>
                </a:cubicBezTo>
                <a:cubicBezTo>
                  <a:pt x="51" y="12"/>
                  <a:pt x="51" y="12"/>
                  <a:pt x="51" y="12"/>
                </a:cubicBezTo>
                <a:cubicBezTo>
                  <a:pt x="53" y="9"/>
                  <a:pt x="53" y="5"/>
                  <a:pt x="50" y="2"/>
                </a:cubicBezTo>
                <a:cubicBezTo>
                  <a:pt x="47" y="0"/>
                  <a:pt x="43" y="1"/>
                  <a:pt x="41" y="4"/>
                </a:cubicBezTo>
                <a:cubicBezTo>
                  <a:pt x="41" y="4"/>
                  <a:pt x="41" y="4"/>
                  <a:pt x="41" y="4"/>
                </a:cubicBezTo>
                <a:cubicBezTo>
                  <a:pt x="26" y="23"/>
                  <a:pt x="26" y="23"/>
                  <a:pt x="26" y="23"/>
                </a:cubicBezTo>
                <a:cubicBezTo>
                  <a:pt x="12" y="4"/>
                  <a:pt x="12" y="4"/>
                  <a:pt x="12" y="4"/>
                </a:cubicBezTo>
                <a:cubicBezTo>
                  <a:pt x="12" y="4"/>
                  <a:pt x="12" y="4"/>
                  <a:pt x="12" y="4"/>
                </a:cubicBezTo>
                <a:cubicBezTo>
                  <a:pt x="10" y="1"/>
                  <a:pt x="6" y="0"/>
                  <a:pt x="3" y="2"/>
                </a:cubicBezTo>
                <a:cubicBezTo>
                  <a:pt x="0" y="5"/>
                  <a:pt x="0" y="9"/>
                  <a:pt x="2" y="12"/>
                </a:cubicBezTo>
                <a:cubicBezTo>
                  <a:pt x="2" y="12"/>
                  <a:pt x="2" y="12"/>
                  <a:pt x="2" y="12"/>
                </a:cubicBezTo>
                <a:cubicBezTo>
                  <a:pt x="18" y="34"/>
                  <a:pt x="18" y="34"/>
                  <a:pt x="18" y="34"/>
                </a:cubicBezTo>
                <a:cubicBezTo>
                  <a:pt x="2" y="56"/>
                  <a:pt x="2" y="56"/>
                  <a:pt x="2" y="56"/>
                </a:cubicBezTo>
                <a:cubicBezTo>
                  <a:pt x="2" y="56"/>
                  <a:pt x="2" y="56"/>
                  <a:pt x="2" y="56"/>
                </a:cubicBezTo>
                <a:cubicBezTo>
                  <a:pt x="0" y="59"/>
                  <a:pt x="0" y="63"/>
                  <a:pt x="3" y="65"/>
                </a:cubicBezTo>
                <a:cubicBezTo>
                  <a:pt x="6" y="67"/>
                  <a:pt x="10" y="67"/>
                  <a:pt x="12" y="64"/>
                </a:cubicBezTo>
                <a:cubicBezTo>
                  <a:pt x="12" y="64"/>
                  <a:pt x="12" y="64"/>
                  <a:pt x="12" y="64"/>
                </a:cubicBezTo>
                <a:cubicBezTo>
                  <a:pt x="26" y="45"/>
                  <a:pt x="26" y="45"/>
                  <a:pt x="26" y="45"/>
                </a:cubicBezTo>
                <a:cubicBezTo>
                  <a:pt x="41" y="64"/>
                  <a:pt x="41" y="64"/>
                  <a:pt x="41" y="64"/>
                </a:cubicBezTo>
                <a:cubicBezTo>
                  <a:pt x="41" y="64"/>
                  <a:pt x="41" y="64"/>
                  <a:pt x="41" y="64"/>
                </a:cubicBezTo>
                <a:cubicBezTo>
                  <a:pt x="43" y="67"/>
                  <a:pt x="47" y="67"/>
                  <a:pt x="50" y="65"/>
                </a:cubicBezTo>
                <a:cubicBezTo>
                  <a:pt x="53" y="63"/>
                  <a:pt x="53" y="59"/>
                  <a:pt x="51" y="56"/>
                </a:cubicBez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90" name="Freeform 106"/>
          <p:cNvSpPr>
            <a:spLocks/>
          </p:cNvSpPr>
          <p:nvPr/>
        </p:nvSpPr>
        <p:spPr bwMode="auto">
          <a:xfrm>
            <a:off x="7178539" y="4368678"/>
            <a:ext cx="290472" cy="290472"/>
          </a:xfrm>
          <a:custGeom>
            <a:avLst/>
            <a:gdLst>
              <a:gd name="T0" fmla="*/ 124 w 134"/>
              <a:gd name="T1" fmla="*/ 134 h 134"/>
              <a:gd name="T2" fmla="*/ 10 w 134"/>
              <a:gd name="T3" fmla="*/ 134 h 134"/>
              <a:gd name="T4" fmla="*/ 0 w 134"/>
              <a:gd name="T5" fmla="*/ 124 h 134"/>
              <a:gd name="T6" fmla="*/ 0 w 134"/>
              <a:gd name="T7" fmla="*/ 9 h 134"/>
              <a:gd name="T8" fmla="*/ 10 w 134"/>
              <a:gd name="T9" fmla="*/ 0 h 134"/>
              <a:gd name="T10" fmla="*/ 124 w 134"/>
              <a:gd name="T11" fmla="*/ 0 h 134"/>
              <a:gd name="T12" fmla="*/ 134 w 134"/>
              <a:gd name="T13" fmla="*/ 9 h 134"/>
              <a:gd name="T14" fmla="*/ 134 w 134"/>
              <a:gd name="T15" fmla="*/ 124 h 134"/>
              <a:gd name="T16" fmla="*/ 124 w 134"/>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4">
                <a:moveTo>
                  <a:pt x="124" y="134"/>
                </a:moveTo>
                <a:cubicBezTo>
                  <a:pt x="10" y="134"/>
                  <a:pt x="10" y="134"/>
                  <a:pt x="10" y="134"/>
                </a:cubicBezTo>
                <a:cubicBezTo>
                  <a:pt x="4" y="134"/>
                  <a:pt x="0" y="130"/>
                  <a:pt x="0" y="124"/>
                </a:cubicBezTo>
                <a:cubicBezTo>
                  <a:pt x="0" y="9"/>
                  <a:pt x="0" y="9"/>
                  <a:pt x="0" y="9"/>
                </a:cubicBezTo>
                <a:cubicBezTo>
                  <a:pt x="0" y="4"/>
                  <a:pt x="4" y="0"/>
                  <a:pt x="10" y="0"/>
                </a:cubicBezTo>
                <a:cubicBezTo>
                  <a:pt x="124" y="0"/>
                  <a:pt x="124" y="0"/>
                  <a:pt x="124" y="0"/>
                </a:cubicBezTo>
                <a:cubicBezTo>
                  <a:pt x="130" y="0"/>
                  <a:pt x="134" y="4"/>
                  <a:pt x="134" y="9"/>
                </a:cubicBezTo>
                <a:cubicBezTo>
                  <a:pt x="134" y="124"/>
                  <a:pt x="134" y="124"/>
                  <a:pt x="134" y="124"/>
                </a:cubicBezTo>
                <a:cubicBezTo>
                  <a:pt x="134" y="130"/>
                  <a:pt x="130" y="134"/>
                  <a:pt x="124" y="1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91" name="Freeform 107"/>
          <p:cNvSpPr>
            <a:spLocks/>
          </p:cNvSpPr>
          <p:nvPr/>
        </p:nvSpPr>
        <p:spPr bwMode="auto">
          <a:xfrm>
            <a:off x="7297585" y="4438518"/>
            <a:ext cx="84126" cy="153966"/>
          </a:xfrm>
          <a:custGeom>
            <a:avLst/>
            <a:gdLst>
              <a:gd name="T0" fmla="*/ 38 w 39"/>
              <a:gd name="T1" fmla="*/ 0 h 71"/>
              <a:gd name="T2" fmla="*/ 39 w 39"/>
              <a:gd name="T3" fmla="*/ 1 h 71"/>
              <a:gd name="T4" fmla="*/ 23 w 39"/>
              <a:gd name="T5" fmla="*/ 27 h 71"/>
              <a:gd name="T6" fmla="*/ 24 w 39"/>
              <a:gd name="T7" fmla="*/ 29 h 71"/>
              <a:gd name="T8" fmla="*/ 38 w 39"/>
              <a:gd name="T9" fmla="*/ 28 h 71"/>
              <a:gd name="T10" fmla="*/ 38 w 39"/>
              <a:gd name="T11" fmla="*/ 30 h 71"/>
              <a:gd name="T12" fmla="*/ 2 w 39"/>
              <a:gd name="T13" fmla="*/ 71 h 71"/>
              <a:gd name="T14" fmla="*/ 2 w 39"/>
              <a:gd name="T15" fmla="*/ 71 h 71"/>
              <a:gd name="T16" fmla="*/ 13 w 39"/>
              <a:gd name="T17" fmla="*/ 43 h 71"/>
              <a:gd name="T18" fmla="*/ 12 w 39"/>
              <a:gd name="T19" fmla="*/ 41 h 71"/>
              <a:gd name="T20" fmla="*/ 1 w 39"/>
              <a:gd name="T21" fmla="*/ 41 h 71"/>
              <a:gd name="T22" fmla="*/ 0 w 39"/>
              <a:gd name="T23" fmla="*/ 40 h 71"/>
              <a:gd name="T24" fmla="*/ 14 w 39"/>
              <a:gd name="T25" fmla="*/ 1 h 71"/>
              <a:gd name="T26" fmla="*/ 16 w 39"/>
              <a:gd name="T27" fmla="*/ 0 h 71"/>
              <a:gd name="T28" fmla="*/ 38 w 39"/>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71">
                <a:moveTo>
                  <a:pt x="38" y="0"/>
                </a:moveTo>
                <a:cubicBezTo>
                  <a:pt x="39" y="0"/>
                  <a:pt x="39" y="1"/>
                  <a:pt x="39" y="1"/>
                </a:cubicBezTo>
                <a:cubicBezTo>
                  <a:pt x="23" y="27"/>
                  <a:pt x="23" y="27"/>
                  <a:pt x="23" y="27"/>
                </a:cubicBezTo>
                <a:cubicBezTo>
                  <a:pt x="23" y="28"/>
                  <a:pt x="23" y="29"/>
                  <a:pt x="24" y="29"/>
                </a:cubicBezTo>
                <a:cubicBezTo>
                  <a:pt x="38" y="28"/>
                  <a:pt x="38" y="28"/>
                  <a:pt x="38" y="28"/>
                </a:cubicBezTo>
                <a:cubicBezTo>
                  <a:pt x="39" y="28"/>
                  <a:pt x="39" y="29"/>
                  <a:pt x="38" y="30"/>
                </a:cubicBezTo>
                <a:cubicBezTo>
                  <a:pt x="2" y="71"/>
                  <a:pt x="2" y="71"/>
                  <a:pt x="2" y="71"/>
                </a:cubicBezTo>
                <a:cubicBezTo>
                  <a:pt x="1" y="71"/>
                  <a:pt x="1" y="71"/>
                  <a:pt x="2" y="71"/>
                </a:cubicBezTo>
                <a:cubicBezTo>
                  <a:pt x="13" y="43"/>
                  <a:pt x="13" y="43"/>
                  <a:pt x="13" y="43"/>
                </a:cubicBezTo>
                <a:cubicBezTo>
                  <a:pt x="13" y="42"/>
                  <a:pt x="13" y="41"/>
                  <a:pt x="12" y="41"/>
                </a:cubicBezTo>
                <a:cubicBezTo>
                  <a:pt x="1" y="41"/>
                  <a:pt x="1" y="41"/>
                  <a:pt x="1" y="41"/>
                </a:cubicBezTo>
                <a:cubicBezTo>
                  <a:pt x="0" y="41"/>
                  <a:pt x="0" y="41"/>
                  <a:pt x="0" y="40"/>
                </a:cubicBezTo>
                <a:cubicBezTo>
                  <a:pt x="14" y="1"/>
                  <a:pt x="14" y="1"/>
                  <a:pt x="14" y="1"/>
                </a:cubicBezTo>
                <a:cubicBezTo>
                  <a:pt x="15" y="1"/>
                  <a:pt x="16" y="0"/>
                  <a:pt x="16" y="0"/>
                </a:cubicBezTo>
                <a:lnTo>
                  <a:pt x="38" y="0"/>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089" name="Freeform 109"/>
          <p:cNvSpPr>
            <a:spLocks/>
          </p:cNvSpPr>
          <p:nvPr/>
        </p:nvSpPr>
        <p:spPr bwMode="auto">
          <a:xfrm>
            <a:off x="8343333" y="5028590"/>
            <a:ext cx="112697" cy="95237"/>
          </a:xfrm>
          <a:custGeom>
            <a:avLst/>
            <a:gdLst>
              <a:gd name="T0" fmla="*/ 43 w 52"/>
              <a:gd name="T1" fmla="*/ 3 h 44"/>
              <a:gd name="T2" fmla="*/ 27 w 52"/>
              <a:gd name="T3" fmla="*/ 9 h 44"/>
              <a:gd name="T4" fmla="*/ 26 w 52"/>
              <a:gd name="T5" fmla="*/ 10 h 44"/>
              <a:gd name="T6" fmla="*/ 26 w 52"/>
              <a:gd name="T7" fmla="*/ 9 h 44"/>
              <a:gd name="T8" fmla="*/ 9 w 52"/>
              <a:gd name="T9" fmla="*/ 3 h 44"/>
              <a:gd name="T10" fmla="*/ 3 w 52"/>
              <a:gd name="T11" fmla="*/ 19 h 44"/>
              <a:gd name="T12" fmla="*/ 26 w 52"/>
              <a:gd name="T13" fmla="*/ 44 h 44"/>
              <a:gd name="T14" fmla="*/ 26 w 52"/>
              <a:gd name="T15" fmla="*/ 44 h 44"/>
              <a:gd name="T16" fmla="*/ 26 w 52"/>
              <a:gd name="T17" fmla="*/ 44 h 44"/>
              <a:gd name="T18" fmla="*/ 49 w 52"/>
              <a:gd name="T19" fmla="*/ 19 h 44"/>
              <a:gd name="T20" fmla="*/ 43 w 52"/>
              <a:gd name="T2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4">
                <a:moveTo>
                  <a:pt x="43" y="3"/>
                </a:moveTo>
                <a:cubicBezTo>
                  <a:pt x="37" y="0"/>
                  <a:pt x="30" y="3"/>
                  <a:pt x="27" y="9"/>
                </a:cubicBezTo>
                <a:cubicBezTo>
                  <a:pt x="27" y="9"/>
                  <a:pt x="26" y="10"/>
                  <a:pt x="26" y="10"/>
                </a:cubicBezTo>
                <a:cubicBezTo>
                  <a:pt x="26" y="10"/>
                  <a:pt x="26" y="9"/>
                  <a:pt x="26" y="9"/>
                </a:cubicBezTo>
                <a:cubicBezTo>
                  <a:pt x="23" y="3"/>
                  <a:pt x="15" y="0"/>
                  <a:pt x="9" y="3"/>
                </a:cubicBezTo>
                <a:cubicBezTo>
                  <a:pt x="3" y="6"/>
                  <a:pt x="0" y="13"/>
                  <a:pt x="3" y="19"/>
                </a:cubicBezTo>
                <a:cubicBezTo>
                  <a:pt x="6" y="26"/>
                  <a:pt x="26" y="44"/>
                  <a:pt x="26" y="44"/>
                </a:cubicBezTo>
                <a:cubicBezTo>
                  <a:pt x="26" y="44"/>
                  <a:pt x="26" y="44"/>
                  <a:pt x="26" y="44"/>
                </a:cubicBezTo>
                <a:cubicBezTo>
                  <a:pt x="26" y="44"/>
                  <a:pt x="26" y="44"/>
                  <a:pt x="26" y="44"/>
                </a:cubicBezTo>
                <a:cubicBezTo>
                  <a:pt x="26" y="44"/>
                  <a:pt x="46" y="26"/>
                  <a:pt x="49" y="19"/>
                </a:cubicBezTo>
                <a:cubicBezTo>
                  <a:pt x="52" y="13"/>
                  <a:pt x="50" y="6"/>
                  <a:pt x="43" y="3"/>
                </a:cubicBez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pic>
        <p:nvPicPr>
          <p:cNvPr id="1135" name="Picture 1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V="1">
            <a:off x="8437247" y="5195970"/>
            <a:ext cx="371423" cy="376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1" name="Freeform 112"/>
          <p:cNvSpPr>
            <a:spLocks/>
          </p:cNvSpPr>
          <p:nvPr/>
        </p:nvSpPr>
        <p:spPr bwMode="auto">
          <a:xfrm>
            <a:off x="6291254" y="4719466"/>
            <a:ext cx="504753" cy="504753"/>
          </a:xfrm>
          <a:custGeom>
            <a:avLst/>
            <a:gdLst>
              <a:gd name="T0" fmla="*/ 218 w 233"/>
              <a:gd name="T1" fmla="*/ 234 h 234"/>
              <a:gd name="T2" fmla="*/ 15 w 233"/>
              <a:gd name="T3" fmla="*/ 234 h 234"/>
              <a:gd name="T4" fmla="*/ 0 w 233"/>
              <a:gd name="T5" fmla="*/ 218 h 234"/>
              <a:gd name="T6" fmla="*/ 0 w 233"/>
              <a:gd name="T7" fmla="*/ 15 h 234"/>
              <a:gd name="T8" fmla="*/ 15 w 233"/>
              <a:gd name="T9" fmla="*/ 0 h 234"/>
              <a:gd name="T10" fmla="*/ 218 w 233"/>
              <a:gd name="T11" fmla="*/ 0 h 234"/>
              <a:gd name="T12" fmla="*/ 233 w 233"/>
              <a:gd name="T13" fmla="*/ 15 h 234"/>
              <a:gd name="T14" fmla="*/ 233 w 233"/>
              <a:gd name="T15" fmla="*/ 218 h 234"/>
              <a:gd name="T16" fmla="*/ 218 w 233"/>
              <a:gd name="T17"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234">
                <a:moveTo>
                  <a:pt x="218" y="234"/>
                </a:moveTo>
                <a:cubicBezTo>
                  <a:pt x="15" y="234"/>
                  <a:pt x="15" y="234"/>
                  <a:pt x="15" y="234"/>
                </a:cubicBezTo>
                <a:cubicBezTo>
                  <a:pt x="6" y="234"/>
                  <a:pt x="0" y="227"/>
                  <a:pt x="0" y="218"/>
                </a:cubicBezTo>
                <a:cubicBezTo>
                  <a:pt x="0" y="15"/>
                  <a:pt x="0" y="15"/>
                  <a:pt x="0" y="15"/>
                </a:cubicBezTo>
                <a:cubicBezTo>
                  <a:pt x="0" y="7"/>
                  <a:pt x="6" y="0"/>
                  <a:pt x="15" y="0"/>
                </a:cubicBezTo>
                <a:cubicBezTo>
                  <a:pt x="218" y="0"/>
                  <a:pt x="218" y="0"/>
                  <a:pt x="218" y="0"/>
                </a:cubicBezTo>
                <a:cubicBezTo>
                  <a:pt x="226" y="0"/>
                  <a:pt x="233" y="7"/>
                  <a:pt x="233" y="15"/>
                </a:cubicBezTo>
                <a:cubicBezTo>
                  <a:pt x="233" y="218"/>
                  <a:pt x="233" y="218"/>
                  <a:pt x="233" y="218"/>
                </a:cubicBezTo>
                <a:cubicBezTo>
                  <a:pt x="233" y="227"/>
                  <a:pt x="226" y="234"/>
                  <a:pt x="218" y="2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092" name="Freeform 113"/>
          <p:cNvSpPr>
            <a:spLocks/>
          </p:cNvSpPr>
          <p:nvPr/>
        </p:nvSpPr>
        <p:spPr bwMode="auto">
          <a:xfrm>
            <a:off x="6434107" y="4795654"/>
            <a:ext cx="201585" cy="241266"/>
          </a:xfrm>
          <a:custGeom>
            <a:avLst/>
            <a:gdLst>
              <a:gd name="T0" fmla="*/ 127 w 127"/>
              <a:gd name="T1" fmla="*/ 138 h 152"/>
              <a:gd name="T2" fmla="*/ 127 w 127"/>
              <a:gd name="T3" fmla="*/ 138 h 152"/>
              <a:gd name="T4" fmla="*/ 127 w 127"/>
              <a:gd name="T5" fmla="*/ 12 h 152"/>
              <a:gd name="T6" fmla="*/ 82 w 127"/>
              <a:gd name="T7" fmla="*/ 0 h 152"/>
              <a:gd name="T8" fmla="*/ 0 w 127"/>
              <a:gd name="T9" fmla="*/ 29 h 152"/>
              <a:gd name="T10" fmla="*/ 0 w 127"/>
              <a:gd name="T11" fmla="*/ 29 h 152"/>
              <a:gd name="T12" fmla="*/ 0 w 127"/>
              <a:gd name="T13" fmla="*/ 121 h 152"/>
              <a:gd name="T14" fmla="*/ 27 w 127"/>
              <a:gd name="T15" fmla="*/ 111 h 152"/>
              <a:gd name="T16" fmla="*/ 27 w 127"/>
              <a:gd name="T17" fmla="*/ 36 h 152"/>
              <a:gd name="T18" fmla="*/ 82 w 127"/>
              <a:gd name="T19" fmla="*/ 23 h 152"/>
              <a:gd name="T20" fmla="*/ 82 w 127"/>
              <a:gd name="T21" fmla="*/ 133 h 152"/>
              <a:gd name="T22" fmla="*/ 0 w 127"/>
              <a:gd name="T23" fmla="*/ 121 h 152"/>
              <a:gd name="T24" fmla="*/ 82 w 127"/>
              <a:gd name="T25" fmla="*/ 152 h 152"/>
              <a:gd name="T26" fmla="*/ 82 w 127"/>
              <a:gd name="T27" fmla="*/ 152 h 152"/>
              <a:gd name="T28" fmla="*/ 127 w 127"/>
              <a:gd name="T29" fmla="*/ 138 h 152"/>
              <a:gd name="T30" fmla="*/ 127 w 127"/>
              <a:gd name="T31" fmla="*/ 138 h 152"/>
              <a:gd name="T32" fmla="*/ 127 w 127"/>
              <a:gd name="T33" fmla="*/ 13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152">
                <a:moveTo>
                  <a:pt x="127" y="138"/>
                </a:moveTo>
                <a:lnTo>
                  <a:pt x="127" y="138"/>
                </a:lnTo>
                <a:lnTo>
                  <a:pt x="127" y="12"/>
                </a:lnTo>
                <a:lnTo>
                  <a:pt x="82" y="0"/>
                </a:lnTo>
                <a:lnTo>
                  <a:pt x="0" y="29"/>
                </a:lnTo>
                <a:lnTo>
                  <a:pt x="0" y="29"/>
                </a:lnTo>
                <a:lnTo>
                  <a:pt x="0" y="121"/>
                </a:lnTo>
                <a:lnTo>
                  <a:pt x="27" y="111"/>
                </a:lnTo>
                <a:lnTo>
                  <a:pt x="27" y="36"/>
                </a:lnTo>
                <a:lnTo>
                  <a:pt x="82" y="23"/>
                </a:lnTo>
                <a:lnTo>
                  <a:pt x="82" y="133"/>
                </a:lnTo>
                <a:lnTo>
                  <a:pt x="0" y="121"/>
                </a:lnTo>
                <a:lnTo>
                  <a:pt x="82" y="152"/>
                </a:lnTo>
                <a:lnTo>
                  <a:pt x="82" y="152"/>
                </a:lnTo>
                <a:lnTo>
                  <a:pt x="127" y="138"/>
                </a:lnTo>
                <a:lnTo>
                  <a:pt x="127" y="138"/>
                </a:lnTo>
                <a:lnTo>
                  <a:pt x="127" y="138"/>
                </a:ln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093" name="Freeform 114"/>
          <p:cNvSpPr>
            <a:spLocks noEditPoints="1"/>
          </p:cNvSpPr>
          <p:nvPr/>
        </p:nvSpPr>
        <p:spPr bwMode="auto">
          <a:xfrm>
            <a:off x="6369030" y="5073428"/>
            <a:ext cx="58729" cy="65079"/>
          </a:xfrm>
          <a:custGeom>
            <a:avLst/>
            <a:gdLst>
              <a:gd name="T0" fmla="*/ 27 w 27"/>
              <a:gd name="T1" fmla="*/ 15 h 30"/>
              <a:gd name="T2" fmla="*/ 25 w 27"/>
              <a:gd name="T3" fmla="*/ 23 h 30"/>
              <a:gd name="T4" fmla="*/ 20 w 27"/>
              <a:gd name="T5" fmla="*/ 28 h 30"/>
              <a:gd name="T6" fmla="*/ 13 w 27"/>
              <a:gd name="T7" fmla="*/ 30 h 30"/>
              <a:gd name="T8" fmla="*/ 6 w 27"/>
              <a:gd name="T9" fmla="*/ 28 h 30"/>
              <a:gd name="T10" fmla="*/ 1 w 27"/>
              <a:gd name="T11" fmla="*/ 23 h 30"/>
              <a:gd name="T12" fmla="*/ 0 w 27"/>
              <a:gd name="T13" fmla="*/ 15 h 30"/>
              <a:gd name="T14" fmla="*/ 1 w 27"/>
              <a:gd name="T15" fmla="*/ 8 h 30"/>
              <a:gd name="T16" fmla="*/ 6 w 27"/>
              <a:gd name="T17" fmla="*/ 2 h 30"/>
              <a:gd name="T18" fmla="*/ 14 w 27"/>
              <a:gd name="T19" fmla="*/ 0 h 30"/>
              <a:gd name="T20" fmla="*/ 20 w 27"/>
              <a:gd name="T21" fmla="*/ 2 h 30"/>
              <a:gd name="T22" fmla="*/ 25 w 27"/>
              <a:gd name="T23" fmla="*/ 7 h 30"/>
              <a:gd name="T24" fmla="*/ 27 w 27"/>
              <a:gd name="T25" fmla="*/ 15 h 30"/>
              <a:gd name="T26" fmla="*/ 23 w 27"/>
              <a:gd name="T27" fmla="*/ 15 h 30"/>
              <a:gd name="T28" fmla="*/ 20 w 27"/>
              <a:gd name="T29" fmla="*/ 7 h 30"/>
              <a:gd name="T30" fmla="*/ 13 w 27"/>
              <a:gd name="T31" fmla="*/ 3 h 30"/>
              <a:gd name="T32" fmla="*/ 8 w 27"/>
              <a:gd name="T33" fmla="*/ 5 h 30"/>
              <a:gd name="T34" fmla="*/ 4 w 27"/>
              <a:gd name="T35" fmla="*/ 9 h 30"/>
              <a:gd name="T36" fmla="*/ 3 w 27"/>
              <a:gd name="T37" fmla="*/ 15 h 30"/>
              <a:gd name="T38" fmla="*/ 4 w 27"/>
              <a:gd name="T39" fmla="*/ 21 h 30"/>
              <a:gd name="T40" fmla="*/ 8 w 27"/>
              <a:gd name="T41" fmla="*/ 25 h 30"/>
              <a:gd name="T42" fmla="*/ 13 w 27"/>
              <a:gd name="T43" fmla="*/ 27 h 30"/>
              <a:gd name="T44" fmla="*/ 20 w 27"/>
              <a:gd name="T45" fmla="*/ 24 h 30"/>
              <a:gd name="T46" fmla="*/ 23 w 27"/>
              <a:gd name="T47"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0">
                <a:moveTo>
                  <a:pt x="27" y="15"/>
                </a:moveTo>
                <a:cubicBezTo>
                  <a:pt x="27" y="18"/>
                  <a:pt x="26" y="20"/>
                  <a:pt x="25" y="23"/>
                </a:cubicBezTo>
                <a:cubicBezTo>
                  <a:pt x="24" y="25"/>
                  <a:pt x="22" y="27"/>
                  <a:pt x="20" y="28"/>
                </a:cubicBezTo>
                <a:cubicBezTo>
                  <a:pt x="18" y="29"/>
                  <a:pt x="16" y="30"/>
                  <a:pt x="13" y="30"/>
                </a:cubicBezTo>
                <a:cubicBezTo>
                  <a:pt x="10" y="30"/>
                  <a:pt x="8" y="29"/>
                  <a:pt x="6" y="28"/>
                </a:cubicBezTo>
                <a:cubicBezTo>
                  <a:pt x="4" y="27"/>
                  <a:pt x="3" y="25"/>
                  <a:pt x="1" y="23"/>
                </a:cubicBezTo>
                <a:cubicBezTo>
                  <a:pt x="0" y="21"/>
                  <a:pt x="0" y="18"/>
                  <a:pt x="0" y="15"/>
                </a:cubicBezTo>
                <a:cubicBezTo>
                  <a:pt x="0" y="12"/>
                  <a:pt x="0" y="10"/>
                  <a:pt x="1" y="8"/>
                </a:cubicBezTo>
                <a:cubicBezTo>
                  <a:pt x="3" y="5"/>
                  <a:pt x="4" y="3"/>
                  <a:pt x="6" y="2"/>
                </a:cubicBezTo>
                <a:cubicBezTo>
                  <a:pt x="8" y="1"/>
                  <a:pt x="11" y="0"/>
                  <a:pt x="14" y="0"/>
                </a:cubicBezTo>
                <a:cubicBezTo>
                  <a:pt x="16" y="0"/>
                  <a:pt x="18" y="1"/>
                  <a:pt x="20" y="2"/>
                </a:cubicBezTo>
                <a:cubicBezTo>
                  <a:pt x="22" y="3"/>
                  <a:pt x="24" y="5"/>
                  <a:pt x="25" y="7"/>
                </a:cubicBezTo>
                <a:cubicBezTo>
                  <a:pt x="26" y="9"/>
                  <a:pt x="27" y="12"/>
                  <a:pt x="27" y="15"/>
                </a:cubicBezTo>
                <a:close/>
                <a:moveTo>
                  <a:pt x="23" y="15"/>
                </a:moveTo>
                <a:cubicBezTo>
                  <a:pt x="23" y="11"/>
                  <a:pt x="22" y="9"/>
                  <a:pt x="20" y="7"/>
                </a:cubicBezTo>
                <a:cubicBezTo>
                  <a:pt x="19" y="4"/>
                  <a:pt x="16" y="3"/>
                  <a:pt x="13" y="3"/>
                </a:cubicBezTo>
                <a:cubicBezTo>
                  <a:pt x="11" y="3"/>
                  <a:pt x="10" y="4"/>
                  <a:pt x="8" y="5"/>
                </a:cubicBezTo>
                <a:cubicBezTo>
                  <a:pt x="7" y="6"/>
                  <a:pt x="5" y="7"/>
                  <a:pt x="4" y="9"/>
                </a:cubicBezTo>
                <a:cubicBezTo>
                  <a:pt x="4" y="11"/>
                  <a:pt x="3" y="13"/>
                  <a:pt x="3" y="15"/>
                </a:cubicBezTo>
                <a:cubicBezTo>
                  <a:pt x="3" y="17"/>
                  <a:pt x="4" y="19"/>
                  <a:pt x="4" y="21"/>
                </a:cubicBezTo>
                <a:cubicBezTo>
                  <a:pt x="5" y="23"/>
                  <a:pt x="6" y="24"/>
                  <a:pt x="8" y="25"/>
                </a:cubicBezTo>
                <a:cubicBezTo>
                  <a:pt x="9" y="26"/>
                  <a:pt x="11" y="27"/>
                  <a:pt x="13" y="27"/>
                </a:cubicBezTo>
                <a:cubicBezTo>
                  <a:pt x="16" y="27"/>
                  <a:pt x="19" y="26"/>
                  <a:pt x="20" y="24"/>
                </a:cubicBezTo>
                <a:cubicBezTo>
                  <a:pt x="22" y="22"/>
                  <a:pt x="23" y="19"/>
                  <a:pt x="23" y="15"/>
                </a:cubicBez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094" name="Freeform 115"/>
          <p:cNvSpPr>
            <a:spLocks/>
          </p:cNvSpPr>
          <p:nvPr/>
        </p:nvSpPr>
        <p:spPr bwMode="auto">
          <a:xfrm>
            <a:off x="6432520" y="5071840"/>
            <a:ext cx="25397" cy="65079"/>
          </a:xfrm>
          <a:custGeom>
            <a:avLst/>
            <a:gdLst>
              <a:gd name="T0" fmla="*/ 12 w 12"/>
              <a:gd name="T1" fmla="*/ 3 h 30"/>
              <a:gd name="T2" fmla="*/ 10 w 12"/>
              <a:gd name="T3" fmla="*/ 3 h 30"/>
              <a:gd name="T4" fmla="*/ 6 w 12"/>
              <a:gd name="T5" fmla="*/ 7 h 30"/>
              <a:gd name="T6" fmla="*/ 6 w 12"/>
              <a:gd name="T7" fmla="*/ 10 h 30"/>
              <a:gd name="T8" fmla="*/ 11 w 12"/>
              <a:gd name="T9" fmla="*/ 10 h 30"/>
              <a:gd name="T10" fmla="*/ 11 w 12"/>
              <a:gd name="T11" fmla="*/ 13 h 30"/>
              <a:gd name="T12" fmla="*/ 6 w 12"/>
              <a:gd name="T13" fmla="*/ 13 h 30"/>
              <a:gd name="T14" fmla="*/ 6 w 12"/>
              <a:gd name="T15" fmla="*/ 30 h 30"/>
              <a:gd name="T16" fmla="*/ 3 w 12"/>
              <a:gd name="T17" fmla="*/ 30 h 30"/>
              <a:gd name="T18" fmla="*/ 3 w 12"/>
              <a:gd name="T19" fmla="*/ 13 h 30"/>
              <a:gd name="T20" fmla="*/ 0 w 12"/>
              <a:gd name="T21" fmla="*/ 13 h 30"/>
              <a:gd name="T22" fmla="*/ 0 w 12"/>
              <a:gd name="T23" fmla="*/ 10 h 30"/>
              <a:gd name="T24" fmla="*/ 3 w 12"/>
              <a:gd name="T25" fmla="*/ 10 h 30"/>
              <a:gd name="T26" fmla="*/ 3 w 12"/>
              <a:gd name="T27" fmla="*/ 7 h 30"/>
              <a:gd name="T28" fmla="*/ 5 w 12"/>
              <a:gd name="T29" fmla="*/ 2 h 30"/>
              <a:gd name="T30" fmla="*/ 9 w 12"/>
              <a:gd name="T31" fmla="*/ 0 h 30"/>
              <a:gd name="T32" fmla="*/ 12 w 12"/>
              <a:gd name="T33" fmla="*/ 0 h 30"/>
              <a:gd name="T34" fmla="*/ 12 w 12"/>
              <a:gd name="T35"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30">
                <a:moveTo>
                  <a:pt x="12" y="3"/>
                </a:moveTo>
                <a:cubicBezTo>
                  <a:pt x="11" y="3"/>
                  <a:pt x="10" y="3"/>
                  <a:pt x="10" y="3"/>
                </a:cubicBezTo>
                <a:cubicBezTo>
                  <a:pt x="7" y="3"/>
                  <a:pt x="6" y="4"/>
                  <a:pt x="6" y="7"/>
                </a:cubicBezTo>
                <a:cubicBezTo>
                  <a:pt x="6" y="10"/>
                  <a:pt x="6" y="10"/>
                  <a:pt x="6" y="10"/>
                </a:cubicBezTo>
                <a:cubicBezTo>
                  <a:pt x="11" y="10"/>
                  <a:pt x="11" y="10"/>
                  <a:pt x="11" y="10"/>
                </a:cubicBezTo>
                <a:cubicBezTo>
                  <a:pt x="11" y="13"/>
                  <a:pt x="11" y="13"/>
                  <a:pt x="11" y="13"/>
                </a:cubicBezTo>
                <a:cubicBezTo>
                  <a:pt x="6" y="13"/>
                  <a:pt x="6" y="13"/>
                  <a:pt x="6" y="13"/>
                </a:cubicBezTo>
                <a:cubicBezTo>
                  <a:pt x="6" y="30"/>
                  <a:pt x="6" y="30"/>
                  <a:pt x="6" y="30"/>
                </a:cubicBezTo>
                <a:cubicBezTo>
                  <a:pt x="3" y="30"/>
                  <a:pt x="3" y="30"/>
                  <a:pt x="3" y="30"/>
                </a:cubicBezTo>
                <a:cubicBezTo>
                  <a:pt x="3" y="13"/>
                  <a:pt x="3" y="13"/>
                  <a:pt x="3" y="13"/>
                </a:cubicBezTo>
                <a:cubicBezTo>
                  <a:pt x="0" y="13"/>
                  <a:pt x="0" y="13"/>
                  <a:pt x="0" y="13"/>
                </a:cubicBezTo>
                <a:cubicBezTo>
                  <a:pt x="0" y="10"/>
                  <a:pt x="0" y="10"/>
                  <a:pt x="0" y="10"/>
                </a:cubicBezTo>
                <a:cubicBezTo>
                  <a:pt x="3" y="10"/>
                  <a:pt x="3" y="10"/>
                  <a:pt x="3" y="10"/>
                </a:cubicBezTo>
                <a:cubicBezTo>
                  <a:pt x="3" y="7"/>
                  <a:pt x="3" y="7"/>
                  <a:pt x="3" y="7"/>
                </a:cubicBezTo>
                <a:cubicBezTo>
                  <a:pt x="3" y="5"/>
                  <a:pt x="4" y="3"/>
                  <a:pt x="5" y="2"/>
                </a:cubicBezTo>
                <a:cubicBezTo>
                  <a:pt x="6" y="0"/>
                  <a:pt x="8" y="0"/>
                  <a:pt x="9" y="0"/>
                </a:cubicBezTo>
                <a:cubicBezTo>
                  <a:pt x="10" y="0"/>
                  <a:pt x="11" y="0"/>
                  <a:pt x="12" y="0"/>
                </a:cubicBezTo>
                <a:lnTo>
                  <a:pt x="12" y="3"/>
                </a:ln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095" name="Freeform 116"/>
          <p:cNvSpPr>
            <a:spLocks/>
          </p:cNvSpPr>
          <p:nvPr/>
        </p:nvSpPr>
        <p:spPr bwMode="auto">
          <a:xfrm>
            <a:off x="6456330" y="5071840"/>
            <a:ext cx="25397" cy="65079"/>
          </a:xfrm>
          <a:custGeom>
            <a:avLst/>
            <a:gdLst>
              <a:gd name="T0" fmla="*/ 12 w 12"/>
              <a:gd name="T1" fmla="*/ 3 h 30"/>
              <a:gd name="T2" fmla="*/ 10 w 12"/>
              <a:gd name="T3" fmla="*/ 3 h 30"/>
              <a:gd name="T4" fmla="*/ 6 w 12"/>
              <a:gd name="T5" fmla="*/ 7 h 30"/>
              <a:gd name="T6" fmla="*/ 6 w 12"/>
              <a:gd name="T7" fmla="*/ 10 h 30"/>
              <a:gd name="T8" fmla="*/ 11 w 12"/>
              <a:gd name="T9" fmla="*/ 10 h 30"/>
              <a:gd name="T10" fmla="*/ 11 w 12"/>
              <a:gd name="T11" fmla="*/ 13 h 30"/>
              <a:gd name="T12" fmla="*/ 6 w 12"/>
              <a:gd name="T13" fmla="*/ 13 h 30"/>
              <a:gd name="T14" fmla="*/ 6 w 12"/>
              <a:gd name="T15" fmla="*/ 30 h 30"/>
              <a:gd name="T16" fmla="*/ 3 w 12"/>
              <a:gd name="T17" fmla="*/ 30 h 30"/>
              <a:gd name="T18" fmla="*/ 3 w 12"/>
              <a:gd name="T19" fmla="*/ 13 h 30"/>
              <a:gd name="T20" fmla="*/ 0 w 12"/>
              <a:gd name="T21" fmla="*/ 13 h 30"/>
              <a:gd name="T22" fmla="*/ 0 w 12"/>
              <a:gd name="T23" fmla="*/ 10 h 30"/>
              <a:gd name="T24" fmla="*/ 3 w 12"/>
              <a:gd name="T25" fmla="*/ 10 h 30"/>
              <a:gd name="T26" fmla="*/ 3 w 12"/>
              <a:gd name="T27" fmla="*/ 7 h 30"/>
              <a:gd name="T28" fmla="*/ 5 w 12"/>
              <a:gd name="T29" fmla="*/ 2 h 30"/>
              <a:gd name="T30" fmla="*/ 10 w 12"/>
              <a:gd name="T31" fmla="*/ 0 h 30"/>
              <a:gd name="T32" fmla="*/ 12 w 12"/>
              <a:gd name="T33" fmla="*/ 0 h 30"/>
              <a:gd name="T34" fmla="*/ 12 w 12"/>
              <a:gd name="T35"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30">
                <a:moveTo>
                  <a:pt x="12" y="3"/>
                </a:moveTo>
                <a:cubicBezTo>
                  <a:pt x="11" y="3"/>
                  <a:pt x="11" y="3"/>
                  <a:pt x="10" y="3"/>
                </a:cubicBezTo>
                <a:cubicBezTo>
                  <a:pt x="8" y="3"/>
                  <a:pt x="6" y="4"/>
                  <a:pt x="6" y="7"/>
                </a:cubicBezTo>
                <a:cubicBezTo>
                  <a:pt x="6" y="10"/>
                  <a:pt x="6" y="10"/>
                  <a:pt x="6" y="10"/>
                </a:cubicBezTo>
                <a:cubicBezTo>
                  <a:pt x="11" y="10"/>
                  <a:pt x="11" y="10"/>
                  <a:pt x="11" y="10"/>
                </a:cubicBezTo>
                <a:cubicBezTo>
                  <a:pt x="11" y="13"/>
                  <a:pt x="11" y="13"/>
                  <a:pt x="11" y="13"/>
                </a:cubicBezTo>
                <a:cubicBezTo>
                  <a:pt x="6" y="13"/>
                  <a:pt x="6" y="13"/>
                  <a:pt x="6" y="13"/>
                </a:cubicBezTo>
                <a:cubicBezTo>
                  <a:pt x="6" y="30"/>
                  <a:pt x="6" y="30"/>
                  <a:pt x="6" y="30"/>
                </a:cubicBezTo>
                <a:cubicBezTo>
                  <a:pt x="3" y="30"/>
                  <a:pt x="3" y="30"/>
                  <a:pt x="3" y="30"/>
                </a:cubicBezTo>
                <a:cubicBezTo>
                  <a:pt x="3" y="13"/>
                  <a:pt x="3" y="13"/>
                  <a:pt x="3" y="13"/>
                </a:cubicBezTo>
                <a:cubicBezTo>
                  <a:pt x="0" y="13"/>
                  <a:pt x="0" y="13"/>
                  <a:pt x="0" y="13"/>
                </a:cubicBezTo>
                <a:cubicBezTo>
                  <a:pt x="0" y="10"/>
                  <a:pt x="0" y="10"/>
                  <a:pt x="0" y="10"/>
                </a:cubicBezTo>
                <a:cubicBezTo>
                  <a:pt x="3" y="10"/>
                  <a:pt x="3" y="10"/>
                  <a:pt x="3" y="10"/>
                </a:cubicBezTo>
                <a:cubicBezTo>
                  <a:pt x="3" y="7"/>
                  <a:pt x="3" y="7"/>
                  <a:pt x="3" y="7"/>
                </a:cubicBezTo>
                <a:cubicBezTo>
                  <a:pt x="3" y="5"/>
                  <a:pt x="4" y="3"/>
                  <a:pt x="5" y="2"/>
                </a:cubicBezTo>
                <a:cubicBezTo>
                  <a:pt x="6" y="0"/>
                  <a:pt x="8" y="0"/>
                  <a:pt x="10" y="0"/>
                </a:cubicBezTo>
                <a:cubicBezTo>
                  <a:pt x="11" y="0"/>
                  <a:pt x="11" y="0"/>
                  <a:pt x="12" y="0"/>
                </a:cubicBezTo>
                <a:lnTo>
                  <a:pt x="12" y="3"/>
                </a:ln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096" name="Freeform 117"/>
          <p:cNvSpPr>
            <a:spLocks noEditPoints="1"/>
          </p:cNvSpPr>
          <p:nvPr/>
        </p:nvSpPr>
        <p:spPr bwMode="auto">
          <a:xfrm>
            <a:off x="6486487" y="5073427"/>
            <a:ext cx="7937" cy="63491"/>
          </a:xfrm>
          <a:custGeom>
            <a:avLst/>
            <a:gdLst>
              <a:gd name="T0" fmla="*/ 4 w 4"/>
              <a:gd name="T1" fmla="*/ 2 h 29"/>
              <a:gd name="T2" fmla="*/ 3 w 4"/>
              <a:gd name="T3" fmla="*/ 3 h 29"/>
              <a:gd name="T4" fmla="*/ 2 w 4"/>
              <a:gd name="T5" fmla="*/ 4 h 29"/>
              <a:gd name="T6" fmla="*/ 0 w 4"/>
              <a:gd name="T7" fmla="*/ 3 h 29"/>
              <a:gd name="T8" fmla="*/ 0 w 4"/>
              <a:gd name="T9" fmla="*/ 2 h 29"/>
              <a:gd name="T10" fmla="*/ 0 w 4"/>
              <a:gd name="T11" fmla="*/ 0 h 29"/>
              <a:gd name="T12" fmla="*/ 2 w 4"/>
              <a:gd name="T13" fmla="*/ 0 h 29"/>
              <a:gd name="T14" fmla="*/ 3 w 4"/>
              <a:gd name="T15" fmla="*/ 0 h 29"/>
              <a:gd name="T16" fmla="*/ 4 w 4"/>
              <a:gd name="T17" fmla="*/ 2 h 29"/>
              <a:gd name="T18" fmla="*/ 3 w 4"/>
              <a:gd name="T19" fmla="*/ 29 h 29"/>
              <a:gd name="T20" fmla="*/ 0 w 4"/>
              <a:gd name="T21" fmla="*/ 29 h 29"/>
              <a:gd name="T22" fmla="*/ 0 w 4"/>
              <a:gd name="T23" fmla="*/ 9 h 29"/>
              <a:gd name="T24" fmla="*/ 3 w 4"/>
              <a:gd name="T25" fmla="*/ 9 h 29"/>
              <a:gd name="T26" fmla="*/ 3 w 4"/>
              <a:gd name="T2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29">
                <a:moveTo>
                  <a:pt x="4" y="2"/>
                </a:moveTo>
                <a:cubicBezTo>
                  <a:pt x="4" y="2"/>
                  <a:pt x="4" y="3"/>
                  <a:pt x="3" y="3"/>
                </a:cubicBezTo>
                <a:cubicBezTo>
                  <a:pt x="3" y="4"/>
                  <a:pt x="2" y="4"/>
                  <a:pt x="2" y="4"/>
                </a:cubicBezTo>
                <a:cubicBezTo>
                  <a:pt x="1" y="4"/>
                  <a:pt x="1" y="4"/>
                  <a:pt x="0" y="3"/>
                </a:cubicBezTo>
                <a:cubicBezTo>
                  <a:pt x="0" y="3"/>
                  <a:pt x="0" y="2"/>
                  <a:pt x="0" y="2"/>
                </a:cubicBezTo>
                <a:cubicBezTo>
                  <a:pt x="0" y="1"/>
                  <a:pt x="0" y="1"/>
                  <a:pt x="0" y="0"/>
                </a:cubicBezTo>
                <a:cubicBezTo>
                  <a:pt x="1" y="0"/>
                  <a:pt x="1" y="0"/>
                  <a:pt x="2" y="0"/>
                </a:cubicBezTo>
                <a:cubicBezTo>
                  <a:pt x="2" y="0"/>
                  <a:pt x="3" y="0"/>
                  <a:pt x="3" y="0"/>
                </a:cubicBezTo>
                <a:cubicBezTo>
                  <a:pt x="4" y="1"/>
                  <a:pt x="4" y="1"/>
                  <a:pt x="4" y="2"/>
                </a:cubicBezTo>
                <a:close/>
                <a:moveTo>
                  <a:pt x="3" y="29"/>
                </a:moveTo>
                <a:cubicBezTo>
                  <a:pt x="0" y="29"/>
                  <a:pt x="0" y="29"/>
                  <a:pt x="0" y="29"/>
                </a:cubicBezTo>
                <a:cubicBezTo>
                  <a:pt x="0" y="9"/>
                  <a:pt x="0" y="9"/>
                  <a:pt x="0" y="9"/>
                </a:cubicBezTo>
                <a:cubicBezTo>
                  <a:pt x="3" y="9"/>
                  <a:pt x="3" y="9"/>
                  <a:pt x="3" y="9"/>
                </a:cubicBezTo>
                <a:lnTo>
                  <a:pt x="3" y="29"/>
                </a:ln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097" name="Freeform 118"/>
          <p:cNvSpPr>
            <a:spLocks/>
          </p:cNvSpPr>
          <p:nvPr/>
        </p:nvSpPr>
        <p:spPr bwMode="auto">
          <a:xfrm>
            <a:off x="6500773" y="5092475"/>
            <a:ext cx="33334" cy="46031"/>
          </a:xfrm>
          <a:custGeom>
            <a:avLst/>
            <a:gdLst>
              <a:gd name="T0" fmla="*/ 15 w 15"/>
              <a:gd name="T1" fmla="*/ 19 h 21"/>
              <a:gd name="T2" fmla="*/ 9 w 15"/>
              <a:gd name="T3" fmla="*/ 21 h 21"/>
              <a:gd name="T4" fmla="*/ 4 w 15"/>
              <a:gd name="T5" fmla="*/ 20 h 21"/>
              <a:gd name="T6" fmla="*/ 1 w 15"/>
              <a:gd name="T7" fmla="*/ 16 h 21"/>
              <a:gd name="T8" fmla="*/ 0 w 15"/>
              <a:gd name="T9" fmla="*/ 11 h 21"/>
              <a:gd name="T10" fmla="*/ 3 w 15"/>
              <a:gd name="T11" fmla="*/ 3 h 21"/>
              <a:gd name="T12" fmla="*/ 10 w 15"/>
              <a:gd name="T13" fmla="*/ 0 h 21"/>
              <a:gd name="T14" fmla="*/ 15 w 15"/>
              <a:gd name="T15" fmla="*/ 1 h 21"/>
              <a:gd name="T16" fmla="*/ 15 w 15"/>
              <a:gd name="T17" fmla="*/ 4 h 21"/>
              <a:gd name="T18" fmla="*/ 10 w 15"/>
              <a:gd name="T19" fmla="*/ 2 h 21"/>
              <a:gd name="T20" fmla="*/ 5 w 15"/>
              <a:gd name="T21" fmla="*/ 5 h 21"/>
              <a:gd name="T22" fmla="*/ 3 w 15"/>
              <a:gd name="T23" fmla="*/ 10 h 21"/>
              <a:gd name="T24" fmla="*/ 5 w 15"/>
              <a:gd name="T25" fmla="*/ 16 h 21"/>
              <a:gd name="T26" fmla="*/ 10 w 15"/>
              <a:gd name="T27" fmla="*/ 18 h 21"/>
              <a:gd name="T28" fmla="*/ 15 w 15"/>
              <a:gd name="T29" fmla="*/ 16 h 21"/>
              <a:gd name="T30" fmla="*/ 15 w 15"/>
              <a:gd name="T31"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21">
                <a:moveTo>
                  <a:pt x="15" y="19"/>
                </a:moveTo>
                <a:cubicBezTo>
                  <a:pt x="13" y="20"/>
                  <a:pt x="12" y="21"/>
                  <a:pt x="9" y="21"/>
                </a:cubicBezTo>
                <a:cubicBezTo>
                  <a:pt x="8" y="21"/>
                  <a:pt x="6" y="20"/>
                  <a:pt x="4" y="20"/>
                </a:cubicBezTo>
                <a:cubicBezTo>
                  <a:pt x="3" y="19"/>
                  <a:pt x="2" y="17"/>
                  <a:pt x="1" y="16"/>
                </a:cubicBezTo>
                <a:cubicBezTo>
                  <a:pt x="0" y="14"/>
                  <a:pt x="0" y="13"/>
                  <a:pt x="0" y="11"/>
                </a:cubicBezTo>
                <a:cubicBezTo>
                  <a:pt x="0" y="7"/>
                  <a:pt x="1" y="5"/>
                  <a:pt x="3" y="3"/>
                </a:cubicBezTo>
                <a:cubicBezTo>
                  <a:pt x="5" y="1"/>
                  <a:pt x="7" y="0"/>
                  <a:pt x="10" y="0"/>
                </a:cubicBezTo>
                <a:cubicBezTo>
                  <a:pt x="12" y="0"/>
                  <a:pt x="14" y="0"/>
                  <a:pt x="15" y="1"/>
                </a:cubicBezTo>
                <a:cubicBezTo>
                  <a:pt x="15" y="4"/>
                  <a:pt x="15" y="4"/>
                  <a:pt x="15" y="4"/>
                </a:cubicBezTo>
                <a:cubicBezTo>
                  <a:pt x="13" y="3"/>
                  <a:pt x="12" y="2"/>
                  <a:pt x="10" y="2"/>
                </a:cubicBezTo>
                <a:cubicBezTo>
                  <a:pt x="8" y="2"/>
                  <a:pt x="6" y="3"/>
                  <a:pt x="5" y="5"/>
                </a:cubicBezTo>
                <a:cubicBezTo>
                  <a:pt x="4" y="6"/>
                  <a:pt x="3" y="8"/>
                  <a:pt x="3" y="10"/>
                </a:cubicBezTo>
                <a:cubicBezTo>
                  <a:pt x="3" y="13"/>
                  <a:pt x="4" y="15"/>
                  <a:pt x="5" y="16"/>
                </a:cubicBezTo>
                <a:cubicBezTo>
                  <a:pt x="6" y="17"/>
                  <a:pt x="8" y="18"/>
                  <a:pt x="10" y="18"/>
                </a:cubicBezTo>
                <a:cubicBezTo>
                  <a:pt x="12" y="18"/>
                  <a:pt x="13" y="17"/>
                  <a:pt x="15" y="16"/>
                </a:cubicBezTo>
                <a:lnTo>
                  <a:pt x="15" y="19"/>
                </a:ln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098" name="Freeform 119"/>
          <p:cNvSpPr>
            <a:spLocks noEditPoints="1"/>
          </p:cNvSpPr>
          <p:nvPr/>
        </p:nvSpPr>
        <p:spPr bwMode="auto">
          <a:xfrm>
            <a:off x="6537279" y="5092475"/>
            <a:ext cx="39683" cy="46031"/>
          </a:xfrm>
          <a:custGeom>
            <a:avLst/>
            <a:gdLst>
              <a:gd name="T0" fmla="*/ 18 w 18"/>
              <a:gd name="T1" fmla="*/ 11 h 21"/>
              <a:gd name="T2" fmla="*/ 4 w 18"/>
              <a:gd name="T3" fmla="*/ 11 h 21"/>
              <a:gd name="T4" fmla="*/ 5 w 18"/>
              <a:gd name="T5" fmla="*/ 16 h 21"/>
              <a:gd name="T6" fmla="*/ 10 w 18"/>
              <a:gd name="T7" fmla="*/ 18 h 21"/>
              <a:gd name="T8" fmla="*/ 16 w 18"/>
              <a:gd name="T9" fmla="*/ 16 h 21"/>
              <a:gd name="T10" fmla="*/ 16 w 18"/>
              <a:gd name="T11" fmla="*/ 19 h 21"/>
              <a:gd name="T12" fmla="*/ 9 w 18"/>
              <a:gd name="T13" fmla="*/ 21 h 21"/>
              <a:gd name="T14" fmla="*/ 3 w 18"/>
              <a:gd name="T15" fmla="*/ 18 h 21"/>
              <a:gd name="T16" fmla="*/ 0 w 18"/>
              <a:gd name="T17" fmla="*/ 10 h 21"/>
              <a:gd name="T18" fmla="*/ 1 w 18"/>
              <a:gd name="T19" fmla="*/ 5 h 21"/>
              <a:gd name="T20" fmla="*/ 5 w 18"/>
              <a:gd name="T21" fmla="*/ 1 h 21"/>
              <a:gd name="T22" fmla="*/ 10 w 18"/>
              <a:gd name="T23" fmla="*/ 0 h 21"/>
              <a:gd name="T24" fmla="*/ 16 w 18"/>
              <a:gd name="T25" fmla="*/ 2 h 21"/>
              <a:gd name="T26" fmla="*/ 18 w 18"/>
              <a:gd name="T27" fmla="*/ 9 h 21"/>
              <a:gd name="T28" fmla="*/ 18 w 18"/>
              <a:gd name="T29" fmla="*/ 11 h 21"/>
              <a:gd name="T30" fmla="*/ 15 w 18"/>
              <a:gd name="T31" fmla="*/ 8 h 21"/>
              <a:gd name="T32" fmla="*/ 13 w 18"/>
              <a:gd name="T33" fmla="*/ 4 h 21"/>
              <a:gd name="T34" fmla="*/ 10 w 18"/>
              <a:gd name="T35" fmla="*/ 2 h 21"/>
              <a:gd name="T36" fmla="*/ 6 w 18"/>
              <a:gd name="T37" fmla="*/ 4 h 21"/>
              <a:gd name="T38" fmla="*/ 4 w 18"/>
              <a:gd name="T39" fmla="*/ 8 h 21"/>
              <a:gd name="T40" fmla="*/ 15 w 18"/>
              <a:gd name="T4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21">
                <a:moveTo>
                  <a:pt x="18" y="11"/>
                </a:moveTo>
                <a:cubicBezTo>
                  <a:pt x="4" y="11"/>
                  <a:pt x="4" y="11"/>
                  <a:pt x="4" y="11"/>
                </a:cubicBezTo>
                <a:cubicBezTo>
                  <a:pt x="4" y="13"/>
                  <a:pt x="4" y="15"/>
                  <a:pt x="5" y="16"/>
                </a:cubicBezTo>
                <a:cubicBezTo>
                  <a:pt x="7" y="17"/>
                  <a:pt x="8" y="18"/>
                  <a:pt x="10" y="18"/>
                </a:cubicBezTo>
                <a:cubicBezTo>
                  <a:pt x="13" y="18"/>
                  <a:pt x="15" y="17"/>
                  <a:pt x="16" y="16"/>
                </a:cubicBezTo>
                <a:cubicBezTo>
                  <a:pt x="16" y="19"/>
                  <a:pt x="16" y="19"/>
                  <a:pt x="16" y="19"/>
                </a:cubicBezTo>
                <a:cubicBezTo>
                  <a:pt x="15" y="20"/>
                  <a:pt x="12" y="21"/>
                  <a:pt x="9" y="21"/>
                </a:cubicBezTo>
                <a:cubicBezTo>
                  <a:pt x="7" y="21"/>
                  <a:pt x="4" y="20"/>
                  <a:pt x="3" y="18"/>
                </a:cubicBezTo>
                <a:cubicBezTo>
                  <a:pt x="1" y="16"/>
                  <a:pt x="0" y="14"/>
                  <a:pt x="0" y="10"/>
                </a:cubicBezTo>
                <a:cubicBezTo>
                  <a:pt x="0" y="8"/>
                  <a:pt x="1" y="6"/>
                  <a:pt x="1" y="5"/>
                </a:cubicBezTo>
                <a:cubicBezTo>
                  <a:pt x="2" y="3"/>
                  <a:pt x="3" y="2"/>
                  <a:pt x="5" y="1"/>
                </a:cubicBezTo>
                <a:cubicBezTo>
                  <a:pt x="6" y="0"/>
                  <a:pt x="8" y="0"/>
                  <a:pt x="10" y="0"/>
                </a:cubicBezTo>
                <a:cubicBezTo>
                  <a:pt x="12" y="0"/>
                  <a:pt x="14" y="0"/>
                  <a:pt x="16" y="2"/>
                </a:cubicBezTo>
                <a:cubicBezTo>
                  <a:pt x="17" y="4"/>
                  <a:pt x="18" y="6"/>
                  <a:pt x="18" y="9"/>
                </a:cubicBezTo>
                <a:lnTo>
                  <a:pt x="18" y="11"/>
                </a:lnTo>
                <a:close/>
                <a:moveTo>
                  <a:pt x="15" y="8"/>
                </a:moveTo>
                <a:cubicBezTo>
                  <a:pt x="15" y="6"/>
                  <a:pt x="14" y="5"/>
                  <a:pt x="13" y="4"/>
                </a:cubicBezTo>
                <a:cubicBezTo>
                  <a:pt x="12" y="3"/>
                  <a:pt x="11" y="2"/>
                  <a:pt x="10" y="2"/>
                </a:cubicBezTo>
                <a:cubicBezTo>
                  <a:pt x="8" y="2"/>
                  <a:pt x="7" y="3"/>
                  <a:pt x="6" y="4"/>
                </a:cubicBezTo>
                <a:cubicBezTo>
                  <a:pt x="5" y="5"/>
                  <a:pt x="4" y="6"/>
                  <a:pt x="4" y="8"/>
                </a:cubicBezTo>
                <a:lnTo>
                  <a:pt x="15" y="8"/>
                </a:ln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099" name="Freeform 120"/>
          <p:cNvSpPr>
            <a:spLocks/>
          </p:cNvSpPr>
          <p:nvPr/>
        </p:nvSpPr>
        <p:spPr bwMode="auto">
          <a:xfrm>
            <a:off x="6594423" y="5073428"/>
            <a:ext cx="36508" cy="65079"/>
          </a:xfrm>
          <a:custGeom>
            <a:avLst/>
            <a:gdLst>
              <a:gd name="T0" fmla="*/ 17 w 17"/>
              <a:gd name="T1" fmla="*/ 21 h 30"/>
              <a:gd name="T2" fmla="*/ 14 w 17"/>
              <a:gd name="T3" fmla="*/ 27 h 30"/>
              <a:gd name="T4" fmla="*/ 7 w 17"/>
              <a:gd name="T5" fmla="*/ 30 h 30"/>
              <a:gd name="T6" fmla="*/ 0 w 17"/>
              <a:gd name="T7" fmla="*/ 28 h 30"/>
              <a:gd name="T8" fmla="*/ 0 w 17"/>
              <a:gd name="T9" fmla="*/ 25 h 30"/>
              <a:gd name="T10" fmla="*/ 7 w 17"/>
              <a:gd name="T11" fmla="*/ 27 h 30"/>
              <a:gd name="T12" fmla="*/ 12 w 17"/>
              <a:gd name="T13" fmla="*/ 26 h 30"/>
              <a:gd name="T14" fmla="*/ 13 w 17"/>
              <a:gd name="T15" fmla="*/ 22 h 30"/>
              <a:gd name="T16" fmla="*/ 5 w 17"/>
              <a:gd name="T17" fmla="*/ 16 h 30"/>
              <a:gd name="T18" fmla="*/ 3 w 17"/>
              <a:gd name="T19" fmla="*/ 16 h 30"/>
              <a:gd name="T20" fmla="*/ 3 w 17"/>
              <a:gd name="T21" fmla="*/ 13 h 30"/>
              <a:gd name="T22" fmla="*/ 5 w 17"/>
              <a:gd name="T23" fmla="*/ 13 h 30"/>
              <a:gd name="T24" fmla="*/ 12 w 17"/>
              <a:gd name="T25" fmla="*/ 8 h 30"/>
              <a:gd name="T26" fmla="*/ 7 w 17"/>
              <a:gd name="T27" fmla="*/ 3 h 30"/>
              <a:gd name="T28" fmla="*/ 1 w 17"/>
              <a:gd name="T29" fmla="*/ 5 h 30"/>
              <a:gd name="T30" fmla="*/ 1 w 17"/>
              <a:gd name="T31" fmla="*/ 2 h 30"/>
              <a:gd name="T32" fmla="*/ 8 w 17"/>
              <a:gd name="T33" fmla="*/ 0 h 30"/>
              <a:gd name="T34" fmla="*/ 13 w 17"/>
              <a:gd name="T35" fmla="*/ 2 h 30"/>
              <a:gd name="T36" fmla="*/ 16 w 17"/>
              <a:gd name="T37" fmla="*/ 7 h 30"/>
              <a:gd name="T38" fmla="*/ 10 w 17"/>
              <a:gd name="T39" fmla="*/ 14 h 30"/>
              <a:gd name="T40" fmla="*/ 10 w 17"/>
              <a:gd name="T41" fmla="*/ 14 h 30"/>
              <a:gd name="T42" fmla="*/ 15 w 17"/>
              <a:gd name="T43" fmla="*/ 17 h 30"/>
              <a:gd name="T44" fmla="*/ 17 w 17"/>
              <a:gd name="T4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30">
                <a:moveTo>
                  <a:pt x="17" y="21"/>
                </a:moveTo>
                <a:cubicBezTo>
                  <a:pt x="17" y="24"/>
                  <a:pt x="16" y="26"/>
                  <a:pt x="14" y="27"/>
                </a:cubicBezTo>
                <a:cubicBezTo>
                  <a:pt x="12" y="29"/>
                  <a:pt x="10" y="30"/>
                  <a:pt x="7" y="30"/>
                </a:cubicBezTo>
                <a:cubicBezTo>
                  <a:pt x="4" y="30"/>
                  <a:pt x="2" y="29"/>
                  <a:pt x="0" y="28"/>
                </a:cubicBezTo>
                <a:cubicBezTo>
                  <a:pt x="0" y="25"/>
                  <a:pt x="0" y="25"/>
                  <a:pt x="0" y="25"/>
                </a:cubicBezTo>
                <a:cubicBezTo>
                  <a:pt x="2" y="26"/>
                  <a:pt x="4" y="27"/>
                  <a:pt x="7" y="27"/>
                </a:cubicBezTo>
                <a:cubicBezTo>
                  <a:pt x="9" y="27"/>
                  <a:pt x="10" y="27"/>
                  <a:pt x="12" y="26"/>
                </a:cubicBezTo>
                <a:cubicBezTo>
                  <a:pt x="13" y="25"/>
                  <a:pt x="13" y="23"/>
                  <a:pt x="13" y="22"/>
                </a:cubicBezTo>
                <a:cubicBezTo>
                  <a:pt x="13" y="18"/>
                  <a:pt x="11" y="16"/>
                  <a:pt x="5" y="16"/>
                </a:cubicBezTo>
                <a:cubicBezTo>
                  <a:pt x="3" y="16"/>
                  <a:pt x="3" y="16"/>
                  <a:pt x="3" y="16"/>
                </a:cubicBezTo>
                <a:cubicBezTo>
                  <a:pt x="3" y="13"/>
                  <a:pt x="3" y="13"/>
                  <a:pt x="3" y="13"/>
                </a:cubicBezTo>
                <a:cubicBezTo>
                  <a:pt x="5" y="13"/>
                  <a:pt x="5" y="13"/>
                  <a:pt x="5" y="13"/>
                </a:cubicBezTo>
                <a:cubicBezTo>
                  <a:pt x="10" y="13"/>
                  <a:pt x="12" y="12"/>
                  <a:pt x="12" y="8"/>
                </a:cubicBezTo>
                <a:cubicBezTo>
                  <a:pt x="12" y="5"/>
                  <a:pt x="10" y="3"/>
                  <a:pt x="7" y="3"/>
                </a:cubicBezTo>
                <a:cubicBezTo>
                  <a:pt x="5" y="3"/>
                  <a:pt x="3" y="4"/>
                  <a:pt x="1" y="5"/>
                </a:cubicBezTo>
                <a:cubicBezTo>
                  <a:pt x="1" y="2"/>
                  <a:pt x="1" y="2"/>
                  <a:pt x="1" y="2"/>
                </a:cubicBezTo>
                <a:cubicBezTo>
                  <a:pt x="3" y="1"/>
                  <a:pt x="5" y="0"/>
                  <a:pt x="8" y="0"/>
                </a:cubicBezTo>
                <a:cubicBezTo>
                  <a:pt x="10" y="0"/>
                  <a:pt x="12" y="1"/>
                  <a:pt x="13" y="2"/>
                </a:cubicBezTo>
                <a:cubicBezTo>
                  <a:pt x="15" y="4"/>
                  <a:pt x="16" y="5"/>
                  <a:pt x="16" y="7"/>
                </a:cubicBezTo>
                <a:cubicBezTo>
                  <a:pt x="16" y="11"/>
                  <a:pt x="14" y="13"/>
                  <a:pt x="10" y="14"/>
                </a:cubicBezTo>
                <a:cubicBezTo>
                  <a:pt x="10" y="14"/>
                  <a:pt x="10" y="14"/>
                  <a:pt x="10" y="14"/>
                </a:cubicBezTo>
                <a:cubicBezTo>
                  <a:pt x="12" y="15"/>
                  <a:pt x="14" y="15"/>
                  <a:pt x="15" y="17"/>
                </a:cubicBezTo>
                <a:cubicBezTo>
                  <a:pt x="16" y="18"/>
                  <a:pt x="17" y="19"/>
                  <a:pt x="17" y="21"/>
                </a:cubicBez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100" name="Freeform 121"/>
          <p:cNvSpPr>
            <a:spLocks noEditPoints="1"/>
          </p:cNvSpPr>
          <p:nvPr/>
        </p:nvSpPr>
        <p:spPr bwMode="auto">
          <a:xfrm>
            <a:off x="6637278" y="5073428"/>
            <a:ext cx="39683" cy="65079"/>
          </a:xfrm>
          <a:custGeom>
            <a:avLst/>
            <a:gdLst>
              <a:gd name="T0" fmla="*/ 18 w 18"/>
              <a:gd name="T1" fmla="*/ 20 h 30"/>
              <a:gd name="T2" fmla="*/ 17 w 18"/>
              <a:gd name="T3" fmla="*/ 25 h 30"/>
              <a:gd name="T4" fmla="*/ 14 w 18"/>
              <a:gd name="T5" fmla="*/ 29 h 30"/>
              <a:gd name="T6" fmla="*/ 9 w 18"/>
              <a:gd name="T7" fmla="*/ 30 h 30"/>
              <a:gd name="T8" fmla="*/ 2 w 18"/>
              <a:gd name="T9" fmla="*/ 26 h 30"/>
              <a:gd name="T10" fmla="*/ 0 w 18"/>
              <a:gd name="T11" fmla="*/ 17 h 30"/>
              <a:gd name="T12" fmla="*/ 1 w 18"/>
              <a:gd name="T13" fmla="*/ 8 h 30"/>
              <a:gd name="T14" fmla="*/ 5 w 18"/>
              <a:gd name="T15" fmla="*/ 2 h 30"/>
              <a:gd name="T16" fmla="*/ 11 w 18"/>
              <a:gd name="T17" fmla="*/ 0 h 30"/>
              <a:gd name="T18" fmla="*/ 16 w 18"/>
              <a:gd name="T19" fmla="*/ 1 h 30"/>
              <a:gd name="T20" fmla="*/ 16 w 18"/>
              <a:gd name="T21" fmla="*/ 4 h 30"/>
              <a:gd name="T22" fmla="*/ 12 w 18"/>
              <a:gd name="T23" fmla="*/ 3 h 30"/>
              <a:gd name="T24" fmla="*/ 6 w 18"/>
              <a:gd name="T25" fmla="*/ 7 h 30"/>
              <a:gd name="T26" fmla="*/ 3 w 18"/>
              <a:gd name="T27" fmla="*/ 16 h 30"/>
              <a:gd name="T28" fmla="*/ 3 w 18"/>
              <a:gd name="T29" fmla="*/ 16 h 30"/>
              <a:gd name="T30" fmla="*/ 10 w 18"/>
              <a:gd name="T31" fmla="*/ 12 h 30"/>
              <a:gd name="T32" fmla="*/ 16 w 18"/>
              <a:gd name="T33" fmla="*/ 14 h 30"/>
              <a:gd name="T34" fmla="*/ 18 w 18"/>
              <a:gd name="T35" fmla="*/ 20 h 30"/>
              <a:gd name="T36" fmla="*/ 15 w 18"/>
              <a:gd name="T37" fmla="*/ 21 h 30"/>
              <a:gd name="T38" fmla="*/ 13 w 18"/>
              <a:gd name="T39" fmla="*/ 16 h 30"/>
              <a:gd name="T40" fmla="*/ 9 w 18"/>
              <a:gd name="T41" fmla="*/ 14 h 30"/>
              <a:gd name="T42" fmla="*/ 5 w 18"/>
              <a:gd name="T43" fmla="*/ 16 h 30"/>
              <a:gd name="T44" fmla="*/ 3 w 18"/>
              <a:gd name="T45" fmla="*/ 20 h 30"/>
              <a:gd name="T46" fmla="*/ 5 w 18"/>
              <a:gd name="T47" fmla="*/ 25 h 30"/>
              <a:gd name="T48" fmla="*/ 9 w 18"/>
              <a:gd name="T49" fmla="*/ 27 h 30"/>
              <a:gd name="T50" fmla="*/ 13 w 18"/>
              <a:gd name="T51" fmla="*/ 25 h 30"/>
              <a:gd name="T52" fmla="*/ 15 w 18"/>
              <a:gd name="T53"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30">
                <a:moveTo>
                  <a:pt x="18" y="20"/>
                </a:moveTo>
                <a:cubicBezTo>
                  <a:pt x="18" y="22"/>
                  <a:pt x="18" y="24"/>
                  <a:pt x="17" y="25"/>
                </a:cubicBezTo>
                <a:cubicBezTo>
                  <a:pt x="16" y="27"/>
                  <a:pt x="15" y="28"/>
                  <a:pt x="14" y="29"/>
                </a:cubicBezTo>
                <a:cubicBezTo>
                  <a:pt x="12" y="29"/>
                  <a:pt x="11" y="30"/>
                  <a:pt x="9" y="30"/>
                </a:cubicBezTo>
                <a:cubicBezTo>
                  <a:pt x="6" y="30"/>
                  <a:pt x="4" y="29"/>
                  <a:pt x="2" y="26"/>
                </a:cubicBezTo>
                <a:cubicBezTo>
                  <a:pt x="1" y="24"/>
                  <a:pt x="0" y="21"/>
                  <a:pt x="0" y="17"/>
                </a:cubicBezTo>
                <a:cubicBezTo>
                  <a:pt x="0" y="14"/>
                  <a:pt x="0" y="11"/>
                  <a:pt x="1" y="8"/>
                </a:cubicBezTo>
                <a:cubicBezTo>
                  <a:pt x="2" y="6"/>
                  <a:pt x="4" y="4"/>
                  <a:pt x="5" y="2"/>
                </a:cubicBezTo>
                <a:cubicBezTo>
                  <a:pt x="7" y="1"/>
                  <a:pt x="9" y="0"/>
                  <a:pt x="11" y="0"/>
                </a:cubicBezTo>
                <a:cubicBezTo>
                  <a:pt x="13" y="0"/>
                  <a:pt x="15" y="1"/>
                  <a:pt x="16" y="1"/>
                </a:cubicBezTo>
                <a:cubicBezTo>
                  <a:pt x="16" y="4"/>
                  <a:pt x="16" y="4"/>
                  <a:pt x="16" y="4"/>
                </a:cubicBezTo>
                <a:cubicBezTo>
                  <a:pt x="15" y="4"/>
                  <a:pt x="13" y="3"/>
                  <a:pt x="12" y="3"/>
                </a:cubicBezTo>
                <a:cubicBezTo>
                  <a:pt x="9" y="3"/>
                  <a:pt x="7" y="4"/>
                  <a:pt x="6" y="7"/>
                </a:cubicBezTo>
                <a:cubicBezTo>
                  <a:pt x="4" y="9"/>
                  <a:pt x="3" y="12"/>
                  <a:pt x="3" y="16"/>
                </a:cubicBezTo>
                <a:cubicBezTo>
                  <a:pt x="3" y="16"/>
                  <a:pt x="3" y="16"/>
                  <a:pt x="3" y="16"/>
                </a:cubicBezTo>
                <a:cubicBezTo>
                  <a:pt x="5" y="13"/>
                  <a:pt x="7" y="12"/>
                  <a:pt x="10" y="12"/>
                </a:cubicBezTo>
                <a:cubicBezTo>
                  <a:pt x="12" y="12"/>
                  <a:pt x="14" y="12"/>
                  <a:pt x="16" y="14"/>
                </a:cubicBezTo>
                <a:cubicBezTo>
                  <a:pt x="17" y="16"/>
                  <a:pt x="18" y="18"/>
                  <a:pt x="18" y="20"/>
                </a:cubicBezTo>
                <a:close/>
                <a:moveTo>
                  <a:pt x="15" y="21"/>
                </a:moveTo>
                <a:cubicBezTo>
                  <a:pt x="15" y="19"/>
                  <a:pt x="14" y="17"/>
                  <a:pt x="13" y="16"/>
                </a:cubicBezTo>
                <a:cubicBezTo>
                  <a:pt x="12" y="15"/>
                  <a:pt x="11" y="14"/>
                  <a:pt x="9" y="14"/>
                </a:cubicBezTo>
                <a:cubicBezTo>
                  <a:pt x="8" y="14"/>
                  <a:pt x="6" y="15"/>
                  <a:pt x="5" y="16"/>
                </a:cubicBezTo>
                <a:cubicBezTo>
                  <a:pt x="4" y="17"/>
                  <a:pt x="3" y="18"/>
                  <a:pt x="3" y="20"/>
                </a:cubicBezTo>
                <a:cubicBezTo>
                  <a:pt x="3" y="22"/>
                  <a:pt x="4" y="24"/>
                  <a:pt x="5" y="25"/>
                </a:cubicBezTo>
                <a:cubicBezTo>
                  <a:pt x="6" y="26"/>
                  <a:pt x="8" y="27"/>
                  <a:pt x="9" y="27"/>
                </a:cubicBezTo>
                <a:cubicBezTo>
                  <a:pt x="11" y="27"/>
                  <a:pt x="12" y="26"/>
                  <a:pt x="13" y="25"/>
                </a:cubicBezTo>
                <a:cubicBezTo>
                  <a:pt x="14" y="24"/>
                  <a:pt x="15" y="23"/>
                  <a:pt x="15" y="21"/>
                </a:cubicBez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101" name="Freeform 122"/>
          <p:cNvSpPr>
            <a:spLocks/>
          </p:cNvSpPr>
          <p:nvPr/>
        </p:nvSpPr>
        <p:spPr bwMode="auto">
          <a:xfrm>
            <a:off x="6683309" y="5076603"/>
            <a:ext cx="34920" cy="61904"/>
          </a:xfrm>
          <a:custGeom>
            <a:avLst/>
            <a:gdLst>
              <a:gd name="T0" fmla="*/ 16 w 16"/>
              <a:gd name="T1" fmla="*/ 20 h 29"/>
              <a:gd name="T2" fmla="*/ 13 w 16"/>
              <a:gd name="T3" fmla="*/ 26 h 29"/>
              <a:gd name="T4" fmla="*/ 6 w 16"/>
              <a:gd name="T5" fmla="*/ 29 h 29"/>
              <a:gd name="T6" fmla="*/ 0 w 16"/>
              <a:gd name="T7" fmla="*/ 28 h 29"/>
              <a:gd name="T8" fmla="*/ 0 w 16"/>
              <a:gd name="T9" fmla="*/ 24 h 29"/>
              <a:gd name="T10" fmla="*/ 6 w 16"/>
              <a:gd name="T11" fmla="*/ 26 h 29"/>
              <a:gd name="T12" fmla="*/ 11 w 16"/>
              <a:gd name="T13" fmla="*/ 24 h 29"/>
              <a:gd name="T14" fmla="*/ 13 w 16"/>
              <a:gd name="T15" fmla="*/ 20 h 29"/>
              <a:gd name="T16" fmla="*/ 11 w 16"/>
              <a:gd name="T17" fmla="*/ 15 h 29"/>
              <a:gd name="T18" fmla="*/ 5 w 16"/>
              <a:gd name="T19" fmla="*/ 14 h 29"/>
              <a:gd name="T20" fmla="*/ 1 w 16"/>
              <a:gd name="T21" fmla="*/ 14 h 29"/>
              <a:gd name="T22" fmla="*/ 2 w 16"/>
              <a:gd name="T23" fmla="*/ 0 h 29"/>
              <a:gd name="T24" fmla="*/ 15 w 16"/>
              <a:gd name="T25" fmla="*/ 0 h 29"/>
              <a:gd name="T26" fmla="*/ 15 w 16"/>
              <a:gd name="T27" fmla="*/ 3 h 29"/>
              <a:gd name="T28" fmla="*/ 4 w 16"/>
              <a:gd name="T29" fmla="*/ 3 h 29"/>
              <a:gd name="T30" fmla="*/ 4 w 16"/>
              <a:gd name="T31" fmla="*/ 11 h 29"/>
              <a:gd name="T32" fmla="*/ 6 w 16"/>
              <a:gd name="T33" fmla="*/ 11 h 29"/>
              <a:gd name="T34" fmla="*/ 13 w 16"/>
              <a:gd name="T35" fmla="*/ 13 h 29"/>
              <a:gd name="T36" fmla="*/ 16 w 16"/>
              <a:gd name="T37"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9">
                <a:moveTo>
                  <a:pt x="16" y="20"/>
                </a:moveTo>
                <a:cubicBezTo>
                  <a:pt x="16" y="22"/>
                  <a:pt x="15" y="25"/>
                  <a:pt x="13" y="26"/>
                </a:cubicBezTo>
                <a:cubicBezTo>
                  <a:pt x="11" y="28"/>
                  <a:pt x="9" y="29"/>
                  <a:pt x="6" y="29"/>
                </a:cubicBezTo>
                <a:cubicBezTo>
                  <a:pt x="3" y="29"/>
                  <a:pt x="1" y="28"/>
                  <a:pt x="0" y="28"/>
                </a:cubicBezTo>
                <a:cubicBezTo>
                  <a:pt x="0" y="24"/>
                  <a:pt x="0" y="24"/>
                  <a:pt x="0" y="24"/>
                </a:cubicBezTo>
                <a:cubicBezTo>
                  <a:pt x="2" y="25"/>
                  <a:pt x="4" y="26"/>
                  <a:pt x="6" y="26"/>
                </a:cubicBezTo>
                <a:cubicBezTo>
                  <a:pt x="8" y="26"/>
                  <a:pt x="10" y="25"/>
                  <a:pt x="11" y="24"/>
                </a:cubicBezTo>
                <a:cubicBezTo>
                  <a:pt x="12" y="23"/>
                  <a:pt x="13" y="22"/>
                  <a:pt x="13" y="20"/>
                </a:cubicBezTo>
                <a:cubicBezTo>
                  <a:pt x="13" y="18"/>
                  <a:pt x="12" y="17"/>
                  <a:pt x="11" y="15"/>
                </a:cubicBezTo>
                <a:cubicBezTo>
                  <a:pt x="10" y="14"/>
                  <a:pt x="8" y="14"/>
                  <a:pt x="5" y="14"/>
                </a:cubicBezTo>
                <a:cubicBezTo>
                  <a:pt x="4" y="14"/>
                  <a:pt x="2" y="14"/>
                  <a:pt x="1" y="14"/>
                </a:cubicBezTo>
                <a:cubicBezTo>
                  <a:pt x="2" y="0"/>
                  <a:pt x="2" y="0"/>
                  <a:pt x="2" y="0"/>
                </a:cubicBezTo>
                <a:cubicBezTo>
                  <a:pt x="15" y="0"/>
                  <a:pt x="15" y="0"/>
                  <a:pt x="15" y="0"/>
                </a:cubicBezTo>
                <a:cubicBezTo>
                  <a:pt x="15" y="3"/>
                  <a:pt x="15" y="3"/>
                  <a:pt x="15" y="3"/>
                </a:cubicBezTo>
                <a:cubicBezTo>
                  <a:pt x="4" y="3"/>
                  <a:pt x="4" y="3"/>
                  <a:pt x="4" y="3"/>
                </a:cubicBezTo>
                <a:cubicBezTo>
                  <a:pt x="4" y="11"/>
                  <a:pt x="4" y="11"/>
                  <a:pt x="4" y="11"/>
                </a:cubicBezTo>
                <a:cubicBezTo>
                  <a:pt x="6" y="11"/>
                  <a:pt x="6" y="11"/>
                  <a:pt x="6" y="11"/>
                </a:cubicBezTo>
                <a:cubicBezTo>
                  <a:pt x="9" y="11"/>
                  <a:pt x="12" y="12"/>
                  <a:pt x="13" y="13"/>
                </a:cubicBezTo>
                <a:cubicBezTo>
                  <a:pt x="15" y="15"/>
                  <a:pt x="16" y="17"/>
                  <a:pt x="16" y="20"/>
                </a:cubicBez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grpSp>
        <p:nvGrpSpPr>
          <p:cNvPr id="1121" name="Group 1120"/>
          <p:cNvGrpSpPr/>
          <p:nvPr/>
        </p:nvGrpSpPr>
        <p:grpSpPr>
          <a:xfrm>
            <a:off x="6763731" y="5530138"/>
            <a:ext cx="711628" cy="246028"/>
            <a:chOff x="7059613" y="5486401"/>
            <a:chExt cx="427038" cy="147638"/>
          </a:xfrm>
        </p:grpSpPr>
        <p:sp>
          <p:nvSpPr>
            <p:cNvPr id="1103" name="Freeform 124"/>
            <p:cNvSpPr>
              <a:spLocks/>
            </p:cNvSpPr>
            <p:nvPr/>
          </p:nvSpPr>
          <p:spPr bwMode="auto">
            <a:xfrm>
              <a:off x="7215188" y="5486401"/>
              <a:ext cx="117475" cy="147638"/>
            </a:xfrm>
            <a:custGeom>
              <a:avLst/>
              <a:gdLst>
                <a:gd name="T0" fmla="*/ 23 w 54"/>
                <a:gd name="T1" fmla="*/ 18 h 68"/>
                <a:gd name="T2" fmla="*/ 30 w 54"/>
                <a:gd name="T3" fmla="*/ 18 h 68"/>
                <a:gd name="T4" fmla="*/ 46 w 54"/>
                <a:gd name="T5" fmla="*/ 0 h 68"/>
                <a:gd name="T6" fmla="*/ 54 w 54"/>
                <a:gd name="T7" fmla="*/ 5 h 68"/>
                <a:gd name="T8" fmla="*/ 52 w 54"/>
                <a:gd name="T9" fmla="*/ 7 h 68"/>
                <a:gd name="T10" fmla="*/ 45 w 54"/>
                <a:gd name="T11" fmla="*/ 1 h 68"/>
                <a:gd name="T12" fmla="*/ 35 w 54"/>
                <a:gd name="T13" fmla="*/ 18 h 68"/>
                <a:gd name="T14" fmla="*/ 41 w 54"/>
                <a:gd name="T15" fmla="*/ 18 h 68"/>
                <a:gd name="T16" fmla="*/ 41 w 54"/>
                <a:gd name="T17" fmla="*/ 19 h 68"/>
                <a:gd name="T18" fmla="*/ 34 w 54"/>
                <a:gd name="T19" fmla="*/ 19 h 68"/>
                <a:gd name="T20" fmla="*/ 26 w 54"/>
                <a:gd name="T21" fmla="*/ 46 h 68"/>
                <a:gd name="T22" fmla="*/ 8 w 54"/>
                <a:gd name="T23" fmla="*/ 68 h 68"/>
                <a:gd name="T24" fmla="*/ 0 w 54"/>
                <a:gd name="T25" fmla="*/ 63 h 68"/>
                <a:gd name="T26" fmla="*/ 2 w 54"/>
                <a:gd name="T27" fmla="*/ 60 h 68"/>
                <a:gd name="T28" fmla="*/ 5 w 54"/>
                <a:gd name="T29" fmla="*/ 63 h 68"/>
                <a:gd name="T30" fmla="*/ 5 w 54"/>
                <a:gd name="T31" fmla="*/ 65 h 68"/>
                <a:gd name="T32" fmla="*/ 8 w 54"/>
                <a:gd name="T33" fmla="*/ 66 h 68"/>
                <a:gd name="T34" fmla="*/ 22 w 54"/>
                <a:gd name="T35" fmla="*/ 45 h 68"/>
                <a:gd name="T36" fmla="*/ 30 w 54"/>
                <a:gd name="T37" fmla="*/ 19 h 68"/>
                <a:gd name="T38" fmla="*/ 23 w 54"/>
                <a:gd name="T39" fmla="*/ 19 h 68"/>
                <a:gd name="T40" fmla="*/ 23 w 54"/>
                <a:gd name="T41" fmla="*/ 1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68">
                  <a:moveTo>
                    <a:pt x="23" y="18"/>
                  </a:moveTo>
                  <a:cubicBezTo>
                    <a:pt x="30" y="18"/>
                    <a:pt x="30" y="18"/>
                    <a:pt x="30" y="18"/>
                  </a:cubicBezTo>
                  <a:cubicBezTo>
                    <a:pt x="34" y="6"/>
                    <a:pt x="39" y="0"/>
                    <a:pt x="46" y="0"/>
                  </a:cubicBezTo>
                  <a:cubicBezTo>
                    <a:pt x="51" y="0"/>
                    <a:pt x="54" y="3"/>
                    <a:pt x="54" y="5"/>
                  </a:cubicBezTo>
                  <a:cubicBezTo>
                    <a:pt x="54" y="6"/>
                    <a:pt x="53" y="7"/>
                    <a:pt x="52" y="7"/>
                  </a:cubicBezTo>
                  <a:cubicBezTo>
                    <a:pt x="49" y="7"/>
                    <a:pt x="49" y="1"/>
                    <a:pt x="45" y="1"/>
                  </a:cubicBezTo>
                  <a:cubicBezTo>
                    <a:pt x="40" y="1"/>
                    <a:pt x="38" y="7"/>
                    <a:pt x="35" y="18"/>
                  </a:cubicBezTo>
                  <a:cubicBezTo>
                    <a:pt x="41" y="18"/>
                    <a:pt x="41" y="18"/>
                    <a:pt x="41" y="18"/>
                  </a:cubicBezTo>
                  <a:cubicBezTo>
                    <a:pt x="41" y="19"/>
                    <a:pt x="41" y="19"/>
                    <a:pt x="41" y="19"/>
                  </a:cubicBezTo>
                  <a:cubicBezTo>
                    <a:pt x="34" y="19"/>
                    <a:pt x="34" y="19"/>
                    <a:pt x="34" y="19"/>
                  </a:cubicBezTo>
                  <a:cubicBezTo>
                    <a:pt x="26" y="46"/>
                    <a:pt x="26" y="46"/>
                    <a:pt x="26" y="46"/>
                  </a:cubicBezTo>
                  <a:cubicBezTo>
                    <a:pt x="22" y="60"/>
                    <a:pt x="18" y="68"/>
                    <a:pt x="8" y="68"/>
                  </a:cubicBezTo>
                  <a:cubicBezTo>
                    <a:pt x="3" y="68"/>
                    <a:pt x="0" y="66"/>
                    <a:pt x="0" y="63"/>
                  </a:cubicBezTo>
                  <a:cubicBezTo>
                    <a:pt x="0" y="61"/>
                    <a:pt x="1" y="60"/>
                    <a:pt x="2" y="60"/>
                  </a:cubicBezTo>
                  <a:cubicBezTo>
                    <a:pt x="4" y="60"/>
                    <a:pt x="5" y="61"/>
                    <a:pt x="5" y="63"/>
                  </a:cubicBezTo>
                  <a:cubicBezTo>
                    <a:pt x="5" y="64"/>
                    <a:pt x="5" y="64"/>
                    <a:pt x="5" y="65"/>
                  </a:cubicBezTo>
                  <a:cubicBezTo>
                    <a:pt x="5" y="66"/>
                    <a:pt x="6" y="66"/>
                    <a:pt x="8" y="66"/>
                  </a:cubicBezTo>
                  <a:cubicBezTo>
                    <a:pt x="14" y="66"/>
                    <a:pt x="17" y="59"/>
                    <a:pt x="22" y="45"/>
                  </a:cubicBezTo>
                  <a:cubicBezTo>
                    <a:pt x="30" y="19"/>
                    <a:pt x="30" y="19"/>
                    <a:pt x="30" y="19"/>
                  </a:cubicBezTo>
                  <a:cubicBezTo>
                    <a:pt x="23" y="19"/>
                    <a:pt x="23" y="19"/>
                    <a:pt x="23" y="19"/>
                  </a:cubicBezTo>
                  <a:cubicBezTo>
                    <a:pt x="23" y="18"/>
                    <a:pt x="23" y="18"/>
                    <a:pt x="23" y="18"/>
                  </a:cubicBezTo>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104" name="Freeform 125"/>
            <p:cNvSpPr>
              <a:spLocks noEditPoints="1"/>
            </p:cNvSpPr>
            <p:nvPr/>
          </p:nvSpPr>
          <p:spPr bwMode="auto">
            <a:xfrm>
              <a:off x="7296150" y="5522913"/>
              <a:ext cx="55563" cy="57150"/>
            </a:xfrm>
            <a:custGeom>
              <a:avLst/>
              <a:gdLst>
                <a:gd name="T0" fmla="*/ 13 w 26"/>
                <a:gd name="T1" fmla="*/ 24 h 26"/>
                <a:gd name="T2" fmla="*/ 7 w 26"/>
                <a:gd name="T3" fmla="*/ 21 h 26"/>
                <a:gd name="T4" fmla="*/ 5 w 26"/>
                <a:gd name="T5" fmla="*/ 13 h 26"/>
                <a:gd name="T6" fmla="*/ 8 w 26"/>
                <a:gd name="T7" fmla="*/ 4 h 26"/>
                <a:gd name="T8" fmla="*/ 13 w 26"/>
                <a:gd name="T9" fmla="*/ 2 h 26"/>
                <a:gd name="T10" fmla="*/ 21 w 26"/>
                <a:gd name="T11" fmla="*/ 12 h 26"/>
                <a:gd name="T12" fmla="*/ 13 w 26"/>
                <a:gd name="T13" fmla="*/ 24 h 26"/>
                <a:gd name="T14" fmla="*/ 13 w 26"/>
                <a:gd name="T15" fmla="*/ 26 h 26"/>
                <a:gd name="T16" fmla="*/ 26 w 26"/>
                <a:gd name="T17" fmla="*/ 13 h 26"/>
                <a:gd name="T18" fmla="*/ 22 w 26"/>
                <a:gd name="T19" fmla="*/ 3 h 26"/>
                <a:gd name="T20" fmla="*/ 13 w 26"/>
                <a:gd name="T21" fmla="*/ 0 h 26"/>
                <a:gd name="T22" fmla="*/ 5 w 26"/>
                <a:gd name="T23" fmla="*/ 3 h 26"/>
                <a:gd name="T24" fmla="*/ 0 w 26"/>
                <a:gd name="T25" fmla="*/ 12 h 26"/>
                <a:gd name="T26" fmla="*/ 4 w 26"/>
                <a:gd name="T27" fmla="*/ 22 h 26"/>
                <a:gd name="T28" fmla="*/ 13 w 26"/>
                <a:gd name="T2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6">
                  <a:moveTo>
                    <a:pt x="13" y="24"/>
                  </a:moveTo>
                  <a:cubicBezTo>
                    <a:pt x="10" y="24"/>
                    <a:pt x="9" y="23"/>
                    <a:pt x="7" y="21"/>
                  </a:cubicBezTo>
                  <a:cubicBezTo>
                    <a:pt x="6" y="18"/>
                    <a:pt x="5" y="16"/>
                    <a:pt x="5" y="13"/>
                  </a:cubicBezTo>
                  <a:cubicBezTo>
                    <a:pt x="5" y="8"/>
                    <a:pt x="6" y="6"/>
                    <a:pt x="8" y="4"/>
                  </a:cubicBezTo>
                  <a:cubicBezTo>
                    <a:pt x="10" y="2"/>
                    <a:pt x="11" y="2"/>
                    <a:pt x="13" y="2"/>
                  </a:cubicBezTo>
                  <a:cubicBezTo>
                    <a:pt x="16" y="2"/>
                    <a:pt x="21" y="6"/>
                    <a:pt x="21" y="12"/>
                  </a:cubicBezTo>
                  <a:cubicBezTo>
                    <a:pt x="21" y="19"/>
                    <a:pt x="18" y="24"/>
                    <a:pt x="13" y="24"/>
                  </a:cubicBezTo>
                  <a:close/>
                  <a:moveTo>
                    <a:pt x="13" y="26"/>
                  </a:moveTo>
                  <a:cubicBezTo>
                    <a:pt x="20" y="26"/>
                    <a:pt x="26" y="19"/>
                    <a:pt x="26" y="13"/>
                  </a:cubicBezTo>
                  <a:cubicBezTo>
                    <a:pt x="26" y="9"/>
                    <a:pt x="24" y="6"/>
                    <a:pt x="22" y="3"/>
                  </a:cubicBezTo>
                  <a:cubicBezTo>
                    <a:pt x="20" y="2"/>
                    <a:pt x="17" y="0"/>
                    <a:pt x="13" y="0"/>
                  </a:cubicBezTo>
                  <a:cubicBezTo>
                    <a:pt x="11" y="0"/>
                    <a:pt x="8" y="0"/>
                    <a:pt x="5" y="3"/>
                  </a:cubicBezTo>
                  <a:cubicBezTo>
                    <a:pt x="2" y="6"/>
                    <a:pt x="0" y="9"/>
                    <a:pt x="0" y="12"/>
                  </a:cubicBezTo>
                  <a:cubicBezTo>
                    <a:pt x="0" y="17"/>
                    <a:pt x="1" y="19"/>
                    <a:pt x="4" y="22"/>
                  </a:cubicBezTo>
                  <a:cubicBezTo>
                    <a:pt x="6" y="25"/>
                    <a:pt x="10" y="26"/>
                    <a:pt x="13" y="26"/>
                  </a:cubicBez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105" name="Freeform 126"/>
            <p:cNvSpPr>
              <a:spLocks/>
            </p:cNvSpPr>
            <p:nvPr/>
          </p:nvSpPr>
          <p:spPr bwMode="auto">
            <a:xfrm>
              <a:off x="7353300" y="5522913"/>
              <a:ext cx="41275" cy="53975"/>
            </a:xfrm>
            <a:custGeom>
              <a:avLst/>
              <a:gdLst>
                <a:gd name="T0" fmla="*/ 4 w 19"/>
                <a:gd name="T1" fmla="*/ 10 h 25"/>
                <a:gd name="T2" fmla="*/ 2 w 19"/>
                <a:gd name="T3" fmla="*/ 5 h 25"/>
                <a:gd name="T4" fmla="*/ 1 w 19"/>
                <a:gd name="T5" fmla="*/ 5 h 25"/>
                <a:gd name="T6" fmla="*/ 0 w 19"/>
                <a:gd name="T7" fmla="*/ 4 h 25"/>
                <a:gd name="T8" fmla="*/ 0 w 19"/>
                <a:gd name="T9" fmla="*/ 4 h 25"/>
                <a:gd name="T10" fmla="*/ 1 w 19"/>
                <a:gd name="T11" fmla="*/ 3 h 25"/>
                <a:gd name="T12" fmla="*/ 7 w 19"/>
                <a:gd name="T13" fmla="*/ 0 h 25"/>
                <a:gd name="T14" fmla="*/ 8 w 19"/>
                <a:gd name="T15" fmla="*/ 1 h 25"/>
                <a:gd name="T16" fmla="*/ 8 w 19"/>
                <a:gd name="T17" fmla="*/ 5 h 25"/>
                <a:gd name="T18" fmla="*/ 8 w 19"/>
                <a:gd name="T19" fmla="*/ 5 h 25"/>
                <a:gd name="T20" fmla="*/ 16 w 19"/>
                <a:gd name="T21" fmla="*/ 0 h 25"/>
                <a:gd name="T22" fmla="*/ 19 w 19"/>
                <a:gd name="T23" fmla="*/ 2 h 25"/>
                <a:gd name="T24" fmla="*/ 16 w 19"/>
                <a:gd name="T25" fmla="*/ 5 h 25"/>
                <a:gd name="T26" fmla="*/ 14 w 19"/>
                <a:gd name="T27" fmla="*/ 5 h 25"/>
                <a:gd name="T28" fmla="*/ 12 w 19"/>
                <a:gd name="T29" fmla="*/ 4 h 25"/>
                <a:gd name="T30" fmla="*/ 9 w 19"/>
                <a:gd name="T31" fmla="*/ 7 h 25"/>
                <a:gd name="T32" fmla="*/ 8 w 19"/>
                <a:gd name="T33" fmla="*/ 9 h 25"/>
                <a:gd name="T34" fmla="*/ 8 w 19"/>
                <a:gd name="T35" fmla="*/ 21 h 25"/>
                <a:gd name="T36" fmla="*/ 10 w 19"/>
                <a:gd name="T37" fmla="*/ 23 h 25"/>
                <a:gd name="T38" fmla="*/ 13 w 19"/>
                <a:gd name="T39" fmla="*/ 23 h 25"/>
                <a:gd name="T40" fmla="*/ 13 w 19"/>
                <a:gd name="T41" fmla="*/ 24 h 25"/>
                <a:gd name="T42" fmla="*/ 13 w 19"/>
                <a:gd name="T43" fmla="*/ 25 h 25"/>
                <a:gd name="T44" fmla="*/ 13 w 19"/>
                <a:gd name="T45" fmla="*/ 25 h 25"/>
                <a:gd name="T46" fmla="*/ 7 w 19"/>
                <a:gd name="T47" fmla="*/ 25 h 25"/>
                <a:gd name="T48" fmla="*/ 0 w 19"/>
                <a:gd name="T49" fmla="*/ 25 h 25"/>
                <a:gd name="T50" fmla="*/ 0 w 19"/>
                <a:gd name="T51" fmla="*/ 25 h 25"/>
                <a:gd name="T52" fmla="*/ 0 w 19"/>
                <a:gd name="T53" fmla="*/ 24 h 25"/>
                <a:gd name="T54" fmla="*/ 0 w 19"/>
                <a:gd name="T55" fmla="*/ 23 h 25"/>
                <a:gd name="T56" fmla="*/ 3 w 19"/>
                <a:gd name="T57" fmla="*/ 23 h 25"/>
                <a:gd name="T58" fmla="*/ 4 w 19"/>
                <a:gd name="T59" fmla="*/ 22 h 25"/>
                <a:gd name="T60" fmla="*/ 4 w 19"/>
                <a:gd name="T61" fmla="*/ 15 h 25"/>
                <a:gd name="T62" fmla="*/ 4 w 19"/>
                <a:gd name="T6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 h="25">
                  <a:moveTo>
                    <a:pt x="4" y="10"/>
                  </a:moveTo>
                  <a:cubicBezTo>
                    <a:pt x="4" y="6"/>
                    <a:pt x="3" y="5"/>
                    <a:pt x="2" y="5"/>
                  </a:cubicBezTo>
                  <a:cubicBezTo>
                    <a:pt x="2" y="5"/>
                    <a:pt x="1" y="5"/>
                    <a:pt x="1" y="5"/>
                  </a:cubicBezTo>
                  <a:cubicBezTo>
                    <a:pt x="1" y="4"/>
                    <a:pt x="0" y="4"/>
                    <a:pt x="0" y="4"/>
                  </a:cubicBezTo>
                  <a:cubicBezTo>
                    <a:pt x="0" y="4"/>
                    <a:pt x="0" y="4"/>
                    <a:pt x="0" y="4"/>
                  </a:cubicBezTo>
                  <a:cubicBezTo>
                    <a:pt x="0" y="4"/>
                    <a:pt x="0" y="3"/>
                    <a:pt x="1" y="3"/>
                  </a:cubicBezTo>
                  <a:cubicBezTo>
                    <a:pt x="1" y="3"/>
                    <a:pt x="4" y="2"/>
                    <a:pt x="7" y="0"/>
                  </a:cubicBezTo>
                  <a:cubicBezTo>
                    <a:pt x="7" y="0"/>
                    <a:pt x="8" y="0"/>
                    <a:pt x="8" y="1"/>
                  </a:cubicBezTo>
                  <a:cubicBezTo>
                    <a:pt x="8" y="5"/>
                    <a:pt x="8" y="5"/>
                    <a:pt x="8" y="5"/>
                  </a:cubicBezTo>
                  <a:cubicBezTo>
                    <a:pt x="8" y="5"/>
                    <a:pt x="8" y="5"/>
                    <a:pt x="8" y="5"/>
                  </a:cubicBezTo>
                  <a:cubicBezTo>
                    <a:pt x="10" y="2"/>
                    <a:pt x="13" y="0"/>
                    <a:pt x="16" y="0"/>
                  </a:cubicBezTo>
                  <a:cubicBezTo>
                    <a:pt x="18" y="0"/>
                    <a:pt x="19" y="1"/>
                    <a:pt x="19" y="2"/>
                  </a:cubicBezTo>
                  <a:cubicBezTo>
                    <a:pt x="19" y="4"/>
                    <a:pt x="17" y="5"/>
                    <a:pt x="16" y="5"/>
                  </a:cubicBezTo>
                  <a:cubicBezTo>
                    <a:pt x="15" y="5"/>
                    <a:pt x="15" y="5"/>
                    <a:pt x="14" y="5"/>
                  </a:cubicBezTo>
                  <a:cubicBezTo>
                    <a:pt x="14" y="4"/>
                    <a:pt x="13" y="4"/>
                    <a:pt x="12" y="4"/>
                  </a:cubicBezTo>
                  <a:cubicBezTo>
                    <a:pt x="11" y="4"/>
                    <a:pt x="10" y="5"/>
                    <a:pt x="9" y="7"/>
                  </a:cubicBezTo>
                  <a:cubicBezTo>
                    <a:pt x="9" y="7"/>
                    <a:pt x="8" y="8"/>
                    <a:pt x="8" y="9"/>
                  </a:cubicBezTo>
                  <a:cubicBezTo>
                    <a:pt x="8" y="21"/>
                    <a:pt x="8" y="21"/>
                    <a:pt x="8" y="21"/>
                  </a:cubicBezTo>
                  <a:cubicBezTo>
                    <a:pt x="8" y="23"/>
                    <a:pt x="9" y="23"/>
                    <a:pt x="10" y="23"/>
                  </a:cubicBezTo>
                  <a:cubicBezTo>
                    <a:pt x="13" y="23"/>
                    <a:pt x="13" y="23"/>
                    <a:pt x="13" y="23"/>
                  </a:cubicBezTo>
                  <a:cubicBezTo>
                    <a:pt x="13" y="23"/>
                    <a:pt x="13" y="24"/>
                    <a:pt x="13" y="24"/>
                  </a:cubicBezTo>
                  <a:cubicBezTo>
                    <a:pt x="13" y="25"/>
                    <a:pt x="13" y="25"/>
                    <a:pt x="13" y="25"/>
                  </a:cubicBezTo>
                  <a:cubicBezTo>
                    <a:pt x="13" y="25"/>
                    <a:pt x="13" y="25"/>
                    <a:pt x="13" y="25"/>
                  </a:cubicBezTo>
                  <a:cubicBezTo>
                    <a:pt x="12" y="25"/>
                    <a:pt x="10" y="25"/>
                    <a:pt x="7" y="25"/>
                  </a:cubicBezTo>
                  <a:cubicBezTo>
                    <a:pt x="3" y="25"/>
                    <a:pt x="0" y="25"/>
                    <a:pt x="0" y="25"/>
                  </a:cubicBezTo>
                  <a:cubicBezTo>
                    <a:pt x="0" y="25"/>
                    <a:pt x="0" y="25"/>
                    <a:pt x="0" y="25"/>
                  </a:cubicBezTo>
                  <a:cubicBezTo>
                    <a:pt x="0" y="24"/>
                    <a:pt x="0" y="24"/>
                    <a:pt x="0" y="24"/>
                  </a:cubicBezTo>
                  <a:cubicBezTo>
                    <a:pt x="0" y="23"/>
                    <a:pt x="0" y="23"/>
                    <a:pt x="0" y="23"/>
                  </a:cubicBezTo>
                  <a:cubicBezTo>
                    <a:pt x="3" y="23"/>
                    <a:pt x="3" y="23"/>
                    <a:pt x="3" y="23"/>
                  </a:cubicBezTo>
                  <a:cubicBezTo>
                    <a:pt x="4" y="23"/>
                    <a:pt x="4" y="23"/>
                    <a:pt x="4" y="22"/>
                  </a:cubicBezTo>
                  <a:cubicBezTo>
                    <a:pt x="4" y="20"/>
                    <a:pt x="4" y="18"/>
                    <a:pt x="4" y="15"/>
                  </a:cubicBezTo>
                  <a:lnTo>
                    <a:pt x="4" y="10"/>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106" name="Freeform 127"/>
            <p:cNvSpPr>
              <a:spLocks/>
            </p:cNvSpPr>
            <p:nvPr/>
          </p:nvSpPr>
          <p:spPr bwMode="auto">
            <a:xfrm>
              <a:off x="7392988" y="5522913"/>
              <a:ext cx="46038" cy="57150"/>
            </a:xfrm>
            <a:custGeom>
              <a:avLst/>
              <a:gdLst>
                <a:gd name="T0" fmla="*/ 4 w 21"/>
                <a:gd name="T1" fmla="*/ 11 h 26"/>
                <a:gd name="T2" fmla="*/ 7 w 21"/>
                <a:gd name="T3" fmla="*/ 20 h 26"/>
                <a:gd name="T4" fmla="*/ 13 w 21"/>
                <a:gd name="T5" fmla="*/ 23 h 26"/>
                <a:gd name="T6" fmla="*/ 20 w 21"/>
                <a:gd name="T7" fmla="*/ 20 h 26"/>
                <a:gd name="T8" fmla="*/ 20 w 21"/>
                <a:gd name="T9" fmla="*/ 20 h 26"/>
                <a:gd name="T10" fmla="*/ 21 w 21"/>
                <a:gd name="T11" fmla="*/ 21 h 26"/>
                <a:gd name="T12" fmla="*/ 21 w 21"/>
                <a:gd name="T13" fmla="*/ 22 h 26"/>
                <a:gd name="T14" fmla="*/ 12 w 21"/>
                <a:gd name="T15" fmla="*/ 26 h 26"/>
                <a:gd name="T16" fmla="*/ 2 w 21"/>
                <a:gd name="T17" fmla="*/ 22 h 26"/>
                <a:gd name="T18" fmla="*/ 0 w 21"/>
                <a:gd name="T19" fmla="*/ 14 h 26"/>
                <a:gd name="T20" fmla="*/ 12 w 21"/>
                <a:gd name="T21" fmla="*/ 0 h 26"/>
                <a:gd name="T22" fmla="*/ 20 w 21"/>
                <a:gd name="T23" fmla="*/ 5 h 26"/>
                <a:gd name="T24" fmla="*/ 18 w 21"/>
                <a:gd name="T25" fmla="*/ 7 h 26"/>
                <a:gd name="T26" fmla="*/ 15 w 21"/>
                <a:gd name="T27" fmla="*/ 4 h 26"/>
                <a:gd name="T28" fmla="*/ 11 w 21"/>
                <a:gd name="T29" fmla="*/ 2 h 26"/>
                <a:gd name="T30" fmla="*/ 4 w 21"/>
                <a:gd name="T31"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26">
                  <a:moveTo>
                    <a:pt x="4" y="11"/>
                  </a:moveTo>
                  <a:cubicBezTo>
                    <a:pt x="4" y="14"/>
                    <a:pt x="5" y="18"/>
                    <a:pt x="7" y="20"/>
                  </a:cubicBezTo>
                  <a:cubicBezTo>
                    <a:pt x="9" y="23"/>
                    <a:pt x="11" y="23"/>
                    <a:pt x="13" y="23"/>
                  </a:cubicBezTo>
                  <a:cubicBezTo>
                    <a:pt x="16" y="23"/>
                    <a:pt x="18" y="22"/>
                    <a:pt x="20" y="20"/>
                  </a:cubicBezTo>
                  <a:cubicBezTo>
                    <a:pt x="20" y="20"/>
                    <a:pt x="20" y="20"/>
                    <a:pt x="20" y="20"/>
                  </a:cubicBezTo>
                  <a:cubicBezTo>
                    <a:pt x="21" y="21"/>
                    <a:pt x="21" y="21"/>
                    <a:pt x="21" y="21"/>
                  </a:cubicBezTo>
                  <a:cubicBezTo>
                    <a:pt x="21" y="21"/>
                    <a:pt x="21" y="21"/>
                    <a:pt x="21" y="22"/>
                  </a:cubicBezTo>
                  <a:cubicBezTo>
                    <a:pt x="19" y="24"/>
                    <a:pt x="16" y="26"/>
                    <a:pt x="12" y="26"/>
                  </a:cubicBezTo>
                  <a:cubicBezTo>
                    <a:pt x="8" y="26"/>
                    <a:pt x="5" y="25"/>
                    <a:pt x="2" y="22"/>
                  </a:cubicBezTo>
                  <a:cubicBezTo>
                    <a:pt x="0" y="19"/>
                    <a:pt x="0" y="17"/>
                    <a:pt x="0" y="14"/>
                  </a:cubicBezTo>
                  <a:cubicBezTo>
                    <a:pt x="0" y="7"/>
                    <a:pt x="5" y="0"/>
                    <a:pt x="12" y="0"/>
                  </a:cubicBezTo>
                  <a:cubicBezTo>
                    <a:pt x="19" y="0"/>
                    <a:pt x="20" y="4"/>
                    <a:pt x="20" y="5"/>
                  </a:cubicBezTo>
                  <a:cubicBezTo>
                    <a:pt x="20" y="6"/>
                    <a:pt x="19" y="7"/>
                    <a:pt x="18" y="7"/>
                  </a:cubicBezTo>
                  <a:cubicBezTo>
                    <a:pt x="17" y="7"/>
                    <a:pt x="16" y="6"/>
                    <a:pt x="15" y="4"/>
                  </a:cubicBezTo>
                  <a:cubicBezTo>
                    <a:pt x="14" y="2"/>
                    <a:pt x="12" y="2"/>
                    <a:pt x="11" y="2"/>
                  </a:cubicBezTo>
                  <a:cubicBezTo>
                    <a:pt x="8" y="2"/>
                    <a:pt x="4" y="5"/>
                    <a:pt x="4" y="11"/>
                  </a:cubicBez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107" name="Freeform 128"/>
            <p:cNvSpPr>
              <a:spLocks noEditPoints="1"/>
            </p:cNvSpPr>
            <p:nvPr/>
          </p:nvSpPr>
          <p:spPr bwMode="auto">
            <a:xfrm>
              <a:off x="7440613" y="5522913"/>
              <a:ext cx="46038" cy="57150"/>
            </a:xfrm>
            <a:custGeom>
              <a:avLst/>
              <a:gdLst>
                <a:gd name="T0" fmla="*/ 4 w 21"/>
                <a:gd name="T1" fmla="*/ 8 h 26"/>
                <a:gd name="T2" fmla="*/ 11 w 21"/>
                <a:gd name="T3" fmla="*/ 2 h 26"/>
                <a:gd name="T4" fmla="*/ 15 w 21"/>
                <a:gd name="T5" fmla="*/ 7 h 26"/>
                <a:gd name="T6" fmla="*/ 14 w 21"/>
                <a:gd name="T7" fmla="*/ 8 h 26"/>
                <a:gd name="T8" fmla="*/ 4 w 21"/>
                <a:gd name="T9" fmla="*/ 8 h 26"/>
                <a:gd name="T10" fmla="*/ 19 w 21"/>
                <a:gd name="T11" fmla="*/ 10 h 26"/>
                <a:gd name="T12" fmla="*/ 20 w 21"/>
                <a:gd name="T13" fmla="*/ 9 h 26"/>
                <a:gd name="T14" fmla="*/ 12 w 21"/>
                <a:gd name="T15" fmla="*/ 0 h 26"/>
                <a:gd name="T16" fmla="*/ 3 w 21"/>
                <a:gd name="T17" fmla="*/ 3 h 26"/>
                <a:gd name="T18" fmla="*/ 0 w 21"/>
                <a:gd name="T19" fmla="*/ 12 h 26"/>
                <a:gd name="T20" fmla="*/ 2 w 21"/>
                <a:gd name="T21" fmla="*/ 22 h 26"/>
                <a:gd name="T22" fmla="*/ 12 w 21"/>
                <a:gd name="T23" fmla="*/ 26 h 26"/>
                <a:gd name="T24" fmla="*/ 21 w 21"/>
                <a:gd name="T25" fmla="*/ 20 h 26"/>
                <a:gd name="T26" fmla="*/ 21 w 21"/>
                <a:gd name="T27" fmla="*/ 19 h 26"/>
                <a:gd name="T28" fmla="*/ 20 w 21"/>
                <a:gd name="T29" fmla="*/ 18 h 26"/>
                <a:gd name="T30" fmla="*/ 20 w 21"/>
                <a:gd name="T31" fmla="*/ 19 h 26"/>
                <a:gd name="T32" fmla="*/ 12 w 21"/>
                <a:gd name="T33" fmla="*/ 23 h 26"/>
                <a:gd name="T34" fmla="*/ 4 w 21"/>
                <a:gd name="T35" fmla="*/ 12 h 26"/>
                <a:gd name="T36" fmla="*/ 4 w 21"/>
                <a:gd name="T37" fmla="*/ 10 h 26"/>
                <a:gd name="T38" fmla="*/ 19 w 21"/>
                <a:gd name="T39"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 h="26">
                  <a:moveTo>
                    <a:pt x="4" y="8"/>
                  </a:moveTo>
                  <a:cubicBezTo>
                    <a:pt x="6" y="3"/>
                    <a:pt x="8" y="2"/>
                    <a:pt x="11" y="2"/>
                  </a:cubicBezTo>
                  <a:cubicBezTo>
                    <a:pt x="15" y="2"/>
                    <a:pt x="15" y="6"/>
                    <a:pt x="15" y="7"/>
                  </a:cubicBezTo>
                  <a:cubicBezTo>
                    <a:pt x="15" y="8"/>
                    <a:pt x="15" y="8"/>
                    <a:pt x="14" y="8"/>
                  </a:cubicBezTo>
                  <a:lnTo>
                    <a:pt x="4" y="8"/>
                  </a:lnTo>
                  <a:close/>
                  <a:moveTo>
                    <a:pt x="19" y="10"/>
                  </a:moveTo>
                  <a:cubicBezTo>
                    <a:pt x="20" y="10"/>
                    <a:pt x="20" y="9"/>
                    <a:pt x="20" y="9"/>
                  </a:cubicBezTo>
                  <a:cubicBezTo>
                    <a:pt x="20" y="6"/>
                    <a:pt x="19" y="0"/>
                    <a:pt x="12" y="0"/>
                  </a:cubicBezTo>
                  <a:cubicBezTo>
                    <a:pt x="9" y="0"/>
                    <a:pt x="6" y="0"/>
                    <a:pt x="3" y="3"/>
                  </a:cubicBezTo>
                  <a:cubicBezTo>
                    <a:pt x="0" y="6"/>
                    <a:pt x="0" y="10"/>
                    <a:pt x="0" y="12"/>
                  </a:cubicBezTo>
                  <a:cubicBezTo>
                    <a:pt x="0" y="17"/>
                    <a:pt x="0" y="19"/>
                    <a:pt x="2" y="22"/>
                  </a:cubicBezTo>
                  <a:cubicBezTo>
                    <a:pt x="4" y="25"/>
                    <a:pt x="8" y="26"/>
                    <a:pt x="12" y="26"/>
                  </a:cubicBezTo>
                  <a:cubicBezTo>
                    <a:pt x="17" y="26"/>
                    <a:pt x="20" y="22"/>
                    <a:pt x="21" y="20"/>
                  </a:cubicBezTo>
                  <a:cubicBezTo>
                    <a:pt x="21" y="19"/>
                    <a:pt x="21" y="19"/>
                    <a:pt x="21" y="19"/>
                  </a:cubicBezTo>
                  <a:cubicBezTo>
                    <a:pt x="20" y="18"/>
                    <a:pt x="20" y="18"/>
                    <a:pt x="20" y="18"/>
                  </a:cubicBezTo>
                  <a:cubicBezTo>
                    <a:pt x="20" y="18"/>
                    <a:pt x="20" y="18"/>
                    <a:pt x="20" y="19"/>
                  </a:cubicBezTo>
                  <a:cubicBezTo>
                    <a:pt x="19" y="21"/>
                    <a:pt x="16" y="23"/>
                    <a:pt x="12" y="23"/>
                  </a:cubicBezTo>
                  <a:cubicBezTo>
                    <a:pt x="8" y="23"/>
                    <a:pt x="4" y="18"/>
                    <a:pt x="4" y="12"/>
                  </a:cubicBezTo>
                  <a:cubicBezTo>
                    <a:pt x="4" y="11"/>
                    <a:pt x="4" y="10"/>
                    <a:pt x="4" y="10"/>
                  </a:cubicBezTo>
                  <a:lnTo>
                    <a:pt x="19" y="10"/>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108" name="Freeform 129"/>
            <p:cNvSpPr>
              <a:spLocks/>
            </p:cNvSpPr>
            <p:nvPr/>
          </p:nvSpPr>
          <p:spPr bwMode="auto">
            <a:xfrm>
              <a:off x="7059613" y="5522913"/>
              <a:ext cx="34925" cy="57150"/>
            </a:xfrm>
            <a:custGeom>
              <a:avLst/>
              <a:gdLst>
                <a:gd name="T0" fmla="*/ 1 w 16"/>
                <a:gd name="T1" fmla="*/ 24 h 26"/>
                <a:gd name="T2" fmla="*/ 1 w 16"/>
                <a:gd name="T3" fmla="*/ 23 h 26"/>
                <a:gd name="T4" fmla="*/ 0 w 16"/>
                <a:gd name="T5" fmla="*/ 18 h 26"/>
                <a:gd name="T6" fmla="*/ 0 w 16"/>
                <a:gd name="T7" fmla="*/ 17 h 26"/>
                <a:gd name="T8" fmla="*/ 1 w 16"/>
                <a:gd name="T9" fmla="*/ 17 h 26"/>
                <a:gd name="T10" fmla="*/ 1 w 16"/>
                <a:gd name="T11" fmla="*/ 18 h 26"/>
                <a:gd name="T12" fmla="*/ 3 w 16"/>
                <a:gd name="T13" fmla="*/ 20 h 26"/>
                <a:gd name="T14" fmla="*/ 8 w 16"/>
                <a:gd name="T15" fmla="*/ 24 h 26"/>
                <a:gd name="T16" fmla="*/ 13 w 16"/>
                <a:gd name="T17" fmla="*/ 20 h 26"/>
                <a:gd name="T18" fmla="*/ 7 w 16"/>
                <a:gd name="T19" fmla="*/ 15 h 26"/>
                <a:gd name="T20" fmla="*/ 0 w 16"/>
                <a:gd name="T21" fmla="*/ 7 h 26"/>
                <a:gd name="T22" fmla="*/ 8 w 16"/>
                <a:gd name="T23" fmla="*/ 0 h 26"/>
                <a:gd name="T24" fmla="*/ 14 w 16"/>
                <a:gd name="T25" fmla="*/ 1 h 26"/>
                <a:gd name="T26" fmla="*/ 15 w 16"/>
                <a:gd name="T27" fmla="*/ 2 h 26"/>
                <a:gd name="T28" fmla="*/ 16 w 16"/>
                <a:gd name="T29" fmla="*/ 6 h 26"/>
                <a:gd name="T30" fmla="*/ 15 w 16"/>
                <a:gd name="T31" fmla="*/ 7 h 26"/>
                <a:gd name="T32" fmla="*/ 15 w 16"/>
                <a:gd name="T33" fmla="*/ 7 h 26"/>
                <a:gd name="T34" fmla="*/ 14 w 16"/>
                <a:gd name="T35" fmla="*/ 7 h 26"/>
                <a:gd name="T36" fmla="*/ 12 w 16"/>
                <a:gd name="T37" fmla="*/ 4 h 26"/>
                <a:gd name="T38" fmla="*/ 8 w 16"/>
                <a:gd name="T39" fmla="*/ 2 h 26"/>
                <a:gd name="T40" fmla="*/ 3 w 16"/>
                <a:gd name="T41" fmla="*/ 6 h 26"/>
                <a:gd name="T42" fmla="*/ 9 w 16"/>
                <a:gd name="T43" fmla="*/ 11 h 26"/>
                <a:gd name="T44" fmla="*/ 16 w 16"/>
                <a:gd name="T45" fmla="*/ 18 h 26"/>
                <a:gd name="T46" fmla="*/ 7 w 16"/>
                <a:gd name="T47" fmla="*/ 26 h 26"/>
                <a:gd name="T48" fmla="*/ 1 w 16"/>
                <a:gd name="T49"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26">
                  <a:moveTo>
                    <a:pt x="1" y="24"/>
                  </a:moveTo>
                  <a:cubicBezTo>
                    <a:pt x="1" y="24"/>
                    <a:pt x="1" y="24"/>
                    <a:pt x="1" y="23"/>
                  </a:cubicBezTo>
                  <a:cubicBezTo>
                    <a:pt x="0" y="18"/>
                    <a:pt x="0" y="18"/>
                    <a:pt x="0" y="18"/>
                  </a:cubicBezTo>
                  <a:cubicBezTo>
                    <a:pt x="0" y="18"/>
                    <a:pt x="0" y="17"/>
                    <a:pt x="0" y="17"/>
                  </a:cubicBezTo>
                  <a:cubicBezTo>
                    <a:pt x="1" y="17"/>
                    <a:pt x="1" y="17"/>
                    <a:pt x="1" y="17"/>
                  </a:cubicBezTo>
                  <a:cubicBezTo>
                    <a:pt x="1" y="17"/>
                    <a:pt x="1" y="17"/>
                    <a:pt x="1" y="18"/>
                  </a:cubicBezTo>
                  <a:cubicBezTo>
                    <a:pt x="3" y="20"/>
                    <a:pt x="3" y="20"/>
                    <a:pt x="3" y="20"/>
                  </a:cubicBezTo>
                  <a:cubicBezTo>
                    <a:pt x="4" y="23"/>
                    <a:pt x="5" y="24"/>
                    <a:pt x="8" y="24"/>
                  </a:cubicBezTo>
                  <a:cubicBezTo>
                    <a:pt x="10" y="24"/>
                    <a:pt x="13" y="23"/>
                    <a:pt x="13" y="20"/>
                  </a:cubicBezTo>
                  <a:cubicBezTo>
                    <a:pt x="13" y="17"/>
                    <a:pt x="11" y="16"/>
                    <a:pt x="7" y="15"/>
                  </a:cubicBezTo>
                  <a:cubicBezTo>
                    <a:pt x="3" y="14"/>
                    <a:pt x="0" y="12"/>
                    <a:pt x="0" y="7"/>
                  </a:cubicBezTo>
                  <a:cubicBezTo>
                    <a:pt x="0" y="3"/>
                    <a:pt x="4" y="0"/>
                    <a:pt x="8" y="0"/>
                  </a:cubicBezTo>
                  <a:cubicBezTo>
                    <a:pt x="11" y="0"/>
                    <a:pt x="13" y="1"/>
                    <a:pt x="14" y="1"/>
                  </a:cubicBezTo>
                  <a:cubicBezTo>
                    <a:pt x="15" y="2"/>
                    <a:pt x="15" y="2"/>
                    <a:pt x="15" y="2"/>
                  </a:cubicBezTo>
                  <a:cubicBezTo>
                    <a:pt x="16" y="6"/>
                    <a:pt x="16" y="6"/>
                    <a:pt x="16" y="6"/>
                  </a:cubicBezTo>
                  <a:cubicBezTo>
                    <a:pt x="16" y="7"/>
                    <a:pt x="16" y="7"/>
                    <a:pt x="15" y="7"/>
                  </a:cubicBezTo>
                  <a:cubicBezTo>
                    <a:pt x="15" y="7"/>
                    <a:pt x="15" y="7"/>
                    <a:pt x="15" y="7"/>
                  </a:cubicBezTo>
                  <a:cubicBezTo>
                    <a:pt x="14" y="7"/>
                    <a:pt x="14" y="7"/>
                    <a:pt x="14" y="7"/>
                  </a:cubicBezTo>
                  <a:cubicBezTo>
                    <a:pt x="12" y="4"/>
                    <a:pt x="12" y="4"/>
                    <a:pt x="12" y="4"/>
                  </a:cubicBezTo>
                  <a:cubicBezTo>
                    <a:pt x="11" y="3"/>
                    <a:pt x="10" y="2"/>
                    <a:pt x="8" y="2"/>
                  </a:cubicBezTo>
                  <a:cubicBezTo>
                    <a:pt x="6" y="2"/>
                    <a:pt x="3" y="3"/>
                    <a:pt x="3" y="6"/>
                  </a:cubicBezTo>
                  <a:cubicBezTo>
                    <a:pt x="3" y="9"/>
                    <a:pt x="6" y="10"/>
                    <a:pt x="9" y="11"/>
                  </a:cubicBezTo>
                  <a:cubicBezTo>
                    <a:pt x="13" y="12"/>
                    <a:pt x="16" y="14"/>
                    <a:pt x="16" y="18"/>
                  </a:cubicBezTo>
                  <a:cubicBezTo>
                    <a:pt x="16" y="23"/>
                    <a:pt x="12" y="26"/>
                    <a:pt x="7" y="26"/>
                  </a:cubicBezTo>
                  <a:cubicBezTo>
                    <a:pt x="4" y="26"/>
                    <a:pt x="2" y="25"/>
                    <a:pt x="1" y="24"/>
                  </a:cubicBez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109" name="Freeform 130"/>
            <p:cNvSpPr>
              <a:spLocks/>
            </p:cNvSpPr>
            <p:nvPr/>
          </p:nvSpPr>
          <p:spPr bwMode="auto">
            <a:xfrm>
              <a:off x="7143750" y="5486401"/>
              <a:ext cx="30163" cy="90488"/>
            </a:xfrm>
            <a:custGeom>
              <a:avLst/>
              <a:gdLst>
                <a:gd name="T0" fmla="*/ 9 w 14"/>
                <a:gd name="T1" fmla="*/ 25 h 42"/>
                <a:gd name="T2" fmla="*/ 9 w 14"/>
                <a:gd name="T3" fmla="*/ 39 h 42"/>
                <a:gd name="T4" fmla="*/ 10 w 14"/>
                <a:gd name="T5" fmla="*/ 40 h 42"/>
                <a:gd name="T6" fmla="*/ 13 w 14"/>
                <a:gd name="T7" fmla="*/ 40 h 42"/>
                <a:gd name="T8" fmla="*/ 14 w 14"/>
                <a:gd name="T9" fmla="*/ 41 h 42"/>
                <a:gd name="T10" fmla="*/ 14 w 14"/>
                <a:gd name="T11" fmla="*/ 42 h 42"/>
                <a:gd name="T12" fmla="*/ 13 w 14"/>
                <a:gd name="T13" fmla="*/ 42 h 42"/>
                <a:gd name="T14" fmla="*/ 7 w 14"/>
                <a:gd name="T15" fmla="*/ 42 h 42"/>
                <a:gd name="T16" fmla="*/ 2 w 14"/>
                <a:gd name="T17" fmla="*/ 42 h 42"/>
                <a:gd name="T18" fmla="*/ 1 w 14"/>
                <a:gd name="T19" fmla="*/ 42 h 42"/>
                <a:gd name="T20" fmla="*/ 1 w 14"/>
                <a:gd name="T21" fmla="*/ 41 h 42"/>
                <a:gd name="T22" fmla="*/ 2 w 14"/>
                <a:gd name="T23" fmla="*/ 40 h 42"/>
                <a:gd name="T24" fmla="*/ 3 w 14"/>
                <a:gd name="T25" fmla="*/ 40 h 42"/>
                <a:gd name="T26" fmla="*/ 4 w 14"/>
                <a:gd name="T27" fmla="*/ 39 h 42"/>
                <a:gd name="T28" fmla="*/ 4 w 14"/>
                <a:gd name="T29" fmla="*/ 23 h 42"/>
                <a:gd name="T30" fmla="*/ 4 w 14"/>
                <a:gd name="T31" fmla="*/ 20 h 42"/>
                <a:gd name="T32" fmla="*/ 4 w 14"/>
                <a:gd name="T33" fmla="*/ 9 h 42"/>
                <a:gd name="T34" fmla="*/ 2 w 14"/>
                <a:gd name="T35" fmla="*/ 5 h 42"/>
                <a:gd name="T36" fmla="*/ 0 w 14"/>
                <a:gd name="T37" fmla="*/ 5 h 42"/>
                <a:gd name="T38" fmla="*/ 0 w 14"/>
                <a:gd name="T39" fmla="*/ 4 h 42"/>
                <a:gd name="T40" fmla="*/ 0 w 14"/>
                <a:gd name="T41" fmla="*/ 4 h 42"/>
                <a:gd name="T42" fmla="*/ 0 w 14"/>
                <a:gd name="T43" fmla="*/ 3 h 42"/>
                <a:gd name="T44" fmla="*/ 7 w 14"/>
                <a:gd name="T45" fmla="*/ 0 h 42"/>
                <a:gd name="T46" fmla="*/ 8 w 14"/>
                <a:gd name="T47" fmla="*/ 0 h 42"/>
                <a:gd name="T48" fmla="*/ 9 w 14"/>
                <a:gd name="T49" fmla="*/ 1 h 42"/>
                <a:gd name="T50" fmla="*/ 9 w 14"/>
                <a:gd name="T51" fmla="*/ 19 h 42"/>
                <a:gd name="T52" fmla="*/ 9 w 14"/>
                <a:gd name="T53"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42">
                  <a:moveTo>
                    <a:pt x="9" y="25"/>
                  </a:moveTo>
                  <a:cubicBezTo>
                    <a:pt x="9" y="28"/>
                    <a:pt x="9" y="37"/>
                    <a:pt x="9" y="39"/>
                  </a:cubicBezTo>
                  <a:cubicBezTo>
                    <a:pt x="9" y="40"/>
                    <a:pt x="9" y="40"/>
                    <a:pt x="10" y="40"/>
                  </a:cubicBezTo>
                  <a:cubicBezTo>
                    <a:pt x="13" y="40"/>
                    <a:pt x="13" y="40"/>
                    <a:pt x="13" y="40"/>
                  </a:cubicBezTo>
                  <a:cubicBezTo>
                    <a:pt x="13" y="40"/>
                    <a:pt x="14" y="41"/>
                    <a:pt x="14" y="41"/>
                  </a:cubicBezTo>
                  <a:cubicBezTo>
                    <a:pt x="14" y="42"/>
                    <a:pt x="14" y="42"/>
                    <a:pt x="14" y="42"/>
                  </a:cubicBezTo>
                  <a:cubicBezTo>
                    <a:pt x="14" y="42"/>
                    <a:pt x="13" y="42"/>
                    <a:pt x="13" y="42"/>
                  </a:cubicBezTo>
                  <a:cubicBezTo>
                    <a:pt x="13" y="42"/>
                    <a:pt x="10" y="42"/>
                    <a:pt x="7" y="42"/>
                  </a:cubicBezTo>
                  <a:cubicBezTo>
                    <a:pt x="3" y="42"/>
                    <a:pt x="2" y="42"/>
                    <a:pt x="2" y="42"/>
                  </a:cubicBezTo>
                  <a:cubicBezTo>
                    <a:pt x="1" y="42"/>
                    <a:pt x="1" y="42"/>
                    <a:pt x="1" y="42"/>
                  </a:cubicBezTo>
                  <a:cubicBezTo>
                    <a:pt x="1" y="41"/>
                    <a:pt x="1" y="41"/>
                    <a:pt x="1" y="41"/>
                  </a:cubicBezTo>
                  <a:cubicBezTo>
                    <a:pt x="1" y="40"/>
                    <a:pt x="1" y="40"/>
                    <a:pt x="2" y="40"/>
                  </a:cubicBezTo>
                  <a:cubicBezTo>
                    <a:pt x="3" y="40"/>
                    <a:pt x="3" y="40"/>
                    <a:pt x="3" y="40"/>
                  </a:cubicBezTo>
                  <a:cubicBezTo>
                    <a:pt x="4" y="40"/>
                    <a:pt x="4" y="40"/>
                    <a:pt x="4" y="39"/>
                  </a:cubicBezTo>
                  <a:cubicBezTo>
                    <a:pt x="4" y="37"/>
                    <a:pt x="4" y="27"/>
                    <a:pt x="4" y="23"/>
                  </a:cubicBezTo>
                  <a:cubicBezTo>
                    <a:pt x="4" y="20"/>
                    <a:pt x="4" y="20"/>
                    <a:pt x="4" y="20"/>
                  </a:cubicBezTo>
                  <a:cubicBezTo>
                    <a:pt x="4" y="16"/>
                    <a:pt x="4" y="10"/>
                    <a:pt x="4" y="9"/>
                  </a:cubicBezTo>
                  <a:cubicBezTo>
                    <a:pt x="4" y="5"/>
                    <a:pt x="4" y="5"/>
                    <a:pt x="2" y="5"/>
                  </a:cubicBezTo>
                  <a:cubicBezTo>
                    <a:pt x="1" y="5"/>
                    <a:pt x="0" y="5"/>
                    <a:pt x="0" y="5"/>
                  </a:cubicBezTo>
                  <a:cubicBezTo>
                    <a:pt x="0" y="5"/>
                    <a:pt x="0" y="4"/>
                    <a:pt x="0" y="4"/>
                  </a:cubicBezTo>
                  <a:cubicBezTo>
                    <a:pt x="0" y="4"/>
                    <a:pt x="0" y="4"/>
                    <a:pt x="0" y="4"/>
                  </a:cubicBezTo>
                  <a:cubicBezTo>
                    <a:pt x="0" y="4"/>
                    <a:pt x="0" y="4"/>
                    <a:pt x="0" y="3"/>
                  </a:cubicBezTo>
                  <a:cubicBezTo>
                    <a:pt x="3" y="3"/>
                    <a:pt x="5" y="2"/>
                    <a:pt x="7" y="0"/>
                  </a:cubicBezTo>
                  <a:cubicBezTo>
                    <a:pt x="8" y="0"/>
                    <a:pt x="8" y="0"/>
                    <a:pt x="8" y="0"/>
                  </a:cubicBezTo>
                  <a:cubicBezTo>
                    <a:pt x="9" y="0"/>
                    <a:pt x="9" y="0"/>
                    <a:pt x="9" y="1"/>
                  </a:cubicBezTo>
                  <a:cubicBezTo>
                    <a:pt x="9" y="4"/>
                    <a:pt x="9" y="16"/>
                    <a:pt x="9" y="19"/>
                  </a:cubicBezTo>
                  <a:lnTo>
                    <a:pt x="9" y="25"/>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110" name="Freeform 131"/>
            <p:cNvSpPr>
              <a:spLocks noEditPoints="1"/>
            </p:cNvSpPr>
            <p:nvPr/>
          </p:nvSpPr>
          <p:spPr bwMode="auto">
            <a:xfrm>
              <a:off x="7173913" y="5522913"/>
              <a:ext cx="46038" cy="57150"/>
            </a:xfrm>
            <a:custGeom>
              <a:avLst/>
              <a:gdLst>
                <a:gd name="T0" fmla="*/ 5 w 21"/>
                <a:gd name="T1" fmla="*/ 8 h 26"/>
                <a:gd name="T2" fmla="*/ 11 w 21"/>
                <a:gd name="T3" fmla="*/ 2 h 26"/>
                <a:gd name="T4" fmla="*/ 16 w 21"/>
                <a:gd name="T5" fmla="*/ 7 h 26"/>
                <a:gd name="T6" fmla="*/ 14 w 21"/>
                <a:gd name="T7" fmla="*/ 8 h 26"/>
                <a:gd name="T8" fmla="*/ 5 w 21"/>
                <a:gd name="T9" fmla="*/ 8 h 26"/>
                <a:gd name="T10" fmla="*/ 19 w 21"/>
                <a:gd name="T11" fmla="*/ 10 h 26"/>
                <a:gd name="T12" fmla="*/ 21 w 21"/>
                <a:gd name="T13" fmla="*/ 9 h 26"/>
                <a:gd name="T14" fmla="*/ 12 w 21"/>
                <a:gd name="T15" fmla="*/ 0 h 26"/>
                <a:gd name="T16" fmla="*/ 4 w 21"/>
                <a:gd name="T17" fmla="*/ 3 h 26"/>
                <a:gd name="T18" fmla="*/ 0 w 21"/>
                <a:gd name="T19" fmla="*/ 12 h 26"/>
                <a:gd name="T20" fmla="*/ 3 w 21"/>
                <a:gd name="T21" fmla="*/ 22 h 26"/>
                <a:gd name="T22" fmla="*/ 12 w 21"/>
                <a:gd name="T23" fmla="*/ 26 h 26"/>
                <a:gd name="T24" fmla="*/ 21 w 21"/>
                <a:gd name="T25" fmla="*/ 20 h 26"/>
                <a:gd name="T26" fmla="*/ 21 w 21"/>
                <a:gd name="T27" fmla="*/ 19 h 26"/>
                <a:gd name="T28" fmla="*/ 20 w 21"/>
                <a:gd name="T29" fmla="*/ 18 h 26"/>
                <a:gd name="T30" fmla="*/ 20 w 21"/>
                <a:gd name="T31" fmla="*/ 19 h 26"/>
                <a:gd name="T32" fmla="*/ 13 w 21"/>
                <a:gd name="T33" fmla="*/ 23 h 26"/>
                <a:gd name="T34" fmla="*/ 4 w 21"/>
                <a:gd name="T35" fmla="*/ 12 h 26"/>
                <a:gd name="T36" fmla="*/ 5 w 21"/>
                <a:gd name="T37" fmla="*/ 10 h 26"/>
                <a:gd name="T38" fmla="*/ 19 w 21"/>
                <a:gd name="T39"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 h="26">
                  <a:moveTo>
                    <a:pt x="5" y="8"/>
                  </a:moveTo>
                  <a:cubicBezTo>
                    <a:pt x="6" y="3"/>
                    <a:pt x="8" y="2"/>
                    <a:pt x="11" y="2"/>
                  </a:cubicBezTo>
                  <a:cubicBezTo>
                    <a:pt x="15" y="2"/>
                    <a:pt x="16" y="6"/>
                    <a:pt x="16" y="7"/>
                  </a:cubicBezTo>
                  <a:cubicBezTo>
                    <a:pt x="16" y="8"/>
                    <a:pt x="15" y="8"/>
                    <a:pt x="14" y="8"/>
                  </a:cubicBezTo>
                  <a:lnTo>
                    <a:pt x="5" y="8"/>
                  </a:lnTo>
                  <a:close/>
                  <a:moveTo>
                    <a:pt x="19" y="10"/>
                  </a:moveTo>
                  <a:cubicBezTo>
                    <a:pt x="20" y="10"/>
                    <a:pt x="21" y="9"/>
                    <a:pt x="21" y="9"/>
                  </a:cubicBezTo>
                  <a:cubicBezTo>
                    <a:pt x="21" y="6"/>
                    <a:pt x="19" y="0"/>
                    <a:pt x="12" y="0"/>
                  </a:cubicBezTo>
                  <a:cubicBezTo>
                    <a:pt x="9" y="0"/>
                    <a:pt x="6" y="0"/>
                    <a:pt x="4" y="3"/>
                  </a:cubicBezTo>
                  <a:cubicBezTo>
                    <a:pt x="1" y="6"/>
                    <a:pt x="0" y="10"/>
                    <a:pt x="0" y="12"/>
                  </a:cubicBezTo>
                  <a:cubicBezTo>
                    <a:pt x="0" y="17"/>
                    <a:pt x="0" y="19"/>
                    <a:pt x="3" y="22"/>
                  </a:cubicBezTo>
                  <a:cubicBezTo>
                    <a:pt x="5" y="25"/>
                    <a:pt x="8" y="26"/>
                    <a:pt x="12" y="26"/>
                  </a:cubicBezTo>
                  <a:cubicBezTo>
                    <a:pt x="17" y="26"/>
                    <a:pt x="20" y="22"/>
                    <a:pt x="21" y="20"/>
                  </a:cubicBezTo>
                  <a:cubicBezTo>
                    <a:pt x="21" y="19"/>
                    <a:pt x="21" y="19"/>
                    <a:pt x="21" y="19"/>
                  </a:cubicBezTo>
                  <a:cubicBezTo>
                    <a:pt x="20" y="18"/>
                    <a:pt x="20" y="18"/>
                    <a:pt x="20" y="18"/>
                  </a:cubicBezTo>
                  <a:cubicBezTo>
                    <a:pt x="20" y="18"/>
                    <a:pt x="20" y="18"/>
                    <a:pt x="20" y="19"/>
                  </a:cubicBezTo>
                  <a:cubicBezTo>
                    <a:pt x="19" y="21"/>
                    <a:pt x="16" y="23"/>
                    <a:pt x="13" y="23"/>
                  </a:cubicBezTo>
                  <a:cubicBezTo>
                    <a:pt x="8" y="23"/>
                    <a:pt x="4" y="18"/>
                    <a:pt x="4" y="12"/>
                  </a:cubicBezTo>
                  <a:cubicBezTo>
                    <a:pt x="4" y="11"/>
                    <a:pt x="4" y="10"/>
                    <a:pt x="5" y="10"/>
                  </a:cubicBezTo>
                  <a:lnTo>
                    <a:pt x="19" y="10"/>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111" name="Freeform 132"/>
            <p:cNvSpPr>
              <a:spLocks/>
            </p:cNvSpPr>
            <p:nvPr/>
          </p:nvSpPr>
          <p:spPr bwMode="auto">
            <a:xfrm>
              <a:off x="7224713" y="5522913"/>
              <a:ext cx="36513" cy="57150"/>
            </a:xfrm>
            <a:custGeom>
              <a:avLst/>
              <a:gdLst>
                <a:gd name="T0" fmla="*/ 2 w 17"/>
                <a:gd name="T1" fmla="*/ 24 h 26"/>
                <a:gd name="T2" fmla="*/ 1 w 17"/>
                <a:gd name="T3" fmla="*/ 23 h 26"/>
                <a:gd name="T4" fmla="*/ 0 w 17"/>
                <a:gd name="T5" fmla="*/ 18 h 26"/>
                <a:gd name="T6" fmla="*/ 1 w 17"/>
                <a:gd name="T7" fmla="*/ 17 h 26"/>
                <a:gd name="T8" fmla="*/ 1 w 17"/>
                <a:gd name="T9" fmla="*/ 17 h 26"/>
                <a:gd name="T10" fmla="*/ 2 w 17"/>
                <a:gd name="T11" fmla="*/ 18 h 26"/>
                <a:gd name="T12" fmla="*/ 3 w 17"/>
                <a:gd name="T13" fmla="*/ 20 h 26"/>
                <a:gd name="T14" fmla="*/ 9 w 17"/>
                <a:gd name="T15" fmla="*/ 24 h 26"/>
                <a:gd name="T16" fmla="*/ 13 w 17"/>
                <a:gd name="T17" fmla="*/ 20 h 26"/>
                <a:gd name="T18" fmla="*/ 8 w 17"/>
                <a:gd name="T19" fmla="*/ 15 h 26"/>
                <a:gd name="T20" fmla="*/ 1 w 17"/>
                <a:gd name="T21" fmla="*/ 7 h 26"/>
                <a:gd name="T22" fmla="*/ 9 w 17"/>
                <a:gd name="T23" fmla="*/ 0 h 26"/>
                <a:gd name="T24" fmla="*/ 14 w 17"/>
                <a:gd name="T25" fmla="*/ 1 h 26"/>
                <a:gd name="T26" fmla="*/ 15 w 17"/>
                <a:gd name="T27" fmla="*/ 2 h 26"/>
                <a:gd name="T28" fmla="*/ 16 w 17"/>
                <a:gd name="T29" fmla="*/ 6 h 26"/>
                <a:gd name="T30" fmla="*/ 16 w 17"/>
                <a:gd name="T31" fmla="*/ 7 h 26"/>
                <a:gd name="T32" fmla="*/ 15 w 17"/>
                <a:gd name="T33" fmla="*/ 7 h 26"/>
                <a:gd name="T34" fmla="*/ 15 w 17"/>
                <a:gd name="T35" fmla="*/ 7 h 26"/>
                <a:gd name="T36" fmla="*/ 13 w 17"/>
                <a:gd name="T37" fmla="*/ 4 h 26"/>
                <a:gd name="T38" fmla="*/ 8 w 17"/>
                <a:gd name="T39" fmla="*/ 2 h 26"/>
                <a:gd name="T40" fmla="*/ 4 w 17"/>
                <a:gd name="T41" fmla="*/ 6 h 26"/>
                <a:gd name="T42" fmla="*/ 10 w 17"/>
                <a:gd name="T43" fmla="*/ 11 h 26"/>
                <a:gd name="T44" fmla="*/ 17 w 17"/>
                <a:gd name="T45" fmla="*/ 18 h 26"/>
                <a:gd name="T46" fmla="*/ 8 w 17"/>
                <a:gd name="T47" fmla="*/ 26 h 26"/>
                <a:gd name="T48" fmla="*/ 2 w 17"/>
                <a:gd name="T49"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6">
                  <a:moveTo>
                    <a:pt x="2" y="24"/>
                  </a:moveTo>
                  <a:cubicBezTo>
                    <a:pt x="1" y="24"/>
                    <a:pt x="1" y="24"/>
                    <a:pt x="1" y="23"/>
                  </a:cubicBezTo>
                  <a:cubicBezTo>
                    <a:pt x="0" y="18"/>
                    <a:pt x="0" y="18"/>
                    <a:pt x="0" y="18"/>
                  </a:cubicBezTo>
                  <a:cubicBezTo>
                    <a:pt x="0" y="18"/>
                    <a:pt x="0" y="17"/>
                    <a:pt x="1" y="17"/>
                  </a:cubicBezTo>
                  <a:cubicBezTo>
                    <a:pt x="1" y="17"/>
                    <a:pt x="1" y="17"/>
                    <a:pt x="1" y="17"/>
                  </a:cubicBezTo>
                  <a:cubicBezTo>
                    <a:pt x="2" y="17"/>
                    <a:pt x="2" y="17"/>
                    <a:pt x="2" y="18"/>
                  </a:cubicBezTo>
                  <a:cubicBezTo>
                    <a:pt x="3" y="20"/>
                    <a:pt x="3" y="20"/>
                    <a:pt x="3" y="20"/>
                  </a:cubicBezTo>
                  <a:cubicBezTo>
                    <a:pt x="5" y="23"/>
                    <a:pt x="5" y="24"/>
                    <a:pt x="9" y="24"/>
                  </a:cubicBezTo>
                  <a:cubicBezTo>
                    <a:pt x="11" y="24"/>
                    <a:pt x="13" y="23"/>
                    <a:pt x="13" y="20"/>
                  </a:cubicBezTo>
                  <a:cubicBezTo>
                    <a:pt x="13" y="17"/>
                    <a:pt x="12" y="16"/>
                    <a:pt x="8" y="15"/>
                  </a:cubicBezTo>
                  <a:cubicBezTo>
                    <a:pt x="4" y="14"/>
                    <a:pt x="1" y="12"/>
                    <a:pt x="1" y="7"/>
                  </a:cubicBezTo>
                  <a:cubicBezTo>
                    <a:pt x="1" y="3"/>
                    <a:pt x="4" y="0"/>
                    <a:pt x="9" y="0"/>
                  </a:cubicBezTo>
                  <a:cubicBezTo>
                    <a:pt x="12" y="0"/>
                    <a:pt x="13" y="1"/>
                    <a:pt x="14" y="1"/>
                  </a:cubicBezTo>
                  <a:cubicBezTo>
                    <a:pt x="15" y="2"/>
                    <a:pt x="15" y="2"/>
                    <a:pt x="15" y="2"/>
                  </a:cubicBezTo>
                  <a:cubicBezTo>
                    <a:pt x="16" y="6"/>
                    <a:pt x="16" y="6"/>
                    <a:pt x="16" y="6"/>
                  </a:cubicBezTo>
                  <a:cubicBezTo>
                    <a:pt x="16" y="7"/>
                    <a:pt x="16" y="7"/>
                    <a:pt x="16" y="7"/>
                  </a:cubicBezTo>
                  <a:cubicBezTo>
                    <a:pt x="15" y="7"/>
                    <a:pt x="15" y="7"/>
                    <a:pt x="15" y="7"/>
                  </a:cubicBezTo>
                  <a:cubicBezTo>
                    <a:pt x="15" y="7"/>
                    <a:pt x="15" y="7"/>
                    <a:pt x="15" y="7"/>
                  </a:cubicBezTo>
                  <a:cubicBezTo>
                    <a:pt x="13" y="4"/>
                    <a:pt x="13" y="4"/>
                    <a:pt x="13" y="4"/>
                  </a:cubicBezTo>
                  <a:cubicBezTo>
                    <a:pt x="12" y="3"/>
                    <a:pt x="11" y="2"/>
                    <a:pt x="8" y="2"/>
                  </a:cubicBezTo>
                  <a:cubicBezTo>
                    <a:pt x="6" y="2"/>
                    <a:pt x="4" y="3"/>
                    <a:pt x="4" y="6"/>
                  </a:cubicBezTo>
                  <a:cubicBezTo>
                    <a:pt x="4" y="9"/>
                    <a:pt x="7" y="10"/>
                    <a:pt x="10" y="11"/>
                  </a:cubicBezTo>
                  <a:cubicBezTo>
                    <a:pt x="14" y="12"/>
                    <a:pt x="17" y="14"/>
                    <a:pt x="17" y="18"/>
                  </a:cubicBezTo>
                  <a:cubicBezTo>
                    <a:pt x="17" y="23"/>
                    <a:pt x="13" y="26"/>
                    <a:pt x="8" y="26"/>
                  </a:cubicBezTo>
                  <a:cubicBezTo>
                    <a:pt x="5" y="26"/>
                    <a:pt x="2" y="25"/>
                    <a:pt x="2" y="24"/>
                  </a:cubicBez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sp>
          <p:nvSpPr>
            <p:cNvPr id="1112" name="Freeform 133"/>
            <p:cNvSpPr>
              <a:spLocks noEditPoints="1"/>
            </p:cNvSpPr>
            <p:nvPr/>
          </p:nvSpPr>
          <p:spPr bwMode="auto">
            <a:xfrm>
              <a:off x="7099300" y="5522913"/>
              <a:ext cx="49213" cy="57150"/>
            </a:xfrm>
            <a:custGeom>
              <a:avLst/>
              <a:gdLst>
                <a:gd name="T0" fmla="*/ 13 w 23"/>
                <a:gd name="T1" fmla="*/ 20 h 26"/>
                <a:gd name="T2" fmla="*/ 9 w 23"/>
                <a:gd name="T3" fmla="*/ 23 h 26"/>
                <a:gd name="T4" fmla="*/ 6 w 23"/>
                <a:gd name="T5" fmla="*/ 20 h 26"/>
                <a:gd name="T6" fmla="*/ 13 w 23"/>
                <a:gd name="T7" fmla="*/ 13 h 26"/>
                <a:gd name="T8" fmla="*/ 13 w 23"/>
                <a:gd name="T9" fmla="*/ 20 h 26"/>
                <a:gd name="T10" fmla="*/ 18 w 23"/>
                <a:gd name="T11" fmla="*/ 15 h 26"/>
                <a:gd name="T12" fmla="*/ 18 w 23"/>
                <a:gd name="T13" fmla="*/ 6 h 26"/>
                <a:gd name="T14" fmla="*/ 16 w 23"/>
                <a:gd name="T15" fmla="*/ 2 h 26"/>
                <a:gd name="T16" fmla="*/ 12 w 23"/>
                <a:gd name="T17" fmla="*/ 0 h 26"/>
                <a:gd name="T18" fmla="*/ 5 w 23"/>
                <a:gd name="T19" fmla="*/ 2 h 26"/>
                <a:gd name="T20" fmla="*/ 0 w 23"/>
                <a:gd name="T21" fmla="*/ 7 h 26"/>
                <a:gd name="T22" fmla="*/ 2 w 23"/>
                <a:gd name="T23" fmla="*/ 9 h 26"/>
                <a:gd name="T24" fmla="*/ 5 w 23"/>
                <a:gd name="T25" fmla="*/ 6 h 26"/>
                <a:gd name="T26" fmla="*/ 5 w 23"/>
                <a:gd name="T27" fmla="*/ 4 h 26"/>
                <a:gd name="T28" fmla="*/ 9 w 23"/>
                <a:gd name="T29" fmla="*/ 2 h 26"/>
                <a:gd name="T30" fmla="*/ 13 w 23"/>
                <a:gd name="T31" fmla="*/ 4 h 26"/>
                <a:gd name="T32" fmla="*/ 14 w 23"/>
                <a:gd name="T33" fmla="*/ 7 h 26"/>
                <a:gd name="T34" fmla="*/ 14 w 23"/>
                <a:gd name="T35" fmla="*/ 11 h 26"/>
                <a:gd name="T36" fmla="*/ 7 w 23"/>
                <a:gd name="T37" fmla="*/ 14 h 26"/>
                <a:gd name="T38" fmla="*/ 1 w 23"/>
                <a:gd name="T39" fmla="*/ 21 h 26"/>
                <a:gd name="T40" fmla="*/ 4 w 23"/>
                <a:gd name="T41" fmla="*/ 26 h 26"/>
                <a:gd name="T42" fmla="*/ 8 w 23"/>
                <a:gd name="T43" fmla="*/ 26 h 26"/>
                <a:gd name="T44" fmla="*/ 14 w 23"/>
                <a:gd name="T45" fmla="*/ 22 h 26"/>
                <a:gd name="T46" fmla="*/ 14 w 23"/>
                <a:gd name="T47" fmla="*/ 22 h 26"/>
                <a:gd name="T48" fmla="*/ 18 w 23"/>
                <a:gd name="T49" fmla="*/ 26 h 26"/>
                <a:gd name="T50" fmla="*/ 22 w 23"/>
                <a:gd name="T51" fmla="*/ 23 h 26"/>
                <a:gd name="T52" fmla="*/ 22 w 23"/>
                <a:gd name="T53" fmla="*/ 22 h 26"/>
                <a:gd name="T54" fmla="*/ 22 w 23"/>
                <a:gd name="T55" fmla="*/ 22 h 26"/>
                <a:gd name="T56" fmla="*/ 21 w 23"/>
                <a:gd name="T57" fmla="*/ 22 h 26"/>
                <a:gd name="T58" fmla="*/ 20 w 23"/>
                <a:gd name="T59" fmla="*/ 23 h 26"/>
                <a:gd name="T60" fmla="*/ 18 w 23"/>
                <a:gd name="T61" fmla="*/ 19 h 26"/>
                <a:gd name="T62" fmla="*/ 18 w 23"/>
                <a:gd name="T63"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26">
                  <a:moveTo>
                    <a:pt x="13" y="20"/>
                  </a:moveTo>
                  <a:cubicBezTo>
                    <a:pt x="13" y="22"/>
                    <a:pt x="10" y="23"/>
                    <a:pt x="9" y="23"/>
                  </a:cubicBezTo>
                  <a:cubicBezTo>
                    <a:pt x="7" y="23"/>
                    <a:pt x="6" y="22"/>
                    <a:pt x="6" y="20"/>
                  </a:cubicBezTo>
                  <a:cubicBezTo>
                    <a:pt x="6" y="15"/>
                    <a:pt x="11" y="14"/>
                    <a:pt x="13" y="13"/>
                  </a:cubicBezTo>
                  <a:lnTo>
                    <a:pt x="13" y="20"/>
                  </a:lnTo>
                  <a:close/>
                  <a:moveTo>
                    <a:pt x="18" y="15"/>
                  </a:moveTo>
                  <a:cubicBezTo>
                    <a:pt x="18" y="6"/>
                    <a:pt x="18" y="6"/>
                    <a:pt x="18" y="6"/>
                  </a:cubicBezTo>
                  <a:cubicBezTo>
                    <a:pt x="18" y="4"/>
                    <a:pt x="18" y="3"/>
                    <a:pt x="16" y="2"/>
                  </a:cubicBezTo>
                  <a:cubicBezTo>
                    <a:pt x="16" y="1"/>
                    <a:pt x="15" y="0"/>
                    <a:pt x="12" y="0"/>
                  </a:cubicBezTo>
                  <a:cubicBezTo>
                    <a:pt x="9" y="0"/>
                    <a:pt x="7" y="1"/>
                    <a:pt x="5" y="2"/>
                  </a:cubicBezTo>
                  <a:cubicBezTo>
                    <a:pt x="2" y="3"/>
                    <a:pt x="0" y="6"/>
                    <a:pt x="0" y="7"/>
                  </a:cubicBezTo>
                  <a:cubicBezTo>
                    <a:pt x="0" y="9"/>
                    <a:pt x="1" y="9"/>
                    <a:pt x="2" y="9"/>
                  </a:cubicBezTo>
                  <a:cubicBezTo>
                    <a:pt x="4" y="10"/>
                    <a:pt x="5" y="8"/>
                    <a:pt x="5" y="6"/>
                  </a:cubicBezTo>
                  <a:cubicBezTo>
                    <a:pt x="5" y="5"/>
                    <a:pt x="4" y="4"/>
                    <a:pt x="5" y="4"/>
                  </a:cubicBezTo>
                  <a:cubicBezTo>
                    <a:pt x="6" y="3"/>
                    <a:pt x="8" y="2"/>
                    <a:pt x="9" y="2"/>
                  </a:cubicBezTo>
                  <a:cubicBezTo>
                    <a:pt x="11" y="2"/>
                    <a:pt x="12" y="3"/>
                    <a:pt x="13" y="4"/>
                  </a:cubicBezTo>
                  <a:cubicBezTo>
                    <a:pt x="13" y="4"/>
                    <a:pt x="13" y="6"/>
                    <a:pt x="14" y="7"/>
                  </a:cubicBezTo>
                  <a:cubicBezTo>
                    <a:pt x="14" y="11"/>
                    <a:pt x="14" y="11"/>
                    <a:pt x="14" y="11"/>
                  </a:cubicBezTo>
                  <a:cubicBezTo>
                    <a:pt x="13" y="12"/>
                    <a:pt x="9" y="13"/>
                    <a:pt x="7" y="14"/>
                  </a:cubicBezTo>
                  <a:cubicBezTo>
                    <a:pt x="2" y="16"/>
                    <a:pt x="1" y="18"/>
                    <a:pt x="1" y="21"/>
                  </a:cubicBezTo>
                  <a:cubicBezTo>
                    <a:pt x="1" y="25"/>
                    <a:pt x="3" y="26"/>
                    <a:pt x="4" y="26"/>
                  </a:cubicBezTo>
                  <a:cubicBezTo>
                    <a:pt x="6" y="26"/>
                    <a:pt x="7" y="26"/>
                    <a:pt x="8" y="26"/>
                  </a:cubicBezTo>
                  <a:cubicBezTo>
                    <a:pt x="11" y="25"/>
                    <a:pt x="13" y="24"/>
                    <a:pt x="14" y="22"/>
                  </a:cubicBezTo>
                  <a:cubicBezTo>
                    <a:pt x="14" y="22"/>
                    <a:pt x="14" y="22"/>
                    <a:pt x="14" y="22"/>
                  </a:cubicBezTo>
                  <a:cubicBezTo>
                    <a:pt x="14" y="25"/>
                    <a:pt x="16" y="26"/>
                    <a:pt x="18" y="26"/>
                  </a:cubicBezTo>
                  <a:cubicBezTo>
                    <a:pt x="21" y="26"/>
                    <a:pt x="22" y="24"/>
                    <a:pt x="22" y="23"/>
                  </a:cubicBezTo>
                  <a:cubicBezTo>
                    <a:pt x="23" y="23"/>
                    <a:pt x="22" y="22"/>
                    <a:pt x="22" y="22"/>
                  </a:cubicBezTo>
                  <a:cubicBezTo>
                    <a:pt x="22" y="22"/>
                    <a:pt x="22" y="22"/>
                    <a:pt x="22" y="22"/>
                  </a:cubicBezTo>
                  <a:cubicBezTo>
                    <a:pt x="21" y="22"/>
                    <a:pt x="21" y="22"/>
                    <a:pt x="21" y="22"/>
                  </a:cubicBezTo>
                  <a:cubicBezTo>
                    <a:pt x="21" y="22"/>
                    <a:pt x="20" y="23"/>
                    <a:pt x="20" y="23"/>
                  </a:cubicBezTo>
                  <a:cubicBezTo>
                    <a:pt x="18" y="23"/>
                    <a:pt x="18" y="22"/>
                    <a:pt x="18" y="19"/>
                  </a:cubicBezTo>
                  <a:lnTo>
                    <a:pt x="18" y="15"/>
                  </a:ln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grpSp>
      <p:sp>
        <p:nvSpPr>
          <p:cNvPr id="133" name="Freeform 46"/>
          <p:cNvSpPr>
            <a:spLocks noEditPoints="1"/>
          </p:cNvSpPr>
          <p:nvPr/>
        </p:nvSpPr>
        <p:spPr bwMode="auto">
          <a:xfrm>
            <a:off x="7827627" y="5837700"/>
            <a:ext cx="133331" cy="101586"/>
          </a:xfrm>
          <a:custGeom>
            <a:avLst/>
            <a:gdLst>
              <a:gd name="T0" fmla="*/ 44 w 61"/>
              <a:gd name="T1" fmla="*/ 0 h 47"/>
              <a:gd name="T2" fmla="*/ 28 w 61"/>
              <a:gd name="T3" fmla="*/ 5 h 47"/>
              <a:gd name="T4" fmla="*/ 1 w 61"/>
              <a:gd name="T5" fmla="*/ 9 h 47"/>
              <a:gd name="T6" fmla="*/ 4 w 61"/>
              <a:gd name="T7" fmla="*/ 46 h 47"/>
              <a:gd name="T8" fmla="*/ 16 w 61"/>
              <a:gd name="T9" fmla="*/ 39 h 47"/>
              <a:gd name="T10" fmla="*/ 28 w 61"/>
              <a:gd name="T11" fmla="*/ 46 h 47"/>
              <a:gd name="T12" fmla="*/ 33 w 61"/>
              <a:gd name="T13" fmla="*/ 46 h 47"/>
              <a:gd name="T14" fmla="*/ 54 w 61"/>
              <a:gd name="T15" fmla="*/ 42 h 47"/>
              <a:gd name="T16" fmla="*/ 57 w 61"/>
              <a:gd name="T17" fmla="*/ 46 h 47"/>
              <a:gd name="T18" fmla="*/ 61 w 61"/>
              <a:gd name="T19" fmla="*/ 45 h 47"/>
              <a:gd name="T20" fmla="*/ 28 w 61"/>
              <a:gd name="T21" fmla="*/ 39 h 47"/>
              <a:gd name="T22" fmla="*/ 5 w 61"/>
              <a:gd name="T23" fmla="*/ 39 h 47"/>
              <a:gd name="T24" fmla="*/ 16 w 61"/>
              <a:gd name="T25" fmla="*/ 4 h 47"/>
              <a:gd name="T26" fmla="*/ 28 w 61"/>
              <a:gd name="T27" fmla="*/ 11 h 47"/>
              <a:gd name="T28" fmla="*/ 44 w 61"/>
              <a:gd name="T29" fmla="*/ 34 h 47"/>
              <a:gd name="T30" fmla="*/ 36 w 61"/>
              <a:gd name="T31" fmla="*/ 8 h 47"/>
              <a:gd name="T32" fmla="*/ 56 w 61"/>
              <a:gd name="T33" fmla="*/ 11 h 47"/>
              <a:gd name="T34" fmla="*/ 7 w 61"/>
              <a:gd name="T35" fmla="*/ 13 h 47"/>
              <a:gd name="T36" fmla="*/ 17 w 61"/>
              <a:gd name="T37" fmla="*/ 14 h 47"/>
              <a:gd name="T38" fmla="*/ 24 w 61"/>
              <a:gd name="T39" fmla="*/ 16 h 47"/>
              <a:gd name="T40" fmla="*/ 25 w 61"/>
              <a:gd name="T41" fmla="*/ 15 h 47"/>
              <a:gd name="T42" fmla="*/ 7 w 61"/>
              <a:gd name="T43" fmla="*/ 13 h 47"/>
              <a:gd name="T44" fmla="*/ 22 w 61"/>
              <a:gd name="T45" fmla="*/ 22 h 47"/>
              <a:gd name="T46" fmla="*/ 24 w 61"/>
              <a:gd name="T47" fmla="*/ 23 h 47"/>
              <a:gd name="T48" fmla="*/ 26 w 61"/>
              <a:gd name="T49" fmla="*/ 21 h 47"/>
              <a:gd name="T50" fmla="*/ 9 w 61"/>
              <a:gd name="T51" fmla="*/ 23 h 47"/>
              <a:gd name="T52" fmla="*/ 9 w 61"/>
              <a:gd name="T53" fmla="*/ 30 h 47"/>
              <a:gd name="T54" fmla="*/ 9 w 61"/>
              <a:gd name="T55" fmla="*/ 31 h 47"/>
              <a:gd name="T56" fmla="*/ 24 w 61"/>
              <a:gd name="T57" fmla="*/ 30 h 47"/>
              <a:gd name="T58" fmla="*/ 24 w 61"/>
              <a:gd name="T59" fmla="*/ 31 h 47"/>
              <a:gd name="T60" fmla="*/ 17 w 61"/>
              <a:gd name="T61" fmla="*/ 25 h 47"/>
              <a:gd name="T62" fmla="*/ 53 w 61"/>
              <a:gd name="T63" fmla="*/ 15 h 47"/>
              <a:gd name="T64" fmla="*/ 37 w 61"/>
              <a:gd name="T65" fmla="*/ 16 h 47"/>
              <a:gd name="T66" fmla="*/ 51 w 61"/>
              <a:gd name="T67" fmla="*/ 15 h 47"/>
              <a:gd name="T68" fmla="*/ 52 w 61"/>
              <a:gd name="T69" fmla="*/ 16 h 47"/>
              <a:gd name="T70" fmla="*/ 36 w 61"/>
              <a:gd name="T71" fmla="*/ 13 h 47"/>
              <a:gd name="T72" fmla="*/ 38 w 61"/>
              <a:gd name="T73" fmla="*/ 23 h 47"/>
              <a:gd name="T74" fmla="*/ 52 w 61"/>
              <a:gd name="T75" fmla="*/ 23 h 47"/>
              <a:gd name="T76" fmla="*/ 52 w 61"/>
              <a:gd name="T77" fmla="*/ 23 h 47"/>
              <a:gd name="T78" fmla="*/ 45 w 61"/>
              <a:gd name="T79" fmla="*/ 18 h 47"/>
              <a:gd name="T80" fmla="*/ 37 w 61"/>
              <a:gd name="T81" fmla="*/ 23 h 47"/>
              <a:gd name="T82" fmla="*/ 37 w 61"/>
              <a:gd name="T83" fmla="*/ 30 h 47"/>
              <a:gd name="T84" fmla="*/ 45 w 61"/>
              <a:gd name="T85" fmla="*/ 29 h 47"/>
              <a:gd name="T86" fmla="*/ 52 w 61"/>
              <a:gd name="T87" fmla="*/ 31 h 47"/>
              <a:gd name="T88" fmla="*/ 53 w 61"/>
              <a:gd name="T89" fmla="*/ 30 h 47"/>
              <a:gd name="T90" fmla="*/ 36 w 61"/>
              <a:gd name="T91"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1" h="47">
                <a:moveTo>
                  <a:pt x="61" y="9"/>
                </a:moveTo>
                <a:cubicBezTo>
                  <a:pt x="60" y="9"/>
                  <a:pt x="59" y="7"/>
                  <a:pt x="56" y="5"/>
                </a:cubicBezTo>
                <a:cubicBezTo>
                  <a:pt x="54" y="2"/>
                  <a:pt x="50" y="0"/>
                  <a:pt x="44" y="0"/>
                </a:cubicBezTo>
                <a:cubicBezTo>
                  <a:pt x="39" y="0"/>
                  <a:pt x="35" y="2"/>
                  <a:pt x="33" y="5"/>
                </a:cubicBezTo>
                <a:cubicBezTo>
                  <a:pt x="32" y="5"/>
                  <a:pt x="31" y="6"/>
                  <a:pt x="31" y="7"/>
                </a:cubicBezTo>
                <a:cubicBezTo>
                  <a:pt x="30" y="6"/>
                  <a:pt x="29" y="5"/>
                  <a:pt x="28" y="5"/>
                </a:cubicBezTo>
                <a:cubicBezTo>
                  <a:pt x="26" y="2"/>
                  <a:pt x="22" y="0"/>
                  <a:pt x="16" y="0"/>
                </a:cubicBezTo>
                <a:cubicBezTo>
                  <a:pt x="11" y="0"/>
                  <a:pt x="7" y="2"/>
                  <a:pt x="4" y="5"/>
                </a:cubicBezTo>
                <a:cubicBezTo>
                  <a:pt x="2" y="7"/>
                  <a:pt x="1" y="9"/>
                  <a:pt x="1" y="9"/>
                </a:cubicBezTo>
                <a:cubicBezTo>
                  <a:pt x="0" y="11"/>
                  <a:pt x="0" y="11"/>
                  <a:pt x="0" y="11"/>
                </a:cubicBezTo>
                <a:cubicBezTo>
                  <a:pt x="0" y="45"/>
                  <a:pt x="0" y="45"/>
                  <a:pt x="0" y="45"/>
                </a:cubicBezTo>
                <a:cubicBezTo>
                  <a:pt x="4" y="46"/>
                  <a:pt x="4" y="46"/>
                  <a:pt x="4" y="46"/>
                </a:cubicBezTo>
                <a:cubicBezTo>
                  <a:pt x="4" y="46"/>
                  <a:pt x="4" y="46"/>
                  <a:pt x="4" y="46"/>
                </a:cubicBezTo>
                <a:cubicBezTo>
                  <a:pt x="4" y="46"/>
                  <a:pt x="6" y="44"/>
                  <a:pt x="8" y="42"/>
                </a:cubicBezTo>
                <a:cubicBezTo>
                  <a:pt x="10" y="40"/>
                  <a:pt x="13" y="39"/>
                  <a:pt x="16" y="39"/>
                </a:cubicBezTo>
                <a:cubicBezTo>
                  <a:pt x="20" y="39"/>
                  <a:pt x="23" y="41"/>
                  <a:pt x="25" y="42"/>
                </a:cubicBezTo>
                <a:cubicBezTo>
                  <a:pt x="27" y="43"/>
                  <a:pt x="27" y="44"/>
                  <a:pt x="28" y="45"/>
                </a:cubicBezTo>
                <a:cubicBezTo>
                  <a:pt x="28" y="46"/>
                  <a:pt x="28" y="46"/>
                  <a:pt x="28" y="46"/>
                </a:cubicBezTo>
                <a:cubicBezTo>
                  <a:pt x="29" y="46"/>
                  <a:pt x="29" y="46"/>
                  <a:pt x="29" y="46"/>
                </a:cubicBezTo>
                <a:cubicBezTo>
                  <a:pt x="29" y="47"/>
                  <a:pt x="30" y="47"/>
                  <a:pt x="31" y="47"/>
                </a:cubicBezTo>
                <a:cubicBezTo>
                  <a:pt x="31" y="47"/>
                  <a:pt x="32" y="47"/>
                  <a:pt x="33" y="46"/>
                </a:cubicBezTo>
                <a:cubicBezTo>
                  <a:pt x="33" y="46"/>
                  <a:pt x="34" y="44"/>
                  <a:pt x="36" y="42"/>
                </a:cubicBezTo>
                <a:cubicBezTo>
                  <a:pt x="38" y="40"/>
                  <a:pt x="41" y="39"/>
                  <a:pt x="44" y="39"/>
                </a:cubicBezTo>
                <a:cubicBezTo>
                  <a:pt x="48" y="39"/>
                  <a:pt x="51" y="41"/>
                  <a:pt x="54" y="42"/>
                </a:cubicBezTo>
                <a:cubicBezTo>
                  <a:pt x="55" y="43"/>
                  <a:pt x="55" y="44"/>
                  <a:pt x="56" y="45"/>
                </a:cubicBezTo>
                <a:cubicBezTo>
                  <a:pt x="57" y="46"/>
                  <a:pt x="57" y="46"/>
                  <a:pt x="57" y="46"/>
                </a:cubicBezTo>
                <a:cubicBezTo>
                  <a:pt x="57" y="46"/>
                  <a:pt x="57" y="46"/>
                  <a:pt x="57" y="46"/>
                </a:cubicBezTo>
                <a:cubicBezTo>
                  <a:pt x="57" y="46"/>
                  <a:pt x="57" y="46"/>
                  <a:pt x="57" y="46"/>
                </a:cubicBezTo>
                <a:cubicBezTo>
                  <a:pt x="57" y="46"/>
                  <a:pt x="57" y="46"/>
                  <a:pt x="57" y="46"/>
                </a:cubicBezTo>
                <a:cubicBezTo>
                  <a:pt x="61" y="45"/>
                  <a:pt x="61" y="45"/>
                  <a:pt x="61" y="45"/>
                </a:cubicBezTo>
                <a:cubicBezTo>
                  <a:pt x="61" y="11"/>
                  <a:pt x="61" y="11"/>
                  <a:pt x="61" y="11"/>
                </a:cubicBezTo>
                <a:lnTo>
                  <a:pt x="61" y="9"/>
                </a:lnTo>
                <a:close/>
                <a:moveTo>
                  <a:pt x="28" y="39"/>
                </a:moveTo>
                <a:cubicBezTo>
                  <a:pt x="26" y="37"/>
                  <a:pt x="22" y="34"/>
                  <a:pt x="16" y="34"/>
                </a:cubicBezTo>
                <a:cubicBezTo>
                  <a:pt x="16" y="34"/>
                  <a:pt x="16" y="34"/>
                  <a:pt x="16" y="34"/>
                </a:cubicBezTo>
                <a:cubicBezTo>
                  <a:pt x="11" y="34"/>
                  <a:pt x="7" y="37"/>
                  <a:pt x="5" y="39"/>
                </a:cubicBezTo>
                <a:cubicBezTo>
                  <a:pt x="5" y="11"/>
                  <a:pt x="5" y="11"/>
                  <a:pt x="5" y="11"/>
                </a:cubicBezTo>
                <a:cubicBezTo>
                  <a:pt x="5" y="10"/>
                  <a:pt x="6" y="9"/>
                  <a:pt x="8" y="8"/>
                </a:cubicBezTo>
                <a:cubicBezTo>
                  <a:pt x="10" y="6"/>
                  <a:pt x="13" y="4"/>
                  <a:pt x="16" y="4"/>
                </a:cubicBezTo>
                <a:cubicBezTo>
                  <a:pt x="20" y="4"/>
                  <a:pt x="23" y="6"/>
                  <a:pt x="25" y="8"/>
                </a:cubicBezTo>
                <a:cubicBezTo>
                  <a:pt x="27" y="9"/>
                  <a:pt x="27" y="10"/>
                  <a:pt x="28" y="11"/>
                </a:cubicBezTo>
                <a:cubicBezTo>
                  <a:pt x="28" y="11"/>
                  <a:pt x="28" y="11"/>
                  <a:pt x="28" y="11"/>
                </a:cubicBezTo>
                <a:lnTo>
                  <a:pt x="28" y="39"/>
                </a:lnTo>
                <a:close/>
                <a:moveTo>
                  <a:pt x="56" y="39"/>
                </a:moveTo>
                <a:cubicBezTo>
                  <a:pt x="54" y="37"/>
                  <a:pt x="50" y="34"/>
                  <a:pt x="44" y="34"/>
                </a:cubicBezTo>
                <a:cubicBezTo>
                  <a:pt x="39" y="34"/>
                  <a:pt x="35" y="37"/>
                  <a:pt x="33" y="39"/>
                </a:cubicBezTo>
                <a:cubicBezTo>
                  <a:pt x="33" y="11"/>
                  <a:pt x="33" y="11"/>
                  <a:pt x="33" y="11"/>
                </a:cubicBezTo>
                <a:cubicBezTo>
                  <a:pt x="33" y="10"/>
                  <a:pt x="34" y="9"/>
                  <a:pt x="36" y="8"/>
                </a:cubicBezTo>
                <a:cubicBezTo>
                  <a:pt x="38" y="6"/>
                  <a:pt x="41" y="4"/>
                  <a:pt x="44" y="4"/>
                </a:cubicBezTo>
                <a:cubicBezTo>
                  <a:pt x="48" y="4"/>
                  <a:pt x="51" y="6"/>
                  <a:pt x="54" y="8"/>
                </a:cubicBezTo>
                <a:cubicBezTo>
                  <a:pt x="55" y="9"/>
                  <a:pt x="55" y="10"/>
                  <a:pt x="56" y="11"/>
                </a:cubicBezTo>
                <a:cubicBezTo>
                  <a:pt x="56" y="11"/>
                  <a:pt x="56" y="11"/>
                  <a:pt x="56" y="11"/>
                </a:cubicBezTo>
                <a:lnTo>
                  <a:pt x="56" y="39"/>
                </a:lnTo>
                <a:close/>
                <a:moveTo>
                  <a:pt x="7" y="13"/>
                </a:moveTo>
                <a:cubicBezTo>
                  <a:pt x="9" y="16"/>
                  <a:pt x="9" y="16"/>
                  <a:pt x="9" y="16"/>
                </a:cubicBezTo>
                <a:cubicBezTo>
                  <a:pt x="9" y="16"/>
                  <a:pt x="9" y="16"/>
                  <a:pt x="9" y="16"/>
                </a:cubicBezTo>
                <a:cubicBezTo>
                  <a:pt x="9" y="16"/>
                  <a:pt x="12" y="14"/>
                  <a:pt x="17" y="14"/>
                </a:cubicBezTo>
                <a:cubicBezTo>
                  <a:pt x="19" y="14"/>
                  <a:pt x="21" y="15"/>
                  <a:pt x="22" y="15"/>
                </a:cubicBezTo>
                <a:cubicBezTo>
                  <a:pt x="23" y="15"/>
                  <a:pt x="24" y="16"/>
                  <a:pt x="24" y="16"/>
                </a:cubicBezTo>
                <a:cubicBezTo>
                  <a:pt x="24" y="16"/>
                  <a:pt x="24" y="16"/>
                  <a:pt x="24" y="16"/>
                </a:cubicBezTo>
                <a:cubicBezTo>
                  <a:pt x="24" y="16"/>
                  <a:pt x="24" y="16"/>
                  <a:pt x="24" y="16"/>
                </a:cubicBezTo>
                <a:cubicBezTo>
                  <a:pt x="24" y="16"/>
                  <a:pt x="24" y="16"/>
                  <a:pt x="24" y="16"/>
                </a:cubicBezTo>
                <a:cubicBezTo>
                  <a:pt x="25" y="15"/>
                  <a:pt x="25" y="15"/>
                  <a:pt x="25" y="15"/>
                </a:cubicBezTo>
                <a:cubicBezTo>
                  <a:pt x="26" y="13"/>
                  <a:pt x="26" y="13"/>
                  <a:pt x="26" y="13"/>
                </a:cubicBezTo>
                <a:cubicBezTo>
                  <a:pt x="26" y="13"/>
                  <a:pt x="23" y="11"/>
                  <a:pt x="17" y="11"/>
                </a:cubicBezTo>
                <a:cubicBezTo>
                  <a:pt x="11" y="11"/>
                  <a:pt x="8" y="13"/>
                  <a:pt x="7" y="13"/>
                </a:cubicBezTo>
                <a:close/>
                <a:moveTo>
                  <a:pt x="9" y="23"/>
                </a:moveTo>
                <a:cubicBezTo>
                  <a:pt x="9" y="23"/>
                  <a:pt x="12" y="22"/>
                  <a:pt x="17" y="22"/>
                </a:cubicBezTo>
                <a:cubicBezTo>
                  <a:pt x="19" y="22"/>
                  <a:pt x="21" y="22"/>
                  <a:pt x="22" y="22"/>
                </a:cubicBezTo>
                <a:cubicBezTo>
                  <a:pt x="23" y="23"/>
                  <a:pt x="24" y="23"/>
                  <a:pt x="24" y="23"/>
                </a:cubicBezTo>
                <a:cubicBezTo>
                  <a:pt x="24" y="23"/>
                  <a:pt x="24" y="23"/>
                  <a:pt x="24" y="23"/>
                </a:cubicBezTo>
                <a:cubicBezTo>
                  <a:pt x="24" y="23"/>
                  <a:pt x="24" y="23"/>
                  <a:pt x="24" y="23"/>
                </a:cubicBezTo>
                <a:cubicBezTo>
                  <a:pt x="24" y="23"/>
                  <a:pt x="24" y="23"/>
                  <a:pt x="24" y="23"/>
                </a:cubicBezTo>
                <a:cubicBezTo>
                  <a:pt x="25" y="23"/>
                  <a:pt x="25" y="23"/>
                  <a:pt x="25" y="23"/>
                </a:cubicBezTo>
                <a:cubicBezTo>
                  <a:pt x="26" y="21"/>
                  <a:pt x="26" y="21"/>
                  <a:pt x="26" y="21"/>
                </a:cubicBezTo>
                <a:cubicBezTo>
                  <a:pt x="26" y="20"/>
                  <a:pt x="23" y="18"/>
                  <a:pt x="17" y="18"/>
                </a:cubicBezTo>
                <a:cubicBezTo>
                  <a:pt x="11" y="18"/>
                  <a:pt x="8" y="20"/>
                  <a:pt x="7" y="21"/>
                </a:cubicBezTo>
                <a:cubicBezTo>
                  <a:pt x="9" y="23"/>
                  <a:pt x="9" y="23"/>
                  <a:pt x="9" y="23"/>
                </a:cubicBezTo>
                <a:cubicBezTo>
                  <a:pt x="9" y="23"/>
                  <a:pt x="9" y="23"/>
                  <a:pt x="9" y="23"/>
                </a:cubicBezTo>
                <a:close/>
                <a:moveTo>
                  <a:pt x="7" y="28"/>
                </a:moveTo>
                <a:cubicBezTo>
                  <a:pt x="9" y="30"/>
                  <a:pt x="9" y="30"/>
                  <a:pt x="9" y="30"/>
                </a:cubicBezTo>
                <a:cubicBezTo>
                  <a:pt x="9" y="30"/>
                  <a:pt x="9" y="30"/>
                  <a:pt x="9" y="30"/>
                </a:cubicBezTo>
                <a:cubicBezTo>
                  <a:pt x="9" y="31"/>
                  <a:pt x="9" y="31"/>
                  <a:pt x="9" y="31"/>
                </a:cubicBezTo>
                <a:cubicBezTo>
                  <a:pt x="9" y="31"/>
                  <a:pt x="9" y="31"/>
                  <a:pt x="9" y="31"/>
                </a:cubicBezTo>
                <a:cubicBezTo>
                  <a:pt x="10" y="31"/>
                  <a:pt x="12" y="29"/>
                  <a:pt x="17" y="29"/>
                </a:cubicBezTo>
                <a:cubicBezTo>
                  <a:pt x="19" y="29"/>
                  <a:pt x="21" y="29"/>
                  <a:pt x="22" y="30"/>
                </a:cubicBezTo>
                <a:cubicBezTo>
                  <a:pt x="23" y="30"/>
                  <a:pt x="24" y="30"/>
                  <a:pt x="24" y="30"/>
                </a:cubicBezTo>
                <a:cubicBezTo>
                  <a:pt x="24" y="31"/>
                  <a:pt x="24" y="31"/>
                  <a:pt x="24" y="31"/>
                </a:cubicBezTo>
                <a:cubicBezTo>
                  <a:pt x="24" y="31"/>
                  <a:pt x="24" y="31"/>
                  <a:pt x="24" y="31"/>
                </a:cubicBezTo>
                <a:cubicBezTo>
                  <a:pt x="24" y="31"/>
                  <a:pt x="24" y="31"/>
                  <a:pt x="24" y="31"/>
                </a:cubicBezTo>
                <a:cubicBezTo>
                  <a:pt x="25" y="30"/>
                  <a:pt x="25" y="30"/>
                  <a:pt x="25" y="30"/>
                </a:cubicBezTo>
                <a:cubicBezTo>
                  <a:pt x="26" y="28"/>
                  <a:pt x="26" y="28"/>
                  <a:pt x="26" y="28"/>
                </a:cubicBezTo>
                <a:cubicBezTo>
                  <a:pt x="26" y="28"/>
                  <a:pt x="23" y="25"/>
                  <a:pt x="17" y="25"/>
                </a:cubicBezTo>
                <a:cubicBezTo>
                  <a:pt x="11" y="25"/>
                  <a:pt x="8" y="28"/>
                  <a:pt x="7" y="28"/>
                </a:cubicBezTo>
                <a:close/>
                <a:moveTo>
                  <a:pt x="52" y="16"/>
                </a:moveTo>
                <a:cubicBezTo>
                  <a:pt x="53" y="15"/>
                  <a:pt x="53" y="15"/>
                  <a:pt x="53" y="15"/>
                </a:cubicBezTo>
                <a:cubicBezTo>
                  <a:pt x="52" y="16"/>
                  <a:pt x="52" y="16"/>
                  <a:pt x="52" y="16"/>
                </a:cubicBezTo>
                <a:cubicBezTo>
                  <a:pt x="52" y="16"/>
                  <a:pt x="52" y="16"/>
                  <a:pt x="52" y="16"/>
                </a:cubicBezTo>
                <a:close/>
                <a:moveTo>
                  <a:pt x="37" y="16"/>
                </a:moveTo>
                <a:cubicBezTo>
                  <a:pt x="38" y="16"/>
                  <a:pt x="38" y="16"/>
                  <a:pt x="38" y="16"/>
                </a:cubicBezTo>
                <a:cubicBezTo>
                  <a:pt x="38" y="16"/>
                  <a:pt x="40" y="14"/>
                  <a:pt x="45" y="14"/>
                </a:cubicBezTo>
                <a:cubicBezTo>
                  <a:pt x="48" y="14"/>
                  <a:pt x="49" y="15"/>
                  <a:pt x="51" y="15"/>
                </a:cubicBezTo>
                <a:cubicBezTo>
                  <a:pt x="51" y="15"/>
                  <a:pt x="52" y="16"/>
                  <a:pt x="52" y="16"/>
                </a:cubicBezTo>
                <a:cubicBezTo>
                  <a:pt x="52" y="16"/>
                  <a:pt x="52" y="16"/>
                  <a:pt x="52" y="16"/>
                </a:cubicBezTo>
                <a:cubicBezTo>
                  <a:pt x="52" y="16"/>
                  <a:pt x="52" y="16"/>
                  <a:pt x="52" y="16"/>
                </a:cubicBezTo>
                <a:cubicBezTo>
                  <a:pt x="54" y="13"/>
                  <a:pt x="54" y="13"/>
                  <a:pt x="54" y="13"/>
                </a:cubicBezTo>
                <a:cubicBezTo>
                  <a:pt x="54" y="13"/>
                  <a:pt x="51" y="11"/>
                  <a:pt x="45" y="11"/>
                </a:cubicBezTo>
                <a:cubicBezTo>
                  <a:pt x="39" y="11"/>
                  <a:pt x="36" y="13"/>
                  <a:pt x="36" y="13"/>
                </a:cubicBezTo>
                <a:cubicBezTo>
                  <a:pt x="38" y="16"/>
                  <a:pt x="38" y="16"/>
                  <a:pt x="38" y="16"/>
                </a:cubicBezTo>
                <a:lnTo>
                  <a:pt x="37" y="16"/>
                </a:lnTo>
                <a:close/>
                <a:moveTo>
                  <a:pt x="38" y="23"/>
                </a:moveTo>
                <a:cubicBezTo>
                  <a:pt x="38" y="23"/>
                  <a:pt x="40" y="22"/>
                  <a:pt x="45" y="22"/>
                </a:cubicBezTo>
                <a:cubicBezTo>
                  <a:pt x="48" y="22"/>
                  <a:pt x="49" y="22"/>
                  <a:pt x="51" y="22"/>
                </a:cubicBezTo>
                <a:cubicBezTo>
                  <a:pt x="51" y="23"/>
                  <a:pt x="52" y="23"/>
                  <a:pt x="52" y="23"/>
                </a:cubicBezTo>
                <a:cubicBezTo>
                  <a:pt x="52" y="23"/>
                  <a:pt x="52" y="23"/>
                  <a:pt x="52" y="23"/>
                </a:cubicBezTo>
                <a:cubicBezTo>
                  <a:pt x="52" y="23"/>
                  <a:pt x="52" y="23"/>
                  <a:pt x="52" y="23"/>
                </a:cubicBezTo>
                <a:cubicBezTo>
                  <a:pt x="52" y="23"/>
                  <a:pt x="52" y="23"/>
                  <a:pt x="52" y="23"/>
                </a:cubicBezTo>
                <a:cubicBezTo>
                  <a:pt x="53" y="23"/>
                  <a:pt x="53" y="23"/>
                  <a:pt x="53" y="23"/>
                </a:cubicBezTo>
                <a:cubicBezTo>
                  <a:pt x="54" y="21"/>
                  <a:pt x="54" y="21"/>
                  <a:pt x="54" y="21"/>
                </a:cubicBezTo>
                <a:cubicBezTo>
                  <a:pt x="54" y="20"/>
                  <a:pt x="51" y="18"/>
                  <a:pt x="45" y="18"/>
                </a:cubicBezTo>
                <a:cubicBezTo>
                  <a:pt x="39" y="18"/>
                  <a:pt x="36" y="20"/>
                  <a:pt x="36" y="21"/>
                </a:cubicBezTo>
                <a:cubicBezTo>
                  <a:pt x="38" y="23"/>
                  <a:pt x="38" y="23"/>
                  <a:pt x="38" y="23"/>
                </a:cubicBezTo>
                <a:cubicBezTo>
                  <a:pt x="37" y="23"/>
                  <a:pt x="37" y="23"/>
                  <a:pt x="37" y="23"/>
                </a:cubicBezTo>
                <a:lnTo>
                  <a:pt x="38" y="23"/>
                </a:lnTo>
                <a:close/>
                <a:moveTo>
                  <a:pt x="36" y="28"/>
                </a:moveTo>
                <a:cubicBezTo>
                  <a:pt x="37" y="30"/>
                  <a:pt x="37" y="30"/>
                  <a:pt x="37" y="30"/>
                </a:cubicBezTo>
                <a:cubicBezTo>
                  <a:pt x="38" y="31"/>
                  <a:pt x="38" y="31"/>
                  <a:pt x="38" y="31"/>
                </a:cubicBezTo>
                <a:cubicBezTo>
                  <a:pt x="38" y="31"/>
                  <a:pt x="38" y="31"/>
                  <a:pt x="38" y="31"/>
                </a:cubicBezTo>
                <a:cubicBezTo>
                  <a:pt x="38" y="31"/>
                  <a:pt x="40" y="29"/>
                  <a:pt x="45" y="29"/>
                </a:cubicBezTo>
                <a:cubicBezTo>
                  <a:pt x="48" y="29"/>
                  <a:pt x="49" y="29"/>
                  <a:pt x="51" y="30"/>
                </a:cubicBezTo>
                <a:cubicBezTo>
                  <a:pt x="51" y="30"/>
                  <a:pt x="52" y="30"/>
                  <a:pt x="52" y="30"/>
                </a:cubicBezTo>
                <a:cubicBezTo>
                  <a:pt x="52" y="31"/>
                  <a:pt x="52" y="31"/>
                  <a:pt x="52" y="31"/>
                </a:cubicBezTo>
                <a:cubicBezTo>
                  <a:pt x="52" y="31"/>
                  <a:pt x="52" y="31"/>
                  <a:pt x="52" y="31"/>
                </a:cubicBezTo>
                <a:cubicBezTo>
                  <a:pt x="52" y="31"/>
                  <a:pt x="52" y="31"/>
                  <a:pt x="52" y="31"/>
                </a:cubicBezTo>
                <a:cubicBezTo>
                  <a:pt x="53" y="30"/>
                  <a:pt x="53" y="30"/>
                  <a:pt x="53" y="30"/>
                </a:cubicBezTo>
                <a:cubicBezTo>
                  <a:pt x="54" y="28"/>
                  <a:pt x="54" y="28"/>
                  <a:pt x="54" y="28"/>
                </a:cubicBezTo>
                <a:cubicBezTo>
                  <a:pt x="54" y="28"/>
                  <a:pt x="51" y="25"/>
                  <a:pt x="45" y="25"/>
                </a:cubicBezTo>
                <a:cubicBezTo>
                  <a:pt x="39" y="25"/>
                  <a:pt x="36" y="28"/>
                  <a:pt x="36" y="28"/>
                </a:cubicBezTo>
                <a:close/>
              </a:path>
            </a:pathLst>
          </a:custGeom>
          <a:solidFill>
            <a:srgbClr val="0017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217"/>
            <a:endParaRPr lang="en-US" sz="1767">
              <a:solidFill>
                <a:srgbClr val="616161"/>
              </a:solidFill>
            </a:endParaRPr>
          </a:p>
        </p:txBody>
      </p:sp>
      <p:pic>
        <p:nvPicPr>
          <p:cNvPr id="1115" name="Picture 9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V="1">
            <a:off x="6512528" y="5233465"/>
            <a:ext cx="825384" cy="25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 name="TextBox 144"/>
          <p:cNvSpPr txBox="1"/>
          <p:nvPr/>
        </p:nvSpPr>
        <p:spPr>
          <a:xfrm>
            <a:off x="9303991" y="3761852"/>
            <a:ext cx="2472063" cy="423769"/>
          </a:xfrm>
          <a:prstGeom prst="rect">
            <a:avLst/>
          </a:prstGeom>
          <a:noFill/>
        </p:spPr>
        <p:txBody>
          <a:bodyPr wrap="square" lIns="0" tIns="0" rIns="0" bIns="0" rtlCol="0">
            <a:spAutoFit/>
          </a:bodyPr>
          <a:lstStyle/>
          <a:p>
            <a:pPr defTabSz="1242843">
              <a:lnSpc>
                <a:spcPct val="150000"/>
              </a:lnSpc>
            </a:pPr>
            <a:r>
              <a:rPr lang="en-US" kern="0" dirty="0">
                <a:solidFill>
                  <a:srgbClr val="FFFFFF"/>
                </a:solidFill>
                <a:latin typeface="Segoe UI Light"/>
                <a:ea typeface="Segoe UI" pitchFamily="34" charset="0"/>
                <a:cs typeface="Segoe UI Light"/>
              </a:rPr>
              <a:t>Others</a:t>
            </a:r>
          </a:p>
        </p:txBody>
      </p:sp>
      <p:pic>
        <p:nvPicPr>
          <p:cNvPr id="147" name="Picture 146"/>
          <p:cNvPicPr>
            <a:picLocks noChangeAspect="1"/>
          </p:cNvPicPr>
          <p:nvPr/>
        </p:nvPicPr>
        <p:blipFill rotWithShape="1">
          <a:blip r:embed="rId5"/>
          <a:srcRect r="31825"/>
          <a:stretch/>
        </p:blipFill>
        <p:spPr>
          <a:xfrm>
            <a:off x="9210666" y="2793740"/>
            <a:ext cx="1837290" cy="549132"/>
          </a:xfrm>
          <a:prstGeom prst="rect">
            <a:avLst/>
          </a:prstGeom>
        </p:spPr>
      </p:pic>
      <p:sp>
        <p:nvSpPr>
          <p:cNvPr id="3" name="TextBox 2"/>
          <p:cNvSpPr txBox="1"/>
          <p:nvPr/>
        </p:nvSpPr>
        <p:spPr>
          <a:xfrm>
            <a:off x="10887406" y="2793740"/>
            <a:ext cx="964046" cy="572464"/>
          </a:xfrm>
          <a:prstGeom prst="rect">
            <a:avLst/>
          </a:prstGeom>
          <a:noFill/>
        </p:spPr>
        <p:txBody>
          <a:bodyPr wrap="none" lIns="182880" tIns="146304" rIns="182880" bIns="146304" rtlCol="0">
            <a:spAutoFit/>
          </a:bodyPr>
          <a:lstStyle/>
          <a:p>
            <a:pPr defTabSz="932688">
              <a:lnSpc>
                <a:spcPct val="90000"/>
              </a:lnSpc>
            </a:pPr>
            <a:r>
              <a:rPr lang="en-US" sz="2000" dirty="0" smtClean="0">
                <a:solidFill>
                  <a:srgbClr val="FFFFFF"/>
                </a:solidFill>
              </a:rPr>
              <a:t>Code</a:t>
            </a:r>
          </a:p>
        </p:txBody>
      </p:sp>
    </p:spTree>
    <p:extLst>
      <p:ext uri="{BB962C8B-B14F-4D97-AF65-F5344CB8AC3E}">
        <p14:creationId xmlns:p14="http://schemas.microsoft.com/office/powerpoint/2010/main" val="1270834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562" y="616813"/>
            <a:ext cx="6429206" cy="2263049"/>
          </a:xfrm>
        </p:spPr>
        <p:txBody>
          <a:bodyPr/>
          <a:lstStyle/>
          <a:p>
            <a:r>
              <a:rPr lang="en-US" sz="4896" dirty="0"/>
              <a:t>FREE UPGRADE </a:t>
            </a:r>
            <a:br>
              <a:rPr lang="en-US" sz="4896" dirty="0"/>
            </a:br>
            <a:r>
              <a:rPr lang="en-US" sz="4896" dirty="0"/>
              <a:t>to Visual Studio Enterprise with MSDN</a:t>
            </a:r>
          </a:p>
        </p:txBody>
      </p:sp>
      <p:sp>
        <p:nvSpPr>
          <p:cNvPr id="5" name="TextBox 4"/>
          <p:cNvSpPr txBox="1"/>
          <p:nvPr/>
        </p:nvSpPr>
        <p:spPr>
          <a:xfrm>
            <a:off x="6024226" y="2988836"/>
            <a:ext cx="6380604" cy="4005689"/>
          </a:xfrm>
          <a:prstGeom prst="rect">
            <a:avLst/>
          </a:prstGeom>
          <a:solidFill>
            <a:schemeClr val="bg2"/>
          </a:solidFill>
        </p:spPr>
        <p:txBody>
          <a:bodyPr wrap="square" lIns="466302" tIns="466302" rtlCol="0">
            <a:noAutofit/>
          </a:bodyPr>
          <a:lstStyle/>
          <a:p>
            <a:pPr defTabSz="932597"/>
            <a:r>
              <a:rPr lang="en-US" sz="2856" dirty="0">
                <a:gradFill>
                  <a:gsLst>
                    <a:gs pos="20354">
                      <a:srgbClr val="FFFFFF"/>
                    </a:gs>
                    <a:gs pos="40000">
                      <a:srgbClr val="FFFFFF"/>
                    </a:gs>
                  </a:gsLst>
                  <a:lin ang="0" scaled="0"/>
                </a:gradFill>
              </a:rPr>
              <a:t>Learn more about this offer: </a:t>
            </a:r>
            <a:r>
              <a:rPr lang="en-US" sz="2856" b="1" dirty="0">
                <a:gradFill>
                  <a:gsLst>
                    <a:gs pos="20354">
                      <a:srgbClr val="FFFFFF"/>
                    </a:gs>
                    <a:gs pos="40000">
                      <a:srgbClr val="FFFFFF"/>
                    </a:gs>
                  </a:gsLst>
                  <a:lin ang="0" scaled="0"/>
                </a:gradFill>
                <a:hlinkClick r:id="rId3"/>
              </a:rPr>
              <a:t>http://aka.ms/nbtbvs</a:t>
            </a:r>
            <a:endParaRPr lang="en-US" sz="2856" b="1" dirty="0">
              <a:gradFill>
                <a:gsLst>
                  <a:gs pos="20354">
                    <a:srgbClr val="FFFFFF"/>
                  </a:gs>
                  <a:gs pos="40000">
                    <a:srgbClr val="FFFFFF"/>
                  </a:gs>
                </a:gsLst>
                <a:lin ang="0" scaled="0"/>
              </a:gradFill>
            </a:endParaRPr>
          </a:p>
          <a:p>
            <a:pPr defTabSz="932597"/>
            <a:endParaRPr lang="en-US" sz="2856" b="1" dirty="0">
              <a:gradFill>
                <a:gsLst>
                  <a:gs pos="20354">
                    <a:srgbClr val="FFFFFF"/>
                  </a:gs>
                  <a:gs pos="40000">
                    <a:srgbClr val="FFFFFF"/>
                  </a:gs>
                </a:gsLst>
                <a:lin ang="0" scaled="0"/>
              </a:gradFill>
            </a:endParaRPr>
          </a:p>
          <a:p>
            <a:pPr defTabSz="932597"/>
            <a:r>
              <a:rPr lang="en-US" sz="2856" dirty="0">
                <a:gradFill>
                  <a:gsLst>
                    <a:gs pos="20354">
                      <a:srgbClr val="FFFFFF"/>
                    </a:gs>
                    <a:gs pos="40000">
                      <a:srgbClr val="FFFFFF"/>
                    </a:gs>
                  </a:gsLst>
                  <a:lin ang="0" scaled="0"/>
                </a:gradFill>
                <a:ea typeface="Segoe UI Emoji" panose="020B0502040204020203" pitchFamily="34" charset="0"/>
                <a:cs typeface="Segoe UI Semilight" panose="020B0402040204020203" pitchFamily="34" charset="0"/>
              </a:rPr>
              <a:t>Learn more about Visual Studio 2015 at our in-person or online events: </a:t>
            </a:r>
            <a:r>
              <a:rPr lang="en-US" sz="2856" b="1" dirty="0">
                <a:gradFill>
                  <a:gsLst>
                    <a:gs pos="20354">
                      <a:srgbClr val="FFFFFF"/>
                    </a:gs>
                    <a:gs pos="40000">
                      <a:srgbClr val="FFFFFF"/>
                    </a:gs>
                  </a:gsLst>
                  <a:lin ang="0" scaled="0"/>
                </a:gradFill>
                <a:ea typeface="Segoe UI Emoji" panose="020B0502040204020203" pitchFamily="34" charset="0"/>
                <a:cs typeface="Segoe UI Semilight" panose="020B0402040204020203" pitchFamily="34" charset="0"/>
                <a:hlinkClick r:id="rId4"/>
              </a:rPr>
              <a:t>http://aka.ms/nbtbevents</a:t>
            </a:r>
            <a:endParaRPr lang="en-US" sz="2856" dirty="0">
              <a:gradFill>
                <a:gsLst>
                  <a:gs pos="20354">
                    <a:srgbClr val="FFFFFF"/>
                  </a:gs>
                  <a:gs pos="40000">
                    <a:srgbClr val="FFFFFF"/>
                  </a:gs>
                </a:gsLst>
                <a:lin ang="0" scaled="0"/>
              </a:gradFill>
              <a:latin typeface="Times New Roman" panose="02020603050405020304" pitchFamily="18" charset="0"/>
              <a:ea typeface="Calibri" panose="020F0502020204030204" pitchFamily="34" charset="0"/>
            </a:endParaRPr>
          </a:p>
          <a:p>
            <a:pPr defTabSz="932597"/>
            <a:endParaRPr lang="en-US" sz="2856" b="1" dirty="0">
              <a:gradFill>
                <a:gsLst>
                  <a:gs pos="20354">
                    <a:srgbClr val="FFFFFF"/>
                  </a:gs>
                  <a:gs pos="40000">
                    <a:srgbClr val="FFFFFF"/>
                  </a:gs>
                </a:gsLst>
                <a:lin ang="0" scaled="0"/>
              </a:gradFill>
            </a:endParaRPr>
          </a:p>
        </p:txBody>
      </p:sp>
      <p:sp>
        <p:nvSpPr>
          <p:cNvPr id="7" name="Rectangle 6"/>
          <p:cNvSpPr/>
          <p:nvPr/>
        </p:nvSpPr>
        <p:spPr bwMode="auto">
          <a:xfrm>
            <a:off x="881" y="3011673"/>
            <a:ext cx="6023347" cy="3982852"/>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53" fontAlgn="base">
              <a:spcBef>
                <a:spcPct val="0"/>
              </a:spcBef>
              <a:spcAft>
                <a:spcPct val="0"/>
              </a:spcAft>
            </a:pPr>
            <a:endParaRPr lang="en-US" sz="2040" dirty="0">
              <a:gradFill>
                <a:gsLst>
                  <a:gs pos="16814">
                    <a:srgbClr val="FFFFFF"/>
                  </a:gs>
                  <a:gs pos="46000">
                    <a:srgbClr val="FFFFFF"/>
                  </a:gs>
                </a:gsLst>
                <a:lin ang="5400000" scaled="0"/>
              </a:gradFill>
            </a:endParaRPr>
          </a:p>
        </p:txBody>
      </p:sp>
      <p:sp>
        <p:nvSpPr>
          <p:cNvPr id="9" name="Text Placeholder 1"/>
          <p:cNvSpPr txBox="1">
            <a:spLocks/>
          </p:cNvSpPr>
          <p:nvPr/>
        </p:nvSpPr>
        <p:spPr>
          <a:xfrm>
            <a:off x="210216" y="2988835"/>
            <a:ext cx="5604675" cy="3953908"/>
          </a:xfrm>
          <a:prstGeom prst="rect">
            <a:avLst/>
          </a:prstGeom>
        </p:spPr>
        <p:txBody>
          <a:bodyPr/>
          <a:lstStyle>
            <a:lvl1pPr marL="336118" marR="0" indent="-336118" algn="l" defTabSz="91429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21" kern="1200" spc="0" baseline="0">
                <a:gradFill>
                  <a:gsLst>
                    <a:gs pos="1250">
                      <a:schemeClr val="tx1"/>
                    </a:gs>
                    <a:gs pos="100000">
                      <a:schemeClr val="tx1"/>
                    </a:gs>
                  </a:gsLst>
                  <a:lin ang="5400000" scaled="0"/>
                </a:gradFill>
                <a:latin typeface="+mj-lt"/>
                <a:ea typeface="+mn-ea"/>
                <a:cs typeface="+mn-cs"/>
              </a:defRPr>
            </a:lvl1pPr>
            <a:lvl2pPr marL="572646" marR="0" indent="-236528" algn="l" defTabSz="91429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275" marR="0" indent="-224079" algn="l" defTabSz="91429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3pPr>
            <a:lvl4pPr marL="1008354" marR="0" indent="-224079" algn="l" defTabSz="91429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765" kern="1200" spc="0" baseline="0">
                <a:gradFill>
                  <a:gsLst>
                    <a:gs pos="1250">
                      <a:schemeClr val="tx1"/>
                    </a:gs>
                    <a:gs pos="100000">
                      <a:schemeClr val="tx1"/>
                    </a:gs>
                  </a:gsLst>
                  <a:lin ang="5400000" scaled="0"/>
                </a:gradFill>
                <a:latin typeface="+mn-lt"/>
                <a:ea typeface="+mn-ea"/>
                <a:cs typeface="+mn-cs"/>
              </a:defRPr>
            </a:lvl4pPr>
            <a:lvl5pPr marL="1232432" marR="0" indent="-224079" algn="l" defTabSz="91429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765" kern="1200" spc="0" baseline="0">
                <a:gradFill>
                  <a:gsLst>
                    <a:gs pos="1250">
                      <a:schemeClr val="tx1"/>
                    </a:gs>
                    <a:gs pos="100000">
                      <a:schemeClr val="tx1"/>
                    </a:gs>
                  </a:gsLst>
                  <a:lin ang="5400000" scaled="0"/>
                </a:gradFill>
                <a:latin typeface="+mn-lt"/>
                <a:ea typeface="+mn-ea"/>
                <a:cs typeface="+mn-cs"/>
              </a:defRPr>
            </a:lvl5pPr>
            <a:lvl6pPr marL="2514307" indent="-228574" algn="l" defTabSz="914293"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456" indent="-228574" algn="l" defTabSz="914293"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602" indent="-228574" algn="l" defTabSz="914293"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750" indent="-228574" algn="l" defTabSz="914293"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defTabSz="932563">
              <a:buClrTx/>
              <a:buNone/>
            </a:pPr>
            <a:endParaRPr lang="en-US" sz="2856" dirty="0">
              <a:gradFill>
                <a:gsLst>
                  <a:gs pos="1299">
                    <a:srgbClr val="404040"/>
                  </a:gs>
                  <a:gs pos="100000">
                    <a:srgbClr val="404040"/>
                  </a:gs>
                </a:gsLst>
                <a:lin ang="5400000" scaled="0"/>
              </a:gradFill>
            </a:endParaRPr>
          </a:p>
          <a:p>
            <a:pPr marL="0" indent="0" defTabSz="932563">
              <a:buClrTx/>
              <a:buNone/>
            </a:pPr>
            <a:r>
              <a:rPr lang="en-US" sz="2856" dirty="0">
                <a:gradFill>
                  <a:gsLst>
                    <a:gs pos="1299">
                      <a:srgbClr val="404040"/>
                    </a:gs>
                    <a:gs pos="100000">
                      <a:srgbClr val="404040"/>
                    </a:gs>
                  </a:gsLst>
                  <a:lin ang="5400000" scaled="0"/>
                </a:gradFill>
              </a:rPr>
              <a:t>There’s no better time than now to get ready for the release of Visual Studio 2015! </a:t>
            </a:r>
            <a:br>
              <a:rPr lang="en-US" sz="2856" dirty="0">
                <a:gradFill>
                  <a:gsLst>
                    <a:gs pos="1299">
                      <a:srgbClr val="404040"/>
                    </a:gs>
                    <a:gs pos="100000">
                      <a:srgbClr val="404040"/>
                    </a:gs>
                  </a:gsLst>
                  <a:lin ang="5400000" scaled="0"/>
                </a:gradFill>
              </a:rPr>
            </a:br>
            <a:endParaRPr lang="en-US" sz="2856" dirty="0">
              <a:gradFill>
                <a:gsLst>
                  <a:gs pos="1299">
                    <a:srgbClr val="404040"/>
                  </a:gs>
                  <a:gs pos="100000">
                    <a:srgbClr val="404040"/>
                  </a:gs>
                </a:gsLst>
                <a:lin ang="5400000" scaled="0"/>
              </a:gradFill>
            </a:endParaRPr>
          </a:p>
          <a:p>
            <a:pPr marL="0" indent="0" defTabSz="932563">
              <a:buClrTx/>
              <a:buNone/>
            </a:pPr>
            <a:r>
              <a:rPr lang="en-US" sz="2856" dirty="0">
                <a:gradFill>
                  <a:gsLst>
                    <a:gs pos="1299">
                      <a:srgbClr val="404040"/>
                    </a:gs>
                    <a:gs pos="100000">
                      <a:srgbClr val="404040"/>
                    </a:gs>
                  </a:gsLst>
                  <a:lin ang="5400000" scaled="0"/>
                </a:gradFill>
              </a:rPr>
              <a:t>For a </a:t>
            </a:r>
            <a:r>
              <a:rPr lang="en-US" sz="2856" b="1" i="1" dirty="0">
                <a:gradFill>
                  <a:gsLst>
                    <a:gs pos="1299">
                      <a:srgbClr val="404040"/>
                    </a:gs>
                    <a:gs pos="100000">
                      <a:srgbClr val="404040"/>
                    </a:gs>
                  </a:gsLst>
                  <a:lin ang="5400000" scaled="0"/>
                </a:gradFill>
              </a:rPr>
              <a:t>limited time</a:t>
            </a:r>
            <a:r>
              <a:rPr lang="en-US" sz="2856" i="1" dirty="0">
                <a:gradFill>
                  <a:gsLst>
                    <a:gs pos="1299">
                      <a:srgbClr val="404040"/>
                    </a:gs>
                    <a:gs pos="100000">
                      <a:srgbClr val="404040"/>
                    </a:gs>
                  </a:gsLst>
                  <a:lin ang="5400000" scaled="0"/>
                </a:gradFill>
              </a:rPr>
              <a:t>, </a:t>
            </a:r>
            <a:r>
              <a:rPr lang="en-US" sz="2856" dirty="0">
                <a:gradFill>
                  <a:gsLst>
                    <a:gs pos="1299">
                      <a:srgbClr val="404040"/>
                    </a:gs>
                    <a:gs pos="100000">
                      <a:srgbClr val="404040"/>
                    </a:gs>
                  </a:gsLst>
                  <a:lin ang="5400000" scaled="0"/>
                </a:gradFill>
              </a:rPr>
              <a:t>get a </a:t>
            </a:r>
            <a:r>
              <a:rPr lang="en-US" sz="2856" b="1" i="1" dirty="0">
                <a:gradFill>
                  <a:gsLst>
                    <a:gs pos="1299">
                      <a:srgbClr val="404040"/>
                    </a:gs>
                    <a:gs pos="100000">
                      <a:srgbClr val="404040"/>
                    </a:gs>
                  </a:gsLst>
                  <a:lin ang="5400000" scaled="0"/>
                </a:gradFill>
              </a:rPr>
              <a:t>free</a:t>
            </a:r>
            <a:r>
              <a:rPr lang="en-US" sz="2856" dirty="0">
                <a:gradFill>
                  <a:gsLst>
                    <a:gs pos="1299">
                      <a:srgbClr val="404040"/>
                    </a:gs>
                    <a:gs pos="100000">
                      <a:srgbClr val="404040"/>
                    </a:gs>
                  </a:gsLst>
                  <a:lin ang="5400000" scaled="0"/>
                </a:gradFill>
              </a:rPr>
              <a:t> upgrade to Visual Studio Enterprise with MSDN</a:t>
            </a: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2" y="0"/>
            <a:ext cx="6023346" cy="3011673"/>
          </a:xfrm>
          <a:prstGeom prst="rect">
            <a:avLst/>
          </a:prstGeom>
        </p:spPr>
      </p:pic>
    </p:spTree>
    <p:extLst>
      <p:ext uri="{BB962C8B-B14F-4D97-AF65-F5344CB8AC3E}">
        <p14:creationId xmlns:p14="http://schemas.microsoft.com/office/powerpoint/2010/main" val="113621765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381" t="4495" r="4428" b="4311"/>
          <a:stretch/>
        </p:blipFill>
        <p:spPr bwMode="auto">
          <a:xfrm>
            <a:off x="6864125" y="1555974"/>
            <a:ext cx="3813811" cy="3813811"/>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5"/>
          <p:cNvSpPr txBox="1">
            <a:spLocks/>
          </p:cNvSpPr>
          <p:nvPr/>
        </p:nvSpPr>
        <p:spPr>
          <a:xfrm>
            <a:off x="5380179" y="5515801"/>
            <a:ext cx="7238858" cy="1306512"/>
          </a:xfrm>
          <a:prstGeom prst="rect">
            <a:avLst/>
          </a:prstGeom>
        </p:spPr>
        <p:txBody>
          <a:bodyPr vert="horz" wrap="square" lIns="146304" tIns="91440" rIns="146304" bIns="91440" rtlCol="0">
            <a:spAutoFit/>
          </a:bodyPr>
          <a:lstStyle>
            <a:lvl1pPr marL="0"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0354">
                      <a:schemeClr val="tx2"/>
                    </a:gs>
                    <a:gs pos="40000">
                      <a:schemeClr val="tx2"/>
                    </a:gs>
                  </a:gsLst>
                  <a:lin ang="5400000" scaled="0"/>
                </a:gradFill>
                <a:latin typeface="+mj-lt"/>
                <a:ea typeface="+mn-ea"/>
                <a:cs typeface="+mn-cs"/>
              </a:defRPr>
            </a:lvl1pPr>
            <a:lvl2pPr marL="0" marR="0" indent="0" algn="l" defTabSz="932667"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82"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57163"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685745"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742">
              <a:spcBef>
                <a:spcPct val="0"/>
              </a:spcBef>
              <a:buClr>
                <a:srgbClr val="000000"/>
              </a:buClr>
            </a:pPr>
            <a:r>
              <a:rPr lang="en-US" sz="2700" dirty="0" smtClean="0">
                <a:gradFill>
                  <a:gsLst>
                    <a:gs pos="0">
                      <a:srgbClr val="FFFFFF"/>
                    </a:gs>
                    <a:gs pos="100000">
                      <a:srgbClr val="FFFFFF"/>
                    </a:gs>
                  </a:gsLst>
                  <a:lin ang="5400000" scaled="1"/>
                </a:gradFill>
              </a:rPr>
              <a:t>Visit</a:t>
            </a:r>
            <a:r>
              <a:rPr lang="en-US" sz="2700" dirty="0" smtClean="0">
                <a:gradFill>
                  <a:gsLst>
                    <a:gs pos="0">
                      <a:srgbClr val="47D8FF"/>
                    </a:gs>
                    <a:gs pos="100000">
                      <a:srgbClr val="47D8FF"/>
                    </a:gs>
                  </a:gsLst>
                  <a:lin ang="5400000" scaled="1"/>
                </a:gradFill>
              </a:rPr>
              <a:t> </a:t>
            </a:r>
            <a:r>
              <a:rPr lang="en-US" sz="2700" dirty="0" err="1" smtClean="0">
                <a:gradFill>
                  <a:gsLst>
                    <a:gs pos="0">
                      <a:srgbClr val="47D8FF"/>
                    </a:gs>
                    <a:gs pos="100000">
                      <a:srgbClr val="47D8FF"/>
                    </a:gs>
                  </a:gsLst>
                  <a:lin ang="5400000" scaled="1"/>
                </a:gradFill>
              </a:rPr>
              <a:t>Myignite</a:t>
            </a:r>
            <a:r>
              <a:rPr lang="en-US" sz="2700" dirty="0" smtClean="0">
                <a:gradFill>
                  <a:gsLst>
                    <a:gs pos="0">
                      <a:srgbClr val="47D8FF"/>
                    </a:gs>
                    <a:gs pos="100000">
                      <a:srgbClr val="47D8FF"/>
                    </a:gs>
                  </a:gsLst>
                  <a:lin ang="5400000" scaled="1"/>
                </a:gradFill>
              </a:rPr>
              <a:t> </a:t>
            </a:r>
            <a:r>
              <a:rPr lang="en-US" sz="2700" dirty="0" smtClean="0">
                <a:gradFill>
                  <a:gsLst>
                    <a:gs pos="0">
                      <a:srgbClr val="FFFFFF"/>
                    </a:gs>
                    <a:gs pos="100000">
                      <a:srgbClr val="FFFFFF"/>
                    </a:gs>
                  </a:gsLst>
                  <a:lin ang="5400000" scaled="1"/>
                </a:gradFill>
              </a:rPr>
              <a:t>at</a:t>
            </a:r>
            <a:r>
              <a:rPr lang="en-US" sz="2700" dirty="0" smtClean="0">
                <a:gradFill>
                  <a:gsLst>
                    <a:gs pos="0">
                      <a:srgbClr val="47D8FF"/>
                    </a:gs>
                    <a:gs pos="100000">
                      <a:srgbClr val="47D8FF"/>
                    </a:gs>
                  </a:gsLst>
                  <a:lin ang="5400000" scaled="1"/>
                </a:gradFill>
              </a:rPr>
              <a:t> </a:t>
            </a:r>
            <a:r>
              <a:rPr lang="en-US" sz="2700" dirty="0" smtClean="0">
                <a:gradFill>
                  <a:gsLst>
                    <a:gs pos="20354">
                      <a:srgbClr val="505050"/>
                    </a:gs>
                    <a:gs pos="40000">
                      <a:srgbClr val="505050"/>
                    </a:gs>
                  </a:gsLst>
                  <a:lin ang="5400000" scaled="0"/>
                </a:gradFill>
                <a:hlinkClick r:id="rId4"/>
              </a:rPr>
              <a:t>http://myignite.microsoft.com</a:t>
            </a:r>
            <a:r>
              <a:rPr lang="en-US" sz="2700" dirty="0" smtClean="0">
                <a:gradFill>
                  <a:gsLst>
                    <a:gs pos="20354">
                      <a:srgbClr val="505050"/>
                    </a:gs>
                    <a:gs pos="40000">
                      <a:srgbClr val="505050"/>
                    </a:gs>
                  </a:gsLst>
                  <a:lin ang="5400000" scaled="0"/>
                </a:gradFill>
              </a:rPr>
              <a:t> </a:t>
            </a:r>
            <a:r>
              <a:rPr lang="en-US" sz="2700" dirty="0" smtClean="0">
                <a:gradFill>
                  <a:gsLst>
                    <a:gs pos="0">
                      <a:srgbClr val="47D8FF"/>
                    </a:gs>
                    <a:gs pos="100000">
                      <a:srgbClr val="47D8FF"/>
                    </a:gs>
                  </a:gsLst>
                  <a:lin ang="5400000" scaled="1"/>
                </a:gradFill>
              </a:rPr>
              <a:t> </a:t>
            </a:r>
            <a:br>
              <a:rPr lang="en-US" sz="2700" dirty="0" smtClean="0">
                <a:gradFill>
                  <a:gsLst>
                    <a:gs pos="0">
                      <a:srgbClr val="47D8FF"/>
                    </a:gs>
                    <a:gs pos="100000">
                      <a:srgbClr val="47D8FF"/>
                    </a:gs>
                  </a:gsLst>
                  <a:lin ang="5400000" scaled="1"/>
                </a:gradFill>
              </a:rPr>
            </a:br>
            <a:r>
              <a:rPr lang="en-US" sz="2700" dirty="0">
                <a:gradFill>
                  <a:gsLst>
                    <a:gs pos="0">
                      <a:srgbClr val="FFFFFF"/>
                    </a:gs>
                    <a:gs pos="100000">
                      <a:srgbClr val="FFFFFF"/>
                    </a:gs>
                  </a:gsLst>
                  <a:lin ang="5400000" scaled="1"/>
                </a:gradFill>
              </a:rPr>
              <a:t>or download and use the </a:t>
            </a:r>
            <a:r>
              <a:rPr lang="en-US" sz="2700" dirty="0">
                <a:gradFill>
                  <a:gsLst>
                    <a:gs pos="0">
                      <a:srgbClr val="47D8FF"/>
                    </a:gs>
                    <a:gs pos="100000">
                      <a:srgbClr val="47D8FF"/>
                    </a:gs>
                  </a:gsLst>
                  <a:lin ang="5400000" scaled="1"/>
                </a:gradFill>
              </a:rPr>
              <a:t>Ignite </a:t>
            </a:r>
            <a:r>
              <a:rPr lang="en-US" sz="2700" dirty="0" smtClean="0">
                <a:gradFill>
                  <a:gsLst>
                    <a:gs pos="0">
                      <a:srgbClr val="47D8FF"/>
                    </a:gs>
                    <a:gs pos="100000">
                      <a:srgbClr val="47D8FF"/>
                    </a:gs>
                  </a:gsLst>
                  <a:lin ang="5400000" scaled="1"/>
                </a:gradFill>
              </a:rPr>
              <a:t>Mobile </a:t>
            </a:r>
            <a:r>
              <a:rPr lang="en-US" sz="2700" dirty="0">
                <a:gradFill>
                  <a:gsLst>
                    <a:gs pos="0">
                      <a:srgbClr val="47D8FF"/>
                    </a:gs>
                    <a:gs pos="100000">
                      <a:srgbClr val="47D8FF"/>
                    </a:gs>
                  </a:gsLst>
                  <a:lin ang="5400000" scaled="1"/>
                </a:gradFill>
              </a:rPr>
              <a:t>App</a:t>
            </a:r>
            <a:r>
              <a:rPr lang="en-US" sz="2700" dirty="0">
                <a:gradFill>
                  <a:gsLst>
                    <a:gs pos="0">
                      <a:srgbClr val="FFFFFF"/>
                    </a:gs>
                    <a:gs pos="100000">
                      <a:srgbClr val="FFFFFF"/>
                    </a:gs>
                  </a:gsLst>
                  <a:lin ang="5400000" scaled="1"/>
                </a:gradFill>
              </a:rPr>
              <a:t> </a:t>
            </a:r>
            <a:r>
              <a:rPr lang="en-US" sz="2700" dirty="0" smtClean="0">
                <a:gradFill>
                  <a:gsLst>
                    <a:gs pos="0">
                      <a:srgbClr val="FFFFFF"/>
                    </a:gs>
                    <a:gs pos="100000">
                      <a:srgbClr val="FFFFFF"/>
                    </a:gs>
                  </a:gsLst>
                  <a:lin ang="5400000" scaled="1"/>
                </a:gradFill>
              </a:rPr>
              <a:t/>
            </a:r>
            <a:br>
              <a:rPr lang="en-US" sz="2700" dirty="0" smtClean="0">
                <a:gradFill>
                  <a:gsLst>
                    <a:gs pos="0">
                      <a:srgbClr val="FFFFFF"/>
                    </a:gs>
                    <a:gs pos="100000">
                      <a:srgbClr val="FFFFFF"/>
                    </a:gs>
                  </a:gsLst>
                  <a:lin ang="5400000" scaled="1"/>
                </a:gradFill>
              </a:rPr>
            </a:br>
            <a:r>
              <a:rPr lang="en-US" sz="2700" dirty="0" smtClean="0">
                <a:gradFill>
                  <a:gsLst>
                    <a:gs pos="0">
                      <a:srgbClr val="FFFFFF"/>
                    </a:gs>
                    <a:gs pos="100000">
                      <a:srgbClr val="FFFFFF"/>
                    </a:gs>
                  </a:gsLst>
                  <a:lin ang="5400000" scaled="1"/>
                </a:gradFill>
              </a:rPr>
              <a:t>with </a:t>
            </a:r>
            <a:r>
              <a:rPr lang="en-US" sz="2700" dirty="0">
                <a:gradFill>
                  <a:gsLst>
                    <a:gs pos="0">
                      <a:srgbClr val="FFFFFF"/>
                    </a:gs>
                    <a:gs pos="100000">
                      <a:srgbClr val="FFFFFF"/>
                    </a:gs>
                  </a:gsLst>
                  <a:lin ang="5400000" scaled="1"/>
                </a:gradFill>
              </a:rPr>
              <a:t>the QR code above.</a:t>
            </a:r>
          </a:p>
        </p:txBody>
      </p:sp>
      <p:sp>
        <p:nvSpPr>
          <p:cNvPr id="11" name="Title 1"/>
          <p:cNvSpPr txBox="1">
            <a:spLocks/>
          </p:cNvSpPr>
          <p:nvPr/>
        </p:nvSpPr>
        <p:spPr>
          <a:xfrm>
            <a:off x="5380037" y="295274"/>
            <a:ext cx="6784166" cy="915989"/>
          </a:xfrm>
          <a:prstGeom prst="rect">
            <a:avLst/>
          </a:prstGeom>
        </p:spPr>
        <p:txBody>
          <a:bodyPr lIns="182880" tIns="146304" rIns="182880" bIns="146304"/>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nSpc>
                <a:spcPct val="80000"/>
              </a:lnSpc>
            </a:pPr>
            <a:r>
              <a:rPr sz="4000">
                <a:gradFill>
                  <a:gsLst>
                    <a:gs pos="1250">
                      <a:srgbClr val="FFFFFF"/>
                    </a:gs>
                    <a:gs pos="100000">
                      <a:srgbClr val="FFFFFF"/>
                    </a:gs>
                  </a:gsLst>
                  <a:lin ang="5400000" scaled="0"/>
                </a:gradFill>
              </a:rPr>
              <a:t>Please evaluate this session</a:t>
            </a:r>
          </a:p>
          <a:p>
            <a:pPr>
              <a:lnSpc>
                <a:spcPct val="80000"/>
              </a:lnSpc>
            </a:pPr>
            <a:r>
              <a:rPr sz="3200">
                <a:gradFill>
                  <a:gsLst>
                    <a:gs pos="1250">
                      <a:srgbClr val="FF8C00"/>
                    </a:gs>
                    <a:gs pos="100000">
                      <a:srgbClr val="FF8C00"/>
                    </a:gs>
                  </a:gsLst>
                  <a:lin ang="5400000" scaled="0"/>
                </a:gradFill>
              </a:rPr>
              <a:t>Your feedback is important to us!</a:t>
            </a:r>
            <a:endParaRPr sz="3600">
              <a:gradFill>
                <a:gsLst>
                  <a:gs pos="1250">
                    <a:srgbClr val="FF8C00"/>
                  </a:gs>
                  <a:gs pos="100000">
                    <a:srgbClr val="FF8C00"/>
                  </a:gs>
                </a:gsLst>
                <a:lin ang="5400000" scaled="0"/>
              </a:gradFill>
            </a:endParaRPr>
          </a:p>
        </p:txBody>
      </p:sp>
      <p:pic>
        <p:nvPicPr>
          <p:cNvPr id="14" name="Picture 13"/>
          <p:cNvPicPr>
            <a:picLocks noChangeAspect="1"/>
          </p:cNvPicPr>
          <p:nvPr/>
        </p:nvPicPr>
        <p:blipFill rotWithShape="1">
          <a:blip r:embed="rId5">
            <a:extLst>
              <a:ext uri="{28A0092B-C50C-407E-A947-70E740481C1C}">
                <a14:useLocalDpi xmlns:a14="http://schemas.microsoft.com/office/drawing/2010/main"/>
              </a:ext>
            </a:extLst>
          </a:blip>
          <a:srcRect l="14729" r="3549"/>
          <a:stretch/>
        </p:blipFill>
        <p:spPr>
          <a:xfrm>
            <a:off x="0" y="-1"/>
            <a:ext cx="5227637" cy="6994525"/>
          </a:xfrm>
          <a:prstGeom prst="rect">
            <a:avLst/>
          </a:prstGeom>
        </p:spPr>
      </p:pic>
    </p:spTree>
    <p:extLst>
      <p:ext uri="{BB962C8B-B14F-4D97-AF65-F5344CB8AC3E}">
        <p14:creationId xmlns:p14="http://schemas.microsoft.com/office/powerpoint/2010/main" val="342106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07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bwMode="auto">
          <a:xfrm>
            <a:off x="274641" y="4411662"/>
            <a:ext cx="2971799" cy="22860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3246440" y="4411662"/>
            <a:ext cx="2971799" cy="228600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37"/>
          <p:cNvSpPr/>
          <p:nvPr/>
        </p:nvSpPr>
        <p:spPr bwMode="auto">
          <a:xfrm>
            <a:off x="6218240" y="4411662"/>
            <a:ext cx="2971799" cy="228600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a:off x="9190039" y="4411662"/>
            <a:ext cx="2971799" cy="2286000"/>
          </a:xfrm>
          <a:prstGeom prst="rect">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7" name="Rectangle 46"/>
          <p:cNvSpPr/>
          <p:nvPr/>
        </p:nvSpPr>
        <p:spPr bwMode="auto">
          <a:xfrm>
            <a:off x="274641" y="2125662"/>
            <a:ext cx="2971799" cy="2286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 name="Rectangle 47"/>
          <p:cNvSpPr/>
          <p:nvPr/>
        </p:nvSpPr>
        <p:spPr bwMode="auto">
          <a:xfrm>
            <a:off x="3246440" y="2125662"/>
            <a:ext cx="2971799" cy="2286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bwMode="auto">
          <a:xfrm>
            <a:off x="6218240" y="2125662"/>
            <a:ext cx="2971799" cy="22860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 name="Rectangle 49"/>
          <p:cNvSpPr/>
          <p:nvPr/>
        </p:nvSpPr>
        <p:spPr bwMode="auto">
          <a:xfrm>
            <a:off x="9190039" y="2125662"/>
            <a:ext cx="2971799" cy="2286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itle 10"/>
          <p:cNvSpPr>
            <a:spLocks noGrp="1"/>
          </p:cNvSpPr>
          <p:nvPr>
            <p:ph type="title"/>
          </p:nvPr>
        </p:nvSpPr>
        <p:spPr/>
        <p:txBody>
          <a:bodyPr/>
          <a:lstStyle/>
          <a:p>
            <a:r>
              <a:rPr lang="en-US" dirty="0" smtClean="0"/>
              <a:t>Every company is a software company</a:t>
            </a:r>
            <a:endParaRPr lang="en-US" dirty="0"/>
          </a:p>
        </p:txBody>
      </p:sp>
      <p:pic>
        <p:nvPicPr>
          <p:cNvPr id="55" name="Picture 54"/>
          <p:cNvPicPr>
            <a:picLocks noChangeAspect="1"/>
          </p:cNvPicPr>
          <p:nvPr/>
        </p:nvPicPr>
        <p:blipFill rotWithShape="1">
          <a:blip r:embed="rId3">
            <a:grayscl/>
            <a:extLst>
              <a:ext uri="{28A0092B-C50C-407E-A947-70E740481C1C}">
                <a14:useLocalDpi xmlns:a14="http://schemas.microsoft.com/office/drawing/2010/main" val="0"/>
              </a:ext>
            </a:extLst>
          </a:blip>
          <a:srcRect l="20189" t="11036" r="4089" b="1661"/>
          <a:stretch/>
        </p:blipFill>
        <p:spPr>
          <a:xfrm>
            <a:off x="3246439" y="4411662"/>
            <a:ext cx="2971799" cy="2286000"/>
          </a:xfrm>
          <a:prstGeom prst="rect">
            <a:avLst/>
          </a:prstGeom>
        </p:spPr>
      </p:pic>
      <p:pic>
        <p:nvPicPr>
          <p:cNvPr id="58" name="Picture 57"/>
          <p:cNvPicPr>
            <a:picLocks noChangeAspect="1"/>
          </p:cNvPicPr>
          <p:nvPr/>
        </p:nvPicPr>
        <p:blipFill rotWithShape="1">
          <a:blip r:embed="rId4" cstate="print">
            <a:grayscl/>
            <a:extLst>
              <a:ext uri="{28A0092B-C50C-407E-A947-70E740481C1C}">
                <a14:useLocalDpi xmlns:a14="http://schemas.microsoft.com/office/drawing/2010/main" val="0"/>
              </a:ext>
            </a:extLst>
          </a:blip>
          <a:srcRect l="952" t="21110" r="5443" b="30827"/>
          <a:stretch/>
        </p:blipFill>
        <p:spPr>
          <a:xfrm>
            <a:off x="6218238" y="4411662"/>
            <a:ext cx="2971799" cy="2286000"/>
          </a:xfrm>
          <a:prstGeom prst="rect">
            <a:avLst/>
          </a:prstGeom>
        </p:spPr>
      </p:pic>
      <p:pic>
        <p:nvPicPr>
          <p:cNvPr id="60" name="Picture 59"/>
          <p:cNvPicPr>
            <a:picLocks noChangeAspect="1"/>
          </p:cNvPicPr>
          <p:nvPr/>
        </p:nvPicPr>
        <p:blipFill rotWithShape="1">
          <a:blip r:embed="rId5">
            <a:grayscl/>
            <a:extLst>
              <a:ext uri="{28A0092B-C50C-407E-A947-70E740481C1C}">
                <a14:useLocalDpi xmlns:a14="http://schemas.microsoft.com/office/drawing/2010/main" val="0"/>
              </a:ext>
            </a:extLst>
          </a:blip>
          <a:srcRect l="408" t="11707" r="1878" b="38121"/>
          <a:stretch/>
        </p:blipFill>
        <p:spPr>
          <a:xfrm>
            <a:off x="9190037" y="4411663"/>
            <a:ext cx="2971801" cy="2286000"/>
          </a:xfrm>
          <a:prstGeom prst="rect">
            <a:avLst/>
          </a:prstGeom>
        </p:spPr>
      </p:pic>
      <p:pic>
        <p:nvPicPr>
          <p:cNvPr id="61" name="Picture 60"/>
          <p:cNvPicPr>
            <a:picLocks noChangeAspect="1"/>
          </p:cNvPicPr>
          <p:nvPr/>
        </p:nvPicPr>
        <p:blipFill>
          <a:blip r:embed="rId6"/>
          <a:stretch>
            <a:fillRect/>
          </a:stretch>
        </p:blipFill>
        <p:spPr>
          <a:xfrm>
            <a:off x="917581" y="3042218"/>
            <a:ext cx="1685920" cy="452888"/>
          </a:xfrm>
          <a:prstGeom prst="rect">
            <a:avLst/>
          </a:prstGeom>
        </p:spPr>
      </p:pic>
      <p:pic>
        <p:nvPicPr>
          <p:cNvPr id="62" name="Picture 61"/>
          <p:cNvPicPr>
            <a:picLocks noChangeAspect="1"/>
          </p:cNvPicPr>
          <p:nvPr/>
        </p:nvPicPr>
        <p:blipFill>
          <a:blip r:embed="rId7"/>
          <a:stretch>
            <a:fillRect/>
          </a:stretch>
        </p:blipFill>
        <p:spPr>
          <a:xfrm>
            <a:off x="3660778" y="3097548"/>
            <a:ext cx="2143122" cy="304650"/>
          </a:xfrm>
          <a:prstGeom prst="rect">
            <a:avLst/>
          </a:prstGeom>
        </p:spPr>
      </p:pic>
      <p:pic>
        <p:nvPicPr>
          <p:cNvPr id="63" name="Picture 62"/>
          <p:cNvPicPr>
            <a:picLocks noChangeAspect="1"/>
          </p:cNvPicPr>
          <p:nvPr/>
        </p:nvPicPr>
        <p:blipFill>
          <a:blip r:embed="rId8"/>
          <a:stretch>
            <a:fillRect/>
          </a:stretch>
        </p:blipFill>
        <p:spPr>
          <a:xfrm>
            <a:off x="6907937" y="2917370"/>
            <a:ext cx="1592400" cy="702584"/>
          </a:xfrm>
          <a:prstGeom prst="rect">
            <a:avLst/>
          </a:prstGeom>
        </p:spPr>
      </p:pic>
      <p:pic>
        <p:nvPicPr>
          <p:cNvPr id="64" name="Picture 63"/>
          <p:cNvPicPr>
            <a:picLocks noChangeAspect="1"/>
          </p:cNvPicPr>
          <p:nvPr/>
        </p:nvPicPr>
        <p:blipFill>
          <a:blip r:embed="rId9"/>
          <a:stretch>
            <a:fillRect/>
          </a:stretch>
        </p:blipFill>
        <p:spPr>
          <a:xfrm>
            <a:off x="9617481" y="3142579"/>
            <a:ext cx="2116914" cy="404566"/>
          </a:xfrm>
          <a:prstGeom prst="rect">
            <a:avLst/>
          </a:prstGeom>
        </p:spPr>
      </p:pic>
      <p:pic>
        <p:nvPicPr>
          <p:cNvPr id="3" name="Picture 2"/>
          <p:cNvPicPr>
            <a:picLocks noChangeAspect="1"/>
          </p:cNvPicPr>
          <p:nvPr/>
        </p:nvPicPr>
        <p:blipFill rotWithShape="1">
          <a:blip r:embed="rId10">
            <a:grayscl/>
          </a:blip>
          <a:srcRect l="40819" t="41074" r="29591" b="26532"/>
          <a:stretch/>
        </p:blipFill>
        <p:spPr>
          <a:xfrm>
            <a:off x="274640" y="4411662"/>
            <a:ext cx="2971798" cy="2282253"/>
          </a:xfrm>
          <a:prstGeom prst="rect">
            <a:avLst/>
          </a:prstGeom>
        </p:spPr>
      </p:pic>
    </p:spTree>
    <p:extLst>
      <p:ext uri="{BB962C8B-B14F-4D97-AF65-F5344CB8AC3E}">
        <p14:creationId xmlns:p14="http://schemas.microsoft.com/office/powerpoint/2010/main" val="107623900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p:nvPr/>
        </p:nvGrpSpPr>
        <p:grpSpPr>
          <a:xfrm>
            <a:off x="510275" y="4796844"/>
            <a:ext cx="4205674" cy="738664"/>
            <a:chOff x="510275" y="4796844"/>
            <a:chExt cx="4205674" cy="738664"/>
          </a:xfrm>
        </p:grpSpPr>
        <p:sp>
          <p:nvSpPr>
            <p:cNvPr id="47" name="TextBox 46"/>
            <p:cNvSpPr txBox="1"/>
            <p:nvPr/>
          </p:nvSpPr>
          <p:spPr>
            <a:xfrm>
              <a:off x="1118824" y="4796844"/>
              <a:ext cx="2919792" cy="738664"/>
            </a:xfrm>
            <a:prstGeom prst="rect">
              <a:avLst/>
            </a:prstGeom>
            <a:noFill/>
          </p:spPr>
          <p:txBody>
            <a:bodyPr wrap="square" lIns="182880" tIns="146304" rIns="182880" bIns="146304" rtlCol="0">
              <a:spAutoFit/>
            </a:bodyPr>
            <a:lstStyle/>
            <a:p>
              <a:pPr algn="ctr">
                <a:lnSpc>
                  <a:spcPct val="90000"/>
                </a:lnSpc>
              </a:pPr>
              <a:r>
                <a:rPr lang="en-US" sz="1600" i="1" dirty="0">
                  <a:solidFill>
                    <a:srgbClr val="FFFFFF">
                      <a:lumMod val="75000"/>
                    </a:srgbClr>
                  </a:solidFill>
                </a:rPr>
                <a:t>Little or no authentic </a:t>
              </a:r>
            </a:p>
            <a:p>
              <a:pPr algn="ctr">
                <a:lnSpc>
                  <a:spcPct val="90000"/>
                </a:lnSpc>
              </a:pPr>
              <a:r>
                <a:rPr lang="en-US" sz="1600" i="1" dirty="0">
                  <a:solidFill>
                    <a:srgbClr val="FFFFFF">
                      <a:lumMod val="75000"/>
                    </a:srgbClr>
                  </a:solidFill>
                </a:rPr>
                <a:t>connection to end consumer</a:t>
              </a:r>
            </a:p>
          </p:txBody>
        </p:sp>
        <p:sp>
          <p:nvSpPr>
            <p:cNvPr id="51" name="L-Shape 50"/>
            <p:cNvSpPr/>
            <p:nvPr/>
          </p:nvSpPr>
          <p:spPr bwMode="auto">
            <a:xfrm rot="8100000">
              <a:off x="4471911" y="5108459"/>
              <a:ext cx="244038" cy="244040"/>
            </a:xfrm>
            <a:prstGeom prst="corner">
              <a:avLst>
                <a:gd name="adj1" fmla="val 10244"/>
                <a:gd name="adj2" fmla="val 10244"/>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4" name="L-Shape 53"/>
            <p:cNvSpPr/>
            <p:nvPr/>
          </p:nvSpPr>
          <p:spPr bwMode="auto">
            <a:xfrm rot="18900000">
              <a:off x="510275" y="4995880"/>
              <a:ext cx="244040" cy="244038"/>
            </a:xfrm>
            <a:prstGeom prst="corner">
              <a:avLst>
                <a:gd name="adj1" fmla="val 10244"/>
                <a:gd name="adj2" fmla="val 10244"/>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 name="Title 1"/>
          <p:cNvSpPr>
            <a:spLocks noGrp="1"/>
          </p:cNvSpPr>
          <p:nvPr>
            <p:ph type="title"/>
          </p:nvPr>
        </p:nvSpPr>
        <p:spPr>
          <a:xfrm>
            <a:off x="274640" y="295278"/>
            <a:ext cx="11600034" cy="1075237"/>
          </a:xfrm>
        </p:spPr>
        <p:txBody>
          <a:bodyPr/>
          <a:lstStyle/>
          <a:p>
            <a:r>
              <a:rPr lang="en-US" dirty="0" smtClean="0"/>
              <a:t>Your existing investments are valuable</a:t>
            </a:r>
            <a:endParaRPr lang="en-US" dirty="0"/>
          </a:p>
        </p:txBody>
      </p:sp>
      <p:grpSp>
        <p:nvGrpSpPr>
          <p:cNvPr id="31" name="Group 30"/>
          <p:cNvGrpSpPr/>
          <p:nvPr/>
        </p:nvGrpSpPr>
        <p:grpSpPr>
          <a:xfrm>
            <a:off x="5285375" y="4089601"/>
            <a:ext cx="5430837" cy="3151144"/>
            <a:chOff x="25518" y="4089601"/>
            <a:chExt cx="5430837" cy="3151144"/>
          </a:xfrm>
        </p:grpSpPr>
        <p:sp>
          <p:nvSpPr>
            <p:cNvPr id="32" name="Freeform 5"/>
            <p:cNvSpPr>
              <a:spLocks/>
            </p:cNvSpPr>
            <p:nvPr/>
          </p:nvSpPr>
          <p:spPr bwMode="auto">
            <a:xfrm>
              <a:off x="25518" y="4089601"/>
              <a:ext cx="5430837" cy="3151144"/>
            </a:xfrm>
            <a:custGeom>
              <a:avLst/>
              <a:gdLst>
                <a:gd name="T0" fmla="*/ 764 w 2044"/>
                <a:gd name="T1" fmla="*/ 1175 h 1185"/>
                <a:gd name="T2" fmla="*/ 698 w 2044"/>
                <a:gd name="T3" fmla="*/ 1175 h 1185"/>
                <a:gd name="T4" fmla="*/ 19 w 2044"/>
                <a:gd name="T5" fmla="*/ 783 h 1185"/>
                <a:gd name="T6" fmla="*/ 18 w 2044"/>
                <a:gd name="T7" fmla="*/ 744 h 1185"/>
                <a:gd name="T8" fmla="*/ 1281 w 2044"/>
                <a:gd name="T9" fmla="*/ 11 h 1185"/>
                <a:gd name="T10" fmla="*/ 1347 w 2044"/>
                <a:gd name="T11" fmla="*/ 11 h 1185"/>
                <a:gd name="T12" fmla="*/ 2026 w 2044"/>
                <a:gd name="T13" fmla="*/ 403 h 1185"/>
                <a:gd name="T14" fmla="*/ 2026 w 2044"/>
                <a:gd name="T15" fmla="*/ 441 h 1185"/>
                <a:gd name="T16" fmla="*/ 764 w 2044"/>
                <a:gd name="T17" fmla="*/ 1175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4" h="1185">
                  <a:moveTo>
                    <a:pt x="764" y="1175"/>
                  </a:moveTo>
                  <a:cubicBezTo>
                    <a:pt x="746" y="1185"/>
                    <a:pt x="716" y="1185"/>
                    <a:pt x="698" y="1175"/>
                  </a:cubicBezTo>
                  <a:cubicBezTo>
                    <a:pt x="19" y="783"/>
                    <a:pt x="19" y="783"/>
                    <a:pt x="19" y="783"/>
                  </a:cubicBezTo>
                  <a:cubicBezTo>
                    <a:pt x="0" y="772"/>
                    <a:pt x="0" y="755"/>
                    <a:pt x="18" y="744"/>
                  </a:cubicBezTo>
                  <a:cubicBezTo>
                    <a:pt x="1281" y="11"/>
                    <a:pt x="1281" y="11"/>
                    <a:pt x="1281" y="11"/>
                  </a:cubicBezTo>
                  <a:cubicBezTo>
                    <a:pt x="1299" y="0"/>
                    <a:pt x="1329" y="0"/>
                    <a:pt x="1347" y="11"/>
                  </a:cubicBezTo>
                  <a:cubicBezTo>
                    <a:pt x="2026" y="403"/>
                    <a:pt x="2026" y="403"/>
                    <a:pt x="2026" y="403"/>
                  </a:cubicBezTo>
                  <a:cubicBezTo>
                    <a:pt x="2044" y="414"/>
                    <a:pt x="2044" y="431"/>
                    <a:pt x="2026" y="441"/>
                  </a:cubicBezTo>
                  <a:lnTo>
                    <a:pt x="764" y="1175"/>
                  </a:lnTo>
                  <a:close/>
                </a:path>
              </a:pathLst>
            </a:custGeom>
            <a:solidFill>
              <a:srgbClr val="B4009E">
                <a:alpha val="89000"/>
              </a:srgbClr>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nvGrpSpPr>
            <p:cNvPr id="33" name="Group 32"/>
            <p:cNvGrpSpPr/>
            <p:nvPr/>
          </p:nvGrpSpPr>
          <p:grpSpPr>
            <a:xfrm>
              <a:off x="1852539" y="5230479"/>
              <a:ext cx="1776794" cy="867442"/>
              <a:chOff x="-4840288" y="3108325"/>
              <a:chExt cx="6461126" cy="3154363"/>
            </a:xfrm>
          </p:grpSpPr>
          <p:sp>
            <p:nvSpPr>
              <p:cNvPr id="34" name="Freeform 9"/>
              <p:cNvSpPr>
                <a:spLocks noEditPoints="1"/>
              </p:cNvSpPr>
              <p:nvPr/>
            </p:nvSpPr>
            <p:spPr bwMode="auto">
              <a:xfrm>
                <a:off x="-2928938" y="3108325"/>
                <a:ext cx="4549776" cy="3154363"/>
              </a:xfrm>
              <a:custGeom>
                <a:avLst/>
                <a:gdLst>
                  <a:gd name="T0" fmla="*/ 1768 w 2866"/>
                  <a:gd name="T1" fmla="*/ 0 h 1987"/>
                  <a:gd name="T2" fmla="*/ 2866 w 2866"/>
                  <a:gd name="T3" fmla="*/ 635 h 1987"/>
                  <a:gd name="T4" fmla="*/ 547 w 2866"/>
                  <a:gd name="T5" fmla="*/ 1987 h 1987"/>
                  <a:gd name="T6" fmla="*/ 197 w 2866"/>
                  <a:gd name="T7" fmla="*/ 1786 h 1987"/>
                  <a:gd name="T8" fmla="*/ 471 w 2866"/>
                  <a:gd name="T9" fmla="*/ 1624 h 1987"/>
                  <a:gd name="T10" fmla="*/ 329 w 2866"/>
                  <a:gd name="T11" fmla="*/ 1541 h 1987"/>
                  <a:gd name="T12" fmla="*/ 53 w 2866"/>
                  <a:gd name="T13" fmla="*/ 1703 h 1987"/>
                  <a:gd name="T14" fmla="*/ 0 w 2866"/>
                  <a:gd name="T15" fmla="*/ 1672 h 1987"/>
                  <a:gd name="T16" fmla="*/ 363 w 2866"/>
                  <a:gd name="T17" fmla="*/ 1458 h 1987"/>
                  <a:gd name="T18" fmla="*/ 810 w 2866"/>
                  <a:gd name="T19" fmla="*/ 1717 h 1987"/>
                  <a:gd name="T20" fmla="*/ 949 w 2866"/>
                  <a:gd name="T21" fmla="*/ 1634 h 1987"/>
                  <a:gd name="T22" fmla="*/ 505 w 2866"/>
                  <a:gd name="T23" fmla="*/ 1378 h 1987"/>
                  <a:gd name="T24" fmla="*/ 609 w 2866"/>
                  <a:gd name="T25" fmla="*/ 1316 h 1987"/>
                  <a:gd name="T26" fmla="*/ 1054 w 2866"/>
                  <a:gd name="T27" fmla="*/ 1575 h 1987"/>
                  <a:gd name="T28" fmla="*/ 1196 w 2866"/>
                  <a:gd name="T29" fmla="*/ 1492 h 1987"/>
                  <a:gd name="T30" fmla="*/ 748 w 2866"/>
                  <a:gd name="T31" fmla="*/ 1235 h 1987"/>
                  <a:gd name="T32" fmla="*/ 850 w 2866"/>
                  <a:gd name="T33" fmla="*/ 1176 h 1987"/>
                  <a:gd name="T34" fmla="*/ 1295 w 2866"/>
                  <a:gd name="T35" fmla="*/ 1435 h 1987"/>
                  <a:gd name="T36" fmla="*/ 1435 w 2866"/>
                  <a:gd name="T37" fmla="*/ 1352 h 1987"/>
                  <a:gd name="T38" fmla="*/ 990 w 2866"/>
                  <a:gd name="T39" fmla="*/ 1095 h 1987"/>
                  <a:gd name="T40" fmla="*/ 1094 w 2866"/>
                  <a:gd name="T41" fmla="*/ 1034 h 1987"/>
                  <a:gd name="T42" fmla="*/ 1541 w 2866"/>
                  <a:gd name="T43" fmla="*/ 1292 h 1987"/>
                  <a:gd name="T44" fmla="*/ 1681 w 2866"/>
                  <a:gd name="T45" fmla="*/ 1209 h 1987"/>
                  <a:gd name="T46" fmla="*/ 1233 w 2866"/>
                  <a:gd name="T47" fmla="*/ 951 h 1987"/>
                  <a:gd name="T48" fmla="*/ 1340 w 2866"/>
                  <a:gd name="T49" fmla="*/ 891 h 1987"/>
                  <a:gd name="T50" fmla="*/ 1785 w 2866"/>
                  <a:gd name="T51" fmla="*/ 1150 h 1987"/>
                  <a:gd name="T52" fmla="*/ 1924 w 2866"/>
                  <a:gd name="T53" fmla="*/ 1067 h 1987"/>
                  <a:gd name="T54" fmla="*/ 1035 w 2866"/>
                  <a:gd name="T55" fmla="*/ 552 h 1987"/>
                  <a:gd name="T56" fmla="*/ 968 w 2866"/>
                  <a:gd name="T57" fmla="*/ 590 h 1987"/>
                  <a:gd name="T58" fmla="*/ 860 w 2866"/>
                  <a:gd name="T59" fmla="*/ 529 h 1987"/>
                  <a:gd name="T60" fmla="*/ 1768 w 2866"/>
                  <a:gd name="T61" fmla="*/ 0 h 1987"/>
                  <a:gd name="T62" fmla="*/ 2514 w 2866"/>
                  <a:gd name="T63" fmla="*/ 723 h 1987"/>
                  <a:gd name="T64" fmla="*/ 2656 w 2866"/>
                  <a:gd name="T65" fmla="*/ 642 h 1987"/>
                  <a:gd name="T66" fmla="*/ 1766 w 2866"/>
                  <a:gd name="T67" fmla="*/ 128 h 1987"/>
                  <a:gd name="T68" fmla="*/ 1624 w 2866"/>
                  <a:gd name="T69" fmla="*/ 208 h 1987"/>
                  <a:gd name="T70" fmla="*/ 2514 w 2866"/>
                  <a:gd name="T71" fmla="*/ 723 h 1987"/>
                  <a:gd name="T72" fmla="*/ 2029 w 2866"/>
                  <a:gd name="T73" fmla="*/ 1008 h 1987"/>
                  <a:gd name="T74" fmla="*/ 2168 w 2866"/>
                  <a:gd name="T75" fmla="*/ 925 h 1987"/>
                  <a:gd name="T76" fmla="*/ 1278 w 2866"/>
                  <a:gd name="T77" fmla="*/ 410 h 1987"/>
                  <a:gd name="T78" fmla="*/ 1136 w 2866"/>
                  <a:gd name="T79" fmla="*/ 493 h 1987"/>
                  <a:gd name="T80" fmla="*/ 2029 w 2866"/>
                  <a:gd name="T81" fmla="*/ 1008 h 1987"/>
                  <a:gd name="T82" fmla="*/ 2270 w 2866"/>
                  <a:gd name="T83" fmla="*/ 865 h 1987"/>
                  <a:gd name="T84" fmla="*/ 2412 w 2866"/>
                  <a:gd name="T85" fmla="*/ 785 h 1987"/>
                  <a:gd name="T86" fmla="*/ 1522 w 2866"/>
                  <a:gd name="T87" fmla="*/ 270 h 1987"/>
                  <a:gd name="T88" fmla="*/ 1380 w 2866"/>
                  <a:gd name="T89" fmla="*/ 351 h 1987"/>
                  <a:gd name="T90" fmla="*/ 2270 w 2866"/>
                  <a:gd name="T91" fmla="*/ 865 h 1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66" h="1987">
                    <a:moveTo>
                      <a:pt x="1768" y="0"/>
                    </a:moveTo>
                    <a:lnTo>
                      <a:pt x="2866" y="635"/>
                    </a:lnTo>
                    <a:lnTo>
                      <a:pt x="547" y="1987"/>
                    </a:lnTo>
                    <a:lnTo>
                      <a:pt x="197" y="1786"/>
                    </a:lnTo>
                    <a:lnTo>
                      <a:pt x="471" y="1624"/>
                    </a:lnTo>
                    <a:lnTo>
                      <a:pt x="329" y="1541"/>
                    </a:lnTo>
                    <a:lnTo>
                      <a:pt x="53" y="1703"/>
                    </a:lnTo>
                    <a:lnTo>
                      <a:pt x="0" y="1672"/>
                    </a:lnTo>
                    <a:lnTo>
                      <a:pt x="363" y="1458"/>
                    </a:lnTo>
                    <a:lnTo>
                      <a:pt x="810" y="1717"/>
                    </a:lnTo>
                    <a:lnTo>
                      <a:pt x="949" y="1634"/>
                    </a:lnTo>
                    <a:lnTo>
                      <a:pt x="505" y="1378"/>
                    </a:lnTo>
                    <a:lnTo>
                      <a:pt x="609" y="1316"/>
                    </a:lnTo>
                    <a:lnTo>
                      <a:pt x="1054" y="1575"/>
                    </a:lnTo>
                    <a:lnTo>
                      <a:pt x="1196" y="1492"/>
                    </a:lnTo>
                    <a:lnTo>
                      <a:pt x="748" y="1235"/>
                    </a:lnTo>
                    <a:lnTo>
                      <a:pt x="850" y="1176"/>
                    </a:lnTo>
                    <a:lnTo>
                      <a:pt x="1295" y="1435"/>
                    </a:lnTo>
                    <a:lnTo>
                      <a:pt x="1435" y="1352"/>
                    </a:lnTo>
                    <a:lnTo>
                      <a:pt x="990" y="1095"/>
                    </a:lnTo>
                    <a:lnTo>
                      <a:pt x="1094" y="1034"/>
                    </a:lnTo>
                    <a:lnTo>
                      <a:pt x="1541" y="1292"/>
                    </a:lnTo>
                    <a:lnTo>
                      <a:pt x="1681" y="1209"/>
                    </a:lnTo>
                    <a:lnTo>
                      <a:pt x="1233" y="951"/>
                    </a:lnTo>
                    <a:lnTo>
                      <a:pt x="1340" y="891"/>
                    </a:lnTo>
                    <a:lnTo>
                      <a:pt x="1785" y="1150"/>
                    </a:lnTo>
                    <a:lnTo>
                      <a:pt x="1924" y="1067"/>
                    </a:lnTo>
                    <a:lnTo>
                      <a:pt x="1035" y="552"/>
                    </a:lnTo>
                    <a:lnTo>
                      <a:pt x="968" y="590"/>
                    </a:lnTo>
                    <a:lnTo>
                      <a:pt x="860" y="529"/>
                    </a:lnTo>
                    <a:lnTo>
                      <a:pt x="1768" y="0"/>
                    </a:lnTo>
                    <a:close/>
                    <a:moveTo>
                      <a:pt x="2514" y="723"/>
                    </a:moveTo>
                    <a:lnTo>
                      <a:pt x="2656" y="642"/>
                    </a:lnTo>
                    <a:lnTo>
                      <a:pt x="1766" y="128"/>
                    </a:lnTo>
                    <a:lnTo>
                      <a:pt x="1624" y="208"/>
                    </a:lnTo>
                    <a:lnTo>
                      <a:pt x="2514" y="723"/>
                    </a:lnTo>
                    <a:close/>
                    <a:moveTo>
                      <a:pt x="2029" y="1008"/>
                    </a:moveTo>
                    <a:lnTo>
                      <a:pt x="2168" y="925"/>
                    </a:lnTo>
                    <a:lnTo>
                      <a:pt x="1278" y="410"/>
                    </a:lnTo>
                    <a:lnTo>
                      <a:pt x="1136" y="493"/>
                    </a:lnTo>
                    <a:lnTo>
                      <a:pt x="2029" y="1008"/>
                    </a:lnTo>
                    <a:close/>
                    <a:moveTo>
                      <a:pt x="2270" y="865"/>
                    </a:moveTo>
                    <a:lnTo>
                      <a:pt x="2412" y="785"/>
                    </a:lnTo>
                    <a:lnTo>
                      <a:pt x="1522" y="270"/>
                    </a:lnTo>
                    <a:lnTo>
                      <a:pt x="1380" y="351"/>
                    </a:lnTo>
                    <a:lnTo>
                      <a:pt x="2270" y="8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Freeform 11"/>
              <p:cNvSpPr>
                <a:spLocks noEditPoints="1"/>
              </p:cNvSpPr>
              <p:nvPr/>
            </p:nvSpPr>
            <p:spPr bwMode="auto">
              <a:xfrm>
                <a:off x="-4840288" y="3416300"/>
                <a:ext cx="3873501" cy="2247900"/>
              </a:xfrm>
              <a:custGeom>
                <a:avLst/>
                <a:gdLst>
                  <a:gd name="T0" fmla="*/ 1342 w 2440"/>
                  <a:gd name="T1" fmla="*/ 0 h 1416"/>
                  <a:gd name="T2" fmla="*/ 2440 w 2440"/>
                  <a:gd name="T3" fmla="*/ 636 h 1416"/>
                  <a:gd name="T4" fmla="*/ 1100 w 2440"/>
                  <a:gd name="T5" fmla="*/ 1416 h 1416"/>
                  <a:gd name="T6" fmla="*/ 750 w 2440"/>
                  <a:gd name="T7" fmla="*/ 1214 h 1416"/>
                  <a:gd name="T8" fmla="*/ 1025 w 2440"/>
                  <a:gd name="T9" fmla="*/ 1053 h 1416"/>
                  <a:gd name="T10" fmla="*/ 878 w 2440"/>
                  <a:gd name="T11" fmla="*/ 968 h 1416"/>
                  <a:gd name="T12" fmla="*/ 603 w 2440"/>
                  <a:gd name="T13" fmla="*/ 1129 h 1416"/>
                  <a:gd name="T14" fmla="*/ 499 w 2440"/>
                  <a:gd name="T15" fmla="*/ 1070 h 1416"/>
                  <a:gd name="T16" fmla="*/ 776 w 2440"/>
                  <a:gd name="T17" fmla="*/ 909 h 1416"/>
                  <a:gd name="T18" fmla="*/ 632 w 2440"/>
                  <a:gd name="T19" fmla="*/ 826 h 1416"/>
                  <a:gd name="T20" fmla="*/ 357 w 2440"/>
                  <a:gd name="T21" fmla="*/ 987 h 1416"/>
                  <a:gd name="T22" fmla="*/ 0 w 2440"/>
                  <a:gd name="T23" fmla="*/ 780 h 1416"/>
                  <a:gd name="T24" fmla="*/ 1342 w 2440"/>
                  <a:gd name="T25" fmla="*/ 0 h 1416"/>
                  <a:gd name="T26" fmla="*/ 1604 w 2440"/>
                  <a:gd name="T27" fmla="*/ 1003 h 1416"/>
                  <a:gd name="T28" fmla="*/ 1744 w 2440"/>
                  <a:gd name="T29" fmla="*/ 920 h 1416"/>
                  <a:gd name="T30" fmla="*/ 859 w 2440"/>
                  <a:gd name="T31" fmla="*/ 408 h 1416"/>
                  <a:gd name="T32" fmla="*/ 717 w 2440"/>
                  <a:gd name="T33" fmla="*/ 491 h 1416"/>
                  <a:gd name="T34" fmla="*/ 1604 w 2440"/>
                  <a:gd name="T35" fmla="*/ 1003 h 1416"/>
                  <a:gd name="T36" fmla="*/ 1358 w 2440"/>
                  <a:gd name="T37" fmla="*/ 1146 h 1416"/>
                  <a:gd name="T38" fmla="*/ 1500 w 2440"/>
                  <a:gd name="T39" fmla="*/ 1063 h 1416"/>
                  <a:gd name="T40" fmla="*/ 615 w 2440"/>
                  <a:gd name="T41" fmla="*/ 550 h 1416"/>
                  <a:gd name="T42" fmla="*/ 473 w 2440"/>
                  <a:gd name="T43" fmla="*/ 633 h 1416"/>
                  <a:gd name="T44" fmla="*/ 1358 w 2440"/>
                  <a:gd name="T45" fmla="*/ 1146 h 1416"/>
                  <a:gd name="T46" fmla="*/ 1846 w 2440"/>
                  <a:gd name="T47" fmla="*/ 861 h 1416"/>
                  <a:gd name="T48" fmla="*/ 1985 w 2440"/>
                  <a:gd name="T49" fmla="*/ 780 h 1416"/>
                  <a:gd name="T50" fmla="*/ 1100 w 2440"/>
                  <a:gd name="T51" fmla="*/ 268 h 1416"/>
                  <a:gd name="T52" fmla="*/ 961 w 2440"/>
                  <a:gd name="T53" fmla="*/ 349 h 1416"/>
                  <a:gd name="T54" fmla="*/ 1846 w 2440"/>
                  <a:gd name="T55" fmla="*/ 861 h 1416"/>
                  <a:gd name="T56" fmla="*/ 2090 w 2440"/>
                  <a:gd name="T57" fmla="*/ 719 h 1416"/>
                  <a:gd name="T58" fmla="*/ 2229 w 2440"/>
                  <a:gd name="T59" fmla="*/ 638 h 1416"/>
                  <a:gd name="T60" fmla="*/ 1344 w 2440"/>
                  <a:gd name="T61" fmla="*/ 126 h 1416"/>
                  <a:gd name="T62" fmla="*/ 1204 w 2440"/>
                  <a:gd name="T63" fmla="*/ 206 h 1416"/>
                  <a:gd name="T64" fmla="*/ 2090 w 2440"/>
                  <a:gd name="T65" fmla="*/ 719 h 1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0" h="1416">
                    <a:moveTo>
                      <a:pt x="1342" y="0"/>
                    </a:moveTo>
                    <a:lnTo>
                      <a:pt x="2440" y="636"/>
                    </a:lnTo>
                    <a:lnTo>
                      <a:pt x="1100" y="1416"/>
                    </a:lnTo>
                    <a:lnTo>
                      <a:pt x="750" y="1214"/>
                    </a:lnTo>
                    <a:lnTo>
                      <a:pt x="1025" y="1053"/>
                    </a:lnTo>
                    <a:lnTo>
                      <a:pt x="878" y="968"/>
                    </a:lnTo>
                    <a:lnTo>
                      <a:pt x="603" y="1129"/>
                    </a:lnTo>
                    <a:lnTo>
                      <a:pt x="499" y="1070"/>
                    </a:lnTo>
                    <a:lnTo>
                      <a:pt x="776" y="909"/>
                    </a:lnTo>
                    <a:lnTo>
                      <a:pt x="632" y="826"/>
                    </a:lnTo>
                    <a:lnTo>
                      <a:pt x="357" y="987"/>
                    </a:lnTo>
                    <a:lnTo>
                      <a:pt x="0" y="780"/>
                    </a:lnTo>
                    <a:lnTo>
                      <a:pt x="1342" y="0"/>
                    </a:lnTo>
                    <a:close/>
                    <a:moveTo>
                      <a:pt x="1604" y="1003"/>
                    </a:moveTo>
                    <a:lnTo>
                      <a:pt x="1744" y="920"/>
                    </a:lnTo>
                    <a:lnTo>
                      <a:pt x="859" y="408"/>
                    </a:lnTo>
                    <a:lnTo>
                      <a:pt x="717" y="491"/>
                    </a:lnTo>
                    <a:lnTo>
                      <a:pt x="1604" y="1003"/>
                    </a:lnTo>
                    <a:close/>
                    <a:moveTo>
                      <a:pt x="1358" y="1146"/>
                    </a:moveTo>
                    <a:lnTo>
                      <a:pt x="1500" y="1063"/>
                    </a:lnTo>
                    <a:lnTo>
                      <a:pt x="615" y="550"/>
                    </a:lnTo>
                    <a:lnTo>
                      <a:pt x="473" y="633"/>
                    </a:lnTo>
                    <a:lnTo>
                      <a:pt x="1358" y="1146"/>
                    </a:lnTo>
                    <a:close/>
                    <a:moveTo>
                      <a:pt x="1846" y="861"/>
                    </a:moveTo>
                    <a:lnTo>
                      <a:pt x="1985" y="780"/>
                    </a:lnTo>
                    <a:lnTo>
                      <a:pt x="1100" y="268"/>
                    </a:lnTo>
                    <a:lnTo>
                      <a:pt x="961" y="349"/>
                    </a:lnTo>
                    <a:lnTo>
                      <a:pt x="1846" y="861"/>
                    </a:lnTo>
                    <a:close/>
                    <a:moveTo>
                      <a:pt x="2090" y="719"/>
                    </a:moveTo>
                    <a:lnTo>
                      <a:pt x="2229" y="638"/>
                    </a:lnTo>
                    <a:lnTo>
                      <a:pt x="1344" y="126"/>
                    </a:lnTo>
                    <a:lnTo>
                      <a:pt x="1204" y="206"/>
                    </a:lnTo>
                    <a:lnTo>
                      <a:pt x="2090" y="7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grpSp>
        <p:nvGrpSpPr>
          <p:cNvPr id="37" name="Group 36"/>
          <p:cNvGrpSpPr/>
          <p:nvPr/>
        </p:nvGrpSpPr>
        <p:grpSpPr>
          <a:xfrm>
            <a:off x="5285375" y="3110783"/>
            <a:ext cx="5430837" cy="3151144"/>
            <a:chOff x="-845327" y="3110783"/>
            <a:chExt cx="5430837" cy="3151144"/>
          </a:xfrm>
        </p:grpSpPr>
        <p:sp>
          <p:nvSpPr>
            <p:cNvPr id="39" name="Freeform 5"/>
            <p:cNvSpPr>
              <a:spLocks/>
            </p:cNvSpPr>
            <p:nvPr/>
          </p:nvSpPr>
          <p:spPr bwMode="auto">
            <a:xfrm>
              <a:off x="-845327" y="3110783"/>
              <a:ext cx="5430837" cy="3151144"/>
            </a:xfrm>
            <a:custGeom>
              <a:avLst/>
              <a:gdLst>
                <a:gd name="T0" fmla="*/ 764 w 2044"/>
                <a:gd name="T1" fmla="*/ 1175 h 1185"/>
                <a:gd name="T2" fmla="*/ 698 w 2044"/>
                <a:gd name="T3" fmla="*/ 1175 h 1185"/>
                <a:gd name="T4" fmla="*/ 19 w 2044"/>
                <a:gd name="T5" fmla="*/ 783 h 1185"/>
                <a:gd name="T6" fmla="*/ 18 w 2044"/>
                <a:gd name="T7" fmla="*/ 744 h 1185"/>
                <a:gd name="T8" fmla="*/ 1281 w 2044"/>
                <a:gd name="T9" fmla="*/ 11 h 1185"/>
                <a:gd name="T10" fmla="*/ 1347 w 2044"/>
                <a:gd name="T11" fmla="*/ 11 h 1185"/>
                <a:gd name="T12" fmla="*/ 2026 w 2044"/>
                <a:gd name="T13" fmla="*/ 403 h 1185"/>
                <a:gd name="T14" fmla="*/ 2026 w 2044"/>
                <a:gd name="T15" fmla="*/ 441 h 1185"/>
                <a:gd name="T16" fmla="*/ 764 w 2044"/>
                <a:gd name="T17" fmla="*/ 1175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4" h="1185">
                  <a:moveTo>
                    <a:pt x="764" y="1175"/>
                  </a:moveTo>
                  <a:cubicBezTo>
                    <a:pt x="746" y="1185"/>
                    <a:pt x="716" y="1185"/>
                    <a:pt x="698" y="1175"/>
                  </a:cubicBezTo>
                  <a:cubicBezTo>
                    <a:pt x="19" y="783"/>
                    <a:pt x="19" y="783"/>
                    <a:pt x="19" y="783"/>
                  </a:cubicBezTo>
                  <a:cubicBezTo>
                    <a:pt x="0" y="772"/>
                    <a:pt x="0" y="755"/>
                    <a:pt x="18" y="744"/>
                  </a:cubicBezTo>
                  <a:cubicBezTo>
                    <a:pt x="1281" y="11"/>
                    <a:pt x="1281" y="11"/>
                    <a:pt x="1281" y="11"/>
                  </a:cubicBezTo>
                  <a:cubicBezTo>
                    <a:pt x="1299" y="0"/>
                    <a:pt x="1329" y="0"/>
                    <a:pt x="1347" y="11"/>
                  </a:cubicBezTo>
                  <a:cubicBezTo>
                    <a:pt x="2026" y="403"/>
                    <a:pt x="2026" y="403"/>
                    <a:pt x="2026" y="403"/>
                  </a:cubicBezTo>
                  <a:cubicBezTo>
                    <a:pt x="2044" y="414"/>
                    <a:pt x="2044" y="431"/>
                    <a:pt x="2026" y="441"/>
                  </a:cubicBezTo>
                  <a:lnTo>
                    <a:pt x="764" y="1175"/>
                  </a:lnTo>
                  <a:close/>
                </a:path>
              </a:pathLst>
            </a:custGeom>
            <a:solidFill>
              <a:schemeClr val="accent5">
                <a:lumMod val="75000"/>
                <a:alpha val="90000"/>
              </a:schemeClr>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Freeform 16"/>
            <p:cNvSpPr>
              <a:spLocks noEditPoints="1"/>
            </p:cNvSpPr>
            <p:nvPr/>
          </p:nvSpPr>
          <p:spPr bwMode="auto">
            <a:xfrm>
              <a:off x="1184204" y="4286250"/>
              <a:ext cx="1371774" cy="796926"/>
            </a:xfrm>
            <a:custGeom>
              <a:avLst/>
              <a:gdLst>
                <a:gd name="T0" fmla="*/ 1293 w 2582"/>
                <a:gd name="T1" fmla="*/ 1402 h 1500"/>
                <a:gd name="T2" fmla="*/ 1352 w 2582"/>
                <a:gd name="T3" fmla="*/ 1483 h 1500"/>
                <a:gd name="T4" fmla="*/ 1326 w 2582"/>
                <a:gd name="T5" fmla="*/ 1500 h 1500"/>
                <a:gd name="T6" fmla="*/ 0 w 2582"/>
                <a:gd name="T7" fmla="*/ 731 h 1500"/>
                <a:gd name="T8" fmla="*/ 26 w 2582"/>
                <a:gd name="T9" fmla="*/ 717 h 1500"/>
                <a:gd name="T10" fmla="*/ 163 w 2582"/>
                <a:gd name="T11" fmla="*/ 750 h 1500"/>
                <a:gd name="T12" fmla="*/ 1352 w 2582"/>
                <a:gd name="T13" fmla="*/ 57 h 1500"/>
                <a:gd name="T14" fmla="*/ 1295 w 2582"/>
                <a:gd name="T15" fmla="*/ 24 h 1500"/>
                <a:gd name="T16" fmla="*/ 1338 w 2582"/>
                <a:gd name="T17" fmla="*/ 0 h 1500"/>
                <a:gd name="T18" fmla="*/ 2013 w 2582"/>
                <a:gd name="T19" fmla="*/ 389 h 1500"/>
                <a:gd name="T20" fmla="*/ 2063 w 2582"/>
                <a:gd name="T21" fmla="*/ 361 h 1500"/>
                <a:gd name="T22" fmla="*/ 2208 w 2582"/>
                <a:gd name="T23" fmla="*/ 444 h 1500"/>
                <a:gd name="T24" fmla="*/ 2160 w 2582"/>
                <a:gd name="T25" fmla="*/ 472 h 1500"/>
                <a:gd name="T26" fmla="*/ 2205 w 2582"/>
                <a:gd name="T27" fmla="*/ 501 h 1500"/>
                <a:gd name="T28" fmla="*/ 2255 w 2582"/>
                <a:gd name="T29" fmla="*/ 472 h 1500"/>
                <a:gd name="T30" fmla="*/ 2404 w 2582"/>
                <a:gd name="T31" fmla="*/ 558 h 1500"/>
                <a:gd name="T32" fmla="*/ 2357 w 2582"/>
                <a:gd name="T33" fmla="*/ 586 h 1500"/>
                <a:gd name="T34" fmla="*/ 2582 w 2582"/>
                <a:gd name="T35" fmla="*/ 719 h 1500"/>
                <a:gd name="T36" fmla="*/ 2539 w 2582"/>
                <a:gd name="T37" fmla="*/ 743 h 1500"/>
                <a:gd name="T38" fmla="*/ 2482 w 2582"/>
                <a:gd name="T39" fmla="*/ 710 h 1500"/>
                <a:gd name="T40" fmla="*/ 1293 w 2582"/>
                <a:gd name="T41" fmla="*/ 1402 h 1500"/>
                <a:gd name="T42" fmla="*/ 2063 w 2582"/>
                <a:gd name="T43" fmla="*/ 831 h 1500"/>
                <a:gd name="T44" fmla="*/ 2210 w 2582"/>
                <a:gd name="T45" fmla="*/ 745 h 1500"/>
                <a:gd name="T46" fmla="*/ 1298 w 2582"/>
                <a:gd name="T47" fmla="*/ 218 h 1500"/>
                <a:gd name="T48" fmla="*/ 1151 w 2582"/>
                <a:gd name="T49" fmla="*/ 304 h 1500"/>
                <a:gd name="T50" fmla="*/ 2063 w 2582"/>
                <a:gd name="T51" fmla="*/ 831 h 1500"/>
                <a:gd name="T52" fmla="*/ 1561 w 2582"/>
                <a:gd name="T53" fmla="*/ 1125 h 1500"/>
                <a:gd name="T54" fmla="*/ 1708 w 2582"/>
                <a:gd name="T55" fmla="*/ 1039 h 1500"/>
                <a:gd name="T56" fmla="*/ 793 w 2582"/>
                <a:gd name="T57" fmla="*/ 510 h 1500"/>
                <a:gd name="T58" fmla="*/ 649 w 2582"/>
                <a:gd name="T59" fmla="*/ 596 h 1500"/>
                <a:gd name="T60" fmla="*/ 1561 w 2582"/>
                <a:gd name="T61" fmla="*/ 1125 h 1500"/>
                <a:gd name="T62" fmla="*/ 1812 w 2582"/>
                <a:gd name="T63" fmla="*/ 978 h 1500"/>
                <a:gd name="T64" fmla="*/ 1959 w 2582"/>
                <a:gd name="T65" fmla="*/ 892 h 1500"/>
                <a:gd name="T66" fmla="*/ 1047 w 2582"/>
                <a:gd name="T67" fmla="*/ 363 h 1500"/>
                <a:gd name="T68" fmla="*/ 900 w 2582"/>
                <a:gd name="T69" fmla="*/ 449 h 1500"/>
                <a:gd name="T70" fmla="*/ 1812 w 2582"/>
                <a:gd name="T71" fmla="*/ 978 h 1500"/>
                <a:gd name="T72" fmla="*/ 675 w 2582"/>
                <a:gd name="T73" fmla="*/ 1046 h 1500"/>
                <a:gd name="T74" fmla="*/ 959 w 2582"/>
                <a:gd name="T75" fmla="*/ 880 h 1500"/>
                <a:gd name="T76" fmla="*/ 812 w 2582"/>
                <a:gd name="T77" fmla="*/ 797 h 1500"/>
                <a:gd name="T78" fmla="*/ 530 w 2582"/>
                <a:gd name="T79" fmla="*/ 961 h 1500"/>
                <a:gd name="T80" fmla="*/ 675 w 2582"/>
                <a:gd name="T81" fmla="*/ 1046 h 1500"/>
                <a:gd name="T82" fmla="*/ 931 w 2582"/>
                <a:gd name="T83" fmla="*/ 1194 h 1500"/>
                <a:gd name="T84" fmla="*/ 1215 w 2582"/>
                <a:gd name="T85" fmla="*/ 1030 h 1500"/>
                <a:gd name="T86" fmla="*/ 1068 w 2582"/>
                <a:gd name="T87" fmla="*/ 944 h 1500"/>
                <a:gd name="T88" fmla="*/ 784 w 2582"/>
                <a:gd name="T89" fmla="*/ 1108 h 1500"/>
                <a:gd name="T90" fmla="*/ 931 w 2582"/>
                <a:gd name="T91" fmla="*/ 1194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82" h="1500">
                  <a:moveTo>
                    <a:pt x="1293" y="1402"/>
                  </a:moveTo>
                  <a:lnTo>
                    <a:pt x="1352" y="1483"/>
                  </a:lnTo>
                  <a:lnTo>
                    <a:pt x="1326" y="1500"/>
                  </a:lnTo>
                  <a:lnTo>
                    <a:pt x="0" y="731"/>
                  </a:lnTo>
                  <a:lnTo>
                    <a:pt x="26" y="717"/>
                  </a:lnTo>
                  <a:lnTo>
                    <a:pt x="163" y="750"/>
                  </a:lnTo>
                  <a:lnTo>
                    <a:pt x="1352" y="57"/>
                  </a:lnTo>
                  <a:lnTo>
                    <a:pt x="1295" y="24"/>
                  </a:lnTo>
                  <a:lnTo>
                    <a:pt x="1338" y="0"/>
                  </a:lnTo>
                  <a:lnTo>
                    <a:pt x="2013" y="389"/>
                  </a:lnTo>
                  <a:lnTo>
                    <a:pt x="2063" y="361"/>
                  </a:lnTo>
                  <a:lnTo>
                    <a:pt x="2208" y="444"/>
                  </a:lnTo>
                  <a:lnTo>
                    <a:pt x="2160" y="472"/>
                  </a:lnTo>
                  <a:lnTo>
                    <a:pt x="2205" y="501"/>
                  </a:lnTo>
                  <a:lnTo>
                    <a:pt x="2255" y="472"/>
                  </a:lnTo>
                  <a:lnTo>
                    <a:pt x="2404" y="558"/>
                  </a:lnTo>
                  <a:lnTo>
                    <a:pt x="2357" y="586"/>
                  </a:lnTo>
                  <a:lnTo>
                    <a:pt x="2582" y="719"/>
                  </a:lnTo>
                  <a:lnTo>
                    <a:pt x="2539" y="743"/>
                  </a:lnTo>
                  <a:lnTo>
                    <a:pt x="2482" y="710"/>
                  </a:lnTo>
                  <a:lnTo>
                    <a:pt x="1293" y="1402"/>
                  </a:lnTo>
                  <a:close/>
                  <a:moveTo>
                    <a:pt x="2063" y="831"/>
                  </a:moveTo>
                  <a:lnTo>
                    <a:pt x="2210" y="745"/>
                  </a:lnTo>
                  <a:lnTo>
                    <a:pt x="1298" y="218"/>
                  </a:lnTo>
                  <a:lnTo>
                    <a:pt x="1151" y="304"/>
                  </a:lnTo>
                  <a:lnTo>
                    <a:pt x="2063" y="831"/>
                  </a:lnTo>
                  <a:close/>
                  <a:moveTo>
                    <a:pt x="1561" y="1125"/>
                  </a:moveTo>
                  <a:lnTo>
                    <a:pt x="1708" y="1039"/>
                  </a:lnTo>
                  <a:lnTo>
                    <a:pt x="793" y="510"/>
                  </a:lnTo>
                  <a:lnTo>
                    <a:pt x="649" y="596"/>
                  </a:lnTo>
                  <a:lnTo>
                    <a:pt x="1561" y="1125"/>
                  </a:lnTo>
                  <a:close/>
                  <a:moveTo>
                    <a:pt x="1812" y="978"/>
                  </a:moveTo>
                  <a:lnTo>
                    <a:pt x="1959" y="892"/>
                  </a:lnTo>
                  <a:lnTo>
                    <a:pt x="1047" y="363"/>
                  </a:lnTo>
                  <a:lnTo>
                    <a:pt x="900" y="449"/>
                  </a:lnTo>
                  <a:lnTo>
                    <a:pt x="1812" y="978"/>
                  </a:lnTo>
                  <a:close/>
                  <a:moveTo>
                    <a:pt x="675" y="1046"/>
                  </a:moveTo>
                  <a:lnTo>
                    <a:pt x="959" y="880"/>
                  </a:lnTo>
                  <a:lnTo>
                    <a:pt x="812" y="797"/>
                  </a:lnTo>
                  <a:lnTo>
                    <a:pt x="530" y="961"/>
                  </a:lnTo>
                  <a:lnTo>
                    <a:pt x="675" y="1046"/>
                  </a:lnTo>
                  <a:close/>
                  <a:moveTo>
                    <a:pt x="931" y="1194"/>
                  </a:moveTo>
                  <a:lnTo>
                    <a:pt x="1215" y="1030"/>
                  </a:lnTo>
                  <a:lnTo>
                    <a:pt x="1068" y="944"/>
                  </a:lnTo>
                  <a:lnTo>
                    <a:pt x="784" y="1108"/>
                  </a:lnTo>
                  <a:lnTo>
                    <a:pt x="931" y="11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pic>
        <p:nvPicPr>
          <p:cNvPr id="41" name="Picture 4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98887" y="1968754"/>
            <a:ext cx="5403814" cy="3316467"/>
          </a:xfrm>
          <a:prstGeom prst="rect">
            <a:avLst/>
          </a:prstGeom>
        </p:spPr>
      </p:pic>
      <p:grpSp>
        <p:nvGrpSpPr>
          <p:cNvPr id="42" name="Group 41"/>
          <p:cNvGrpSpPr/>
          <p:nvPr/>
        </p:nvGrpSpPr>
        <p:grpSpPr>
          <a:xfrm>
            <a:off x="457572" y="3793479"/>
            <a:ext cx="2793924" cy="665410"/>
            <a:chOff x="457572" y="2787866"/>
            <a:chExt cx="2793924" cy="665410"/>
          </a:xfrm>
        </p:grpSpPr>
        <p:sp>
          <p:nvSpPr>
            <p:cNvPr id="43" name="TextBox 42"/>
            <p:cNvSpPr txBox="1"/>
            <p:nvPr/>
          </p:nvSpPr>
          <p:spPr>
            <a:xfrm>
              <a:off x="1136493" y="2811562"/>
              <a:ext cx="2115003" cy="616707"/>
            </a:xfrm>
            <a:prstGeom prst="rect">
              <a:avLst/>
            </a:prstGeom>
            <a:noFill/>
          </p:spPr>
          <p:txBody>
            <a:bodyPr wrap="none" lIns="182880" tIns="146304" rIns="182880" bIns="146304" rtlCol="0">
              <a:spAutoFit/>
            </a:bodyPr>
            <a:lstStyle/>
            <a:p>
              <a:pPr marL="182880" indent="-182880">
                <a:lnSpc>
                  <a:spcPct val="114000"/>
                </a:lnSpc>
              </a:pPr>
              <a:r>
                <a:rPr lang="en-US" sz="2000" dirty="0" smtClean="0">
                  <a:latin typeface="Segoe UI Light"/>
                </a:rPr>
                <a:t>Customer/Client</a:t>
              </a:r>
            </a:p>
          </p:txBody>
        </p:sp>
        <p:grpSp>
          <p:nvGrpSpPr>
            <p:cNvPr id="45" name="Group 44"/>
            <p:cNvGrpSpPr/>
            <p:nvPr/>
          </p:nvGrpSpPr>
          <p:grpSpPr>
            <a:xfrm>
              <a:off x="457572" y="2787866"/>
              <a:ext cx="665410" cy="665410"/>
              <a:chOff x="457572" y="2787866"/>
              <a:chExt cx="665410" cy="665410"/>
            </a:xfrm>
          </p:grpSpPr>
          <p:sp>
            <p:nvSpPr>
              <p:cNvPr id="46" name="Rectangle 45"/>
              <p:cNvSpPr/>
              <p:nvPr/>
            </p:nvSpPr>
            <p:spPr bwMode="auto">
              <a:xfrm>
                <a:off x="457572" y="2787866"/>
                <a:ext cx="665410" cy="66541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 name="Freeform 5"/>
              <p:cNvSpPr>
                <a:spLocks noEditPoints="1"/>
              </p:cNvSpPr>
              <p:nvPr/>
            </p:nvSpPr>
            <p:spPr bwMode="auto">
              <a:xfrm>
                <a:off x="569621" y="2961252"/>
                <a:ext cx="441312" cy="318638"/>
              </a:xfrm>
              <a:custGeom>
                <a:avLst/>
                <a:gdLst>
                  <a:gd name="T0" fmla="*/ 1154 w 2168"/>
                  <a:gd name="T1" fmla="*/ 520 h 1567"/>
                  <a:gd name="T2" fmla="*/ 773 w 2168"/>
                  <a:gd name="T3" fmla="*/ 922 h 1567"/>
                  <a:gd name="T4" fmla="*/ 391 w 2168"/>
                  <a:gd name="T5" fmla="*/ 520 h 1567"/>
                  <a:gd name="T6" fmla="*/ 773 w 2168"/>
                  <a:gd name="T7" fmla="*/ 119 h 1567"/>
                  <a:gd name="T8" fmla="*/ 1154 w 2168"/>
                  <a:gd name="T9" fmla="*/ 520 h 1567"/>
                  <a:gd name="T10" fmla="*/ 32 w 2168"/>
                  <a:gd name="T11" fmla="*/ 1567 h 1567"/>
                  <a:gd name="T12" fmla="*/ 1344 w 2168"/>
                  <a:gd name="T13" fmla="*/ 1567 h 1567"/>
                  <a:gd name="T14" fmla="*/ 1060 w 2168"/>
                  <a:gd name="T15" fmla="*/ 984 h 1567"/>
                  <a:gd name="T16" fmla="*/ 773 w 2168"/>
                  <a:gd name="T17" fmla="*/ 1136 h 1567"/>
                  <a:gd name="T18" fmla="*/ 430 w 2168"/>
                  <a:gd name="T19" fmla="*/ 974 h 1567"/>
                  <a:gd name="T20" fmla="*/ 102 w 2168"/>
                  <a:gd name="T21" fmla="*/ 1133 h 1567"/>
                  <a:gd name="T22" fmla="*/ 32 w 2168"/>
                  <a:gd name="T23" fmla="*/ 1567 h 1567"/>
                  <a:gd name="T24" fmla="*/ 1589 w 2168"/>
                  <a:gd name="T25" fmla="*/ 0 h 1567"/>
                  <a:gd name="T26" fmla="*/ 1252 w 2168"/>
                  <a:gd name="T27" fmla="*/ 371 h 1567"/>
                  <a:gd name="T28" fmla="*/ 1589 w 2168"/>
                  <a:gd name="T29" fmla="*/ 741 h 1567"/>
                  <a:gd name="T30" fmla="*/ 1928 w 2168"/>
                  <a:gd name="T31" fmla="*/ 371 h 1567"/>
                  <a:gd name="T32" fmla="*/ 1589 w 2168"/>
                  <a:gd name="T33" fmla="*/ 0 h 1567"/>
                  <a:gd name="T34" fmla="*/ 1435 w 2168"/>
                  <a:gd name="T35" fmla="*/ 1356 h 1567"/>
                  <a:gd name="T36" fmla="*/ 2168 w 2168"/>
                  <a:gd name="T37" fmla="*/ 1356 h 1567"/>
                  <a:gd name="T38" fmla="*/ 2067 w 2168"/>
                  <a:gd name="T39" fmla="*/ 906 h 1567"/>
                  <a:gd name="T40" fmla="*/ 1878 w 2168"/>
                  <a:gd name="T41" fmla="*/ 795 h 1567"/>
                  <a:gd name="T42" fmla="*/ 1649 w 2168"/>
                  <a:gd name="T43" fmla="*/ 922 h 1567"/>
                  <a:gd name="T44" fmla="*/ 1504 w 2168"/>
                  <a:gd name="T45" fmla="*/ 951 h 1567"/>
                  <a:gd name="T46" fmla="*/ 1327 w 2168"/>
                  <a:gd name="T47" fmla="*/ 830 h 1567"/>
                  <a:gd name="T48" fmla="*/ 1154 w 2168"/>
                  <a:gd name="T49" fmla="*/ 900 h 1567"/>
                  <a:gd name="T50" fmla="*/ 1435 w 2168"/>
                  <a:gd name="T51" fmla="*/ 1356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68" h="1567">
                    <a:moveTo>
                      <a:pt x="1154" y="520"/>
                    </a:moveTo>
                    <a:cubicBezTo>
                      <a:pt x="1154" y="741"/>
                      <a:pt x="984" y="922"/>
                      <a:pt x="773" y="922"/>
                    </a:cubicBezTo>
                    <a:cubicBezTo>
                      <a:pt x="562" y="922"/>
                      <a:pt x="391" y="741"/>
                      <a:pt x="391" y="520"/>
                    </a:cubicBezTo>
                    <a:cubicBezTo>
                      <a:pt x="391" y="299"/>
                      <a:pt x="562" y="119"/>
                      <a:pt x="773" y="119"/>
                    </a:cubicBezTo>
                    <a:cubicBezTo>
                      <a:pt x="984" y="119"/>
                      <a:pt x="1154" y="299"/>
                      <a:pt x="1154" y="520"/>
                    </a:cubicBezTo>
                    <a:close/>
                    <a:moveTo>
                      <a:pt x="32" y="1567"/>
                    </a:moveTo>
                    <a:cubicBezTo>
                      <a:pt x="1344" y="1567"/>
                      <a:pt x="1344" y="1567"/>
                      <a:pt x="1344" y="1567"/>
                    </a:cubicBezTo>
                    <a:cubicBezTo>
                      <a:pt x="1344" y="1567"/>
                      <a:pt x="1380" y="1016"/>
                      <a:pt x="1060" y="984"/>
                    </a:cubicBezTo>
                    <a:cubicBezTo>
                      <a:pt x="936" y="973"/>
                      <a:pt x="949" y="1168"/>
                      <a:pt x="773" y="1136"/>
                    </a:cubicBezTo>
                    <a:cubicBezTo>
                      <a:pt x="650" y="1114"/>
                      <a:pt x="614" y="986"/>
                      <a:pt x="430" y="974"/>
                    </a:cubicBezTo>
                    <a:cubicBezTo>
                      <a:pt x="313" y="965"/>
                      <a:pt x="172" y="1025"/>
                      <a:pt x="102" y="1133"/>
                    </a:cubicBezTo>
                    <a:cubicBezTo>
                      <a:pt x="0" y="1288"/>
                      <a:pt x="32" y="1567"/>
                      <a:pt x="32" y="1567"/>
                    </a:cubicBezTo>
                    <a:close/>
                    <a:moveTo>
                      <a:pt x="1589" y="0"/>
                    </a:moveTo>
                    <a:cubicBezTo>
                      <a:pt x="1403" y="0"/>
                      <a:pt x="1252" y="166"/>
                      <a:pt x="1252" y="371"/>
                    </a:cubicBezTo>
                    <a:cubicBezTo>
                      <a:pt x="1252" y="575"/>
                      <a:pt x="1403" y="741"/>
                      <a:pt x="1589" y="741"/>
                    </a:cubicBezTo>
                    <a:cubicBezTo>
                      <a:pt x="1777" y="741"/>
                      <a:pt x="1928" y="575"/>
                      <a:pt x="1928" y="371"/>
                    </a:cubicBezTo>
                    <a:cubicBezTo>
                      <a:pt x="1928" y="166"/>
                      <a:pt x="1777" y="0"/>
                      <a:pt x="1589" y="0"/>
                    </a:cubicBezTo>
                    <a:close/>
                    <a:moveTo>
                      <a:pt x="1435" y="1356"/>
                    </a:moveTo>
                    <a:cubicBezTo>
                      <a:pt x="2168" y="1356"/>
                      <a:pt x="2168" y="1356"/>
                      <a:pt x="2168" y="1356"/>
                    </a:cubicBezTo>
                    <a:cubicBezTo>
                      <a:pt x="2168" y="1356"/>
                      <a:pt x="2151" y="1019"/>
                      <a:pt x="2067" y="906"/>
                    </a:cubicBezTo>
                    <a:cubicBezTo>
                      <a:pt x="2000" y="815"/>
                      <a:pt x="1951" y="795"/>
                      <a:pt x="1878" y="795"/>
                    </a:cubicBezTo>
                    <a:cubicBezTo>
                      <a:pt x="1801" y="795"/>
                      <a:pt x="1705" y="879"/>
                      <a:pt x="1649" y="922"/>
                    </a:cubicBezTo>
                    <a:cubicBezTo>
                      <a:pt x="1591" y="965"/>
                      <a:pt x="1555" y="965"/>
                      <a:pt x="1504" y="951"/>
                    </a:cubicBezTo>
                    <a:cubicBezTo>
                      <a:pt x="1445" y="934"/>
                      <a:pt x="1367" y="844"/>
                      <a:pt x="1327" y="830"/>
                    </a:cubicBezTo>
                    <a:cubicBezTo>
                      <a:pt x="1298" y="819"/>
                      <a:pt x="1184" y="802"/>
                      <a:pt x="1154" y="900"/>
                    </a:cubicBezTo>
                    <a:cubicBezTo>
                      <a:pt x="1154" y="900"/>
                      <a:pt x="1435" y="1062"/>
                      <a:pt x="1435" y="1356"/>
                    </a:cubicBezTo>
                    <a:close/>
                  </a:path>
                </a:pathLst>
              </a:custGeom>
              <a:solidFill>
                <a:srgbClr val="FFFFFF"/>
              </a:solidFill>
              <a:ln>
                <a:noFill/>
              </a:ln>
            </p:spPr>
            <p:txBody>
              <a:bodyPr vert="horz" wrap="square" lIns="89629" tIns="44815" rIns="89629" bIns="44815" numCol="1" anchor="t" anchorCtr="0" compatLnSpc="1">
                <a:prstTxWarp prst="textNoShape">
                  <a:avLst/>
                </a:prstTxWarp>
              </a:bodyPr>
              <a:lstStyle/>
              <a:p>
                <a:pPr defTabSz="914224">
                  <a:defRPr/>
                </a:pPr>
                <a:endParaRPr lang="en-US" sz="1764" kern="0">
                  <a:solidFill>
                    <a:srgbClr val="505050"/>
                  </a:solidFill>
                </a:endParaRPr>
              </a:p>
            </p:txBody>
          </p:sp>
        </p:grpSp>
      </p:grpSp>
      <p:grpSp>
        <p:nvGrpSpPr>
          <p:cNvPr id="49" name="Group 48"/>
          <p:cNvGrpSpPr/>
          <p:nvPr/>
        </p:nvGrpSpPr>
        <p:grpSpPr>
          <a:xfrm>
            <a:off x="457572" y="4839557"/>
            <a:ext cx="5048851" cy="665410"/>
            <a:chOff x="457572" y="4839557"/>
            <a:chExt cx="5048851" cy="665410"/>
          </a:xfrm>
        </p:grpSpPr>
        <p:sp>
          <p:nvSpPr>
            <p:cNvPr id="50" name="TextBox 49"/>
            <p:cNvSpPr txBox="1"/>
            <p:nvPr/>
          </p:nvSpPr>
          <p:spPr>
            <a:xfrm>
              <a:off x="1136492" y="4879970"/>
              <a:ext cx="4369931" cy="616707"/>
            </a:xfrm>
            <a:prstGeom prst="rect">
              <a:avLst/>
            </a:prstGeom>
            <a:noFill/>
          </p:spPr>
          <p:txBody>
            <a:bodyPr wrap="square" lIns="182880" tIns="146304" rIns="182880" bIns="146304" rtlCol="0">
              <a:spAutoFit/>
            </a:bodyPr>
            <a:lstStyle/>
            <a:p>
              <a:pPr marL="182880" indent="-182880">
                <a:lnSpc>
                  <a:spcPct val="114000"/>
                </a:lnSpc>
              </a:pPr>
              <a:r>
                <a:rPr lang="en-US" sz="2000" dirty="0" smtClean="0">
                  <a:latin typeface="Segoe UI Light"/>
                </a:rPr>
                <a:t>Systems of engagement (</a:t>
              </a:r>
              <a:r>
                <a:rPr lang="en-US" sz="2000" dirty="0" err="1" smtClean="0">
                  <a:latin typeface="Segoe UI Light"/>
                </a:rPr>
                <a:t>SoE</a:t>
              </a:r>
              <a:r>
                <a:rPr lang="en-US" sz="2000" dirty="0" smtClean="0">
                  <a:latin typeface="Segoe UI Light"/>
                </a:rPr>
                <a:t>)</a:t>
              </a:r>
            </a:p>
          </p:txBody>
        </p:sp>
        <p:grpSp>
          <p:nvGrpSpPr>
            <p:cNvPr id="52" name="Group 51"/>
            <p:cNvGrpSpPr/>
            <p:nvPr/>
          </p:nvGrpSpPr>
          <p:grpSpPr>
            <a:xfrm>
              <a:off x="457572" y="4839557"/>
              <a:ext cx="665410" cy="665410"/>
              <a:chOff x="457572" y="4839557"/>
              <a:chExt cx="665410" cy="665410"/>
            </a:xfrm>
          </p:grpSpPr>
          <p:sp>
            <p:nvSpPr>
              <p:cNvPr id="53" name="Rectangle 52"/>
              <p:cNvSpPr/>
              <p:nvPr/>
            </p:nvSpPr>
            <p:spPr bwMode="auto">
              <a:xfrm>
                <a:off x="457572" y="4839557"/>
                <a:ext cx="665410" cy="665410"/>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 name="Freeform 5"/>
              <p:cNvSpPr>
                <a:spLocks noEditPoints="1"/>
              </p:cNvSpPr>
              <p:nvPr/>
            </p:nvSpPr>
            <p:spPr bwMode="auto">
              <a:xfrm>
                <a:off x="623683" y="5006014"/>
                <a:ext cx="325642" cy="332496"/>
              </a:xfrm>
              <a:custGeom>
                <a:avLst/>
                <a:gdLst>
                  <a:gd name="T0" fmla="*/ 1230 w 1330"/>
                  <a:gd name="T1" fmla="*/ 1292 h 1358"/>
                  <a:gd name="T2" fmla="*/ 1230 w 1330"/>
                  <a:gd name="T3" fmla="*/ 1292 h 1358"/>
                  <a:gd name="T4" fmla="*/ 1230 w 1330"/>
                  <a:gd name="T5" fmla="*/ 93 h 1358"/>
                  <a:gd name="T6" fmla="*/ 1287 w 1330"/>
                  <a:gd name="T7" fmla="*/ 93 h 1358"/>
                  <a:gd name="T8" fmla="*/ 1287 w 1330"/>
                  <a:gd name="T9" fmla="*/ 50 h 1358"/>
                  <a:gd name="T10" fmla="*/ 1060 w 1330"/>
                  <a:gd name="T11" fmla="*/ 50 h 1358"/>
                  <a:gd name="T12" fmla="*/ 1060 w 1330"/>
                  <a:gd name="T13" fmla="*/ 0 h 1358"/>
                  <a:gd name="T14" fmla="*/ 910 w 1330"/>
                  <a:gd name="T15" fmla="*/ 0 h 1358"/>
                  <a:gd name="T16" fmla="*/ 910 w 1330"/>
                  <a:gd name="T17" fmla="*/ 50 h 1358"/>
                  <a:gd name="T18" fmla="*/ 863 w 1330"/>
                  <a:gd name="T19" fmla="*/ 50 h 1358"/>
                  <a:gd name="T20" fmla="*/ 863 w 1330"/>
                  <a:gd name="T21" fmla="*/ 0 h 1358"/>
                  <a:gd name="T22" fmla="*/ 716 w 1330"/>
                  <a:gd name="T23" fmla="*/ 0 h 1358"/>
                  <a:gd name="T24" fmla="*/ 716 w 1330"/>
                  <a:gd name="T25" fmla="*/ 50 h 1358"/>
                  <a:gd name="T26" fmla="*/ 41 w 1330"/>
                  <a:gd name="T27" fmla="*/ 50 h 1358"/>
                  <a:gd name="T28" fmla="*/ 41 w 1330"/>
                  <a:gd name="T29" fmla="*/ 93 h 1358"/>
                  <a:gd name="T30" fmla="*/ 98 w 1330"/>
                  <a:gd name="T31" fmla="*/ 93 h 1358"/>
                  <a:gd name="T32" fmla="*/ 98 w 1330"/>
                  <a:gd name="T33" fmla="*/ 1292 h 1358"/>
                  <a:gd name="T34" fmla="*/ 98 w 1330"/>
                  <a:gd name="T35" fmla="*/ 1292 h 1358"/>
                  <a:gd name="T36" fmla="*/ 0 w 1330"/>
                  <a:gd name="T37" fmla="*/ 1332 h 1358"/>
                  <a:gd name="T38" fmla="*/ 0 w 1330"/>
                  <a:gd name="T39" fmla="*/ 1358 h 1358"/>
                  <a:gd name="T40" fmla="*/ 1330 w 1330"/>
                  <a:gd name="T41" fmla="*/ 1358 h 1358"/>
                  <a:gd name="T42" fmla="*/ 1330 w 1330"/>
                  <a:gd name="T43" fmla="*/ 1332 h 1358"/>
                  <a:gd name="T44" fmla="*/ 1230 w 1330"/>
                  <a:gd name="T45" fmla="*/ 1292 h 1358"/>
                  <a:gd name="T46" fmla="*/ 612 w 1330"/>
                  <a:gd name="T47" fmla="*/ 1292 h 1358"/>
                  <a:gd name="T48" fmla="*/ 465 w 1330"/>
                  <a:gd name="T49" fmla="*/ 1292 h 1358"/>
                  <a:gd name="T50" fmla="*/ 465 w 1330"/>
                  <a:gd name="T51" fmla="*/ 1007 h 1358"/>
                  <a:gd name="T52" fmla="*/ 612 w 1330"/>
                  <a:gd name="T53" fmla="*/ 1007 h 1358"/>
                  <a:gd name="T54" fmla="*/ 612 w 1330"/>
                  <a:gd name="T55" fmla="*/ 1292 h 1358"/>
                  <a:gd name="T56" fmla="*/ 868 w 1330"/>
                  <a:gd name="T57" fmla="*/ 1292 h 1358"/>
                  <a:gd name="T58" fmla="*/ 721 w 1330"/>
                  <a:gd name="T59" fmla="*/ 1292 h 1358"/>
                  <a:gd name="T60" fmla="*/ 721 w 1330"/>
                  <a:gd name="T61" fmla="*/ 1007 h 1358"/>
                  <a:gd name="T62" fmla="*/ 868 w 1330"/>
                  <a:gd name="T63" fmla="*/ 1007 h 1358"/>
                  <a:gd name="T64" fmla="*/ 868 w 1330"/>
                  <a:gd name="T65" fmla="*/ 1292 h 1358"/>
                  <a:gd name="T66" fmla="*/ 1124 w 1330"/>
                  <a:gd name="T67" fmla="*/ 915 h 1358"/>
                  <a:gd name="T68" fmla="*/ 209 w 1330"/>
                  <a:gd name="T69" fmla="*/ 915 h 1358"/>
                  <a:gd name="T70" fmla="*/ 209 w 1330"/>
                  <a:gd name="T71" fmla="*/ 768 h 1358"/>
                  <a:gd name="T72" fmla="*/ 1124 w 1330"/>
                  <a:gd name="T73" fmla="*/ 768 h 1358"/>
                  <a:gd name="T74" fmla="*/ 1124 w 1330"/>
                  <a:gd name="T75" fmla="*/ 915 h 1358"/>
                  <a:gd name="T76" fmla="*/ 1124 w 1330"/>
                  <a:gd name="T77" fmla="*/ 661 h 1358"/>
                  <a:gd name="T78" fmla="*/ 209 w 1330"/>
                  <a:gd name="T79" fmla="*/ 661 h 1358"/>
                  <a:gd name="T80" fmla="*/ 209 w 1330"/>
                  <a:gd name="T81" fmla="*/ 514 h 1358"/>
                  <a:gd name="T82" fmla="*/ 1124 w 1330"/>
                  <a:gd name="T83" fmla="*/ 514 h 1358"/>
                  <a:gd name="T84" fmla="*/ 1124 w 1330"/>
                  <a:gd name="T85" fmla="*/ 661 h 1358"/>
                  <a:gd name="T86" fmla="*/ 1124 w 1330"/>
                  <a:gd name="T87" fmla="*/ 408 h 1358"/>
                  <a:gd name="T88" fmla="*/ 209 w 1330"/>
                  <a:gd name="T89" fmla="*/ 408 h 1358"/>
                  <a:gd name="T90" fmla="*/ 209 w 1330"/>
                  <a:gd name="T91" fmla="*/ 261 h 1358"/>
                  <a:gd name="T92" fmla="*/ 1124 w 1330"/>
                  <a:gd name="T93" fmla="*/ 261 h 1358"/>
                  <a:gd name="T94" fmla="*/ 1124 w 1330"/>
                  <a:gd name="T95" fmla="*/ 408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30" h="1358">
                    <a:moveTo>
                      <a:pt x="1230" y="1292"/>
                    </a:moveTo>
                    <a:lnTo>
                      <a:pt x="1230" y="1292"/>
                    </a:lnTo>
                    <a:lnTo>
                      <a:pt x="1230" y="93"/>
                    </a:lnTo>
                    <a:lnTo>
                      <a:pt x="1287" y="93"/>
                    </a:lnTo>
                    <a:lnTo>
                      <a:pt x="1287" y="50"/>
                    </a:lnTo>
                    <a:lnTo>
                      <a:pt x="1060" y="50"/>
                    </a:lnTo>
                    <a:lnTo>
                      <a:pt x="1060" y="0"/>
                    </a:lnTo>
                    <a:lnTo>
                      <a:pt x="910" y="0"/>
                    </a:lnTo>
                    <a:lnTo>
                      <a:pt x="910" y="50"/>
                    </a:lnTo>
                    <a:lnTo>
                      <a:pt x="863" y="50"/>
                    </a:lnTo>
                    <a:lnTo>
                      <a:pt x="863" y="0"/>
                    </a:lnTo>
                    <a:lnTo>
                      <a:pt x="716" y="0"/>
                    </a:lnTo>
                    <a:lnTo>
                      <a:pt x="716" y="50"/>
                    </a:lnTo>
                    <a:lnTo>
                      <a:pt x="41" y="50"/>
                    </a:lnTo>
                    <a:lnTo>
                      <a:pt x="41" y="93"/>
                    </a:lnTo>
                    <a:lnTo>
                      <a:pt x="98" y="93"/>
                    </a:lnTo>
                    <a:lnTo>
                      <a:pt x="98" y="1292"/>
                    </a:lnTo>
                    <a:lnTo>
                      <a:pt x="98" y="1292"/>
                    </a:lnTo>
                    <a:lnTo>
                      <a:pt x="0" y="1332"/>
                    </a:lnTo>
                    <a:lnTo>
                      <a:pt x="0" y="1358"/>
                    </a:lnTo>
                    <a:lnTo>
                      <a:pt x="1330" y="1358"/>
                    </a:lnTo>
                    <a:lnTo>
                      <a:pt x="1330" y="1332"/>
                    </a:lnTo>
                    <a:lnTo>
                      <a:pt x="1230" y="1292"/>
                    </a:lnTo>
                    <a:close/>
                    <a:moveTo>
                      <a:pt x="612" y="1292"/>
                    </a:moveTo>
                    <a:lnTo>
                      <a:pt x="465" y="1292"/>
                    </a:lnTo>
                    <a:lnTo>
                      <a:pt x="465" y="1007"/>
                    </a:lnTo>
                    <a:lnTo>
                      <a:pt x="612" y="1007"/>
                    </a:lnTo>
                    <a:lnTo>
                      <a:pt x="612" y="1292"/>
                    </a:lnTo>
                    <a:close/>
                    <a:moveTo>
                      <a:pt x="868" y="1292"/>
                    </a:moveTo>
                    <a:lnTo>
                      <a:pt x="721" y="1292"/>
                    </a:lnTo>
                    <a:lnTo>
                      <a:pt x="721" y="1007"/>
                    </a:lnTo>
                    <a:lnTo>
                      <a:pt x="868" y="1007"/>
                    </a:lnTo>
                    <a:lnTo>
                      <a:pt x="868" y="1292"/>
                    </a:lnTo>
                    <a:close/>
                    <a:moveTo>
                      <a:pt x="1124" y="915"/>
                    </a:moveTo>
                    <a:lnTo>
                      <a:pt x="209" y="915"/>
                    </a:lnTo>
                    <a:lnTo>
                      <a:pt x="209" y="768"/>
                    </a:lnTo>
                    <a:lnTo>
                      <a:pt x="1124" y="768"/>
                    </a:lnTo>
                    <a:lnTo>
                      <a:pt x="1124" y="915"/>
                    </a:lnTo>
                    <a:close/>
                    <a:moveTo>
                      <a:pt x="1124" y="661"/>
                    </a:moveTo>
                    <a:lnTo>
                      <a:pt x="209" y="661"/>
                    </a:lnTo>
                    <a:lnTo>
                      <a:pt x="209" y="514"/>
                    </a:lnTo>
                    <a:lnTo>
                      <a:pt x="1124" y="514"/>
                    </a:lnTo>
                    <a:lnTo>
                      <a:pt x="1124" y="661"/>
                    </a:lnTo>
                    <a:close/>
                    <a:moveTo>
                      <a:pt x="1124" y="408"/>
                    </a:moveTo>
                    <a:lnTo>
                      <a:pt x="209" y="408"/>
                    </a:lnTo>
                    <a:lnTo>
                      <a:pt x="209" y="261"/>
                    </a:lnTo>
                    <a:lnTo>
                      <a:pt x="1124" y="261"/>
                    </a:lnTo>
                    <a:lnTo>
                      <a:pt x="1124" y="40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grpSp>
        <p:nvGrpSpPr>
          <p:cNvPr id="56" name="Group 55"/>
          <p:cNvGrpSpPr/>
          <p:nvPr/>
        </p:nvGrpSpPr>
        <p:grpSpPr>
          <a:xfrm>
            <a:off x="457572" y="5904509"/>
            <a:ext cx="5048851" cy="665410"/>
            <a:chOff x="457572" y="5904509"/>
            <a:chExt cx="5048851" cy="665410"/>
          </a:xfrm>
        </p:grpSpPr>
        <p:sp>
          <p:nvSpPr>
            <p:cNvPr id="57" name="TextBox 56"/>
            <p:cNvSpPr txBox="1"/>
            <p:nvPr/>
          </p:nvSpPr>
          <p:spPr>
            <a:xfrm>
              <a:off x="1136492" y="5944922"/>
              <a:ext cx="4369931" cy="616707"/>
            </a:xfrm>
            <a:prstGeom prst="rect">
              <a:avLst/>
            </a:prstGeom>
            <a:noFill/>
          </p:spPr>
          <p:txBody>
            <a:bodyPr wrap="square" lIns="182880" tIns="146304" rIns="182880" bIns="146304" rtlCol="0">
              <a:spAutoFit/>
            </a:bodyPr>
            <a:lstStyle/>
            <a:p>
              <a:pPr marL="182880" indent="-182880">
                <a:lnSpc>
                  <a:spcPct val="114000"/>
                </a:lnSpc>
              </a:pPr>
              <a:r>
                <a:rPr lang="en-US" sz="2000" dirty="0">
                  <a:latin typeface="Segoe UI Light"/>
                </a:rPr>
                <a:t>Systems of </a:t>
              </a:r>
              <a:r>
                <a:rPr lang="en-US" sz="2000" dirty="0" smtClean="0">
                  <a:latin typeface="Segoe UI Light"/>
                </a:rPr>
                <a:t>record (</a:t>
              </a:r>
              <a:r>
                <a:rPr lang="en-US" sz="2000" dirty="0" err="1" smtClean="0">
                  <a:latin typeface="Segoe UI Light"/>
                </a:rPr>
                <a:t>SoR</a:t>
              </a:r>
              <a:r>
                <a:rPr lang="en-US" sz="2000" dirty="0" smtClean="0">
                  <a:latin typeface="Segoe UI Light"/>
                </a:rPr>
                <a:t>)</a:t>
              </a:r>
              <a:endParaRPr lang="en-US" sz="2000" dirty="0">
                <a:latin typeface="Segoe UI Light"/>
              </a:endParaRPr>
            </a:p>
          </p:txBody>
        </p:sp>
        <p:grpSp>
          <p:nvGrpSpPr>
            <p:cNvPr id="58" name="Group 57"/>
            <p:cNvGrpSpPr/>
            <p:nvPr/>
          </p:nvGrpSpPr>
          <p:grpSpPr>
            <a:xfrm>
              <a:off x="457572" y="5904509"/>
              <a:ext cx="665410" cy="665410"/>
              <a:chOff x="457572" y="5904509"/>
              <a:chExt cx="665410" cy="665410"/>
            </a:xfrm>
          </p:grpSpPr>
          <p:sp>
            <p:nvSpPr>
              <p:cNvPr id="59" name="Rectangle 58"/>
              <p:cNvSpPr/>
              <p:nvPr/>
            </p:nvSpPr>
            <p:spPr bwMode="auto">
              <a:xfrm>
                <a:off x="457572" y="5904509"/>
                <a:ext cx="665410" cy="665410"/>
              </a:xfrm>
              <a:prstGeom prst="rect">
                <a:avLst/>
              </a:prstGeom>
              <a:solidFill>
                <a:srgbClr val="B4009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60" name="Group 59"/>
              <p:cNvGrpSpPr/>
              <p:nvPr/>
            </p:nvGrpSpPr>
            <p:grpSpPr>
              <a:xfrm>
                <a:off x="609384" y="6012633"/>
                <a:ext cx="336552" cy="449162"/>
                <a:chOff x="835910" y="4221820"/>
                <a:chExt cx="511681" cy="682890"/>
              </a:xfrm>
            </p:grpSpPr>
            <p:sp>
              <p:nvSpPr>
                <p:cNvPr id="61" name="Freeform 5"/>
                <p:cNvSpPr>
                  <a:spLocks noEditPoints="1"/>
                </p:cNvSpPr>
                <p:nvPr/>
              </p:nvSpPr>
              <p:spPr bwMode="auto">
                <a:xfrm>
                  <a:off x="835910" y="4509762"/>
                  <a:ext cx="321406" cy="394948"/>
                </a:xfrm>
                <a:custGeom>
                  <a:avLst/>
                  <a:gdLst>
                    <a:gd name="T0" fmla="*/ 0 w 826"/>
                    <a:gd name="T1" fmla="*/ 0 h 1015"/>
                    <a:gd name="T2" fmla="*/ 0 w 826"/>
                    <a:gd name="T3" fmla="*/ 1015 h 1015"/>
                    <a:gd name="T4" fmla="*/ 268 w 826"/>
                    <a:gd name="T5" fmla="*/ 1015 h 1015"/>
                    <a:gd name="T6" fmla="*/ 268 w 826"/>
                    <a:gd name="T7" fmla="*/ 806 h 1015"/>
                    <a:gd name="T8" fmla="*/ 375 w 826"/>
                    <a:gd name="T9" fmla="*/ 806 h 1015"/>
                    <a:gd name="T10" fmla="*/ 375 w 826"/>
                    <a:gd name="T11" fmla="*/ 1015 h 1015"/>
                    <a:gd name="T12" fmla="*/ 453 w 826"/>
                    <a:gd name="T13" fmla="*/ 1015 h 1015"/>
                    <a:gd name="T14" fmla="*/ 453 w 826"/>
                    <a:gd name="T15" fmla="*/ 806 h 1015"/>
                    <a:gd name="T16" fmla="*/ 563 w 826"/>
                    <a:gd name="T17" fmla="*/ 806 h 1015"/>
                    <a:gd name="T18" fmla="*/ 563 w 826"/>
                    <a:gd name="T19" fmla="*/ 1015 h 1015"/>
                    <a:gd name="T20" fmla="*/ 826 w 826"/>
                    <a:gd name="T21" fmla="*/ 1015 h 1015"/>
                    <a:gd name="T22" fmla="*/ 826 w 826"/>
                    <a:gd name="T23" fmla="*/ 0 h 1015"/>
                    <a:gd name="T24" fmla="*/ 0 w 826"/>
                    <a:gd name="T25" fmla="*/ 0 h 1015"/>
                    <a:gd name="T26" fmla="*/ 748 w 826"/>
                    <a:gd name="T27" fmla="*/ 740 h 1015"/>
                    <a:gd name="T28" fmla="*/ 83 w 826"/>
                    <a:gd name="T29" fmla="*/ 740 h 1015"/>
                    <a:gd name="T30" fmla="*/ 83 w 826"/>
                    <a:gd name="T31" fmla="*/ 633 h 1015"/>
                    <a:gd name="T32" fmla="*/ 748 w 826"/>
                    <a:gd name="T33" fmla="*/ 633 h 1015"/>
                    <a:gd name="T34" fmla="*/ 748 w 826"/>
                    <a:gd name="T35" fmla="*/ 740 h 1015"/>
                    <a:gd name="T36" fmla="*/ 748 w 826"/>
                    <a:gd name="T37" fmla="*/ 555 h 1015"/>
                    <a:gd name="T38" fmla="*/ 83 w 826"/>
                    <a:gd name="T39" fmla="*/ 555 h 1015"/>
                    <a:gd name="T40" fmla="*/ 83 w 826"/>
                    <a:gd name="T41" fmla="*/ 448 h 1015"/>
                    <a:gd name="T42" fmla="*/ 748 w 826"/>
                    <a:gd name="T43" fmla="*/ 448 h 1015"/>
                    <a:gd name="T44" fmla="*/ 748 w 826"/>
                    <a:gd name="T45" fmla="*/ 555 h 1015"/>
                    <a:gd name="T46" fmla="*/ 748 w 826"/>
                    <a:gd name="T47" fmla="*/ 372 h 1015"/>
                    <a:gd name="T48" fmla="*/ 83 w 826"/>
                    <a:gd name="T49" fmla="*/ 372 h 1015"/>
                    <a:gd name="T50" fmla="*/ 83 w 826"/>
                    <a:gd name="T51" fmla="*/ 266 h 1015"/>
                    <a:gd name="T52" fmla="*/ 748 w 826"/>
                    <a:gd name="T53" fmla="*/ 266 h 1015"/>
                    <a:gd name="T54" fmla="*/ 748 w 826"/>
                    <a:gd name="T55" fmla="*/ 372 h 1015"/>
                    <a:gd name="T56" fmla="*/ 748 w 826"/>
                    <a:gd name="T57" fmla="*/ 187 h 1015"/>
                    <a:gd name="T58" fmla="*/ 83 w 826"/>
                    <a:gd name="T59" fmla="*/ 187 h 1015"/>
                    <a:gd name="T60" fmla="*/ 83 w 826"/>
                    <a:gd name="T61" fmla="*/ 81 h 1015"/>
                    <a:gd name="T62" fmla="*/ 748 w 826"/>
                    <a:gd name="T63" fmla="*/ 81 h 1015"/>
                    <a:gd name="T64" fmla="*/ 748 w 826"/>
                    <a:gd name="T65" fmla="*/ 187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6" h="1015">
                      <a:moveTo>
                        <a:pt x="0" y="0"/>
                      </a:moveTo>
                      <a:lnTo>
                        <a:pt x="0" y="1015"/>
                      </a:lnTo>
                      <a:lnTo>
                        <a:pt x="268" y="1015"/>
                      </a:lnTo>
                      <a:lnTo>
                        <a:pt x="268" y="806"/>
                      </a:lnTo>
                      <a:lnTo>
                        <a:pt x="375" y="806"/>
                      </a:lnTo>
                      <a:lnTo>
                        <a:pt x="375" y="1015"/>
                      </a:lnTo>
                      <a:lnTo>
                        <a:pt x="453" y="1015"/>
                      </a:lnTo>
                      <a:lnTo>
                        <a:pt x="453" y="806"/>
                      </a:lnTo>
                      <a:lnTo>
                        <a:pt x="563" y="806"/>
                      </a:lnTo>
                      <a:lnTo>
                        <a:pt x="563" y="1015"/>
                      </a:lnTo>
                      <a:lnTo>
                        <a:pt x="826" y="1015"/>
                      </a:lnTo>
                      <a:lnTo>
                        <a:pt x="826" y="0"/>
                      </a:lnTo>
                      <a:lnTo>
                        <a:pt x="0" y="0"/>
                      </a:lnTo>
                      <a:close/>
                      <a:moveTo>
                        <a:pt x="748" y="740"/>
                      </a:moveTo>
                      <a:lnTo>
                        <a:pt x="83" y="740"/>
                      </a:lnTo>
                      <a:lnTo>
                        <a:pt x="83" y="633"/>
                      </a:lnTo>
                      <a:lnTo>
                        <a:pt x="748" y="633"/>
                      </a:lnTo>
                      <a:lnTo>
                        <a:pt x="748" y="740"/>
                      </a:lnTo>
                      <a:close/>
                      <a:moveTo>
                        <a:pt x="748" y="555"/>
                      </a:moveTo>
                      <a:lnTo>
                        <a:pt x="83" y="555"/>
                      </a:lnTo>
                      <a:lnTo>
                        <a:pt x="83" y="448"/>
                      </a:lnTo>
                      <a:lnTo>
                        <a:pt x="748" y="448"/>
                      </a:lnTo>
                      <a:lnTo>
                        <a:pt x="748" y="555"/>
                      </a:lnTo>
                      <a:close/>
                      <a:moveTo>
                        <a:pt x="748" y="372"/>
                      </a:moveTo>
                      <a:lnTo>
                        <a:pt x="83" y="372"/>
                      </a:lnTo>
                      <a:lnTo>
                        <a:pt x="83" y="266"/>
                      </a:lnTo>
                      <a:lnTo>
                        <a:pt x="748" y="266"/>
                      </a:lnTo>
                      <a:lnTo>
                        <a:pt x="748" y="372"/>
                      </a:lnTo>
                      <a:close/>
                      <a:moveTo>
                        <a:pt x="748" y="187"/>
                      </a:moveTo>
                      <a:lnTo>
                        <a:pt x="83" y="187"/>
                      </a:lnTo>
                      <a:lnTo>
                        <a:pt x="83" y="81"/>
                      </a:lnTo>
                      <a:lnTo>
                        <a:pt x="748" y="81"/>
                      </a:lnTo>
                      <a:lnTo>
                        <a:pt x="748" y="187"/>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62" name="Freeform 6"/>
                <p:cNvSpPr>
                  <a:spLocks noEditPoints="1"/>
                </p:cNvSpPr>
                <p:nvPr/>
              </p:nvSpPr>
              <p:spPr bwMode="auto">
                <a:xfrm>
                  <a:off x="1026963" y="4221820"/>
                  <a:ext cx="320628" cy="682890"/>
                </a:xfrm>
                <a:custGeom>
                  <a:avLst/>
                  <a:gdLst>
                    <a:gd name="T0" fmla="*/ 0 w 824"/>
                    <a:gd name="T1" fmla="*/ 0 h 1755"/>
                    <a:gd name="T2" fmla="*/ 0 w 824"/>
                    <a:gd name="T3" fmla="*/ 686 h 1755"/>
                    <a:gd name="T4" fmla="*/ 81 w 824"/>
                    <a:gd name="T5" fmla="*/ 686 h 1755"/>
                    <a:gd name="T6" fmla="*/ 81 w 824"/>
                    <a:gd name="T7" fmla="*/ 636 h 1755"/>
                    <a:gd name="T8" fmla="*/ 748 w 824"/>
                    <a:gd name="T9" fmla="*/ 636 h 1755"/>
                    <a:gd name="T10" fmla="*/ 748 w 824"/>
                    <a:gd name="T11" fmla="*/ 742 h 1755"/>
                    <a:gd name="T12" fmla="*/ 414 w 824"/>
                    <a:gd name="T13" fmla="*/ 742 h 1755"/>
                    <a:gd name="T14" fmla="*/ 414 w 824"/>
                    <a:gd name="T15" fmla="*/ 821 h 1755"/>
                    <a:gd name="T16" fmla="*/ 748 w 824"/>
                    <a:gd name="T17" fmla="*/ 821 h 1755"/>
                    <a:gd name="T18" fmla="*/ 748 w 824"/>
                    <a:gd name="T19" fmla="*/ 927 h 1755"/>
                    <a:gd name="T20" fmla="*/ 414 w 824"/>
                    <a:gd name="T21" fmla="*/ 927 h 1755"/>
                    <a:gd name="T22" fmla="*/ 414 w 824"/>
                    <a:gd name="T23" fmla="*/ 1006 h 1755"/>
                    <a:gd name="T24" fmla="*/ 748 w 824"/>
                    <a:gd name="T25" fmla="*/ 1006 h 1755"/>
                    <a:gd name="T26" fmla="*/ 748 w 824"/>
                    <a:gd name="T27" fmla="*/ 1112 h 1755"/>
                    <a:gd name="T28" fmla="*/ 414 w 824"/>
                    <a:gd name="T29" fmla="*/ 1112 h 1755"/>
                    <a:gd name="T30" fmla="*/ 414 w 824"/>
                    <a:gd name="T31" fmla="*/ 1188 h 1755"/>
                    <a:gd name="T32" fmla="*/ 748 w 824"/>
                    <a:gd name="T33" fmla="*/ 1188 h 1755"/>
                    <a:gd name="T34" fmla="*/ 748 w 824"/>
                    <a:gd name="T35" fmla="*/ 1295 h 1755"/>
                    <a:gd name="T36" fmla="*/ 414 w 824"/>
                    <a:gd name="T37" fmla="*/ 1295 h 1755"/>
                    <a:gd name="T38" fmla="*/ 414 w 824"/>
                    <a:gd name="T39" fmla="*/ 1373 h 1755"/>
                    <a:gd name="T40" fmla="*/ 748 w 824"/>
                    <a:gd name="T41" fmla="*/ 1373 h 1755"/>
                    <a:gd name="T42" fmla="*/ 748 w 824"/>
                    <a:gd name="T43" fmla="*/ 1480 h 1755"/>
                    <a:gd name="T44" fmla="*/ 414 w 824"/>
                    <a:gd name="T45" fmla="*/ 1480 h 1755"/>
                    <a:gd name="T46" fmla="*/ 414 w 824"/>
                    <a:gd name="T47" fmla="*/ 1755 h 1755"/>
                    <a:gd name="T48" fmla="*/ 454 w 824"/>
                    <a:gd name="T49" fmla="*/ 1755 h 1755"/>
                    <a:gd name="T50" fmla="*/ 454 w 824"/>
                    <a:gd name="T51" fmla="*/ 1546 h 1755"/>
                    <a:gd name="T52" fmla="*/ 561 w 824"/>
                    <a:gd name="T53" fmla="*/ 1546 h 1755"/>
                    <a:gd name="T54" fmla="*/ 561 w 824"/>
                    <a:gd name="T55" fmla="*/ 1755 h 1755"/>
                    <a:gd name="T56" fmla="*/ 824 w 824"/>
                    <a:gd name="T57" fmla="*/ 1755 h 1755"/>
                    <a:gd name="T58" fmla="*/ 824 w 824"/>
                    <a:gd name="T59" fmla="*/ 0 h 1755"/>
                    <a:gd name="T60" fmla="*/ 0 w 824"/>
                    <a:gd name="T61" fmla="*/ 0 h 1755"/>
                    <a:gd name="T62" fmla="*/ 748 w 824"/>
                    <a:gd name="T63" fmla="*/ 558 h 1755"/>
                    <a:gd name="T64" fmla="*/ 81 w 824"/>
                    <a:gd name="T65" fmla="*/ 558 h 1755"/>
                    <a:gd name="T66" fmla="*/ 81 w 824"/>
                    <a:gd name="T67" fmla="*/ 451 h 1755"/>
                    <a:gd name="T68" fmla="*/ 748 w 824"/>
                    <a:gd name="T69" fmla="*/ 451 h 1755"/>
                    <a:gd name="T70" fmla="*/ 748 w 824"/>
                    <a:gd name="T71" fmla="*/ 558 h 1755"/>
                    <a:gd name="T72" fmla="*/ 748 w 824"/>
                    <a:gd name="T73" fmla="*/ 375 h 1755"/>
                    <a:gd name="T74" fmla="*/ 81 w 824"/>
                    <a:gd name="T75" fmla="*/ 375 h 1755"/>
                    <a:gd name="T76" fmla="*/ 81 w 824"/>
                    <a:gd name="T77" fmla="*/ 268 h 1755"/>
                    <a:gd name="T78" fmla="*/ 748 w 824"/>
                    <a:gd name="T79" fmla="*/ 268 h 1755"/>
                    <a:gd name="T80" fmla="*/ 748 w 824"/>
                    <a:gd name="T81" fmla="*/ 375 h 1755"/>
                    <a:gd name="T82" fmla="*/ 748 w 824"/>
                    <a:gd name="T83" fmla="*/ 190 h 1755"/>
                    <a:gd name="T84" fmla="*/ 81 w 824"/>
                    <a:gd name="T85" fmla="*/ 190 h 1755"/>
                    <a:gd name="T86" fmla="*/ 81 w 824"/>
                    <a:gd name="T87" fmla="*/ 83 h 1755"/>
                    <a:gd name="T88" fmla="*/ 748 w 824"/>
                    <a:gd name="T89" fmla="*/ 83 h 1755"/>
                    <a:gd name="T90" fmla="*/ 748 w 824"/>
                    <a:gd name="T91" fmla="*/ 190 h 1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4" h="1755">
                      <a:moveTo>
                        <a:pt x="0" y="0"/>
                      </a:moveTo>
                      <a:lnTo>
                        <a:pt x="0" y="686"/>
                      </a:lnTo>
                      <a:lnTo>
                        <a:pt x="81" y="686"/>
                      </a:lnTo>
                      <a:lnTo>
                        <a:pt x="81" y="636"/>
                      </a:lnTo>
                      <a:lnTo>
                        <a:pt x="748" y="636"/>
                      </a:lnTo>
                      <a:lnTo>
                        <a:pt x="748" y="742"/>
                      </a:lnTo>
                      <a:lnTo>
                        <a:pt x="414" y="742"/>
                      </a:lnTo>
                      <a:lnTo>
                        <a:pt x="414" y="821"/>
                      </a:lnTo>
                      <a:lnTo>
                        <a:pt x="748" y="821"/>
                      </a:lnTo>
                      <a:lnTo>
                        <a:pt x="748" y="927"/>
                      </a:lnTo>
                      <a:lnTo>
                        <a:pt x="414" y="927"/>
                      </a:lnTo>
                      <a:lnTo>
                        <a:pt x="414" y="1006"/>
                      </a:lnTo>
                      <a:lnTo>
                        <a:pt x="748" y="1006"/>
                      </a:lnTo>
                      <a:lnTo>
                        <a:pt x="748" y="1112"/>
                      </a:lnTo>
                      <a:lnTo>
                        <a:pt x="414" y="1112"/>
                      </a:lnTo>
                      <a:lnTo>
                        <a:pt x="414" y="1188"/>
                      </a:lnTo>
                      <a:lnTo>
                        <a:pt x="748" y="1188"/>
                      </a:lnTo>
                      <a:lnTo>
                        <a:pt x="748" y="1295"/>
                      </a:lnTo>
                      <a:lnTo>
                        <a:pt x="414" y="1295"/>
                      </a:lnTo>
                      <a:lnTo>
                        <a:pt x="414" y="1373"/>
                      </a:lnTo>
                      <a:lnTo>
                        <a:pt x="748" y="1373"/>
                      </a:lnTo>
                      <a:lnTo>
                        <a:pt x="748" y="1480"/>
                      </a:lnTo>
                      <a:lnTo>
                        <a:pt x="414" y="1480"/>
                      </a:lnTo>
                      <a:lnTo>
                        <a:pt x="414" y="1755"/>
                      </a:lnTo>
                      <a:lnTo>
                        <a:pt x="454" y="1755"/>
                      </a:lnTo>
                      <a:lnTo>
                        <a:pt x="454" y="1546"/>
                      </a:lnTo>
                      <a:lnTo>
                        <a:pt x="561" y="1546"/>
                      </a:lnTo>
                      <a:lnTo>
                        <a:pt x="561" y="1755"/>
                      </a:lnTo>
                      <a:lnTo>
                        <a:pt x="824" y="1755"/>
                      </a:lnTo>
                      <a:lnTo>
                        <a:pt x="824" y="0"/>
                      </a:lnTo>
                      <a:lnTo>
                        <a:pt x="0" y="0"/>
                      </a:lnTo>
                      <a:close/>
                      <a:moveTo>
                        <a:pt x="748" y="558"/>
                      </a:moveTo>
                      <a:lnTo>
                        <a:pt x="81" y="558"/>
                      </a:lnTo>
                      <a:lnTo>
                        <a:pt x="81" y="451"/>
                      </a:lnTo>
                      <a:lnTo>
                        <a:pt x="748" y="451"/>
                      </a:lnTo>
                      <a:lnTo>
                        <a:pt x="748" y="558"/>
                      </a:lnTo>
                      <a:close/>
                      <a:moveTo>
                        <a:pt x="748" y="375"/>
                      </a:moveTo>
                      <a:lnTo>
                        <a:pt x="81" y="375"/>
                      </a:lnTo>
                      <a:lnTo>
                        <a:pt x="81" y="268"/>
                      </a:lnTo>
                      <a:lnTo>
                        <a:pt x="748" y="268"/>
                      </a:lnTo>
                      <a:lnTo>
                        <a:pt x="748" y="375"/>
                      </a:lnTo>
                      <a:close/>
                      <a:moveTo>
                        <a:pt x="748" y="190"/>
                      </a:moveTo>
                      <a:lnTo>
                        <a:pt x="81" y="190"/>
                      </a:lnTo>
                      <a:lnTo>
                        <a:pt x="81" y="83"/>
                      </a:lnTo>
                      <a:lnTo>
                        <a:pt x="748" y="83"/>
                      </a:lnTo>
                      <a:lnTo>
                        <a:pt x="748" y="19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grpSp>
      <p:cxnSp>
        <p:nvCxnSpPr>
          <p:cNvPr id="63" name="Straight Connector 62"/>
          <p:cNvCxnSpPr/>
          <p:nvPr/>
        </p:nvCxnSpPr>
        <p:spPr>
          <a:xfrm>
            <a:off x="377371" y="4636950"/>
            <a:ext cx="4389120" cy="0"/>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377371" y="5704738"/>
            <a:ext cx="4389120" cy="0"/>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10657036" y="3711499"/>
            <a:ext cx="1779439" cy="1148007"/>
          </a:xfrm>
          <a:prstGeom prst="rect">
            <a:avLst/>
          </a:prstGeom>
          <a:noFill/>
        </p:spPr>
        <p:txBody>
          <a:bodyPr wrap="square" lIns="182880" tIns="146304" rIns="182880" bIns="146304" rtlCol="0">
            <a:spAutoFit/>
          </a:bodyPr>
          <a:lstStyle/>
          <a:p>
            <a:pPr marL="285750" indent="-285750">
              <a:lnSpc>
                <a:spcPct val="90000"/>
              </a:lnSpc>
              <a:spcAft>
                <a:spcPts val="600"/>
              </a:spcAft>
              <a:buFont typeface="Arial" panose="020B0604020202020204" pitchFamily="34" charset="0"/>
              <a:buChar char="•"/>
            </a:pPr>
            <a:r>
              <a:rPr lang="en-US" sz="1400" dirty="0" smtClean="0"/>
              <a:t>Mobile experiences</a:t>
            </a:r>
          </a:p>
          <a:p>
            <a:pPr marL="285750" indent="-285750">
              <a:lnSpc>
                <a:spcPct val="90000"/>
              </a:lnSpc>
              <a:spcAft>
                <a:spcPts val="600"/>
              </a:spcAft>
              <a:buFont typeface="Arial" panose="020B0604020202020204" pitchFamily="34" charset="0"/>
              <a:buChar char="•"/>
            </a:pPr>
            <a:r>
              <a:rPr lang="en-US" sz="1400" dirty="0" smtClean="0"/>
              <a:t>Cloud backend</a:t>
            </a:r>
          </a:p>
        </p:txBody>
      </p:sp>
      <p:sp>
        <p:nvSpPr>
          <p:cNvPr id="38" name="TextBox 37"/>
          <p:cNvSpPr txBox="1"/>
          <p:nvPr/>
        </p:nvSpPr>
        <p:spPr>
          <a:xfrm>
            <a:off x="10662747" y="5457745"/>
            <a:ext cx="1779439" cy="954107"/>
          </a:xfrm>
          <a:prstGeom prst="rect">
            <a:avLst/>
          </a:prstGeom>
          <a:noFill/>
        </p:spPr>
        <p:txBody>
          <a:bodyPr wrap="square" lIns="182880" tIns="146304" rIns="182880" bIns="146304" rtlCol="0">
            <a:spAutoFit/>
          </a:bodyPr>
          <a:lstStyle/>
          <a:p>
            <a:pPr marL="285750" indent="-285750">
              <a:lnSpc>
                <a:spcPct val="90000"/>
              </a:lnSpc>
              <a:spcAft>
                <a:spcPts val="600"/>
              </a:spcAft>
              <a:buFont typeface="Arial" panose="020B0604020202020204" pitchFamily="34" charset="0"/>
              <a:buChar char="•"/>
            </a:pPr>
            <a:r>
              <a:rPr lang="en-US" sz="1400" dirty="0" err="1" smtClean="0"/>
              <a:t>Monolythic</a:t>
            </a:r>
            <a:r>
              <a:rPr lang="en-US" sz="1400" dirty="0" smtClean="0"/>
              <a:t> LOB apps</a:t>
            </a:r>
          </a:p>
          <a:p>
            <a:pPr marL="285750" indent="-285750">
              <a:lnSpc>
                <a:spcPct val="90000"/>
              </a:lnSpc>
              <a:spcAft>
                <a:spcPts val="600"/>
              </a:spcAft>
              <a:buFont typeface="Arial" panose="020B0604020202020204" pitchFamily="34" charset="0"/>
              <a:buChar char="•"/>
            </a:pPr>
            <a:r>
              <a:rPr lang="en-US" sz="1400" dirty="0" smtClean="0"/>
              <a:t>On-premises</a:t>
            </a:r>
          </a:p>
        </p:txBody>
      </p:sp>
    </p:spTree>
    <p:extLst>
      <p:ext uri="{BB962C8B-B14F-4D97-AF65-F5344CB8AC3E}">
        <p14:creationId xmlns:p14="http://schemas.microsoft.com/office/powerpoint/2010/main" val="35378457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4"/>
                                        </p:tgtEl>
                                      </p:cBhvr>
                                    </p:animEffect>
                                    <p:set>
                                      <p:cBhvr>
                                        <p:cTn id="7" dur="1" fill="hold">
                                          <p:stCondLst>
                                            <p:cond delay="499"/>
                                          </p:stCondLst>
                                        </p:cTn>
                                        <p:tgtEl>
                                          <p:spTgt spid="44"/>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nodeType="withEffect">
                                  <p:stCondLst>
                                    <p:cond delay="5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750"/>
                                        <p:tgtEl>
                                          <p:spTgt spid="37"/>
                                        </p:tgtEl>
                                      </p:cBhvr>
                                    </p:animEffect>
                                  </p:childTnLst>
                                </p:cTn>
                              </p:par>
                              <p:par>
                                <p:cTn id="14" presetID="35" presetClass="path" presetSubtype="0" accel="50000" decel="50000" fill="hold" nodeType="withEffect">
                                  <p:stCondLst>
                                    <p:cond delay="0"/>
                                  </p:stCondLst>
                                  <p:childTnLst>
                                    <p:animMotion origin="layout" path="M -1.53944E-6 1.34816E-6 L 0.07148 1.34816E-6 " pathEditMode="relative" rAng="0" ptsTypes="AA">
                                      <p:cBhvr>
                                        <p:cTn id="15" dur="1250" spd="-100000" fill="hold"/>
                                        <p:tgtEl>
                                          <p:spTgt spid="37"/>
                                        </p:tgtEl>
                                        <p:attrNameLst>
                                          <p:attrName>ppt_x</p:attrName>
                                          <p:attrName>ppt_y</p:attrName>
                                        </p:attrNameLst>
                                      </p:cBhvr>
                                      <p:rCtr x="3574" y="0"/>
                                    </p:animMotion>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4" name="Text Placeholder 3"/>
          <p:cNvSpPr>
            <a:spLocks noGrp="1"/>
          </p:cNvSpPr>
          <p:nvPr>
            <p:ph type="body" sz="quarter" idx="12"/>
          </p:nvPr>
        </p:nvSpPr>
        <p:spPr/>
        <p:txBody>
          <a:bodyPr/>
          <a:lstStyle/>
          <a:p>
            <a:r>
              <a:rPr lang="en-US" dirty="0" err="1" smtClean="0"/>
              <a:t>MyShuttle</a:t>
            </a:r>
            <a:endParaRPr lang="en-US" dirty="0"/>
          </a:p>
        </p:txBody>
      </p:sp>
    </p:spTree>
    <p:extLst>
      <p:ext uri="{BB962C8B-B14F-4D97-AF65-F5344CB8AC3E}">
        <p14:creationId xmlns:p14="http://schemas.microsoft.com/office/powerpoint/2010/main" val="32691556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Mobile experiences</a:t>
            </a:r>
            <a:endParaRPr lang="en-US" dirty="0"/>
          </a:p>
        </p:txBody>
      </p:sp>
    </p:spTree>
    <p:extLst>
      <p:ext uri="{BB962C8B-B14F-4D97-AF65-F5344CB8AC3E}">
        <p14:creationId xmlns:p14="http://schemas.microsoft.com/office/powerpoint/2010/main" val="135477171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49299" y="296185"/>
            <a:ext cx="11885415" cy="917315"/>
          </a:xfrm>
        </p:spPr>
        <p:txBody>
          <a:bodyPr/>
          <a:lstStyle/>
          <a:p>
            <a:r>
              <a:rPr lang="en-US" sz="4896" dirty="0"/>
              <a:t>Developer tools</a:t>
            </a:r>
          </a:p>
        </p:txBody>
      </p:sp>
      <p:grpSp>
        <p:nvGrpSpPr>
          <p:cNvPr id="15" name="Group 14"/>
          <p:cNvGrpSpPr/>
          <p:nvPr/>
        </p:nvGrpSpPr>
        <p:grpSpPr>
          <a:xfrm>
            <a:off x="5848917" y="3985440"/>
            <a:ext cx="6139897" cy="1527311"/>
            <a:chOff x="5848864" y="3985509"/>
            <a:chExt cx="6140768" cy="1527528"/>
          </a:xfrm>
        </p:grpSpPr>
        <p:sp>
          <p:nvSpPr>
            <p:cNvPr id="9" name="3 arrow"/>
            <p:cNvSpPr/>
            <p:nvPr/>
          </p:nvSpPr>
          <p:spPr bwMode="auto">
            <a:xfrm>
              <a:off x="10834404" y="3985509"/>
              <a:ext cx="1155228" cy="1527528"/>
            </a:xfrm>
            <a:prstGeom prst="homePlate">
              <a:avLst>
                <a:gd name="adj" fmla="val 0"/>
              </a:avLst>
            </a:prstGeom>
            <a:solidFill>
              <a:srgbClr val="0072C6"/>
            </a:solidFill>
            <a:ln w="25400" cap="flat" cmpd="sng" algn="ctr">
              <a:noFill/>
              <a:prstDash val="solid"/>
              <a:headEnd type="none" w="med" len="med"/>
              <a:tailEnd type="none" w="med" len="med"/>
            </a:ln>
            <a:effectLst/>
          </p:spPr>
          <p:txBody>
            <a:bodyPr vert="horz" wrap="square" lIns="91378" tIns="182754" rIns="91324" bIns="182754" numCol="1" rtlCol="0" anchor="ctr" anchorCtr="0" compatLnSpc="1">
              <a:prstTxWarp prst="textNoShape">
                <a:avLst/>
              </a:prstTxWarp>
            </a:bodyPr>
            <a:lstStyle/>
            <a:p>
              <a:pPr algn="ctr" defTabSz="913265"/>
              <a:r>
                <a:rPr lang="en-US" sz="2000" kern="0" dirty="0">
                  <a:gradFill>
                    <a:gsLst>
                      <a:gs pos="9583">
                        <a:srgbClr val="FFFFFF"/>
                      </a:gs>
                      <a:gs pos="24000">
                        <a:srgbClr val="FFFFFF"/>
                      </a:gs>
                    </a:gsLst>
                    <a:lin ang="5400000" scaled="0"/>
                  </a:gradFill>
                  <a:cs typeface="Segoe UI" panose="020B0502040204020203" pitchFamily="34" charset="0"/>
                </a:rPr>
                <a:t>HTML</a:t>
              </a:r>
            </a:p>
          </p:txBody>
        </p:sp>
        <p:sp>
          <p:nvSpPr>
            <p:cNvPr id="10" name="Right Arrow 9"/>
            <p:cNvSpPr/>
            <p:nvPr/>
          </p:nvSpPr>
          <p:spPr bwMode="auto">
            <a:xfrm flipH="1">
              <a:off x="5848864" y="3992216"/>
              <a:ext cx="4917989" cy="1520821"/>
            </a:xfrm>
            <a:prstGeom prst="rightArrow">
              <a:avLst>
                <a:gd name="adj1" fmla="val 100000"/>
                <a:gd name="adj2" fmla="val 33317"/>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182754" tIns="146205" rIns="182754" bIns="146205" numCol="1" spcCol="0" rtlCol="0" fromWordArt="0" anchor="ctr" anchorCtr="0" forceAA="0" compatLnSpc="1">
              <a:prstTxWarp prst="textNoShape">
                <a:avLst/>
              </a:prstTxWarp>
              <a:noAutofit/>
            </a:bodyPr>
            <a:lstStyle/>
            <a:p>
              <a:pPr algn="ctr" defTabSz="931862" fontAlgn="base">
                <a:lnSpc>
                  <a:spcPct val="90000"/>
                </a:lnSpc>
                <a:spcBef>
                  <a:spcPct val="0"/>
                </a:spcBef>
                <a:spcAft>
                  <a:spcPct val="0"/>
                </a:spcAft>
                <a:defRPr/>
              </a:pPr>
              <a:r>
                <a:rPr lang="en-US" sz="2000" kern="0" dirty="0">
                  <a:solidFill>
                    <a:srgbClr val="FFFFFF"/>
                  </a:solidFill>
                  <a:latin typeface="Segoe UI Light"/>
                  <a:ea typeface="Segoe UI" pitchFamily="34" charset="0"/>
                  <a:cs typeface="Segoe UI" pitchFamily="34" charset="0"/>
                </a:rPr>
                <a:t>Browser-based applications</a:t>
              </a:r>
            </a:p>
          </p:txBody>
        </p:sp>
      </p:grpSp>
      <p:sp>
        <p:nvSpPr>
          <p:cNvPr id="27" name="Chevron 26"/>
          <p:cNvSpPr/>
          <p:nvPr/>
        </p:nvSpPr>
        <p:spPr bwMode="auto">
          <a:xfrm flipH="1">
            <a:off x="1680045" y="3985440"/>
            <a:ext cx="4555995" cy="1527312"/>
          </a:xfrm>
          <a:prstGeom prst="chevron">
            <a:avLst>
              <a:gd name="adj" fmla="val 33702"/>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182754" tIns="146205" rIns="182754" bIns="146205" numCol="1" spcCol="0" rtlCol="0" fromWordArt="0" anchor="ctr" anchorCtr="0" forceAA="0" compatLnSpc="1">
            <a:prstTxWarp prst="textNoShape">
              <a:avLst/>
            </a:prstTxWarp>
            <a:noAutofit/>
          </a:bodyPr>
          <a:lstStyle/>
          <a:p>
            <a:pPr algn="ctr" defTabSz="931862" fontAlgn="base">
              <a:lnSpc>
                <a:spcPct val="90000"/>
              </a:lnSpc>
              <a:spcBef>
                <a:spcPct val="0"/>
              </a:spcBef>
              <a:spcAft>
                <a:spcPct val="0"/>
              </a:spcAft>
              <a:defRPr/>
            </a:pPr>
            <a:r>
              <a:rPr lang="en-US" sz="2000" kern="0" dirty="0">
                <a:solidFill>
                  <a:srgbClr val="FFFFFF"/>
                </a:solidFill>
                <a:latin typeface="Segoe UI Light"/>
                <a:ea typeface="Segoe UI" pitchFamily="34" charset="0"/>
                <a:cs typeface="Segoe UI" pitchFamily="34" charset="0"/>
              </a:rPr>
              <a:t>Visual Studio tools for</a:t>
            </a:r>
          </a:p>
          <a:p>
            <a:pPr algn="ctr" defTabSz="931862" fontAlgn="base">
              <a:lnSpc>
                <a:spcPct val="90000"/>
              </a:lnSpc>
              <a:spcBef>
                <a:spcPct val="0"/>
              </a:spcBef>
              <a:spcAft>
                <a:spcPct val="0"/>
              </a:spcAft>
              <a:defRPr/>
            </a:pPr>
            <a:r>
              <a:rPr lang="en-US" sz="2000" b="1" kern="0" dirty="0">
                <a:solidFill>
                  <a:srgbClr val="FFFFFF"/>
                </a:solidFill>
                <a:latin typeface="Segoe UI Light"/>
                <a:ea typeface="Segoe UI" pitchFamily="34" charset="0"/>
                <a:cs typeface="Segoe UI" pitchFamily="34" charset="0"/>
              </a:rPr>
              <a:t>Apache Cordova</a:t>
            </a:r>
          </a:p>
        </p:txBody>
      </p:sp>
      <p:grpSp>
        <p:nvGrpSpPr>
          <p:cNvPr id="12" name="Group 11"/>
          <p:cNvGrpSpPr/>
          <p:nvPr/>
        </p:nvGrpSpPr>
        <p:grpSpPr>
          <a:xfrm>
            <a:off x="6373647" y="2404259"/>
            <a:ext cx="4968077" cy="1517927"/>
            <a:chOff x="6373669" y="2601815"/>
            <a:chExt cx="4968782" cy="1518143"/>
          </a:xfrm>
        </p:grpSpPr>
        <p:sp>
          <p:nvSpPr>
            <p:cNvPr id="43" name="Chevron 42"/>
            <p:cNvSpPr/>
            <p:nvPr/>
          </p:nvSpPr>
          <p:spPr bwMode="auto">
            <a:xfrm>
              <a:off x="6373669" y="2601815"/>
              <a:ext cx="4968782" cy="1512170"/>
            </a:xfrm>
            <a:prstGeom prst="chevron">
              <a:avLst>
                <a:gd name="adj" fmla="val 33702"/>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182754" tIns="146205" rIns="182754" bIns="146205" numCol="1" spcCol="0" rtlCol="0" fromWordArt="0" anchor="ctr" anchorCtr="0" forceAA="0" compatLnSpc="1">
              <a:prstTxWarp prst="textNoShape">
                <a:avLst/>
              </a:prstTxWarp>
              <a:noAutofit/>
            </a:bodyPr>
            <a:lstStyle/>
            <a:p>
              <a:pPr algn="ctr" defTabSz="931862" fontAlgn="base">
                <a:lnSpc>
                  <a:spcPct val="90000"/>
                </a:lnSpc>
                <a:spcBef>
                  <a:spcPct val="0"/>
                </a:spcBef>
                <a:spcAft>
                  <a:spcPct val="0"/>
                </a:spcAft>
                <a:defRPr/>
              </a:pPr>
              <a:endParaRPr lang="en-US" sz="2000" kern="0" dirty="0">
                <a:solidFill>
                  <a:srgbClr val="404040"/>
                </a:solidFill>
                <a:latin typeface="Segoe UI Light"/>
                <a:ea typeface="Segoe UI" pitchFamily="34" charset="0"/>
                <a:cs typeface="Segoe UI" pitchFamily="34" charset="0"/>
              </a:endParaRPr>
            </a:p>
          </p:txBody>
        </p:sp>
        <p:sp>
          <p:nvSpPr>
            <p:cNvPr id="46" name="Freeform 45"/>
            <p:cNvSpPr/>
            <p:nvPr/>
          </p:nvSpPr>
          <p:spPr bwMode="auto">
            <a:xfrm>
              <a:off x="6375360" y="3697038"/>
              <a:ext cx="4736998" cy="422920"/>
            </a:xfrm>
            <a:custGeom>
              <a:avLst/>
              <a:gdLst>
                <a:gd name="connsiteX0" fmla="*/ 285066 w 4736998"/>
                <a:gd name="connsiteY0" fmla="*/ 0 h 422920"/>
                <a:gd name="connsiteX1" fmla="*/ 4736998 w 4736998"/>
                <a:gd name="connsiteY1" fmla="*/ 0 h 422920"/>
                <a:gd name="connsiteX2" fmla="*/ 4451933 w 4736998"/>
                <a:gd name="connsiteY2" fmla="*/ 422920 h 422920"/>
                <a:gd name="connsiteX3" fmla="*/ 0 w 4736998"/>
                <a:gd name="connsiteY3" fmla="*/ 422920 h 422920"/>
              </a:gdLst>
              <a:ahLst/>
              <a:cxnLst>
                <a:cxn ang="0">
                  <a:pos x="connsiteX0" y="connsiteY0"/>
                </a:cxn>
                <a:cxn ang="0">
                  <a:pos x="connsiteX1" y="connsiteY1"/>
                </a:cxn>
                <a:cxn ang="0">
                  <a:pos x="connsiteX2" y="connsiteY2"/>
                </a:cxn>
                <a:cxn ang="0">
                  <a:pos x="connsiteX3" y="connsiteY3"/>
                </a:cxn>
              </a:cxnLst>
              <a:rect l="l" t="t" r="r" b="b"/>
              <a:pathLst>
                <a:path w="4736998" h="422920">
                  <a:moveTo>
                    <a:pt x="285066" y="0"/>
                  </a:moveTo>
                  <a:lnTo>
                    <a:pt x="4736998" y="0"/>
                  </a:lnTo>
                  <a:lnTo>
                    <a:pt x="4451933" y="422920"/>
                  </a:lnTo>
                  <a:lnTo>
                    <a:pt x="0" y="422920"/>
                  </a:lnTo>
                  <a:close/>
                </a:path>
              </a:pathLst>
            </a:custGeom>
            <a:solidFill>
              <a:srgbClr val="4F1A5C"/>
            </a:solidFill>
            <a:ln w="9525" cap="flat" cmpd="sng" algn="ctr">
              <a:noFill/>
              <a:prstDash val="solid"/>
              <a:headEnd type="none" w="med" len="med"/>
              <a:tailEnd type="none" w="med" len="med"/>
            </a:ln>
            <a:effectLst/>
          </p:spPr>
          <p:txBody>
            <a:bodyPr rot="0" spcFirstLastPara="0" vertOverflow="overflow" horzOverflow="overflow" vert="horz" wrap="square" lIns="182754" tIns="0" rIns="182754" bIns="0" numCol="1" spcCol="0" rtlCol="0" fromWordArt="0" anchor="ctr" anchorCtr="0" forceAA="0" compatLnSpc="1">
              <a:prstTxWarp prst="textNoShape">
                <a:avLst/>
              </a:prstTxWarp>
              <a:noAutofit/>
            </a:bodyPr>
            <a:lstStyle/>
            <a:p>
              <a:pPr algn="ctr" defTabSz="931862" fontAlgn="base">
                <a:lnSpc>
                  <a:spcPct val="90000"/>
                </a:lnSpc>
                <a:spcBef>
                  <a:spcPct val="0"/>
                </a:spcBef>
                <a:spcAft>
                  <a:spcPct val="0"/>
                </a:spcAft>
              </a:pPr>
              <a:r>
                <a:rPr lang="en-US" kern="0" dirty="0">
                  <a:solidFill>
                    <a:srgbClr val="FFFFFF"/>
                  </a:solidFill>
                  <a:latin typeface="Segoe UI Light"/>
                  <a:ea typeface="Segoe UI" pitchFamily="34" charset="0"/>
                  <a:cs typeface="Segoe UI" pitchFamily="34" charset="0"/>
                </a:rPr>
                <a:t>Visual C++ for cross-plat</a:t>
              </a:r>
            </a:p>
          </p:txBody>
        </p:sp>
        <p:pic>
          <p:nvPicPr>
            <p:cNvPr id="36" name="Picture 35"/>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122587" y="2971043"/>
              <a:ext cx="1499209" cy="363238"/>
            </a:xfrm>
            <a:prstGeom prst="rect">
              <a:avLst/>
            </a:prstGeom>
          </p:spPr>
        </p:pic>
      </p:grpSp>
      <p:grpSp>
        <p:nvGrpSpPr>
          <p:cNvPr id="14" name="Group 13"/>
          <p:cNvGrpSpPr/>
          <p:nvPr/>
        </p:nvGrpSpPr>
        <p:grpSpPr>
          <a:xfrm>
            <a:off x="549299" y="2406605"/>
            <a:ext cx="6225322" cy="1518515"/>
            <a:chOff x="548494" y="2604162"/>
            <a:chExt cx="6226205" cy="1518730"/>
          </a:xfrm>
        </p:grpSpPr>
        <p:sp>
          <p:nvSpPr>
            <p:cNvPr id="39" name="Right Arrow 38"/>
            <p:cNvSpPr/>
            <p:nvPr/>
          </p:nvSpPr>
          <p:spPr bwMode="auto">
            <a:xfrm>
              <a:off x="1766822" y="2610870"/>
              <a:ext cx="5007877" cy="1502900"/>
            </a:xfrm>
            <a:prstGeom prst="rightArrow">
              <a:avLst>
                <a:gd name="adj1" fmla="val 100000"/>
                <a:gd name="adj2" fmla="val 33317"/>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182754" tIns="146205" rIns="182754" bIns="146205" numCol="1" spcCol="0" rtlCol="0" fromWordArt="0" anchor="ctr" anchorCtr="0" forceAA="0" compatLnSpc="1">
              <a:prstTxWarp prst="textNoShape">
                <a:avLst/>
              </a:prstTxWarp>
              <a:noAutofit/>
            </a:bodyPr>
            <a:lstStyle/>
            <a:p>
              <a:pPr algn="ctr" defTabSz="931862" fontAlgn="base">
                <a:lnSpc>
                  <a:spcPct val="90000"/>
                </a:lnSpc>
                <a:spcBef>
                  <a:spcPct val="0"/>
                </a:spcBef>
                <a:spcAft>
                  <a:spcPct val="0"/>
                </a:spcAft>
                <a:defRPr/>
              </a:pPr>
              <a:endParaRPr lang="en-US" sz="2000" kern="0" dirty="0">
                <a:solidFill>
                  <a:srgbClr val="FFFFFF"/>
                </a:solidFill>
                <a:latin typeface="Segoe UI Light"/>
                <a:ea typeface="Segoe UI" pitchFamily="34" charset="0"/>
                <a:cs typeface="Segoe UI" pitchFamily="34" charset="0"/>
              </a:endParaRPr>
            </a:p>
          </p:txBody>
        </p:sp>
        <p:sp>
          <p:nvSpPr>
            <p:cNvPr id="6" name="3 arrow"/>
            <p:cNvSpPr/>
            <p:nvPr/>
          </p:nvSpPr>
          <p:spPr bwMode="auto">
            <a:xfrm>
              <a:off x="548494" y="2604162"/>
              <a:ext cx="1130908" cy="1502900"/>
            </a:xfrm>
            <a:prstGeom prst="homePlate">
              <a:avLst>
                <a:gd name="adj" fmla="val 0"/>
              </a:avLst>
            </a:prstGeom>
            <a:solidFill>
              <a:srgbClr val="68217A"/>
            </a:solidFill>
            <a:ln w="25400" cap="flat" cmpd="sng" algn="ctr">
              <a:noFill/>
              <a:prstDash val="solid"/>
              <a:headEnd type="none" w="med" len="med"/>
              <a:tailEnd type="none" w="med" len="med"/>
            </a:ln>
            <a:effectLst/>
          </p:spPr>
          <p:txBody>
            <a:bodyPr vert="horz" wrap="square" lIns="91378" tIns="182754" rIns="91324" bIns="182754" numCol="1" rtlCol="0" anchor="ctr" anchorCtr="0" compatLnSpc="1">
              <a:prstTxWarp prst="textNoShape">
                <a:avLst/>
              </a:prstTxWarp>
            </a:bodyPr>
            <a:lstStyle/>
            <a:p>
              <a:pPr algn="ctr" defTabSz="913265"/>
              <a:endParaRPr lang="en-US" sz="2000" kern="0" dirty="0">
                <a:gradFill>
                  <a:gsLst>
                    <a:gs pos="9583">
                      <a:srgbClr val="FFFFFF"/>
                    </a:gs>
                    <a:gs pos="24000">
                      <a:srgbClr val="FFFFFF"/>
                    </a:gs>
                  </a:gsLst>
                  <a:lin ang="5400000" scaled="0"/>
                </a:gradFill>
              </a:endParaRPr>
            </a:p>
          </p:txBody>
        </p:sp>
        <p:sp>
          <p:nvSpPr>
            <p:cNvPr id="47" name="Freeform 46"/>
            <p:cNvSpPr/>
            <p:nvPr/>
          </p:nvSpPr>
          <p:spPr bwMode="auto">
            <a:xfrm>
              <a:off x="1766825" y="3695536"/>
              <a:ext cx="4781371" cy="411526"/>
            </a:xfrm>
            <a:custGeom>
              <a:avLst/>
              <a:gdLst>
                <a:gd name="connsiteX0" fmla="*/ 0 w 4781371"/>
                <a:gd name="connsiteY0" fmla="*/ 0 h 411526"/>
                <a:gd name="connsiteX1" fmla="*/ 4781371 w 4781371"/>
                <a:gd name="connsiteY1" fmla="*/ 0 h 411526"/>
                <a:gd name="connsiteX2" fmla="*/ 4507155 w 4781371"/>
                <a:gd name="connsiteY2" fmla="*/ 411526 h 411526"/>
                <a:gd name="connsiteX3" fmla="*/ 0 w 4781371"/>
                <a:gd name="connsiteY3" fmla="*/ 411526 h 411526"/>
              </a:gdLst>
              <a:ahLst/>
              <a:cxnLst>
                <a:cxn ang="0">
                  <a:pos x="connsiteX0" y="connsiteY0"/>
                </a:cxn>
                <a:cxn ang="0">
                  <a:pos x="connsiteX1" y="connsiteY1"/>
                </a:cxn>
                <a:cxn ang="0">
                  <a:pos x="connsiteX2" y="connsiteY2"/>
                </a:cxn>
                <a:cxn ang="0">
                  <a:pos x="connsiteX3" y="connsiteY3"/>
                </a:cxn>
              </a:cxnLst>
              <a:rect l="l" t="t" r="r" b="b"/>
              <a:pathLst>
                <a:path w="4781371" h="411526">
                  <a:moveTo>
                    <a:pt x="0" y="0"/>
                  </a:moveTo>
                  <a:lnTo>
                    <a:pt x="4781371" y="0"/>
                  </a:lnTo>
                  <a:lnTo>
                    <a:pt x="4507155" y="411526"/>
                  </a:lnTo>
                  <a:lnTo>
                    <a:pt x="0" y="411526"/>
                  </a:lnTo>
                  <a:close/>
                </a:path>
              </a:pathLst>
            </a:custGeom>
            <a:solidFill>
              <a:srgbClr val="4F1A5C"/>
            </a:solidFill>
            <a:ln w="9525" cap="flat" cmpd="sng" algn="ctr">
              <a:noFill/>
              <a:prstDash val="solid"/>
              <a:headEnd type="none" w="med" len="med"/>
              <a:tailEnd type="none" w="med" len="med"/>
            </a:ln>
            <a:effectLst/>
          </p:spPr>
          <p:txBody>
            <a:bodyPr rot="0" spcFirstLastPara="0" vertOverflow="overflow" horzOverflow="overflow" vert="horz" wrap="square" lIns="182754" tIns="146205" rIns="182754" bIns="146205" numCol="1" spcCol="0" rtlCol="0" fromWordArt="0" anchor="ctr" anchorCtr="0" forceAA="0" compatLnSpc="1">
              <a:prstTxWarp prst="textNoShape">
                <a:avLst/>
              </a:prstTxWarp>
              <a:noAutofit/>
            </a:bodyPr>
            <a:lstStyle/>
            <a:p>
              <a:pPr algn="ctr" defTabSz="931862" fontAlgn="base">
                <a:lnSpc>
                  <a:spcPct val="90000"/>
                </a:lnSpc>
                <a:spcBef>
                  <a:spcPct val="0"/>
                </a:spcBef>
                <a:spcAft>
                  <a:spcPct val="0"/>
                </a:spcAft>
                <a:defRPr/>
              </a:pPr>
              <a:r>
                <a:rPr lang="en-US" kern="0" dirty="0">
                  <a:solidFill>
                    <a:srgbClr val="FFFFFF"/>
                  </a:solidFill>
                  <a:latin typeface="Segoe UI Light"/>
                  <a:ea typeface="Segoe UI" pitchFamily="34" charset="0"/>
                  <a:cs typeface="Segoe UI" pitchFamily="34" charset="0"/>
                </a:rPr>
                <a:t>Win32</a:t>
              </a:r>
            </a:p>
          </p:txBody>
        </p:sp>
        <p:sp>
          <p:nvSpPr>
            <p:cNvPr id="29" name="3 arrow"/>
            <p:cNvSpPr/>
            <p:nvPr/>
          </p:nvSpPr>
          <p:spPr bwMode="auto">
            <a:xfrm>
              <a:off x="548494" y="3695536"/>
              <a:ext cx="1130908" cy="427356"/>
            </a:xfrm>
            <a:prstGeom prst="homePlate">
              <a:avLst>
                <a:gd name="adj" fmla="val 0"/>
              </a:avLst>
            </a:prstGeom>
            <a:solidFill>
              <a:srgbClr val="4F1A5C"/>
            </a:solidFill>
            <a:ln w="25400" cap="flat" cmpd="sng" algn="ctr">
              <a:noFill/>
              <a:prstDash val="solid"/>
              <a:headEnd type="none" w="med" len="med"/>
              <a:tailEnd type="none" w="med" len="med"/>
            </a:ln>
            <a:effectLst/>
          </p:spPr>
          <p:txBody>
            <a:bodyPr vert="horz" wrap="square" lIns="91378" tIns="182754" rIns="91324" bIns="182754" numCol="1" rtlCol="0" anchor="ctr" anchorCtr="0" compatLnSpc="1">
              <a:prstTxWarp prst="textNoShape">
                <a:avLst/>
              </a:prstTxWarp>
            </a:bodyPr>
            <a:lstStyle/>
            <a:p>
              <a:pPr algn="ctr" defTabSz="913265"/>
              <a:r>
                <a:rPr lang="en-US" kern="0" dirty="0">
                  <a:gradFill>
                    <a:gsLst>
                      <a:gs pos="9583">
                        <a:srgbClr val="FFFFFF"/>
                      </a:gs>
                      <a:gs pos="24000">
                        <a:srgbClr val="FFFFFF"/>
                      </a:gs>
                    </a:gsLst>
                    <a:lin ang="5400000" scaled="0"/>
                  </a:gradFill>
                </a:rPr>
                <a:t>C++</a:t>
              </a:r>
            </a:p>
          </p:txBody>
        </p:sp>
        <p:sp>
          <p:nvSpPr>
            <p:cNvPr id="41" name="TextBox 40"/>
            <p:cNvSpPr txBox="1"/>
            <p:nvPr/>
          </p:nvSpPr>
          <p:spPr>
            <a:xfrm>
              <a:off x="2668166" y="2757503"/>
              <a:ext cx="3062419" cy="860572"/>
            </a:xfrm>
            <a:prstGeom prst="rect">
              <a:avLst/>
            </a:prstGeom>
            <a:noFill/>
          </p:spPr>
          <p:txBody>
            <a:bodyPr wrap="none" lIns="182854" tIns="146283" rIns="182854" bIns="146283" rtlCol="0">
              <a:spAutoFit/>
            </a:bodyPr>
            <a:lstStyle/>
            <a:p>
              <a:pPr algn="ctr" defTabSz="931862" fontAlgn="base">
                <a:lnSpc>
                  <a:spcPct val="90000"/>
                </a:lnSpc>
                <a:spcBef>
                  <a:spcPct val="0"/>
                </a:spcBef>
                <a:spcAft>
                  <a:spcPct val="0"/>
                </a:spcAft>
                <a:defRPr/>
              </a:pPr>
              <a:r>
                <a:rPr lang="en-US" sz="2000" kern="0" dirty="0">
                  <a:solidFill>
                    <a:srgbClr val="FFFFFF"/>
                  </a:solidFill>
                  <a:latin typeface="Segoe UI Light"/>
                  <a:ea typeface="Segoe UI" pitchFamily="34" charset="0"/>
                  <a:cs typeface="Segoe UI" pitchFamily="34" charset="0"/>
                </a:rPr>
                <a:t>Desktop apps – WPF</a:t>
              </a:r>
            </a:p>
            <a:p>
              <a:pPr algn="ctr" defTabSz="931862" fontAlgn="base">
                <a:lnSpc>
                  <a:spcPct val="90000"/>
                </a:lnSpc>
                <a:spcBef>
                  <a:spcPct val="0"/>
                </a:spcBef>
                <a:spcAft>
                  <a:spcPct val="0"/>
                </a:spcAft>
                <a:defRPr/>
              </a:pPr>
              <a:r>
                <a:rPr lang="en-US" sz="2000" kern="0" dirty="0">
                  <a:solidFill>
                    <a:srgbClr val="FFFFFF"/>
                  </a:solidFill>
                  <a:latin typeface="Segoe UI Light"/>
                  <a:ea typeface="Segoe UI" pitchFamily="34" charset="0"/>
                  <a:cs typeface="Segoe UI" pitchFamily="34" charset="0"/>
                </a:rPr>
                <a:t>Universal Windows Apps</a:t>
              </a:r>
            </a:p>
          </p:txBody>
        </p:sp>
        <p:sp>
          <p:nvSpPr>
            <p:cNvPr id="42" name="TextBox 41"/>
            <p:cNvSpPr txBox="1"/>
            <p:nvPr/>
          </p:nvSpPr>
          <p:spPr>
            <a:xfrm>
              <a:off x="682780" y="2839594"/>
              <a:ext cx="877863" cy="578019"/>
            </a:xfrm>
            <a:prstGeom prst="rect">
              <a:avLst/>
            </a:prstGeom>
            <a:noFill/>
          </p:spPr>
          <p:txBody>
            <a:bodyPr wrap="none" lIns="182854" tIns="146283" rIns="182854" bIns="146283" rtlCol="0">
              <a:spAutoFit/>
            </a:bodyPr>
            <a:lstStyle/>
            <a:p>
              <a:pPr algn="ctr" defTabSz="931862" fontAlgn="base">
                <a:lnSpc>
                  <a:spcPct val="90000"/>
                </a:lnSpc>
                <a:spcBef>
                  <a:spcPct val="0"/>
                </a:spcBef>
                <a:spcAft>
                  <a:spcPct val="0"/>
                </a:spcAft>
                <a:defRPr/>
              </a:pPr>
              <a:r>
                <a:rPr lang="en-US" sz="2000" kern="0" dirty="0">
                  <a:solidFill>
                    <a:srgbClr val="FFFFFF"/>
                  </a:solidFill>
                  <a:latin typeface="Segoe UI Light"/>
                  <a:ea typeface="Segoe UI" pitchFamily="34" charset="0"/>
                  <a:cs typeface="Segoe UI" pitchFamily="34" charset="0"/>
                </a:rPr>
                <a:t>.NET</a:t>
              </a:r>
            </a:p>
          </p:txBody>
        </p:sp>
      </p:grpSp>
      <p:grpSp>
        <p:nvGrpSpPr>
          <p:cNvPr id="66" name="Group 65"/>
          <p:cNvGrpSpPr/>
          <p:nvPr/>
        </p:nvGrpSpPr>
        <p:grpSpPr>
          <a:xfrm>
            <a:off x="549299" y="3182999"/>
            <a:ext cx="5996878" cy="1130747"/>
            <a:chOff x="293443" y="1212849"/>
            <a:chExt cx="6000994" cy="1131523"/>
          </a:xfrm>
        </p:grpSpPr>
        <p:sp>
          <p:nvSpPr>
            <p:cNvPr id="67" name="3 arrow"/>
            <p:cNvSpPr/>
            <p:nvPr/>
          </p:nvSpPr>
          <p:spPr bwMode="auto">
            <a:xfrm>
              <a:off x="1265237" y="1439862"/>
              <a:ext cx="5029200" cy="685800"/>
            </a:xfrm>
            <a:prstGeom prst="homePlate">
              <a:avLst/>
            </a:prstGeom>
            <a:solidFill>
              <a:srgbClr val="68217A"/>
            </a:solidFill>
            <a:ln w="25400" cap="flat" cmpd="sng" algn="ctr">
              <a:noFill/>
              <a:prstDash val="solid"/>
              <a:headEnd type="none" w="med" len="med"/>
              <a:tailEnd type="none" w="med" len="med"/>
            </a:ln>
            <a:effectLst/>
          </p:spPr>
          <p:txBody>
            <a:bodyPr vert="horz" wrap="square" lIns="548264" tIns="45664" rIns="91324" bIns="73059" numCol="1" rtlCol="0" anchor="ctr" anchorCtr="0" compatLnSpc="1">
              <a:prstTxWarp prst="textNoShape">
                <a:avLst/>
              </a:prstTxWarp>
            </a:bodyPr>
            <a:lstStyle/>
            <a:p>
              <a:pPr defTabSz="913265"/>
              <a:r>
                <a:rPr lang="en-US" sz="2799" kern="0" dirty="0">
                  <a:gradFill>
                    <a:gsLst>
                      <a:gs pos="9583">
                        <a:srgbClr val="FFFFFF"/>
                      </a:gs>
                      <a:gs pos="24000">
                        <a:srgbClr val="FFFFFF"/>
                      </a:gs>
                    </a:gsLst>
                    <a:lin ang="5400000" scaled="0"/>
                  </a:gradFill>
                  <a:latin typeface="Segoe UI Light"/>
                </a:rPr>
                <a:t>Rich experiences</a:t>
              </a:r>
              <a:endParaRPr lang="en-US" sz="1999" kern="0" dirty="0">
                <a:gradFill>
                  <a:gsLst>
                    <a:gs pos="9583">
                      <a:srgbClr val="FFFFFF"/>
                    </a:gs>
                    <a:gs pos="24000">
                      <a:srgbClr val="FFFFFF"/>
                    </a:gs>
                  </a:gsLst>
                  <a:lin ang="5400000" scaled="0"/>
                </a:gradFill>
                <a:latin typeface="Segoe UI Light"/>
              </a:endParaRPr>
            </a:p>
          </p:txBody>
        </p:sp>
        <p:grpSp>
          <p:nvGrpSpPr>
            <p:cNvPr id="68" name="Group 67"/>
            <p:cNvGrpSpPr/>
            <p:nvPr/>
          </p:nvGrpSpPr>
          <p:grpSpPr>
            <a:xfrm>
              <a:off x="293443" y="1212849"/>
              <a:ext cx="1131523" cy="1131523"/>
              <a:chOff x="31553" y="994139"/>
              <a:chExt cx="1554956" cy="1554956"/>
            </a:xfrm>
          </p:grpSpPr>
          <p:sp>
            <p:nvSpPr>
              <p:cNvPr id="69" name="Oval 68"/>
              <p:cNvSpPr/>
              <p:nvPr/>
            </p:nvSpPr>
            <p:spPr bwMode="auto">
              <a:xfrm>
                <a:off x="31553" y="994139"/>
                <a:ext cx="1554956" cy="1554956"/>
              </a:xfrm>
              <a:prstGeom prst="ellipse">
                <a:avLst/>
              </a:prstGeom>
              <a:solidFill>
                <a:schemeClr val="bg1"/>
              </a:solidFill>
              <a:ln w="76200" cap="flat" cmpd="sng" algn="ctr">
                <a:solidFill>
                  <a:srgbClr val="68217A"/>
                </a:solidFill>
                <a:prstDash val="solid"/>
                <a:headEnd type="none" w="med" len="med"/>
                <a:tailEnd type="none" w="med" len="med"/>
              </a:ln>
              <a:effectLst/>
            </p:spPr>
            <p:txBody>
              <a:bodyPr rot="0" spcFirstLastPara="0" vertOverflow="overflow" horzOverflow="overflow" vert="horz" wrap="square" lIns="182754" tIns="146205" rIns="182754" bIns="146205" numCol="1" spcCol="0" rtlCol="0" fromWordArt="0" anchor="t" anchorCtr="0" forceAA="0" compatLnSpc="1">
                <a:prstTxWarp prst="textNoShape">
                  <a:avLst/>
                </a:prstTxWarp>
                <a:noAutofit/>
              </a:bodyPr>
              <a:lstStyle/>
              <a:p>
                <a:pPr algn="ctr" defTabSz="931862" fontAlgn="base">
                  <a:lnSpc>
                    <a:spcPct val="90000"/>
                  </a:lnSpc>
                  <a:spcBef>
                    <a:spcPct val="0"/>
                  </a:spcBef>
                  <a:spcAft>
                    <a:spcPct val="0"/>
                  </a:spcAft>
                  <a:defRPr/>
                </a:pPr>
                <a:endParaRPr lang="en-US" sz="2399"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70" name="Rounded Rectangle 114"/>
              <p:cNvSpPr/>
              <p:nvPr/>
            </p:nvSpPr>
            <p:spPr bwMode="auto">
              <a:xfrm rot="221567" flipH="1">
                <a:off x="402387" y="1335810"/>
                <a:ext cx="813287" cy="817107"/>
              </a:xfrm>
              <a:custGeom>
                <a:avLst/>
                <a:gdLst/>
                <a:ahLst/>
                <a:cxnLst/>
                <a:rect l="l" t="t" r="r" b="b"/>
                <a:pathLst>
                  <a:path w="2827740" h="2841018">
                    <a:moveTo>
                      <a:pt x="2117041" y="2272596"/>
                    </a:moveTo>
                    <a:cubicBezTo>
                      <a:pt x="2274182" y="2430255"/>
                      <a:pt x="2238127" y="2601798"/>
                      <a:pt x="2223679" y="2692721"/>
                    </a:cubicBezTo>
                    <a:cubicBezTo>
                      <a:pt x="2087867" y="2792948"/>
                      <a:pt x="1357746" y="2843650"/>
                      <a:pt x="1121506" y="2840913"/>
                    </a:cubicBezTo>
                    <a:cubicBezTo>
                      <a:pt x="1044789" y="2769727"/>
                      <a:pt x="974832" y="2713830"/>
                      <a:pt x="944068" y="2685198"/>
                    </a:cubicBezTo>
                    <a:lnTo>
                      <a:pt x="949266" y="2662763"/>
                    </a:lnTo>
                    <a:cubicBezTo>
                      <a:pt x="1037829" y="2646207"/>
                      <a:pt x="1103471" y="2652034"/>
                      <a:pt x="1192034" y="2635479"/>
                    </a:cubicBezTo>
                    <a:cubicBezTo>
                      <a:pt x="1195810" y="2689822"/>
                      <a:pt x="1161799" y="2763439"/>
                      <a:pt x="1197770" y="2758909"/>
                    </a:cubicBezTo>
                    <a:cubicBezTo>
                      <a:pt x="1219321" y="2617009"/>
                      <a:pt x="1247325" y="2486286"/>
                      <a:pt x="1070819" y="2355083"/>
                    </a:cubicBezTo>
                    <a:close/>
                    <a:moveTo>
                      <a:pt x="880843" y="1369000"/>
                    </a:moveTo>
                    <a:lnTo>
                      <a:pt x="580558" y="1387799"/>
                    </a:lnTo>
                    <a:lnTo>
                      <a:pt x="592303" y="1748079"/>
                    </a:lnTo>
                    <a:lnTo>
                      <a:pt x="902911" y="1717220"/>
                    </a:lnTo>
                    <a:close/>
                    <a:moveTo>
                      <a:pt x="1907670" y="1396424"/>
                    </a:moveTo>
                    <a:lnTo>
                      <a:pt x="1907670" y="1396424"/>
                    </a:lnTo>
                    <a:lnTo>
                      <a:pt x="1907670" y="1396425"/>
                    </a:lnTo>
                    <a:close/>
                    <a:moveTo>
                      <a:pt x="2509109" y="1363418"/>
                    </a:moveTo>
                    <a:cubicBezTo>
                      <a:pt x="2527338" y="1363418"/>
                      <a:pt x="2542116" y="1378196"/>
                      <a:pt x="2542116" y="1396425"/>
                    </a:cubicBezTo>
                    <a:lnTo>
                      <a:pt x="2542115" y="1396425"/>
                    </a:lnTo>
                    <a:cubicBezTo>
                      <a:pt x="2542115" y="1414654"/>
                      <a:pt x="2527337" y="1429432"/>
                      <a:pt x="2509108" y="1429432"/>
                    </a:cubicBezTo>
                    <a:lnTo>
                      <a:pt x="1940677" y="1429431"/>
                    </a:lnTo>
                    <a:cubicBezTo>
                      <a:pt x="1922448" y="1429431"/>
                      <a:pt x="1907670" y="1414653"/>
                      <a:pt x="1907670" y="1396424"/>
                    </a:cubicBezTo>
                    <a:cubicBezTo>
                      <a:pt x="1907670" y="1378196"/>
                      <a:pt x="1922448" y="1363418"/>
                      <a:pt x="1940677" y="1363418"/>
                    </a:cubicBezTo>
                    <a:close/>
                    <a:moveTo>
                      <a:pt x="1889465" y="1264749"/>
                    </a:moveTo>
                    <a:lnTo>
                      <a:pt x="1889465" y="1264749"/>
                    </a:lnTo>
                    <a:lnTo>
                      <a:pt x="1889465" y="1264750"/>
                    </a:lnTo>
                    <a:close/>
                    <a:moveTo>
                      <a:pt x="2490904" y="1231743"/>
                    </a:moveTo>
                    <a:cubicBezTo>
                      <a:pt x="2509133" y="1231743"/>
                      <a:pt x="2523911" y="1246521"/>
                      <a:pt x="2523911" y="1264750"/>
                    </a:cubicBezTo>
                    <a:lnTo>
                      <a:pt x="2523910" y="1264750"/>
                    </a:lnTo>
                    <a:cubicBezTo>
                      <a:pt x="2523910" y="1282979"/>
                      <a:pt x="2509132" y="1297757"/>
                      <a:pt x="2490903" y="1297757"/>
                    </a:cubicBezTo>
                    <a:lnTo>
                      <a:pt x="1922472" y="1297756"/>
                    </a:lnTo>
                    <a:cubicBezTo>
                      <a:pt x="1904243" y="1297756"/>
                      <a:pt x="1889465" y="1282978"/>
                      <a:pt x="1889465" y="1264749"/>
                    </a:cubicBezTo>
                    <a:cubicBezTo>
                      <a:pt x="1889465" y="1246521"/>
                      <a:pt x="1904243" y="1231743"/>
                      <a:pt x="1922472" y="1231743"/>
                    </a:cubicBezTo>
                    <a:close/>
                    <a:moveTo>
                      <a:pt x="1880465" y="1134574"/>
                    </a:moveTo>
                    <a:lnTo>
                      <a:pt x="1880465" y="1134575"/>
                    </a:lnTo>
                    <a:lnTo>
                      <a:pt x="1880465" y="1134575"/>
                    </a:lnTo>
                    <a:close/>
                    <a:moveTo>
                      <a:pt x="2481904" y="1101568"/>
                    </a:moveTo>
                    <a:cubicBezTo>
                      <a:pt x="2500133" y="1101568"/>
                      <a:pt x="2514911" y="1116346"/>
                      <a:pt x="2514911" y="1134575"/>
                    </a:cubicBezTo>
                    <a:lnTo>
                      <a:pt x="2514910" y="1134575"/>
                    </a:lnTo>
                    <a:cubicBezTo>
                      <a:pt x="2514910" y="1152804"/>
                      <a:pt x="2500132" y="1167582"/>
                      <a:pt x="2481903" y="1167582"/>
                    </a:cubicBezTo>
                    <a:lnTo>
                      <a:pt x="1913472" y="1167581"/>
                    </a:lnTo>
                    <a:cubicBezTo>
                      <a:pt x="1895243" y="1167581"/>
                      <a:pt x="1880465" y="1152803"/>
                      <a:pt x="1880465" y="1134575"/>
                    </a:cubicBezTo>
                    <a:cubicBezTo>
                      <a:pt x="1880465" y="1116346"/>
                      <a:pt x="1895243" y="1101568"/>
                      <a:pt x="1913472" y="1101568"/>
                    </a:cubicBezTo>
                    <a:close/>
                    <a:moveTo>
                      <a:pt x="1670888" y="1044901"/>
                    </a:moveTo>
                    <a:cubicBezTo>
                      <a:pt x="1745356" y="1115767"/>
                      <a:pt x="1792537" y="1219845"/>
                      <a:pt x="1794576" y="1336371"/>
                    </a:cubicBezTo>
                    <a:cubicBezTo>
                      <a:pt x="1796258" y="1432463"/>
                      <a:pt x="1766965" y="1521168"/>
                      <a:pt x="1715392" y="1589971"/>
                    </a:cubicBezTo>
                    <a:lnTo>
                      <a:pt x="1460652" y="1356165"/>
                    </a:lnTo>
                    <a:close/>
                    <a:moveTo>
                      <a:pt x="850961" y="924919"/>
                    </a:moveTo>
                    <a:lnTo>
                      <a:pt x="558241" y="925116"/>
                    </a:lnTo>
                    <a:lnTo>
                      <a:pt x="575096" y="1304815"/>
                    </a:lnTo>
                    <a:lnTo>
                      <a:pt x="868839" y="1288776"/>
                    </a:lnTo>
                    <a:close/>
                    <a:moveTo>
                      <a:pt x="1379551" y="949114"/>
                    </a:moveTo>
                    <a:lnTo>
                      <a:pt x="1446658" y="1376884"/>
                    </a:lnTo>
                    <a:lnTo>
                      <a:pt x="1446659" y="1376882"/>
                    </a:lnTo>
                    <a:lnTo>
                      <a:pt x="1446455" y="1380053"/>
                    </a:lnTo>
                    <a:lnTo>
                      <a:pt x="1699552" y="1611887"/>
                    </a:lnTo>
                    <a:cubicBezTo>
                      <a:pt x="1635404" y="1690619"/>
                      <a:pt x="1542531" y="1740316"/>
                      <a:pt x="1438617" y="1742134"/>
                    </a:cubicBezTo>
                    <a:cubicBezTo>
                      <a:pt x="1238165" y="1745642"/>
                      <a:pt x="1072537" y="1569664"/>
                      <a:pt x="1068677" y="1349075"/>
                    </a:cubicBezTo>
                    <a:cubicBezTo>
                      <a:pt x="1065113" y="1145421"/>
                      <a:pt x="1200678" y="974941"/>
                      <a:pt x="1379551" y="949114"/>
                    </a:cubicBezTo>
                    <a:close/>
                    <a:moveTo>
                      <a:pt x="2446737" y="687457"/>
                    </a:moveTo>
                    <a:lnTo>
                      <a:pt x="903247" y="643293"/>
                    </a:lnTo>
                    <a:lnTo>
                      <a:pt x="906180" y="700861"/>
                    </a:lnTo>
                    <a:lnTo>
                      <a:pt x="2449573" y="744909"/>
                    </a:lnTo>
                    <a:close/>
                    <a:moveTo>
                      <a:pt x="2441085" y="573022"/>
                    </a:moveTo>
                    <a:lnTo>
                      <a:pt x="897418" y="528853"/>
                    </a:lnTo>
                    <a:lnTo>
                      <a:pt x="900350" y="586422"/>
                    </a:lnTo>
                    <a:lnTo>
                      <a:pt x="2443923" y="630476"/>
                    </a:lnTo>
                    <a:close/>
                    <a:moveTo>
                      <a:pt x="2496211" y="489777"/>
                    </a:moveTo>
                    <a:lnTo>
                      <a:pt x="2510220" y="813569"/>
                    </a:lnTo>
                    <a:lnTo>
                      <a:pt x="909594" y="784077"/>
                    </a:lnTo>
                    <a:lnTo>
                      <a:pt x="964396" y="1804001"/>
                    </a:lnTo>
                    <a:lnTo>
                      <a:pt x="524733" y="1842893"/>
                    </a:lnTo>
                    <a:lnTo>
                      <a:pt x="459271" y="410673"/>
                    </a:lnTo>
                    <a:close/>
                    <a:moveTo>
                      <a:pt x="2629588" y="282400"/>
                    </a:moveTo>
                    <a:lnTo>
                      <a:pt x="310251" y="153390"/>
                    </a:lnTo>
                    <a:lnTo>
                      <a:pt x="409854" y="2139731"/>
                    </a:lnTo>
                    <a:lnTo>
                      <a:pt x="2701663" y="2005119"/>
                    </a:lnTo>
                    <a:close/>
                    <a:moveTo>
                      <a:pt x="28715" y="0"/>
                    </a:moveTo>
                    <a:lnTo>
                      <a:pt x="2728199" y="174227"/>
                    </a:lnTo>
                    <a:lnTo>
                      <a:pt x="2827740" y="2181245"/>
                    </a:lnTo>
                    <a:lnTo>
                      <a:pt x="218271" y="2386985"/>
                    </a:lnTo>
                    <a:lnTo>
                      <a:pt x="119907" y="2373001"/>
                    </a:lnTo>
                    <a:lnTo>
                      <a:pt x="13" y="89778"/>
                    </a:lnTo>
                    <a:cubicBezTo>
                      <a:pt x="-722" y="61732"/>
                      <a:pt x="29450" y="28046"/>
                      <a:pt x="28715" y="0"/>
                    </a:cubicBezTo>
                    <a:close/>
                  </a:path>
                </a:pathLst>
              </a:custGeom>
              <a:solidFill>
                <a:srgbClr val="68217A"/>
              </a:solidFill>
              <a:ln w="9525" cap="flat" cmpd="sng" algn="ctr">
                <a:noFill/>
                <a:prstDash val="solid"/>
                <a:headEnd type="none" w="med" len="med"/>
                <a:tailEnd type="none" w="med" len="med"/>
              </a:ln>
              <a:effectLst/>
            </p:spPr>
            <p:txBody>
              <a:bodyPr rot="0" spcFirstLastPara="0" vert="horz" wrap="square" lIns="91378" tIns="45690" rIns="45690" bIns="91378" numCol="1" spcCol="0" rtlCol="0" fromWordArt="0" anchor="b"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3502" fontAlgn="base">
                  <a:spcBef>
                    <a:spcPct val="0"/>
                  </a:spcBef>
                  <a:spcAft>
                    <a:spcPct val="0"/>
                  </a:spcAft>
                  <a:defRPr/>
                </a:pPr>
                <a:endParaRPr lang="en-US" sz="1799" spc="-50" dirty="0" err="1">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71" name="Group 70"/>
          <p:cNvGrpSpPr/>
          <p:nvPr/>
        </p:nvGrpSpPr>
        <p:grpSpPr>
          <a:xfrm>
            <a:off x="6546177" y="3192550"/>
            <a:ext cx="5447674" cy="1171563"/>
            <a:chOff x="6294437" y="4997200"/>
            <a:chExt cx="5451413" cy="1172367"/>
          </a:xfrm>
        </p:grpSpPr>
        <p:sp>
          <p:nvSpPr>
            <p:cNvPr id="72" name="3 arrow"/>
            <p:cNvSpPr/>
            <p:nvPr/>
          </p:nvSpPr>
          <p:spPr bwMode="auto">
            <a:xfrm flipH="1">
              <a:off x="6294437" y="5225922"/>
              <a:ext cx="4488510" cy="684945"/>
            </a:xfrm>
            <a:prstGeom prst="homePlate">
              <a:avLst/>
            </a:prstGeom>
            <a:solidFill>
              <a:srgbClr val="0072C6"/>
            </a:solidFill>
            <a:ln w="25400" cap="flat" cmpd="sng" algn="ctr">
              <a:noFill/>
              <a:prstDash val="solid"/>
              <a:headEnd type="none" w="med" len="med"/>
              <a:tailEnd type="none" w="med" len="med"/>
            </a:ln>
            <a:effectLst/>
          </p:spPr>
          <p:txBody>
            <a:bodyPr vert="horz" wrap="square" lIns="548264" tIns="45664" rIns="456886" bIns="73059" numCol="1" rtlCol="0" anchor="ctr" anchorCtr="0" compatLnSpc="1">
              <a:prstTxWarp prst="textNoShape">
                <a:avLst/>
              </a:prstTxWarp>
            </a:bodyPr>
            <a:lstStyle/>
            <a:p>
              <a:pPr algn="r" defTabSz="913265"/>
              <a:r>
                <a:rPr lang="en-US" sz="2799" kern="0" dirty="0">
                  <a:gradFill>
                    <a:gsLst>
                      <a:gs pos="9583">
                        <a:srgbClr val="FFFFFF"/>
                      </a:gs>
                      <a:gs pos="24000">
                        <a:srgbClr val="FFFFFF"/>
                      </a:gs>
                    </a:gsLst>
                    <a:lin ang="5400000" scaled="0"/>
                  </a:gradFill>
                  <a:latin typeface="Segoe UI Light"/>
                </a:rPr>
                <a:t>Breadth of devices</a:t>
              </a:r>
              <a:endParaRPr lang="en-US" sz="1799" kern="0" dirty="0">
                <a:gradFill>
                  <a:gsLst>
                    <a:gs pos="9583">
                      <a:srgbClr val="FFFFFF"/>
                    </a:gs>
                    <a:gs pos="24000">
                      <a:srgbClr val="FFFFFF"/>
                    </a:gs>
                  </a:gsLst>
                  <a:lin ang="5400000" scaled="0"/>
                </a:gradFill>
              </a:endParaRPr>
            </a:p>
          </p:txBody>
        </p:sp>
        <p:sp>
          <p:nvSpPr>
            <p:cNvPr id="73" name="Oval 72"/>
            <p:cNvSpPr/>
            <p:nvPr/>
          </p:nvSpPr>
          <p:spPr bwMode="auto">
            <a:xfrm>
              <a:off x="10614327" y="4997200"/>
              <a:ext cx="1131523" cy="1131523"/>
            </a:xfrm>
            <a:prstGeom prst="ellipse">
              <a:avLst/>
            </a:prstGeom>
            <a:solidFill>
              <a:schemeClr val="bg1"/>
            </a:solidFill>
            <a:ln w="76200" cap="flat" cmpd="sng" algn="ctr">
              <a:solidFill>
                <a:srgbClr val="0072C6"/>
              </a:solidFill>
              <a:prstDash val="solid"/>
              <a:headEnd type="none" w="med" len="med"/>
              <a:tailEnd type="none" w="med" len="med"/>
            </a:ln>
            <a:effectLst/>
          </p:spPr>
          <p:txBody>
            <a:bodyPr rot="0" spcFirstLastPara="0" vertOverflow="overflow" horzOverflow="overflow" vert="horz" wrap="square" lIns="182754" tIns="146205" rIns="182754" bIns="146205" numCol="1" spcCol="0" rtlCol="0" fromWordArt="0" anchor="t" anchorCtr="0" forceAA="0" compatLnSpc="1">
              <a:prstTxWarp prst="textNoShape">
                <a:avLst/>
              </a:prstTxWarp>
              <a:noAutofit/>
            </a:bodyPr>
            <a:lstStyle/>
            <a:p>
              <a:pPr algn="ctr" defTabSz="931862" fontAlgn="base">
                <a:lnSpc>
                  <a:spcPct val="90000"/>
                </a:lnSpc>
                <a:spcBef>
                  <a:spcPct val="0"/>
                </a:spcBef>
                <a:spcAft>
                  <a:spcPct val="0"/>
                </a:spcAft>
                <a:defRPr/>
              </a:pPr>
              <a:endParaRPr lang="en-US" sz="2399" kern="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4" name="Picture 7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0860074" y="5483778"/>
              <a:ext cx="593161" cy="685789"/>
            </a:xfrm>
            <a:prstGeom prst="rect">
              <a:avLst/>
            </a:prstGeom>
          </p:spPr>
        </p:pic>
        <p:pic>
          <p:nvPicPr>
            <p:cNvPr id="75" name="Picture 74"/>
            <p:cNvPicPr>
              <a:picLocks noChangeAspect="1"/>
            </p:cNvPicPr>
            <p:nvPr/>
          </p:nvPicPr>
          <p:blipFill>
            <a:blip r:embed="rId5" cstate="print">
              <a:duotone>
                <a:srgbClr val="55C5E9">
                  <a:shade val="45000"/>
                  <a:satMod val="135000"/>
                </a:srgbClr>
                <a:prstClr val="white"/>
              </a:duotone>
              <a:extLst>
                <a:ext uri="{28A0092B-C50C-407E-A947-70E740481C1C}">
                  <a14:useLocalDpi xmlns:a14="http://schemas.microsoft.com/office/drawing/2010/main" val="0"/>
                </a:ext>
              </a:extLst>
            </a:blip>
            <a:stretch>
              <a:fillRect/>
            </a:stretch>
          </p:blipFill>
          <p:spPr>
            <a:xfrm>
              <a:off x="10797593" y="5196638"/>
              <a:ext cx="290154" cy="347604"/>
            </a:xfrm>
            <a:prstGeom prst="rect">
              <a:avLst/>
            </a:prstGeom>
          </p:spPr>
        </p:pic>
        <p:pic>
          <p:nvPicPr>
            <p:cNvPr id="76" name="Picture 7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9694" y="5188935"/>
              <a:ext cx="322460" cy="383406"/>
            </a:xfrm>
            <a:prstGeom prst="rect">
              <a:avLst/>
            </a:prstGeom>
          </p:spPr>
        </p:pic>
      </p:grpSp>
    </p:spTree>
    <p:extLst>
      <p:ext uri="{BB962C8B-B14F-4D97-AF65-F5344CB8AC3E}">
        <p14:creationId xmlns:p14="http://schemas.microsoft.com/office/powerpoint/2010/main" val="15444573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48000" decel="48000" fill="hold" nodeType="clickEffect">
                                  <p:stCondLst>
                                    <p:cond delay="0"/>
                                  </p:stCondLst>
                                  <p:childTnLst>
                                    <p:animMotion origin="layout" path="M -4.86852E-6 -1.90649E-7 L 0.00026 -0.24762 " pathEditMode="relative" rAng="0" ptsTypes="AA">
                                      <p:cBhvr>
                                        <p:cTn id="6" dur="750" fill="hold"/>
                                        <p:tgtEl>
                                          <p:spTgt spid="66"/>
                                        </p:tgtEl>
                                        <p:attrNameLst>
                                          <p:attrName>ppt_x</p:attrName>
                                          <p:attrName>ppt_y</p:attrName>
                                        </p:attrNameLst>
                                      </p:cBhvr>
                                      <p:rCtr x="13" y="-12392"/>
                                    </p:animMotion>
                                  </p:childTnLst>
                                </p:cTn>
                              </p:par>
                              <p:par>
                                <p:cTn id="7" presetID="42" presetClass="path" presetSubtype="0" accel="48000" decel="48000" fill="hold" nodeType="withEffect">
                                  <p:stCondLst>
                                    <p:cond delay="0"/>
                                  </p:stCondLst>
                                  <p:childTnLst>
                                    <p:animMotion origin="layout" path="M 1.52923E-6 -2.49206E-6 L -0.00077 0.30958 " pathEditMode="relative" rAng="0" ptsTypes="AA">
                                      <p:cBhvr>
                                        <p:cTn id="8" dur="750" fill="hold"/>
                                        <p:tgtEl>
                                          <p:spTgt spid="71"/>
                                        </p:tgtEl>
                                        <p:attrNameLst>
                                          <p:attrName>ppt_x</p:attrName>
                                          <p:attrName>ppt_y</p:attrName>
                                        </p:attrNameLst>
                                      </p:cBhvr>
                                      <p:rCtr x="-38" y="15479"/>
                                    </p:animMotion>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1250"/>
                            </p:stCondLst>
                            <p:childTnLst>
                              <p:par>
                                <p:cTn id="14" presetID="2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750"/>
                            </p:stCondLst>
                            <p:childTnLst>
                              <p:par>
                                <p:cTn id="18" presetID="22" presetClass="entr" presetSubtype="2"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right)">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right)">
                                      <p:cBhvr>
                                        <p:cTn id="2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endParaRPr lang="en-US" dirty="0"/>
          </a:p>
        </p:txBody>
      </p:sp>
      <p:sp>
        <p:nvSpPr>
          <p:cNvPr id="4" name="Text Placeholder 3"/>
          <p:cNvSpPr>
            <a:spLocks noGrp="1"/>
          </p:cNvSpPr>
          <p:nvPr>
            <p:ph type="body" sz="quarter" idx="12"/>
          </p:nvPr>
        </p:nvSpPr>
        <p:spPr/>
        <p:txBody>
          <a:bodyPr/>
          <a:lstStyle/>
          <a:p>
            <a:r>
              <a:rPr lang="en-US" dirty="0" smtClean="0"/>
              <a:t>WPF </a:t>
            </a:r>
            <a:endParaRPr lang="en-US" dirty="0"/>
          </a:p>
        </p:txBody>
      </p:sp>
    </p:spTree>
    <p:extLst>
      <p:ext uri="{BB962C8B-B14F-4D97-AF65-F5344CB8AC3E}">
        <p14:creationId xmlns:p14="http://schemas.microsoft.com/office/powerpoint/2010/main" val="10140220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5-30610_Microsoft_Ignite_Keynote_Template">
  <a:themeElements>
    <a:clrScheme name="Ignite - Breakout - Gray Back">
      <a:dk1>
        <a:srgbClr val="000000"/>
      </a:dk1>
      <a:lt1>
        <a:srgbClr val="FFFFFF"/>
      </a:lt1>
      <a:dk2>
        <a:srgbClr val="505050"/>
      </a:dk2>
      <a:lt2>
        <a:srgbClr val="47D8FF"/>
      </a:lt2>
      <a:accent1>
        <a:srgbClr val="0078D7"/>
      </a:accent1>
      <a:accent2>
        <a:srgbClr val="5C2D91"/>
      </a:accent2>
      <a:accent3>
        <a:srgbClr val="B4009E"/>
      </a:accent3>
      <a:accent4>
        <a:srgbClr val="00BCF2"/>
      </a:accent4>
      <a:accent5>
        <a:srgbClr val="BAD80A"/>
      </a:accent5>
      <a:accent6>
        <a:srgbClr val="FF8C00"/>
      </a:accent6>
      <a:hlink>
        <a:srgbClr val="47D8FF"/>
      </a:hlink>
      <a:folHlink>
        <a:srgbClr val="47D8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398" fontAlgn="base">
          <a:spcBef>
            <a:spcPct val="0"/>
          </a:spcBef>
          <a:spcAft>
            <a:spcPct val="0"/>
          </a:spcAft>
          <a:defRPr sz="2000" dirty="0">
            <a:gradFill>
              <a:gsLst>
                <a:gs pos="16814">
                  <a:srgbClr val="FFFFFF"/>
                </a:gs>
                <a:gs pos="46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5_Breakout_Template.potx" id="{1A2CE55D-C0EF-4064-A39F-620642E032AA}" vid="{A3A9C9DA-6617-4D3E-A382-CDB23C8F3BF1}"/>
    </a:ext>
  </a:extLst>
</a:theme>
</file>

<file path=ppt/theme/theme2.xml><?xml version="1.0" encoding="utf-8"?>
<a:theme xmlns:a="http://schemas.openxmlformats.org/drawingml/2006/main" name="2_Titles &amp; Breakers">
  <a:themeElements>
    <a:clrScheme name="Cloud Campaign">
      <a:dk1>
        <a:srgbClr val="616161"/>
      </a:dk1>
      <a:lt1>
        <a:sysClr val="window" lastClr="FFFFFF"/>
      </a:lt1>
      <a:dk2>
        <a:srgbClr val="341547"/>
      </a:dk2>
      <a:lt2>
        <a:srgbClr val="541868"/>
      </a:lt2>
      <a:accent1>
        <a:srgbClr val="8A3986"/>
      </a:accent1>
      <a:accent2>
        <a:srgbClr val="2FAFE9"/>
      </a:accent2>
      <a:accent3>
        <a:srgbClr val="1B5CA9"/>
      </a:accent3>
      <a:accent4>
        <a:srgbClr val="F8C710"/>
      </a:accent4>
      <a:accent5>
        <a:srgbClr val="F17719"/>
      </a:accent5>
      <a:accent6>
        <a:srgbClr val="D52D1A"/>
      </a:accent6>
      <a:hlink>
        <a:srgbClr val="1B5CA9"/>
      </a:hlink>
      <a:folHlink>
        <a:srgbClr val="61625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3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TechEd 2014 Dk Blue">
  <a:themeElements>
    <a:clrScheme name="TechEd 2014 Dark template">
      <a:dk1>
        <a:srgbClr val="000000"/>
      </a:dk1>
      <a:lt1>
        <a:srgbClr val="FFFFFF"/>
      </a:lt1>
      <a:dk2>
        <a:srgbClr val="002050"/>
      </a:dk2>
      <a:lt2>
        <a:srgbClr val="00BCF2"/>
      </a:lt2>
      <a:accent1>
        <a:srgbClr val="0072C6"/>
      </a:accent1>
      <a:accent2>
        <a:srgbClr val="7FBA00"/>
      </a:accent2>
      <a:accent3>
        <a:srgbClr val="DC3C00"/>
      </a:accent3>
      <a:accent4>
        <a:srgbClr val="68217A"/>
      </a:accent4>
      <a:accent5>
        <a:srgbClr val="009E49"/>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4_Template.potx" id="{95E3EB79-C98D-48EC-837A-72F77512253C}" vid="{482A9A90-448C-4DC9-8D68-B61A5FDF0B46}"/>
    </a:ext>
  </a:extLst>
</a:theme>
</file>

<file path=ppt/theme/theme5.xml><?xml version="1.0" encoding="utf-8"?>
<a:theme xmlns:a="http://schemas.openxmlformats.org/drawingml/2006/main" name="Soma Content">
  <a:themeElements>
    <a:clrScheme name="Custom 4">
      <a:dk1>
        <a:srgbClr val="616161"/>
      </a:dk1>
      <a:lt1>
        <a:srgbClr val="2BB8EB"/>
      </a:lt1>
      <a:dk2>
        <a:srgbClr val="293780"/>
      </a:dk2>
      <a:lt2>
        <a:srgbClr val="682A7A"/>
      </a:lt2>
      <a:accent1>
        <a:srgbClr val="E51489"/>
      </a:accent1>
      <a:accent2>
        <a:srgbClr val="E1222A"/>
      </a:accent2>
      <a:accent3>
        <a:srgbClr val="F58720"/>
      </a:accent3>
      <a:accent4>
        <a:srgbClr val="F8B417"/>
      </a:accent4>
      <a:accent5>
        <a:srgbClr val="80B841"/>
      </a:accent5>
      <a:accent6>
        <a:srgbClr val="029C49"/>
      </a:accent6>
      <a:hlink>
        <a:srgbClr val="FFFFFF"/>
      </a:hlink>
      <a:folHlink>
        <a:srgbClr val="FFFF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1_5-30610_Microsoft_Ignite_Keynote_Template">
  <a:themeElements>
    <a:clrScheme name="Ignite - Breakout - Gray Back">
      <a:dk1>
        <a:srgbClr val="000000"/>
      </a:dk1>
      <a:lt1>
        <a:srgbClr val="FFFFFF"/>
      </a:lt1>
      <a:dk2>
        <a:srgbClr val="505050"/>
      </a:dk2>
      <a:lt2>
        <a:srgbClr val="47D8FF"/>
      </a:lt2>
      <a:accent1>
        <a:srgbClr val="0078D7"/>
      </a:accent1>
      <a:accent2>
        <a:srgbClr val="5C2D91"/>
      </a:accent2>
      <a:accent3>
        <a:srgbClr val="B4009E"/>
      </a:accent3>
      <a:accent4>
        <a:srgbClr val="00BCF2"/>
      </a:accent4>
      <a:accent5>
        <a:srgbClr val="BAD80A"/>
      </a:accent5>
      <a:accent6>
        <a:srgbClr val="FF8C00"/>
      </a:accent6>
      <a:hlink>
        <a:srgbClr val="47D8FF"/>
      </a:hlink>
      <a:folHlink>
        <a:srgbClr val="47D8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398" fontAlgn="base">
          <a:spcBef>
            <a:spcPct val="0"/>
          </a:spcBef>
          <a:spcAft>
            <a:spcPct val="0"/>
          </a:spcAft>
          <a:defRPr sz="2000" dirty="0">
            <a:gradFill>
              <a:gsLst>
                <a:gs pos="16814">
                  <a:srgbClr val="FFFFFF"/>
                </a:gs>
                <a:gs pos="46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5_Breakout_Template.potx" id="{1A2CE55D-C0EF-4064-A39F-620642E032AA}" vid="{A3A9C9DA-6617-4D3E-A382-CDB23C8F3BF1}"/>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ontrol xmlns="http://schemas.microsoft.com/VisualStudio/2011/storyboarding/control">
  <Id Name="System.Storyboarding.MetroIcons.Redo" Revision="1" Stencil="System.Storyboarding.MetroIcons" StencilVersion="0.1"/>
</Control>
</file>

<file path=customXml/item10.xml><?xml version="1.0" encoding="utf-8"?>
<ct:contentTypeSchema xmlns:ct="http://schemas.microsoft.com/office/2006/metadata/contentType" xmlns:ma="http://schemas.microsoft.com/office/2006/metadata/properties/metaAttributes" ct:_="" ma:_="" ma:contentTypeName="PresentationsDoc" ma:contentTypeID="0x01010046EBBE4F454C2C47A5E89CD935B1FC7800E83BCD34BAE21044A0567CF64FDFDE54" ma:contentTypeVersion="3" ma:contentTypeDescription="Create a new document." ma:contentTypeScope="" ma:versionID="ad0318b59f0baaa5619a87a276b8590a">
  <xsd:schema xmlns:xsd="http://www.w3.org/2001/XMLSchema" xmlns:xs="http://www.w3.org/2001/XMLSchema" xmlns:p="http://schemas.microsoft.com/office/2006/metadata/properties" xmlns:ns1="http://schemas.microsoft.com/sharepoint/v3" xmlns:ns2="12a172fe-0250-434a-85cf-03b10810c5e5" xmlns:ns3="230e9df3-be65-4c73-a93b-d1236ebd677e" targetNamespace="http://schemas.microsoft.com/office/2006/metadata/properties" ma:root="true" ma:fieldsID="26205b5b46d9ab9d881e0fa75366d1c2" ns1:_="" ns2:_="" ns3:_="">
    <xsd:import namespace="http://schemas.microsoft.com/sharepoint/v3"/>
    <xsd:import namespace="12a172fe-0250-434a-85cf-03b10810c5e5"/>
    <xsd:import namespace="230e9df3-be65-4c73-a93b-d1236ebd677e"/>
    <xsd:element name="properties">
      <xsd:complexType>
        <xsd:sequence>
          <xsd:element name="documentManagement">
            <xsd:complexType>
              <xsd:all>
                <xsd:element ref="ns2:k62f7d35b80b40fb8c27985e50b34fcd" minOccurs="0"/>
                <xsd:element ref="ns3:TaxCatchAll" minOccurs="0"/>
                <xsd:element ref="ns3:TaxCatchAllLabel" minOccurs="0"/>
                <xsd:element ref="ns2:pfbfa50075a04958bd8757dc155d3e08" minOccurs="0"/>
                <xsd:element ref="ns2:h9a868b2ee15488883f623ae5237ecae"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72fbe6ee5ae4131af0832c08ec51202" minOccurs="0"/>
                <xsd:element ref="ns2:eb9cf3a3af7b473faa5c9c98148a90a4" minOccurs="0"/>
                <xsd:element ref="ns2:Session_x0020_Code" minOccurs="0"/>
                <xsd:element ref="ns2:MS_x0020_Content_x0020_Owner" minOccurs="0"/>
                <xsd:element ref="ns2:le8386062bd54e24a95c83b32ccbdb34" minOccurs="0"/>
                <xsd:element ref="ns2:j4d4d959795b4220a289a041ed046605" minOccurs="0"/>
                <xsd:element ref="ns3:TaxKeywordTaxHTField" minOccurs="0"/>
                <xsd:element ref="ns1:AverageRating" minOccurs="0"/>
                <xsd:element ref="ns1:RatingCount" minOccurs="0"/>
                <xsd:element ref="ns1:Likes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3" nillable="true" ma:displayName="Rating (0-5)" ma:decimals="2" ma:description="Average value of all the ratings that have been submitted" ma:internalName="AverageRating" ma:readOnly="true">
      <xsd:simpleType>
        <xsd:restriction base="dms:Number"/>
      </xsd:simpleType>
    </xsd:element>
    <xsd:element name="RatingCount" ma:index="34" nillable="true" ma:displayName="Number of Ratings" ma:decimals="0" ma:description="Number of ratings submitted" ma:internalName="RatingCount" ma:readOnly="true">
      <xsd:simpleType>
        <xsd:restriction base="dms:Number"/>
      </xsd:simpleType>
    </xsd:element>
    <xsd:element name="LikesCount" ma:index="35"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2a172fe-0250-434a-85cf-03b10810c5e5" elementFormDefault="qualified">
    <xsd:import namespace="http://schemas.microsoft.com/office/2006/documentManagement/types"/>
    <xsd:import namespace="http://schemas.microsoft.com/office/infopath/2007/PartnerControls"/>
    <xsd:element name="k62f7d35b80b40fb8c27985e50b34fcd" ma:index="8" nillable="true" ma:taxonomy="true" ma:internalName="k62f7d35b80b40fb8c27985e50b34fcd" ma:taxonomyFieldName="Event_x0020_Name" ma:displayName="Event Name" ma:default="" ma:fieldId="{462f7d35-b80b-40fb-8c27-985e50b34fcd}"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pfbfa50075a04958bd8757dc155d3e08" ma:index="12" nillable="true" ma:taxonomy="true" ma:internalName="pfbfa50075a04958bd8757dc155d3e08" ma:taxonomyFieldName="Event_x0020_Location" ma:displayName="Event Location" ma:default="" ma:fieldId="{9fbfa500-75a0-4958-bd87-57dc155d3e08}"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h9a868b2ee15488883f623ae5237ecae" ma:index="14" nillable="true" ma:taxonomy="true" ma:internalName="h9a868b2ee15488883f623ae5237ecae" ma:taxonomyFieldName="Event_x0020_Venue" ma:displayName="Event Venue" ma:default="" ma:fieldId="{19a868b2-ee15-4888-83f6-23ae5237ecae}"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72fbe6ee5ae4131af0832c08ec51202" ma:index="21" nillable="true" ma:taxonomy="true" ma:internalName="o72fbe6ee5ae4131af0832c08ec51202" ma:taxonomyFieldName="Product" ma:displayName="Product" ma:default="" ma:fieldId="{872fbe6e-e5ae-4131-af08-32c08ec51202}"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eb9cf3a3af7b473faa5c9c98148a90a4" ma:index="23" nillable="true" ma:taxonomy="true" ma:internalName="eb9cf3a3af7b473faa5c9c98148a90a4" ma:taxonomyFieldName="Campaign" ma:displayName="Campaign" ma:default="" ma:fieldId="{eb9cf3a3-af7b-473f-aa5c-9c98148a90a4}"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le8386062bd54e24a95c83b32ccbdb34" ma:index="27" nillable="true" ma:taxonomy="true" ma:internalName="le8386062bd54e24a95c83b32ccbdb34" ma:taxonomyFieldName="Track" ma:displayName="Track" ma:default="" ma:fieldId="{5e838606-2bd5-4e24-a95c-83b32ccbdb34}" ma:sspId="e385fb40-52d4-4fae-9c5b-3e8ff8a5878e" ma:termSetId="043e2b11-12ce-49cc-a347-2f73f2b7fe4b" ma:anchorId="00000000-0000-0000-0000-000000000000" ma:open="false" ma:isKeyword="false">
      <xsd:complexType>
        <xsd:sequence>
          <xsd:element ref="pc:Terms" minOccurs="0" maxOccurs="1"/>
        </xsd:sequence>
      </xsd:complexType>
    </xsd:element>
    <xsd:element name="j4d4d959795b4220a289a041ed046605" ma:index="29" nillable="true" ma:taxonomy="true" ma:internalName="j4d4d959795b4220a289a041ed046605" ma:taxonomyFieldName="Audience1" ma:displayName="Audience" ma:default="" ma:fieldId="{34d4d959-795b-4220-a289-a041ed046605}" ma:sspId="e385fb40-52d4-4fae-9c5b-3e8ff8a5878e" ma:termSetId="02c0b350-7782-44ed-b079-a5ef0c1b9fe9"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5b797c71-5459-41dc-9095-63a63c56aa91}" ma:internalName="TaxCatchAll" ma:showField="CatchAllData" ma:web="12a172fe-0250-434a-85cf-03b10810c5e5">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b797c71-5459-41dc-9095-63a63c56aa91}" ma:internalName="TaxCatchAllLabel" ma:readOnly="true" ma:showField="CatchAllDataLabel" ma:web="12a172fe-0250-434a-85cf-03b10810c5e5">
      <xsd:complexType>
        <xsd:complexContent>
          <xsd:extension base="dms:MultiChoiceLookup">
            <xsd:sequence>
              <xsd:element name="Value" type="dms:Lookup" maxOccurs="unbounded" minOccurs="0" nillable="true"/>
            </xsd:sequence>
          </xsd:extension>
        </xsd:complexContent>
      </xsd:complexType>
    </xsd:element>
    <xsd:element name="TaxKeywordTaxHTField" ma:index="31"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6"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1.xml><?xml version="1.0" encoding="utf-8"?>
<Control xmlns="http://schemas.microsoft.com/VisualStudio/2011/storyboarding/control">
  <Id Name="System.Storyboarding.MetroIcons.Redo" Revision="1" Stencil="System.Storyboarding.MetroIcons" StencilVersion="0.1"/>
</Control>
</file>

<file path=customXml/item12.xml><?xml version="1.0" encoding="utf-8"?>
<p:properties xmlns:p="http://schemas.microsoft.com/office/2006/metadata/properties" xmlns:xsi="http://www.w3.org/2001/XMLSchema-instance" xmlns:pc="http://schemas.microsoft.com/office/infopath/2007/PartnerControls">
  <documentManagement>
    <h9a868b2ee15488883f623ae5237ecae xmlns="12a172fe-0250-434a-85cf-03b10810c5e5">
      <Terms xmlns="http://schemas.microsoft.com/office/infopath/2007/PartnerControls">
        <TermInfo xmlns="http://schemas.microsoft.com/office/infopath/2007/PartnerControls">
          <TermName xmlns="http://schemas.microsoft.com/office/infopath/2007/PartnerControls">McCormick Place</TermName>
          <TermId xmlns="http://schemas.microsoft.com/office/infopath/2007/PartnerControls">f42e8eaa-659e-42d3-85a5-a4ea6b6d2ed7</TermId>
        </TermInfo>
      </Terms>
    </h9a868b2ee15488883f623ae5237ecae>
    <k62f7d35b80b40fb8c27985e50b34fcd xmlns="12a172fe-0250-434a-85cf-03b10810c5e5">
      <Terms xmlns="http://schemas.microsoft.com/office/infopath/2007/PartnerControls">
        <TermInfo xmlns="http://schemas.microsoft.com/office/infopath/2007/PartnerControls">
          <TermName xmlns="http://schemas.microsoft.com/office/infopath/2007/PartnerControls">Microsoft Ignite</TermName>
          <TermId xmlns="http://schemas.microsoft.com/office/infopath/2007/PartnerControls">9323c522-fe4b-4922-816b-10a1920d7afb</TermId>
        </TermInfo>
      </Terms>
    </k62f7d35b80b40fb8c27985e50b34fcd>
    <LikesCount xmlns="http://schemas.microsoft.com/sharepoint/v3" xsi:nil="true"/>
    <pfbfa50075a04958bd8757dc155d3e08 xmlns="12a172fe-0250-434a-85cf-03b10810c5e5">
      <Terms xmlns="http://schemas.microsoft.com/office/infopath/2007/PartnerControls">
        <TermInfo xmlns="http://schemas.microsoft.com/office/infopath/2007/PartnerControls">
          <TermName xmlns="http://schemas.microsoft.com/office/infopath/2007/PartnerControls">Chicago</TermName>
          <TermId xmlns="http://schemas.microsoft.com/office/infopath/2007/PartnerControls">b2ea4b94-6e68-4e03-872e-ca2dcc35a47e</TermId>
        </TermInfo>
      </Terms>
    </pfbfa50075a04958bd8757dc155d3e08>
    <Presentation_x0020_Date xmlns="12a172fe-0250-434a-85cf-03b10810c5e5">2015-05-04T00:00:00-05:00</Presentation_x0020_Date>
    <o72fbe6ee5ae4131af0832c08ec51202 xmlns="12a172fe-0250-434a-85cf-03b10810c5e5">
      <Terms xmlns="http://schemas.microsoft.com/office/infopath/2007/PartnerControls"/>
    </o72fbe6ee5ae4131af0832c08ec51202>
    <Event_x0020_Start_x0020_Date xmlns="12a172fe-0250-434a-85cf-03b10810c5e5">2015-05-04T07:00:00+00:00</Event_x0020_Start_x0020_Date>
    <MS_x0020_Content_x0020_Owner xmlns="12a172fe-0250-434a-85cf-03b10810c5e5">
      <UserInfo>
        <DisplayName/>
        <AccountId xsi:nil="true"/>
        <AccountType/>
      </UserInfo>
    </MS_x0020_Content_x0020_Owner>
    <MS_x0020_Speaker xmlns="12a172fe-0250-434a-85cf-03b10810c5e5">
      <UserInfo>
        <DisplayName/>
        <AccountId xsi:nil="true"/>
        <AccountType/>
      </UserInfo>
    </MS_x0020_Speaker>
    <External_x0020_Speaker xmlns="12a172fe-0250-434a-85cf-03b10810c5e5">Jay Schmelzer,  Beth Massi</External_x0020_Speaker>
    <Session_x0020_Code xmlns="12a172fe-0250-434a-85cf-03b10810c5e5"> FND2701</Session_x0020_Code>
    <le8386062bd54e24a95c83b32ccbdb34 xmlns="12a172fe-0250-434a-85cf-03b10810c5e5">
      <Terms xmlns="http://schemas.microsoft.com/office/infopath/2007/PartnerControls"/>
    </le8386062bd54e24a95c83b32ccbdb34>
    <j4d4d959795b4220a289a041ed046605 xmlns="12a172fe-0250-434a-85cf-03b10810c5e5">
      <Terms xmlns="http://schemas.microsoft.com/office/infopath/2007/PartnerControls"/>
    </j4d4d959795b4220a289a041ed046605>
    <Event_x0020_End_x0020_Date xmlns="12a172fe-0250-434a-85cf-03b10810c5e5">2015-05-08T07:00:00+00:00</Event_x0020_End_x0020_Date>
    <TaxKeywordTaxHTField xmlns="230e9df3-be65-4c73-a93b-d1236ebd677e">
      <Terms xmlns="http://schemas.microsoft.com/office/infopath/2007/PartnerControls">
        <TermInfo xmlns="http://schemas.microsoft.com/office/infopath/2007/PartnerControls">
          <TermName xmlns="http://schemas.microsoft.com/office/infopath/2007/PartnerControls">Microsoft Ignite 2015</TermName>
          <TermId xmlns="http://schemas.microsoft.com/office/infopath/2007/PartnerControls">9eb2896f-7457-4443-a47b-f60d2d30355c</TermId>
        </TermInfo>
      </Terms>
    </TaxKeywordTaxHTField>
    <TaxCatchAll xmlns="230e9df3-be65-4c73-a93b-d1236ebd677e">
      <Value>41</Value>
      <Value>44</Value>
      <Value>43</Value>
      <Value>42</Value>
    </TaxCatchAll>
    <eb9cf3a3af7b473faa5c9c98148a90a4 xmlns="12a172fe-0250-434a-85cf-03b10810c5e5">
      <Terms xmlns="http://schemas.microsoft.com/office/infopath/2007/PartnerControls"/>
    </eb9cf3a3af7b473faa5c9c98148a90a4>
  </documentManagement>
</p:properties>
</file>

<file path=customXml/item2.xml><?xml version="1.0" encoding="utf-8"?>
<Control xmlns="http://schemas.microsoft.com/VisualStudio/2011/storyboarding/control">
  <Id Name="System.Storyboarding.MetroIcons.Redo" Revision="1" Stencil="System.Storyboarding.MetroIcons" StencilVersion="0.1"/>
</Control>
</file>

<file path=customXml/item3.xml><?xml version="1.0" encoding="utf-8"?>
<Control xmlns="http://schemas.microsoft.com/VisualStudio/2011/storyboarding/control">
  <Id Name="System.Storyboarding.MetroIcons.Redo" Revision="1" Stencil="System.Storyboarding.MetroIcons" StencilVersion="0.1"/>
</Control>
</file>

<file path=customXml/item4.xml><?xml version="1.0" encoding="utf-8"?>
<Control xmlns="http://schemas.microsoft.com/VisualStudio/2011/storyboarding/control">
  <Id Name="System.Storyboarding.MetroIcons.Redo" Revision="1" Stencil="System.Storyboarding.MetroIcons" StencilVersion="0.1"/>
</Control>
</file>

<file path=customXml/item5.xml><?xml version="1.0" encoding="utf-8"?>
<?mso-contentType ?>
<FormTemplates xmlns="http://schemas.microsoft.com/sharepoint/v3/contenttype/forms">
  <Display>DocumentLibraryForm</Display>
  <Edit>DocumentLibraryForm</Edit>
  <New>DocumentLibraryForm</New>
</FormTemplates>
</file>

<file path=customXml/item6.xml><?xml version="1.0" encoding="utf-8"?>
<Control xmlns="http://schemas.microsoft.com/VisualStudio/2011/storyboarding/control">
  <Id Name="System.Storyboarding.MetroIcons.Redo" Revision="1" Stencil="System.Storyboarding.MetroIcons" StencilVersion="0.1"/>
</Control>
</file>

<file path=customXml/item7.xml><?xml version="1.0" encoding="utf-8"?>
<Control xmlns="http://schemas.microsoft.com/VisualStudio/2011/storyboarding/control">
  <Id Name="System.Storyboarding.MetroIcons.Redo" Revision="1" Stencil="System.Storyboarding.MetroIcons" StencilVersion="0.1"/>
</Control>
</file>

<file path=customXml/item8.xml><?xml version="1.0" encoding="utf-8"?>
<Control xmlns="http://schemas.microsoft.com/VisualStudio/2011/storyboarding/control">
  <Id Name="System.Storyboarding.MetroIcons.Redo" Revision="1" Stencil="System.Storyboarding.MetroIcons" StencilVersion="0.1"/>
</Control>
</file>

<file path=customXml/item9.xml><?xml version="1.0" encoding="utf-8"?>
<Control xmlns="http://schemas.microsoft.com/VisualStudio/2011/storyboarding/control">
  <Id Name="System.Storyboarding.MetroIcons.Redo" Revision="1" Stencil="System.Storyboarding.MetroIcons" StencilVersion="0.1"/>
</Control>
</file>

<file path=customXml/itemProps1.xml><?xml version="1.0" encoding="utf-8"?>
<ds:datastoreItem xmlns:ds="http://schemas.openxmlformats.org/officeDocument/2006/customXml" ds:itemID="{EEE5AA94-B6B2-4CD8-8BBF-D67CA63D7BDB}">
  <ds:schemaRefs>
    <ds:schemaRef ds:uri="http://schemas.microsoft.com/VisualStudio/2011/storyboarding/control"/>
  </ds:schemaRefs>
</ds:datastoreItem>
</file>

<file path=customXml/itemProps10.xml><?xml version="1.0" encoding="utf-8"?>
<ds:datastoreItem xmlns:ds="http://schemas.openxmlformats.org/officeDocument/2006/customXml" ds:itemID="{5D0DEFCE-63D4-4F88-8228-705C0AA7059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2a172fe-0250-434a-85cf-03b10810c5e5"/>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11.xml><?xml version="1.0" encoding="utf-8"?>
<ds:datastoreItem xmlns:ds="http://schemas.openxmlformats.org/officeDocument/2006/customXml" ds:itemID="{7C13CBF6-850D-4C31-93BC-C1ADF02111AA}">
  <ds:schemaRefs>
    <ds:schemaRef ds:uri="http://schemas.microsoft.com/VisualStudio/2011/storyboarding/control"/>
  </ds:schemaRefs>
</ds:datastoreItem>
</file>

<file path=customXml/itemProps12.xml><?xml version="1.0" encoding="utf-8"?>
<ds:datastoreItem xmlns:ds="http://schemas.openxmlformats.org/officeDocument/2006/customXml" ds:itemID="{F990F116-B58F-4255-B05B-DA3808E0E5C6}">
  <ds:schemaRefs>
    <ds:schemaRef ds:uri="http://purl.org/dc/elements/1.1/"/>
    <ds:schemaRef ds:uri="http://schemas.microsoft.com/office/2006/documentManagement/types"/>
    <ds:schemaRef ds:uri="http://www.w3.org/XML/1998/namespace"/>
    <ds:schemaRef ds:uri="http://schemas.microsoft.com/sharepoint/v3"/>
    <ds:schemaRef ds:uri="http://schemas.microsoft.com/office/infopath/2007/PartnerControls"/>
    <ds:schemaRef ds:uri="http://purl.org/dc/dcmitype/"/>
    <ds:schemaRef ds:uri="230e9df3-be65-4c73-a93b-d1236ebd677e"/>
    <ds:schemaRef ds:uri="http://schemas.openxmlformats.org/package/2006/metadata/core-properties"/>
    <ds:schemaRef ds:uri="12a172fe-0250-434a-85cf-03b10810c5e5"/>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065B8035-1BA7-4192-B9ED-8067334E9C17}">
  <ds:schemaRefs>
    <ds:schemaRef ds:uri="http://schemas.microsoft.com/VisualStudio/2011/storyboarding/control"/>
  </ds:schemaRefs>
</ds:datastoreItem>
</file>

<file path=customXml/itemProps3.xml><?xml version="1.0" encoding="utf-8"?>
<ds:datastoreItem xmlns:ds="http://schemas.openxmlformats.org/officeDocument/2006/customXml" ds:itemID="{AE1BF1AC-7AF8-4214-B0FA-20B64164BB09}">
  <ds:schemaRefs>
    <ds:schemaRef ds:uri="http://schemas.microsoft.com/VisualStudio/2011/storyboarding/control"/>
  </ds:schemaRefs>
</ds:datastoreItem>
</file>

<file path=customXml/itemProps4.xml><?xml version="1.0" encoding="utf-8"?>
<ds:datastoreItem xmlns:ds="http://schemas.openxmlformats.org/officeDocument/2006/customXml" ds:itemID="{52CDDB8D-4411-474E-9571-E09DFCE6EF06}">
  <ds:schemaRefs>
    <ds:schemaRef ds:uri="http://schemas.microsoft.com/VisualStudio/2011/storyboarding/control"/>
  </ds:schemaRefs>
</ds:datastoreItem>
</file>

<file path=customXml/itemProps5.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6.xml><?xml version="1.0" encoding="utf-8"?>
<ds:datastoreItem xmlns:ds="http://schemas.openxmlformats.org/officeDocument/2006/customXml" ds:itemID="{4266E605-7E18-4900-9274-69A211DD1687}">
  <ds:schemaRefs>
    <ds:schemaRef ds:uri="http://schemas.microsoft.com/VisualStudio/2011/storyboarding/control"/>
  </ds:schemaRefs>
</ds:datastoreItem>
</file>

<file path=customXml/itemProps7.xml><?xml version="1.0" encoding="utf-8"?>
<ds:datastoreItem xmlns:ds="http://schemas.openxmlformats.org/officeDocument/2006/customXml" ds:itemID="{7DFADEF4-D8BC-4A39-9354-63667F1E5970}">
  <ds:schemaRefs>
    <ds:schemaRef ds:uri="http://schemas.microsoft.com/VisualStudio/2011/storyboarding/control"/>
  </ds:schemaRefs>
</ds:datastoreItem>
</file>

<file path=customXml/itemProps8.xml><?xml version="1.0" encoding="utf-8"?>
<ds:datastoreItem xmlns:ds="http://schemas.openxmlformats.org/officeDocument/2006/customXml" ds:itemID="{C41A7454-50CF-4CFE-AA4C-F4BEC2FC6A49}">
  <ds:schemaRefs>
    <ds:schemaRef ds:uri="http://schemas.microsoft.com/VisualStudio/2011/storyboarding/control"/>
  </ds:schemaRefs>
</ds:datastoreItem>
</file>

<file path=customXml/itemProps9.xml><?xml version="1.0" encoding="utf-8"?>
<ds:datastoreItem xmlns:ds="http://schemas.openxmlformats.org/officeDocument/2006/customXml" ds:itemID="{08F06285-C7A9-411C-8032-EB246ED34CD2}">
  <ds:schemaRefs>
    <ds:schemaRef ds:uri="http://schemas.microsoft.com/VisualStudio/2011/storyboarding/control"/>
  </ds:schemaRefs>
</ds:datastoreItem>
</file>

<file path=docProps/app.xml><?xml version="1.0" encoding="utf-8"?>
<Properties xmlns="http://schemas.openxmlformats.org/officeDocument/2006/extended-properties" xmlns:vt="http://schemas.openxmlformats.org/officeDocument/2006/docPropsVTypes">
  <Template>Microsoft_Ignite_2015_Breakout_Template</Template>
  <TotalTime>2778</TotalTime>
  <Words>2031</Words>
  <Application>Microsoft Office PowerPoint</Application>
  <PresentationFormat>Custom</PresentationFormat>
  <Paragraphs>263</Paragraphs>
  <Slides>35</Slides>
  <Notes>22</Notes>
  <HiddenSlides>0</HiddenSlides>
  <MMClips>0</MMClips>
  <ScaleCrop>false</ScaleCrop>
  <HeadingPairs>
    <vt:vector size="6" baseType="variant">
      <vt:variant>
        <vt:lpstr>Fonts Used</vt:lpstr>
      </vt:variant>
      <vt:variant>
        <vt:i4>14</vt:i4>
      </vt:variant>
      <vt:variant>
        <vt:lpstr>Theme</vt:lpstr>
      </vt:variant>
      <vt:variant>
        <vt:i4>6</vt:i4>
      </vt:variant>
      <vt:variant>
        <vt:lpstr>Slide Titles</vt:lpstr>
      </vt:variant>
      <vt:variant>
        <vt:i4>35</vt:i4>
      </vt:variant>
    </vt:vector>
  </HeadingPairs>
  <TitlesOfParts>
    <vt:vector size="55" baseType="lpstr">
      <vt:lpstr>ＭＳ Ｐゴシック</vt:lpstr>
      <vt:lpstr>Arial</vt:lpstr>
      <vt:lpstr>Calibri</vt:lpstr>
      <vt:lpstr>Consolas</vt:lpstr>
      <vt:lpstr>Lucida Grande</vt:lpstr>
      <vt:lpstr>Segoe</vt:lpstr>
      <vt:lpstr>Segoe UI</vt:lpstr>
      <vt:lpstr>Segoe UI Emoji</vt:lpstr>
      <vt:lpstr>Segoe UI Light</vt:lpstr>
      <vt:lpstr>Segoe ui light (Headings)</vt:lpstr>
      <vt:lpstr>Segoe UI Semibold</vt:lpstr>
      <vt:lpstr>Segoe UI Semilight</vt:lpstr>
      <vt:lpstr>Times New Roman</vt:lpstr>
      <vt:lpstr>Wingdings</vt:lpstr>
      <vt:lpstr>5-30610_Microsoft_Ignite_Keynote_Template</vt:lpstr>
      <vt:lpstr>2_Titles &amp; Breakers</vt:lpstr>
      <vt:lpstr>13_MSVID_White_16x9_2012-08-18</vt:lpstr>
      <vt:lpstr>TechEd 2014 Dk Blue</vt:lpstr>
      <vt:lpstr>Soma Content</vt:lpstr>
      <vt:lpstr>1_5-30610_Microsoft_Ignite_Keynote_Template</vt:lpstr>
      <vt:lpstr>PowerPoint Presentation</vt:lpstr>
      <vt:lpstr>Overview of the Microsoft Application Platform for Developers</vt:lpstr>
      <vt:lpstr>Who is more important to the enterprise than ever?</vt:lpstr>
      <vt:lpstr>Every company is a software company</vt:lpstr>
      <vt:lpstr>Your existing investments are valuable</vt:lpstr>
      <vt:lpstr>Demo</vt:lpstr>
      <vt:lpstr>Mobile experiences</vt:lpstr>
      <vt:lpstr>Developer tools</vt:lpstr>
      <vt:lpstr>Demo</vt:lpstr>
      <vt:lpstr>.NET and Xamarin</vt:lpstr>
      <vt:lpstr>Demo</vt:lpstr>
      <vt:lpstr>Cordova tooling in  Visual Studio </vt:lpstr>
      <vt:lpstr>Demo</vt:lpstr>
      <vt:lpstr>Cloud</vt:lpstr>
      <vt:lpstr>Microservices</vt:lpstr>
      <vt:lpstr>Azure App Service</vt:lpstr>
      <vt:lpstr>.NET and microservices</vt:lpstr>
      <vt:lpstr>Demo</vt:lpstr>
      <vt:lpstr>Dev &amp; Test in the Cloud</vt:lpstr>
      <vt:lpstr>Dev &amp; Test in the Cloud</vt:lpstr>
      <vt:lpstr>Demo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Microsoft development platform</vt:lpstr>
      <vt:lpstr>FREE UPGRADE  to Visual Studio Enterprise with MSDN</vt:lpstr>
      <vt:lpstr>PowerPoint Presentation</vt:lpstr>
      <vt:lpstr>PowerPoint Presentation</vt:lpstr>
    </vt:vector>
  </TitlesOfParts>
  <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the Microsoft Application Platform for Developers</dc:title>
  <dc:subject>Microsoft Ignite 2015</dc:subject>
  <dc:creator>Jay Schmelzer</dc:creator>
  <cp:keywords>Microsoft Ignite 2015</cp:keywords>
  <dc:description>Template: Mitchell Derrey, Silver Fox Productions
Formatting: 
Audience Type: Internal/External</dc:description>
  <cp:lastModifiedBy>Shows</cp:lastModifiedBy>
  <cp:revision>20</cp:revision>
  <dcterms:created xsi:type="dcterms:W3CDTF">2015-05-02T15:47:23Z</dcterms:created>
  <dcterms:modified xsi:type="dcterms:W3CDTF">2015-05-04T22:38:57Z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0x01010046EBBE4F454C2C47A5E89CD935B1FC7800E83BCD34BAE21044A0567CF64FDFDE54</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44;#McCormick Place|f42e8eaa-659e-42d3-85a5-a4ea6b6d2ed7</vt:lpwstr>
  </property>
  <property fmtid="{D5CDD505-2E9C-101B-9397-08002B2CF9AE}" pid="7" name="Track">
    <vt:lpwstr/>
  </property>
  <property fmtid="{D5CDD505-2E9C-101B-9397-08002B2CF9AE}" pid="8" name="Event Location">
    <vt:lpwstr>43;#Chicago|b2ea4b94-6e68-4e03-872e-ca2dcc35a47e</vt:lpwstr>
  </property>
  <property fmtid="{D5CDD505-2E9C-101B-9397-08002B2CF9AE}" pid="9" name="Campaign">
    <vt:lpwstr/>
  </property>
  <property fmtid="{D5CDD505-2E9C-101B-9397-08002B2CF9AE}" pid="10" name="IsMyDocuments">
    <vt:bool>true</vt:bool>
  </property>
  <property fmtid="{D5CDD505-2E9C-101B-9397-08002B2CF9AE}" pid="11" name="TaxKeyword">
    <vt:lpwstr>41;#Microsoft Ignite 2015|9eb2896f-7457-4443-a47b-f60d2d30355c</vt:lpwstr>
  </property>
  <property fmtid="{D5CDD505-2E9C-101B-9397-08002B2CF9AE}" pid="12" name="Audience1">
    <vt:lpwstr/>
  </property>
  <property fmtid="{D5CDD505-2E9C-101B-9397-08002B2CF9AE}" pid="13" name="Event Name">
    <vt:lpwstr>42;#Microsoft Ignite|9323c522-fe4b-4922-816b-10a1920d7afb</vt:lpwstr>
  </property>
</Properties>
</file>